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7CF2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F7CF2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73401" y="1"/>
            <a:ext cx="11414760" cy="10287000"/>
          </a:xfrm>
          <a:custGeom>
            <a:avLst/>
            <a:gdLst/>
            <a:ahLst/>
            <a:cxnLst/>
            <a:rect l="l" t="t" r="r" b="b"/>
            <a:pathLst>
              <a:path w="11414760" h="10287000">
                <a:moveTo>
                  <a:pt x="0" y="10286999"/>
                </a:moveTo>
                <a:lnTo>
                  <a:pt x="11414596" y="10286999"/>
                </a:lnTo>
                <a:lnTo>
                  <a:pt x="11414596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"/>
            <a:ext cx="6873875" cy="10287000"/>
          </a:xfrm>
          <a:custGeom>
            <a:avLst/>
            <a:gdLst/>
            <a:ahLst/>
            <a:cxnLst/>
            <a:rect l="l" t="t" r="r" b="b"/>
            <a:pathLst>
              <a:path w="6873875" h="10287000">
                <a:moveTo>
                  <a:pt x="0" y="10286997"/>
                </a:moveTo>
                <a:lnTo>
                  <a:pt x="0" y="0"/>
                </a:lnTo>
                <a:lnTo>
                  <a:pt x="6873401" y="0"/>
                </a:lnTo>
                <a:lnTo>
                  <a:pt x="6873401" y="10286997"/>
                </a:lnTo>
                <a:lnTo>
                  <a:pt x="0" y="10286997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7CF2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7CF2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018858"/>
            <a:ext cx="16256000" cy="1236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7CF2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90436" y="3543287"/>
            <a:ext cx="9862185" cy="402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F7CF2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etsuite.sales@folio3.com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599" y="2990087"/>
              <a:ext cx="16358615" cy="447751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1030500"/>
              <a:ext cx="1293495" cy="2435225"/>
            </a:xfrm>
            <a:custGeom>
              <a:avLst/>
              <a:gdLst/>
              <a:ahLst/>
              <a:cxnLst/>
              <a:rect l="l" t="t" r="r" b="b"/>
              <a:pathLst>
                <a:path w="1293495" h="2435225">
                  <a:moveTo>
                    <a:pt x="1888" y="98507"/>
                  </a:moveTo>
                  <a:lnTo>
                    <a:pt x="0" y="98120"/>
                  </a:lnTo>
                  <a:lnTo>
                    <a:pt x="0" y="386"/>
                  </a:lnTo>
                  <a:lnTo>
                    <a:pt x="1888" y="0"/>
                  </a:lnTo>
                  <a:lnTo>
                    <a:pt x="21378" y="3906"/>
                  </a:lnTo>
                  <a:lnTo>
                    <a:pt x="37028" y="14520"/>
                  </a:lnTo>
                  <a:lnTo>
                    <a:pt x="47442" y="30188"/>
                  </a:lnTo>
                  <a:lnTo>
                    <a:pt x="51224" y="49253"/>
                  </a:lnTo>
                  <a:lnTo>
                    <a:pt x="47311" y="68319"/>
                  </a:lnTo>
                  <a:lnTo>
                    <a:pt x="36679" y="83986"/>
                  </a:lnTo>
                  <a:lnTo>
                    <a:pt x="20985" y="94601"/>
                  </a:lnTo>
                  <a:lnTo>
                    <a:pt x="1888" y="98507"/>
                  </a:lnTo>
                  <a:close/>
                </a:path>
                <a:path w="1293495" h="2435225">
                  <a:moveTo>
                    <a:pt x="622772" y="98507"/>
                  </a:moveTo>
                  <a:lnTo>
                    <a:pt x="603675" y="94601"/>
                  </a:lnTo>
                  <a:lnTo>
                    <a:pt x="587981" y="83986"/>
                  </a:lnTo>
                  <a:lnTo>
                    <a:pt x="577349" y="68319"/>
                  </a:lnTo>
                  <a:lnTo>
                    <a:pt x="573436" y="49253"/>
                  </a:lnTo>
                  <a:lnTo>
                    <a:pt x="577349" y="30188"/>
                  </a:lnTo>
                  <a:lnTo>
                    <a:pt x="587981" y="14520"/>
                  </a:lnTo>
                  <a:lnTo>
                    <a:pt x="603675" y="3906"/>
                  </a:lnTo>
                  <a:lnTo>
                    <a:pt x="622772" y="0"/>
                  </a:lnTo>
                  <a:lnTo>
                    <a:pt x="641869" y="3906"/>
                  </a:lnTo>
                  <a:lnTo>
                    <a:pt x="657563" y="14520"/>
                  </a:lnTo>
                  <a:lnTo>
                    <a:pt x="668195" y="30188"/>
                  </a:lnTo>
                  <a:lnTo>
                    <a:pt x="672108" y="49253"/>
                  </a:lnTo>
                  <a:lnTo>
                    <a:pt x="668195" y="68319"/>
                  </a:lnTo>
                  <a:lnTo>
                    <a:pt x="657563" y="83986"/>
                  </a:lnTo>
                  <a:lnTo>
                    <a:pt x="641869" y="94601"/>
                  </a:lnTo>
                  <a:lnTo>
                    <a:pt x="622772" y="98507"/>
                  </a:lnTo>
                  <a:close/>
                </a:path>
                <a:path w="1293495" h="2435225">
                  <a:moveTo>
                    <a:pt x="1242725" y="99436"/>
                  </a:moveTo>
                  <a:lnTo>
                    <a:pt x="1223628" y="95530"/>
                  </a:lnTo>
                  <a:lnTo>
                    <a:pt x="1207934" y="84915"/>
                  </a:lnTo>
                  <a:lnTo>
                    <a:pt x="1197302" y="69248"/>
                  </a:lnTo>
                  <a:lnTo>
                    <a:pt x="1193389" y="50182"/>
                  </a:lnTo>
                  <a:lnTo>
                    <a:pt x="1197302" y="31117"/>
                  </a:lnTo>
                  <a:lnTo>
                    <a:pt x="1207934" y="15449"/>
                  </a:lnTo>
                  <a:lnTo>
                    <a:pt x="1223628" y="4835"/>
                  </a:lnTo>
                  <a:lnTo>
                    <a:pt x="1242725" y="929"/>
                  </a:lnTo>
                  <a:lnTo>
                    <a:pt x="1261822" y="4835"/>
                  </a:lnTo>
                  <a:lnTo>
                    <a:pt x="1277516" y="15449"/>
                  </a:lnTo>
                  <a:lnTo>
                    <a:pt x="1288148" y="31117"/>
                  </a:lnTo>
                  <a:lnTo>
                    <a:pt x="1292060" y="50182"/>
                  </a:lnTo>
                  <a:lnTo>
                    <a:pt x="1288148" y="69248"/>
                  </a:lnTo>
                  <a:lnTo>
                    <a:pt x="1277516" y="84915"/>
                  </a:lnTo>
                  <a:lnTo>
                    <a:pt x="1261822" y="95530"/>
                  </a:lnTo>
                  <a:lnTo>
                    <a:pt x="1242725" y="99436"/>
                  </a:lnTo>
                  <a:close/>
                </a:path>
                <a:path w="1293495" h="2435225">
                  <a:moveTo>
                    <a:pt x="1888" y="670034"/>
                  </a:moveTo>
                  <a:lnTo>
                    <a:pt x="0" y="669648"/>
                  </a:lnTo>
                  <a:lnTo>
                    <a:pt x="0" y="571913"/>
                  </a:lnTo>
                  <a:lnTo>
                    <a:pt x="1888" y="571527"/>
                  </a:lnTo>
                  <a:lnTo>
                    <a:pt x="21509" y="575433"/>
                  </a:lnTo>
                  <a:lnTo>
                    <a:pt x="37377" y="586047"/>
                  </a:lnTo>
                  <a:lnTo>
                    <a:pt x="47835" y="601715"/>
                  </a:lnTo>
                  <a:lnTo>
                    <a:pt x="51224" y="620781"/>
                  </a:lnTo>
                  <a:lnTo>
                    <a:pt x="47311" y="639846"/>
                  </a:lnTo>
                  <a:lnTo>
                    <a:pt x="36679" y="655514"/>
                  </a:lnTo>
                  <a:lnTo>
                    <a:pt x="20985" y="666128"/>
                  </a:lnTo>
                  <a:lnTo>
                    <a:pt x="1888" y="670034"/>
                  </a:lnTo>
                  <a:close/>
                </a:path>
                <a:path w="1293495" h="2435225">
                  <a:moveTo>
                    <a:pt x="622772" y="670034"/>
                  </a:moveTo>
                  <a:lnTo>
                    <a:pt x="603675" y="666128"/>
                  </a:lnTo>
                  <a:lnTo>
                    <a:pt x="587981" y="655514"/>
                  </a:lnTo>
                  <a:lnTo>
                    <a:pt x="577349" y="639846"/>
                  </a:lnTo>
                  <a:lnTo>
                    <a:pt x="573436" y="620781"/>
                  </a:lnTo>
                  <a:lnTo>
                    <a:pt x="577349" y="601715"/>
                  </a:lnTo>
                  <a:lnTo>
                    <a:pt x="587981" y="586047"/>
                  </a:lnTo>
                  <a:lnTo>
                    <a:pt x="603675" y="575433"/>
                  </a:lnTo>
                  <a:lnTo>
                    <a:pt x="622772" y="571527"/>
                  </a:lnTo>
                  <a:lnTo>
                    <a:pt x="642262" y="575433"/>
                  </a:lnTo>
                  <a:lnTo>
                    <a:pt x="657912" y="586047"/>
                  </a:lnTo>
                  <a:lnTo>
                    <a:pt x="668326" y="601715"/>
                  </a:lnTo>
                  <a:lnTo>
                    <a:pt x="672108" y="620781"/>
                  </a:lnTo>
                  <a:lnTo>
                    <a:pt x="668195" y="639846"/>
                  </a:lnTo>
                  <a:lnTo>
                    <a:pt x="657563" y="655514"/>
                  </a:lnTo>
                  <a:lnTo>
                    <a:pt x="641869" y="666128"/>
                  </a:lnTo>
                  <a:lnTo>
                    <a:pt x="622772" y="670034"/>
                  </a:lnTo>
                  <a:close/>
                </a:path>
                <a:path w="1293495" h="2435225">
                  <a:moveTo>
                    <a:pt x="1243655" y="670034"/>
                  </a:moveTo>
                  <a:lnTo>
                    <a:pt x="1224558" y="666128"/>
                  </a:lnTo>
                  <a:lnTo>
                    <a:pt x="1208865" y="655514"/>
                  </a:lnTo>
                  <a:lnTo>
                    <a:pt x="1198233" y="639846"/>
                  </a:lnTo>
                  <a:lnTo>
                    <a:pt x="1194320" y="620781"/>
                  </a:lnTo>
                  <a:lnTo>
                    <a:pt x="1198233" y="601715"/>
                  </a:lnTo>
                  <a:lnTo>
                    <a:pt x="1208865" y="586047"/>
                  </a:lnTo>
                  <a:lnTo>
                    <a:pt x="1224558" y="575433"/>
                  </a:lnTo>
                  <a:lnTo>
                    <a:pt x="1243655" y="571527"/>
                  </a:lnTo>
                  <a:lnTo>
                    <a:pt x="1262753" y="575433"/>
                  </a:lnTo>
                  <a:lnTo>
                    <a:pt x="1278447" y="586047"/>
                  </a:lnTo>
                  <a:lnTo>
                    <a:pt x="1289079" y="601715"/>
                  </a:lnTo>
                  <a:lnTo>
                    <a:pt x="1292991" y="620781"/>
                  </a:lnTo>
                  <a:lnTo>
                    <a:pt x="1289078" y="639846"/>
                  </a:lnTo>
                  <a:lnTo>
                    <a:pt x="1278446" y="655514"/>
                  </a:lnTo>
                  <a:lnTo>
                    <a:pt x="1262753" y="666128"/>
                  </a:lnTo>
                  <a:lnTo>
                    <a:pt x="1243655" y="670034"/>
                  </a:lnTo>
                  <a:close/>
                </a:path>
                <a:path w="1293495" h="2435225">
                  <a:moveTo>
                    <a:pt x="2819" y="1258289"/>
                  </a:moveTo>
                  <a:lnTo>
                    <a:pt x="0" y="1257713"/>
                  </a:lnTo>
                  <a:lnTo>
                    <a:pt x="0" y="1160359"/>
                  </a:lnTo>
                  <a:lnTo>
                    <a:pt x="2819" y="1159782"/>
                  </a:lnTo>
                  <a:lnTo>
                    <a:pt x="21916" y="1163688"/>
                  </a:lnTo>
                  <a:lnTo>
                    <a:pt x="37610" y="1174303"/>
                  </a:lnTo>
                  <a:lnTo>
                    <a:pt x="48242" y="1189970"/>
                  </a:lnTo>
                  <a:lnTo>
                    <a:pt x="52155" y="1209036"/>
                  </a:lnTo>
                  <a:lnTo>
                    <a:pt x="48242" y="1228101"/>
                  </a:lnTo>
                  <a:lnTo>
                    <a:pt x="37610" y="1243769"/>
                  </a:lnTo>
                  <a:lnTo>
                    <a:pt x="21916" y="1254383"/>
                  </a:lnTo>
                  <a:lnTo>
                    <a:pt x="2819" y="1258289"/>
                  </a:lnTo>
                  <a:close/>
                </a:path>
                <a:path w="1293495" h="2435225">
                  <a:moveTo>
                    <a:pt x="622772" y="1258289"/>
                  </a:moveTo>
                  <a:lnTo>
                    <a:pt x="603675" y="1254383"/>
                  </a:lnTo>
                  <a:lnTo>
                    <a:pt x="587981" y="1243769"/>
                  </a:lnTo>
                  <a:lnTo>
                    <a:pt x="577349" y="1228101"/>
                  </a:lnTo>
                  <a:lnTo>
                    <a:pt x="573436" y="1209036"/>
                  </a:lnTo>
                  <a:lnTo>
                    <a:pt x="577349" y="1189970"/>
                  </a:lnTo>
                  <a:lnTo>
                    <a:pt x="587981" y="1174303"/>
                  </a:lnTo>
                  <a:lnTo>
                    <a:pt x="603675" y="1163688"/>
                  </a:lnTo>
                  <a:lnTo>
                    <a:pt x="622772" y="1159782"/>
                  </a:lnTo>
                  <a:lnTo>
                    <a:pt x="642262" y="1163688"/>
                  </a:lnTo>
                  <a:lnTo>
                    <a:pt x="657912" y="1174303"/>
                  </a:lnTo>
                  <a:lnTo>
                    <a:pt x="668326" y="1189970"/>
                  </a:lnTo>
                  <a:lnTo>
                    <a:pt x="672108" y="1209036"/>
                  </a:lnTo>
                  <a:lnTo>
                    <a:pt x="668195" y="1228101"/>
                  </a:lnTo>
                  <a:lnTo>
                    <a:pt x="657563" y="1243769"/>
                  </a:lnTo>
                  <a:lnTo>
                    <a:pt x="641869" y="1254383"/>
                  </a:lnTo>
                  <a:lnTo>
                    <a:pt x="622772" y="1258289"/>
                  </a:lnTo>
                  <a:close/>
                </a:path>
                <a:path w="1293495" h="2435225">
                  <a:moveTo>
                    <a:pt x="1243655" y="1258289"/>
                  </a:moveTo>
                  <a:lnTo>
                    <a:pt x="1224558" y="1254383"/>
                  </a:lnTo>
                  <a:lnTo>
                    <a:pt x="1208865" y="1243769"/>
                  </a:lnTo>
                  <a:lnTo>
                    <a:pt x="1198233" y="1228101"/>
                  </a:lnTo>
                  <a:lnTo>
                    <a:pt x="1194320" y="1209036"/>
                  </a:lnTo>
                  <a:lnTo>
                    <a:pt x="1198233" y="1189970"/>
                  </a:lnTo>
                  <a:lnTo>
                    <a:pt x="1208865" y="1174303"/>
                  </a:lnTo>
                  <a:lnTo>
                    <a:pt x="1224558" y="1163688"/>
                  </a:lnTo>
                  <a:lnTo>
                    <a:pt x="1243655" y="1159782"/>
                  </a:lnTo>
                  <a:lnTo>
                    <a:pt x="1262753" y="1163688"/>
                  </a:lnTo>
                  <a:lnTo>
                    <a:pt x="1278447" y="1174303"/>
                  </a:lnTo>
                  <a:lnTo>
                    <a:pt x="1289079" y="1189970"/>
                  </a:lnTo>
                  <a:lnTo>
                    <a:pt x="1292991" y="1209036"/>
                  </a:lnTo>
                  <a:lnTo>
                    <a:pt x="1289078" y="1228101"/>
                  </a:lnTo>
                  <a:lnTo>
                    <a:pt x="1278446" y="1243769"/>
                  </a:lnTo>
                  <a:lnTo>
                    <a:pt x="1262753" y="1254383"/>
                  </a:lnTo>
                  <a:lnTo>
                    <a:pt x="1243655" y="1258289"/>
                  </a:lnTo>
                  <a:close/>
                </a:path>
                <a:path w="1293495" h="2435225">
                  <a:moveTo>
                    <a:pt x="2819" y="1829817"/>
                  </a:moveTo>
                  <a:lnTo>
                    <a:pt x="0" y="1829240"/>
                  </a:lnTo>
                  <a:lnTo>
                    <a:pt x="0" y="1731886"/>
                  </a:lnTo>
                  <a:lnTo>
                    <a:pt x="2819" y="1731309"/>
                  </a:lnTo>
                  <a:lnTo>
                    <a:pt x="21916" y="1735215"/>
                  </a:lnTo>
                  <a:lnTo>
                    <a:pt x="37610" y="1745830"/>
                  </a:lnTo>
                  <a:lnTo>
                    <a:pt x="48242" y="1761498"/>
                  </a:lnTo>
                  <a:lnTo>
                    <a:pt x="52155" y="1780563"/>
                  </a:lnTo>
                  <a:lnTo>
                    <a:pt x="48242" y="1799629"/>
                  </a:lnTo>
                  <a:lnTo>
                    <a:pt x="37610" y="1815296"/>
                  </a:lnTo>
                  <a:lnTo>
                    <a:pt x="21916" y="1825911"/>
                  </a:lnTo>
                  <a:lnTo>
                    <a:pt x="2819" y="1829817"/>
                  </a:lnTo>
                  <a:close/>
                </a:path>
                <a:path w="1293495" h="2435225">
                  <a:moveTo>
                    <a:pt x="622772" y="1829817"/>
                  </a:moveTo>
                  <a:lnTo>
                    <a:pt x="603675" y="1825911"/>
                  </a:lnTo>
                  <a:lnTo>
                    <a:pt x="587981" y="1815296"/>
                  </a:lnTo>
                  <a:lnTo>
                    <a:pt x="577349" y="1799628"/>
                  </a:lnTo>
                  <a:lnTo>
                    <a:pt x="573436" y="1780563"/>
                  </a:lnTo>
                  <a:lnTo>
                    <a:pt x="577349" y="1761498"/>
                  </a:lnTo>
                  <a:lnTo>
                    <a:pt x="587981" y="1745830"/>
                  </a:lnTo>
                  <a:lnTo>
                    <a:pt x="603675" y="1735215"/>
                  </a:lnTo>
                  <a:lnTo>
                    <a:pt x="622772" y="1731309"/>
                  </a:lnTo>
                  <a:lnTo>
                    <a:pt x="642393" y="1735215"/>
                  </a:lnTo>
                  <a:lnTo>
                    <a:pt x="658261" y="1745830"/>
                  </a:lnTo>
                  <a:lnTo>
                    <a:pt x="668719" y="1761498"/>
                  </a:lnTo>
                  <a:lnTo>
                    <a:pt x="672108" y="1780563"/>
                  </a:lnTo>
                  <a:lnTo>
                    <a:pt x="668195" y="1799629"/>
                  </a:lnTo>
                  <a:lnTo>
                    <a:pt x="657563" y="1815296"/>
                  </a:lnTo>
                  <a:lnTo>
                    <a:pt x="641869" y="1825911"/>
                  </a:lnTo>
                  <a:lnTo>
                    <a:pt x="622772" y="1829817"/>
                  </a:lnTo>
                  <a:close/>
                </a:path>
                <a:path w="1293495" h="2435225">
                  <a:moveTo>
                    <a:pt x="1243655" y="1829817"/>
                  </a:moveTo>
                  <a:lnTo>
                    <a:pt x="1224558" y="1825911"/>
                  </a:lnTo>
                  <a:lnTo>
                    <a:pt x="1208865" y="1815296"/>
                  </a:lnTo>
                  <a:lnTo>
                    <a:pt x="1198233" y="1799628"/>
                  </a:lnTo>
                  <a:lnTo>
                    <a:pt x="1194320" y="1780563"/>
                  </a:lnTo>
                  <a:lnTo>
                    <a:pt x="1198233" y="1761498"/>
                  </a:lnTo>
                  <a:lnTo>
                    <a:pt x="1208865" y="1745830"/>
                  </a:lnTo>
                  <a:lnTo>
                    <a:pt x="1224558" y="1735215"/>
                  </a:lnTo>
                  <a:lnTo>
                    <a:pt x="1243655" y="1731309"/>
                  </a:lnTo>
                  <a:lnTo>
                    <a:pt x="1262753" y="1735215"/>
                  </a:lnTo>
                  <a:lnTo>
                    <a:pt x="1278447" y="1745830"/>
                  </a:lnTo>
                  <a:lnTo>
                    <a:pt x="1289079" y="1761498"/>
                  </a:lnTo>
                  <a:lnTo>
                    <a:pt x="1292991" y="1780563"/>
                  </a:lnTo>
                  <a:lnTo>
                    <a:pt x="1289078" y="1799629"/>
                  </a:lnTo>
                  <a:lnTo>
                    <a:pt x="1278446" y="1815296"/>
                  </a:lnTo>
                  <a:lnTo>
                    <a:pt x="1262753" y="1825911"/>
                  </a:lnTo>
                  <a:lnTo>
                    <a:pt x="1243655" y="1829817"/>
                  </a:lnTo>
                  <a:close/>
                </a:path>
                <a:path w="1293495" h="2435225">
                  <a:moveTo>
                    <a:pt x="2819" y="2434799"/>
                  </a:moveTo>
                  <a:lnTo>
                    <a:pt x="0" y="2434222"/>
                  </a:lnTo>
                  <a:lnTo>
                    <a:pt x="0" y="2336869"/>
                  </a:lnTo>
                  <a:lnTo>
                    <a:pt x="2819" y="2336292"/>
                  </a:lnTo>
                  <a:lnTo>
                    <a:pt x="21916" y="2340198"/>
                  </a:lnTo>
                  <a:lnTo>
                    <a:pt x="37610" y="2350813"/>
                  </a:lnTo>
                  <a:lnTo>
                    <a:pt x="48242" y="2366480"/>
                  </a:lnTo>
                  <a:lnTo>
                    <a:pt x="52155" y="2385546"/>
                  </a:lnTo>
                  <a:lnTo>
                    <a:pt x="48242" y="2404611"/>
                  </a:lnTo>
                  <a:lnTo>
                    <a:pt x="37610" y="2420279"/>
                  </a:lnTo>
                  <a:lnTo>
                    <a:pt x="21916" y="2430893"/>
                  </a:lnTo>
                  <a:lnTo>
                    <a:pt x="2819" y="2434799"/>
                  </a:lnTo>
                  <a:close/>
                </a:path>
                <a:path w="1293495" h="2435225">
                  <a:moveTo>
                    <a:pt x="622772" y="2434799"/>
                  </a:moveTo>
                  <a:lnTo>
                    <a:pt x="603675" y="2430893"/>
                  </a:lnTo>
                  <a:lnTo>
                    <a:pt x="587981" y="2420279"/>
                  </a:lnTo>
                  <a:lnTo>
                    <a:pt x="577349" y="2404611"/>
                  </a:lnTo>
                  <a:lnTo>
                    <a:pt x="573436" y="2385546"/>
                  </a:lnTo>
                  <a:lnTo>
                    <a:pt x="577349" y="2366480"/>
                  </a:lnTo>
                  <a:lnTo>
                    <a:pt x="587981" y="2350813"/>
                  </a:lnTo>
                  <a:lnTo>
                    <a:pt x="603675" y="2340198"/>
                  </a:lnTo>
                  <a:lnTo>
                    <a:pt x="622772" y="2336292"/>
                  </a:lnTo>
                  <a:lnTo>
                    <a:pt x="642393" y="2340198"/>
                  </a:lnTo>
                  <a:lnTo>
                    <a:pt x="658261" y="2350813"/>
                  </a:lnTo>
                  <a:lnTo>
                    <a:pt x="668719" y="2366480"/>
                  </a:lnTo>
                  <a:lnTo>
                    <a:pt x="672108" y="2385546"/>
                  </a:lnTo>
                  <a:lnTo>
                    <a:pt x="668195" y="2404611"/>
                  </a:lnTo>
                  <a:lnTo>
                    <a:pt x="657563" y="2420279"/>
                  </a:lnTo>
                  <a:lnTo>
                    <a:pt x="641869" y="2430893"/>
                  </a:lnTo>
                  <a:lnTo>
                    <a:pt x="622772" y="2434799"/>
                  </a:lnTo>
                  <a:close/>
                </a:path>
                <a:path w="1293495" h="2435225">
                  <a:moveTo>
                    <a:pt x="1243655" y="2434799"/>
                  </a:moveTo>
                  <a:lnTo>
                    <a:pt x="1224558" y="2430893"/>
                  </a:lnTo>
                  <a:lnTo>
                    <a:pt x="1208865" y="2420279"/>
                  </a:lnTo>
                  <a:lnTo>
                    <a:pt x="1198233" y="2404611"/>
                  </a:lnTo>
                  <a:lnTo>
                    <a:pt x="1194320" y="2385546"/>
                  </a:lnTo>
                  <a:lnTo>
                    <a:pt x="1198233" y="2366480"/>
                  </a:lnTo>
                  <a:lnTo>
                    <a:pt x="1208865" y="2350813"/>
                  </a:lnTo>
                  <a:lnTo>
                    <a:pt x="1224558" y="2340198"/>
                  </a:lnTo>
                  <a:lnTo>
                    <a:pt x="1243655" y="2336292"/>
                  </a:lnTo>
                  <a:lnTo>
                    <a:pt x="1262753" y="2340198"/>
                  </a:lnTo>
                  <a:lnTo>
                    <a:pt x="1278447" y="2350813"/>
                  </a:lnTo>
                  <a:lnTo>
                    <a:pt x="1289079" y="2366480"/>
                  </a:lnTo>
                  <a:lnTo>
                    <a:pt x="1292991" y="2385546"/>
                  </a:lnTo>
                  <a:lnTo>
                    <a:pt x="1289078" y="2404611"/>
                  </a:lnTo>
                  <a:lnTo>
                    <a:pt x="1278446" y="2420279"/>
                  </a:lnTo>
                  <a:lnTo>
                    <a:pt x="1262753" y="2430893"/>
                  </a:lnTo>
                  <a:lnTo>
                    <a:pt x="1243655" y="2434799"/>
                  </a:lnTo>
                  <a:close/>
                </a:path>
              </a:pathLst>
            </a:custGeom>
            <a:solidFill>
              <a:srgbClr val="FBAF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05756" y="2639280"/>
              <a:ext cx="1895474" cy="192404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809357"/>
              <a:ext cx="18288000" cy="9478010"/>
            </a:xfrm>
            <a:custGeom>
              <a:avLst/>
              <a:gdLst/>
              <a:ahLst/>
              <a:cxnLst/>
              <a:rect l="l" t="t" r="r" b="b"/>
              <a:pathLst>
                <a:path w="18288000" h="9478010">
                  <a:moveTo>
                    <a:pt x="6247511" y="7283094"/>
                  </a:moveTo>
                  <a:lnTo>
                    <a:pt x="0" y="7283094"/>
                  </a:lnTo>
                  <a:lnTo>
                    <a:pt x="0" y="7578357"/>
                  </a:lnTo>
                  <a:lnTo>
                    <a:pt x="6247511" y="7578357"/>
                  </a:lnTo>
                  <a:lnTo>
                    <a:pt x="6247511" y="7283094"/>
                  </a:lnTo>
                  <a:close/>
                </a:path>
                <a:path w="18288000" h="9478010">
                  <a:moveTo>
                    <a:pt x="14665820" y="9469450"/>
                  </a:moveTo>
                  <a:lnTo>
                    <a:pt x="14662430" y="9450375"/>
                  </a:lnTo>
                  <a:lnTo>
                    <a:pt x="14651965" y="9434716"/>
                  </a:lnTo>
                  <a:lnTo>
                    <a:pt x="14636102" y="9424098"/>
                  </a:lnTo>
                  <a:lnTo>
                    <a:pt x="14616481" y="9420187"/>
                  </a:lnTo>
                  <a:lnTo>
                    <a:pt x="14597380" y="9424098"/>
                  </a:lnTo>
                  <a:lnTo>
                    <a:pt x="14581683" y="9434716"/>
                  </a:lnTo>
                  <a:lnTo>
                    <a:pt x="14571053" y="9450375"/>
                  </a:lnTo>
                  <a:lnTo>
                    <a:pt x="14567141" y="9469437"/>
                  </a:lnTo>
                  <a:lnTo>
                    <a:pt x="14568831" y="9477654"/>
                  </a:lnTo>
                  <a:lnTo>
                    <a:pt x="14664131" y="9477654"/>
                  </a:lnTo>
                  <a:lnTo>
                    <a:pt x="14665820" y="9469450"/>
                  </a:lnTo>
                  <a:close/>
                </a:path>
                <a:path w="18288000" h="9478010">
                  <a:moveTo>
                    <a:pt x="14665820" y="8881186"/>
                  </a:moveTo>
                  <a:lnTo>
                    <a:pt x="14662430" y="8862123"/>
                  </a:lnTo>
                  <a:lnTo>
                    <a:pt x="14651965" y="8846452"/>
                  </a:lnTo>
                  <a:lnTo>
                    <a:pt x="14636102" y="8835847"/>
                  </a:lnTo>
                  <a:lnTo>
                    <a:pt x="14616481" y="8831936"/>
                  </a:lnTo>
                  <a:lnTo>
                    <a:pt x="14597380" y="8835847"/>
                  </a:lnTo>
                  <a:lnTo>
                    <a:pt x="14581683" y="8846452"/>
                  </a:lnTo>
                  <a:lnTo>
                    <a:pt x="14571053" y="8862123"/>
                  </a:lnTo>
                  <a:lnTo>
                    <a:pt x="14567141" y="8881186"/>
                  </a:lnTo>
                  <a:lnTo>
                    <a:pt x="14571053" y="8900262"/>
                  </a:lnTo>
                  <a:lnTo>
                    <a:pt x="14581683" y="8915921"/>
                  </a:lnTo>
                  <a:lnTo>
                    <a:pt x="14597380" y="8926538"/>
                  </a:lnTo>
                  <a:lnTo>
                    <a:pt x="14616481" y="8930449"/>
                  </a:lnTo>
                  <a:lnTo>
                    <a:pt x="14635582" y="8926538"/>
                  </a:lnTo>
                  <a:lnTo>
                    <a:pt x="14651266" y="8915921"/>
                  </a:lnTo>
                  <a:lnTo>
                    <a:pt x="14661896" y="8900262"/>
                  </a:lnTo>
                  <a:lnTo>
                    <a:pt x="14665820" y="8881186"/>
                  </a:lnTo>
                  <a:close/>
                </a:path>
                <a:path w="18288000" h="9478010">
                  <a:moveTo>
                    <a:pt x="14665820" y="8310588"/>
                  </a:moveTo>
                  <a:lnTo>
                    <a:pt x="14662036" y="8291525"/>
                  </a:lnTo>
                  <a:lnTo>
                    <a:pt x="14651622" y="8275853"/>
                  </a:lnTo>
                  <a:lnTo>
                    <a:pt x="14635963" y="8265249"/>
                  </a:lnTo>
                  <a:lnTo>
                    <a:pt x="14616481" y="8261337"/>
                  </a:lnTo>
                  <a:lnTo>
                    <a:pt x="14597380" y="8265249"/>
                  </a:lnTo>
                  <a:lnTo>
                    <a:pt x="14581683" y="8275853"/>
                  </a:lnTo>
                  <a:lnTo>
                    <a:pt x="14571053" y="8291525"/>
                  </a:lnTo>
                  <a:lnTo>
                    <a:pt x="14567141" y="8310588"/>
                  </a:lnTo>
                  <a:lnTo>
                    <a:pt x="14571053" y="8329663"/>
                  </a:lnTo>
                  <a:lnTo>
                    <a:pt x="14581683" y="8345322"/>
                  </a:lnTo>
                  <a:lnTo>
                    <a:pt x="14597380" y="8355939"/>
                  </a:lnTo>
                  <a:lnTo>
                    <a:pt x="14616481" y="8359851"/>
                  </a:lnTo>
                  <a:lnTo>
                    <a:pt x="14635582" y="8355939"/>
                  </a:lnTo>
                  <a:lnTo>
                    <a:pt x="14651266" y="8345322"/>
                  </a:lnTo>
                  <a:lnTo>
                    <a:pt x="14661896" y="8329663"/>
                  </a:lnTo>
                  <a:lnTo>
                    <a:pt x="14665820" y="8310588"/>
                  </a:lnTo>
                  <a:close/>
                </a:path>
                <a:path w="18288000" h="9478010">
                  <a:moveTo>
                    <a:pt x="15286698" y="9469450"/>
                  </a:moveTo>
                  <a:lnTo>
                    <a:pt x="15282787" y="9450375"/>
                  </a:lnTo>
                  <a:lnTo>
                    <a:pt x="15272157" y="9434716"/>
                  </a:lnTo>
                  <a:lnTo>
                    <a:pt x="15256459" y="9424098"/>
                  </a:lnTo>
                  <a:lnTo>
                    <a:pt x="15237359" y="9420187"/>
                  </a:lnTo>
                  <a:lnTo>
                    <a:pt x="15218271" y="9424098"/>
                  </a:lnTo>
                  <a:lnTo>
                    <a:pt x="15202573" y="9434716"/>
                  </a:lnTo>
                  <a:lnTo>
                    <a:pt x="15191943" y="9450375"/>
                  </a:lnTo>
                  <a:lnTo>
                    <a:pt x="15188032" y="9469450"/>
                  </a:lnTo>
                  <a:lnTo>
                    <a:pt x="15189708" y="9477654"/>
                  </a:lnTo>
                  <a:lnTo>
                    <a:pt x="15285009" y="9477654"/>
                  </a:lnTo>
                  <a:lnTo>
                    <a:pt x="15286698" y="9469450"/>
                  </a:lnTo>
                  <a:close/>
                </a:path>
                <a:path w="18288000" h="9478010">
                  <a:moveTo>
                    <a:pt x="15286698" y="8881186"/>
                  </a:moveTo>
                  <a:lnTo>
                    <a:pt x="15282787" y="8862123"/>
                  </a:lnTo>
                  <a:lnTo>
                    <a:pt x="15272157" y="8846452"/>
                  </a:lnTo>
                  <a:lnTo>
                    <a:pt x="15256459" y="8835847"/>
                  </a:lnTo>
                  <a:lnTo>
                    <a:pt x="15237359" y="8831936"/>
                  </a:lnTo>
                  <a:lnTo>
                    <a:pt x="15218271" y="8835847"/>
                  </a:lnTo>
                  <a:lnTo>
                    <a:pt x="15202573" y="8846452"/>
                  </a:lnTo>
                  <a:lnTo>
                    <a:pt x="15191943" y="8862123"/>
                  </a:lnTo>
                  <a:lnTo>
                    <a:pt x="15188032" y="8881186"/>
                  </a:lnTo>
                  <a:lnTo>
                    <a:pt x="15191943" y="8900262"/>
                  </a:lnTo>
                  <a:lnTo>
                    <a:pt x="15202573" y="8915921"/>
                  </a:lnTo>
                  <a:lnTo>
                    <a:pt x="15218271" y="8926538"/>
                  </a:lnTo>
                  <a:lnTo>
                    <a:pt x="15237359" y="8930449"/>
                  </a:lnTo>
                  <a:lnTo>
                    <a:pt x="15256459" y="8926538"/>
                  </a:lnTo>
                  <a:lnTo>
                    <a:pt x="15272157" y="8915921"/>
                  </a:lnTo>
                  <a:lnTo>
                    <a:pt x="15282787" y="8900262"/>
                  </a:lnTo>
                  <a:lnTo>
                    <a:pt x="15286698" y="8881186"/>
                  </a:lnTo>
                  <a:close/>
                </a:path>
                <a:path w="18288000" h="9478010">
                  <a:moveTo>
                    <a:pt x="15286698" y="8309661"/>
                  </a:moveTo>
                  <a:lnTo>
                    <a:pt x="15282787" y="8290598"/>
                  </a:lnTo>
                  <a:lnTo>
                    <a:pt x="15272157" y="8274926"/>
                  </a:lnTo>
                  <a:lnTo>
                    <a:pt x="15256459" y="8264322"/>
                  </a:lnTo>
                  <a:lnTo>
                    <a:pt x="15237359" y="8260410"/>
                  </a:lnTo>
                  <a:lnTo>
                    <a:pt x="15218271" y="8264322"/>
                  </a:lnTo>
                  <a:lnTo>
                    <a:pt x="15202573" y="8274926"/>
                  </a:lnTo>
                  <a:lnTo>
                    <a:pt x="15191943" y="8290598"/>
                  </a:lnTo>
                  <a:lnTo>
                    <a:pt x="15188032" y="8309661"/>
                  </a:lnTo>
                  <a:lnTo>
                    <a:pt x="15191943" y="8328723"/>
                  </a:lnTo>
                  <a:lnTo>
                    <a:pt x="15202573" y="8344395"/>
                  </a:lnTo>
                  <a:lnTo>
                    <a:pt x="15218271" y="8355012"/>
                  </a:lnTo>
                  <a:lnTo>
                    <a:pt x="15237359" y="8358911"/>
                  </a:lnTo>
                  <a:lnTo>
                    <a:pt x="15256459" y="8355012"/>
                  </a:lnTo>
                  <a:lnTo>
                    <a:pt x="15272157" y="8344395"/>
                  </a:lnTo>
                  <a:lnTo>
                    <a:pt x="15282787" y="8328723"/>
                  </a:lnTo>
                  <a:lnTo>
                    <a:pt x="15286698" y="8309661"/>
                  </a:lnTo>
                  <a:close/>
                </a:path>
                <a:path w="18288000" h="9478010">
                  <a:moveTo>
                    <a:pt x="15906649" y="8881186"/>
                  </a:moveTo>
                  <a:lnTo>
                    <a:pt x="15903258" y="8862123"/>
                  </a:lnTo>
                  <a:lnTo>
                    <a:pt x="15892806" y="8846452"/>
                  </a:lnTo>
                  <a:lnTo>
                    <a:pt x="15876931" y="8835847"/>
                  </a:lnTo>
                  <a:lnTo>
                    <a:pt x="15857322" y="8831936"/>
                  </a:lnTo>
                  <a:lnTo>
                    <a:pt x="15838221" y="8835847"/>
                  </a:lnTo>
                  <a:lnTo>
                    <a:pt x="15822524" y="8846452"/>
                  </a:lnTo>
                  <a:lnTo>
                    <a:pt x="15811894" y="8862123"/>
                  </a:lnTo>
                  <a:lnTo>
                    <a:pt x="15807982" y="8881186"/>
                  </a:lnTo>
                  <a:lnTo>
                    <a:pt x="15811894" y="8900262"/>
                  </a:lnTo>
                  <a:lnTo>
                    <a:pt x="15822524" y="8915921"/>
                  </a:lnTo>
                  <a:lnTo>
                    <a:pt x="15838221" y="8926538"/>
                  </a:lnTo>
                  <a:lnTo>
                    <a:pt x="15857322" y="8930449"/>
                  </a:lnTo>
                  <a:lnTo>
                    <a:pt x="15876410" y="8926538"/>
                  </a:lnTo>
                  <a:lnTo>
                    <a:pt x="15892107" y="8915921"/>
                  </a:lnTo>
                  <a:lnTo>
                    <a:pt x="15902737" y="8900262"/>
                  </a:lnTo>
                  <a:lnTo>
                    <a:pt x="15906649" y="8881186"/>
                  </a:lnTo>
                  <a:close/>
                </a:path>
                <a:path w="18288000" h="9478010">
                  <a:moveTo>
                    <a:pt x="15906649" y="8309661"/>
                  </a:moveTo>
                  <a:lnTo>
                    <a:pt x="15902864" y="8290598"/>
                  </a:lnTo>
                  <a:lnTo>
                    <a:pt x="15892450" y="8274926"/>
                  </a:lnTo>
                  <a:lnTo>
                    <a:pt x="15876804" y="8264322"/>
                  </a:lnTo>
                  <a:lnTo>
                    <a:pt x="15857322" y="8260410"/>
                  </a:lnTo>
                  <a:lnTo>
                    <a:pt x="15838221" y="8264322"/>
                  </a:lnTo>
                  <a:lnTo>
                    <a:pt x="15822524" y="8274926"/>
                  </a:lnTo>
                  <a:lnTo>
                    <a:pt x="15811894" y="8290598"/>
                  </a:lnTo>
                  <a:lnTo>
                    <a:pt x="15807982" y="8309661"/>
                  </a:lnTo>
                  <a:lnTo>
                    <a:pt x="15811894" y="8328723"/>
                  </a:lnTo>
                  <a:lnTo>
                    <a:pt x="15822524" y="8344395"/>
                  </a:lnTo>
                  <a:lnTo>
                    <a:pt x="15838221" y="8355012"/>
                  </a:lnTo>
                  <a:lnTo>
                    <a:pt x="15857322" y="8358911"/>
                  </a:lnTo>
                  <a:lnTo>
                    <a:pt x="15876410" y="8355012"/>
                  </a:lnTo>
                  <a:lnTo>
                    <a:pt x="15892107" y="8344395"/>
                  </a:lnTo>
                  <a:lnTo>
                    <a:pt x="15902737" y="8328723"/>
                  </a:lnTo>
                  <a:lnTo>
                    <a:pt x="15906649" y="8309661"/>
                  </a:lnTo>
                  <a:close/>
                </a:path>
                <a:path w="18288000" h="9478010">
                  <a:moveTo>
                    <a:pt x="15907588" y="9469450"/>
                  </a:moveTo>
                  <a:lnTo>
                    <a:pt x="15903664" y="9450375"/>
                  </a:lnTo>
                  <a:lnTo>
                    <a:pt x="15893034" y="9434716"/>
                  </a:lnTo>
                  <a:lnTo>
                    <a:pt x="15877350" y="9424098"/>
                  </a:lnTo>
                  <a:lnTo>
                    <a:pt x="15858249" y="9420187"/>
                  </a:lnTo>
                  <a:lnTo>
                    <a:pt x="15839148" y="9424098"/>
                  </a:lnTo>
                  <a:lnTo>
                    <a:pt x="15823451" y="9434716"/>
                  </a:lnTo>
                  <a:lnTo>
                    <a:pt x="15812821" y="9450375"/>
                  </a:lnTo>
                  <a:lnTo>
                    <a:pt x="15808909" y="9469450"/>
                  </a:lnTo>
                  <a:lnTo>
                    <a:pt x="15810599" y="9477654"/>
                  </a:lnTo>
                  <a:lnTo>
                    <a:pt x="15905899" y="9477654"/>
                  </a:lnTo>
                  <a:lnTo>
                    <a:pt x="15907588" y="9469450"/>
                  </a:lnTo>
                  <a:close/>
                </a:path>
                <a:path w="18288000" h="9478010">
                  <a:moveTo>
                    <a:pt x="16527539" y="9469450"/>
                  </a:moveTo>
                  <a:lnTo>
                    <a:pt x="16523754" y="9450375"/>
                  </a:lnTo>
                  <a:lnTo>
                    <a:pt x="16513340" y="9434716"/>
                  </a:lnTo>
                  <a:lnTo>
                    <a:pt x="16497694" y="9424098"/>
                  </a:lnTo>
                  <a:lnTo>
                    <a:pt x="16478199" y="9420187"/>
                  </a:lnTo>
                  <a:lnTo>
                    <a:pt x="16459099" y="9424098"/>
                  </a:lnTo>
                  <a:lnTo>
                    <a:pt x="16443414" y="9434716"/>
                  </a:lnTo>
                  <a:lnTo>
                    <a:pt x="16432772" y="9450375"/>
                  </a:lnTo>
                  <a:lnTo>
                    <a:pt x="16428860" y="9469450"/>
                  </a:lnTo>
                  <a:lnTo>
                    <a:pt x="16430549" y="9477654"/>
                  </a:lnTo>
                  <a:lnTo>
                    <a:pt x="16525850" y="9477654"/>
                  </a:lnTo>
                  <a:lnTo>
                    <a:pt x="16527539" y="9469450"/>
                  </a:lnTo>
                  <a:close/>
                </a:path>
                <a:path w="18288000" h="9478010">
                  <a:moveTo>
                    <a:pt x="16527539" y="8881186"/>
                  </a:moveTo>
                  <a:lnTo>
                    <a:pt x="16523754" y="8862123"/>
                  </a:lnTo>
                  <a:lnTo>
                    <a:pt x="16513340" y="8846452"/>
                  </a:lnTo>
                  <a:lnTo>
                    <a:pt x="16497694" y="8835847"/>
                  </a:lnTo>
                  <a:lnTo>
                    <a:pt x="16478199" y="8831936"/>
                  </a:lnTo>
                  <a:lnTo>
                    <a:pt x="16459099" y="8835847"/>
                  </a:lnTo>
                  <a:lnTo>
                    <a:pt x="16443414" y="8846452"/>
                  </a:lnTo>
                  <a:lnTo>
                    <a:pt x="16432772" y="8862123"/>
                  </a:lnTo>
                  <a:lnTo>
                    <a:pt x="16428860" y="8881186"/>
                  </a:lnTo>
                  <a:lnTo>
                    <a:pt x="16432772" y="8900262"/>
                  </a:lnTo>
                  <a:lnTo>
                    <a:pt x="16443414" y="8915921"/>
                  </a:lnTo>
                  <a:lnTo>
                    <a:pt x="16459099" y="8926538"/>
                  </a:lnTo>
                  <a:lnTo>
                    <a:pt x="16478199" y="8930449"/>
                  </a:lnTo>
                  <a:lnTo>
                    <a:pt x="16497300" y="8926538"/>
                  </a:lnTo>
                  <a:lnTo>
                    <a:pt x="16512985" y="8915921"/>
                  </a:lnTo>
                  <a:lnTo>
                    <a:pt x="16523627" y="8900262"/>
                  </a:lnTo>
                  <a:lnTo>
                    <a:pt x="16527539" y="8881186"/>
                  </a:lnTo>
                  <a:close/>
                </a:path>
                <a:path w="18288000" h="9478010">
                  <a:moveTo>
                    <a:pt x="16527539" y="8309661"/>
                  </a:moveTo>
                  <a:lnTo>
                    <a:pt x="16523627" y="8290598"/>
                  </a:lnTo>
                  <a:lnTo>
                    <a:pt x="16512985" y="8274926"/>
                  </a:lnTo>
                  <a:lnTo>
                    <a:pt x="16497300" y="8264322"/>
                  </a:lnTo>
                  <a:lnTo>
                    <a:pt x="16478199" y="8260410"/>
                  </a:lnTo>
                  <a:lnTo>
                    <a:pt x="16459099" y="8264322"/>
                  </a:lnTo>
                  <a:lnTo>
                    <a:pt x="16443414" y="8274926"/>
                  </a:lnTo>
                  <a:lnTo>
                    <a:pt x="16432772" y="8290598"/>
                  </a:lnTo>
                  <a:lnTo>
                    <a:pt x="16428860" y="8309661"/>
                  </a:lnTo>
                  <a:lnTo>
                    <a:pt x="16432772" y="8328723"/>
                  </a:lnTo>
                  <a:lnTo>
                    <a:pt x="16443414" y="8344395"/>
                  </a:lnTo>
                  <a:lnTo>
                    <a:pt x="16459099" y="8355012"/>
                  </a:lnTo>
                  <a:lnTo>
                    <a:pt x="16478199" y="8358911"/>
                  </a:lnTo>
                  <a:lnTo>
                    <a:pt x="16497300" y="8355012"/>
                  </a:lnTo>
                  <a:lnTo>
                    <a:pt x="16512985" y="8344395"/>
                  </a:lnTo>
                  <a:lnTo>
                    <a:pt x="16523627" y="8328723"/>
                  </a:lnTo>
                  <a:lnTo>
                    <a:pt x="16527539" y="8309661"/>
                  </a:lnTo>
                  <a:close/>
                </a:path>
                <a:path w="18288000" h="9478010">
                  <a:moveTo>
                    <a:pt x="17147490" y="8310588"/>
                  </a:moveTo>
                  <a:lnTo>
                    <a:pt x="17143578" y="8291525"/>
                  </a:lnTo>
                  <a:lnTo>
                    <a:pt x="17132948" y="8275853"/>
                  </a:lnTo>
                  <a:lnTo>
                    <a:pt x="17117251" y="8265249"/>
                  </a:lnTo>
                  <a:lnTo>
                    <a:pt x="17098150" y="8261337"/>
                  </a:lnTo>
                  <a:lnTo>
                    <a:pt x="17079049" y="8265249"/>
                  </a:lnTo>
                  <a:lnTo>
                    <a:pt x="17063365" y="8275853"/>
                  </a:lnTo>
                  <a:lnTo>
                    <a:pt x="17052735" y="8291525"/>
                  </a:lnTo>
                  <a:lnTo>
                    <a:pt x="17048811" y="8310588"/>
                  </a:lnTo>
                  <a:lnTo>
                    <a:pt x="17052735" y="8329663"/>
                  </a:lnTo>
                  <a:lnTo>
                    <a:pt x="17063365" y="8345322"/>
                  </a:lnTo>
                  <a:lnTo>
                    <a:pt x="17079049" y="8355939"/>
                  </a:lnTo>
                  <a:lnTo>
                    <a:pt x="17098150" y="8359851"/>
                  </a:lnTo>
                  <a:lnTo>
                    <a:pt x="17117251" y="8355939"/>
                  </a:lnTo>
                  <a:lnTo>
                    <a:pt x="17132948" y="8345322"/>
                  </a:lnTo>
                  <a:lnTo>
                    <a:pt x="17143578" y="8329663"/>
                  </a:lnTo>
                  <a:lnTo>
                    <a:pt x="17147490" y="8310588"/>
                  </a:lnTo>
                  <a:close/>
                </a:path>
                <a:path w="18288000" h="9478010">
                  <a:moveTo>
                    <a:pt x="17148417" y="9469450"/>
                  </a:moveTo>
                  <a:lnTo>
                    <a:pt x="17144505" y="9450375"/>
                  </a:lnTo>
                  <a:lnTo>
                    <a:pt x="17133875" y="9434716"/>
                  </a:lnTo>
                  <a:lnTo>
                    <a:pt x="17118178" y="9424098"/>
                  </a:lnTo>
                  <a:lnTo>
                    <a:pt x="17099077" y="9420187"/>
                  </a:lnTo>
                  <a:lnTo>
                    <a:pt x="17079989" y="9424098"/>
                  </a:lnTo>
                  <a:lnTo>
                    <a:pt x="17064292" y="9434716"/>
                  </a:lnTo>
                  <a:lnTo>
                    <a:pt x="17053662" y="9450375"/>
                  </a:lnTo>
                  <a:lnTo>
                    <a:pt x="17049750" y="9469450"/>
                  </a:lnTo>
                  <a:lnTo>
                    <a:pt x="17051427" y="9477654"/>
                  </a:lnTo>
                  <a:lnTo>
                    <a:pt x="17146740" y="9477654"/>
                  </a:lnTo>
                  <a:lnTo>
                    <a:pt x="17148417" y="9469450"/>
                  </a:lnTo>
                  <a:close/>
                </a:path>
                <a:path w="18288000" h="9478010">
                  <a:moveTo>
                    <a:pt x="17148417" y="8881186"/>
                  </a:moveTo>
                  <a:lnTo>
                    <a:pt x="17144505" y="8862123"/>
                  </a:lnTo>
                  <a:lnTo>
                    <a:pt x="17133875" y="8846452"/>
                  </a:lnTo>
                  <a:lnTo>
                    <a:pt x="17118178" y="8835847"/>
                  </a:lnTo>
                  <a:lnTo>
                    <a:pt x="17099077" y="8831936"/>
                  </a:lnTo>
                  <a:lnTo>
                    <a:pt x="17079989" y="8835847"/>
                  </a:lnTo>
                  <a:lnTo>
                    <a:pt x="17064292" y="8846452"/>
                  </a:lnTo>
                  <a:lnTo>
                    <a:pt x="17053662" y="8862123"/>
                  </a:lnTo>
                  <a:lnTo>
                    <a:pt x="17049750" y="8881186"/>
                  </a:lnTo>
                  <a:lnTo>
                    <a:pt x="17053662" y="8900262"/>
                  </a:lnTo>
                  <a:lnTo>
                    <a:pt x="17064292" y="8915921"/>
                  </a:lnTo>
                  <a:lnTo>
                    <a:pt x="17079989" y="8926538"/>
                  </a:lnTo>
                  <a:lnTo>
                    <a:pt x="17099077" y="8930449"/>
                  </a:lnTo>
                  <a:lnTo>
                    <a:pt x="17118178" y="8926538"/>
                  </a:lnTo>
                  <a:lnTo>
                    <a:pt x="17133875" y="8915921"/>
                  </a:lnTo>
                  <a:lnTo>
                    <a:pt x="17144505" y="8900262"/>
                  </a:lnTo>
                  <a:lnTo>
                    <a:pt x="17148417" y="8881186"/>
                  </a:lnTo>
                  <a:close/>
                </a:path>
                <a:path w="18288000" h="9478010">
                  <a:moveTo>
                    <a:pt x="18287988" y="0"/>
                  </a:moveTo>
                  <a:lnTo>
                    <a:pt x="17140987" y="0"/>
                  </a:lnTo>
                  <a:lnTo>
                    <a:pt x="17140987" y="219075"/>
                  </a:lnTo>
                  <a:lnTo>
                    <a:pt x="18287988" y="2190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FBAF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24887" y="2432303"/>
              <a:ext cx="2285999" cy="2307335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 rot="16500000">
            <a:off x="14994439" y="3430245"/>
            <a:ext cx="249926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0" b="1">
                <a:solidFill>
                  <a:srgbClr val="0F0512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 rot="17340000">
            <a:off x="15026186" y="3245038"/>
            <a:ext cx="261535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 rot="18300000">
            <a:off x="15115576" y="3071713"/>
            <a:ext cx="256924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 rot="19620000">
            <a:off x="15317896" y="2870629"/>
            <a:ext cx="25617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 rot="20460000">
            <a:off x="15487551" y="2786483"/>
            <a:ext cx="254673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 rot="21360000">
            <a:off x="15671841" y="2748483"/>
            <a:ext cx="25542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 rot="1080000">
            <a:off x="15958204" y="2786029"/>
            <a:ext cx="270752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 rot="2040000">
            <a:off x="16144607" y="2875060"/>
            <a:ext cx="25542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 rot="2940000">
            <a:off x="16285966" y="3000303"/>
            <a:ext cx="254673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 rot="3780000">
            <a:off x="16390953" y="3152144"/>
            <a:ext cx="248502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0" b="1">
                <a:solidFill>
                  <a:srgbClr val="0F0512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 rot="5100000">
            <a:off x="16464349" y="3421104"/>
            <a:ext cx="254673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 rot="6420000">
            <a:off x="16433120" y="3704697"/>
            <a:ext cx="25542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 rot="7080000">
            <a:off x="16397914" y="3836494"/>
            <a:ext cx="214658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5" b="1">
                <a:solidFill>
                  <a:srgbClr val="0F0512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 rot="7680000">
            <a:off x="16310481" y="3946376"/>
            <a:ext cx="243325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0" b="1">
                <a:solidFill>
                  <a:srgbClr val="0F0512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 rot="8460000">
            <a:off x="16193073" y="4063412"/>
            <a:ext cx="242989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0" b="1">
                <a:solidFill>
                  <a:srgbClr val="0F0512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 rot="9240000">
            <a:off x="16043627" y="4153534"/>
            <a:ext cx="250285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0" b="1">
                <a:solidFill>
                  <a:srgbClr val="0F0512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 rot="10140000">
            <a:off x="15867416" y="4210350"/>
            <a:ext cx="255046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 rot="11040000">
            <a:off x="15687650" y="4222052"/>
            <a:ext cx="249568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0" b="1">
                <a:solidFill>
                  <a:srgbClr val="0F0512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 rot="11880000">
            <a:off x="15504620" y="4188861"/>
            <a:ext cx="25542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 rot="12780000">
            <a:off x="15333372" y="4109222"/>
            <a:ext cx="25617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5" b="1">
                <a:solidFill>
                  <a:srgbClr val="0F0512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 rot="13620000">
            <a:off x="15195511" y="3993304"/>
            <a:ext cx="249212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20"/>
              </a:lnSpc>
            </a:pPr>
            <a:r>
              <a:rPr dirty="0" sz="1600" spc="10" b="1">
                <a:solidFill>
                  <a:srgbClr val="0F0512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0" y="339056"/>
            <a:ext cx="18288000" cy="9614535"/>
            <a:chOff x="0" y="339056"/>
            <a:chExt cx="18288000" cy="9614535"/>
          </a:xfrm>
        </p:grpSpPr>
        <p:sp>
          <p:nvSpPr>
            <p:cNvPr id="31" name="object 31" descr=""/>
            <p:cNvSpPr/>
            <p:nvPr/>
          </p:nvSpPr>
          <p:spPr>
            <a:xfrm>
              <a:off x="15410670" y="3141926"/>
              <a:ext cx="885825" cy="885190"/>
            </a:xfrm>
            <a:custGeom>
              <a:avLst/>
              <a:gdLst/>
              <a:ahLst/>
              <a:cxnLst/>
              <a:rect l="l" t="t" r="r" b="b"/>
              <a:pathLst>
                <a:path w="885825" h="885189">
                  <a:moveTo>
                    <a:pt x="464645" y="885190"/>
                  </a:moveTo>
                  <a:lnTo>
                    <a:pt x="421179" y="885190"/>
                  </a:lnTo>
                  <a:lnTo>
                    <a:pt x="367194" y="878840"/>
                  </a:lnTo>
                  <a:lnTo>
                    <a:pt x="356504" y="876300"/>
                  </a:lnTo>
                  <a:lnTo>
                    <a:pt x="345866" y="875030"/>
                  </a:lnTo>
                  <a:lnTo>
                    <a:pt x="335293" y="872490"/>
                  </a:lnTo>
                  <a:lnTo>
                    <a:pt x="324785" y="868680"/>
                  </a:lnTo>
                  <a:lnTo>
                    <a:pt x="314341" y="866140"/>
                  </a:lnTo>
                  <a:lnTo>
                    <a:pt x="303975" y="862330"/>
                  </a:lnTo>
                  <a:lnTo>
                    <a:pt x="293699" y="859790"/>
                  </a:lnTo>
                  <a:lnTo>
                    <a:pt x="283513" y="855980"/>
                  </a:lnTo>
                  <a:lnTo>
                    <a:pt x="273417" y="850900"/>
                  </a:lnTo>
                  <a:lnTo>
                    <a:pt x="253542" y="843280"/>
                  </a:lnTo>
                  <a:lnTo>
                    <a:pt x="224598" y="828040"/>
                  </a:lnTo>
                  <a:lnTo>
                    <a:pt x="215209" y="821690"/>
                  </a:lnTo>
                  <a:lnTo>
                    <a:pt x="205958" y="816610"/>
                  </a:lnTo>
                  <a:lnTo>
                    <a:pt x="196843" y="810260"/>
                  </a:lnTo>
                  <a:lnTo>
                    <a:pt x="161931" y="784860"/>
                  </a:lnTo>
                  <a:lnTo>
                    <a:pt x="153611" y="777240"/>
                  </a:lnTo>
                  <a:lnTo>
                    <a:pt x="145470" y="770890"/>
                  </a:lnTo>
                  <a:lnTo>
                    <a:pt x="137508" y="763270"/>
                  </a:lnTo>
                  <a:lnTo>
                    <a:pt x="129726" y="755650"/>
                  </a:lnTo>
                  <a:lnTo>
                    <a:pt x="122131" y="748030"/>
                  </a:lnTo>
                  <a:lnTo>
                    <a:pt x="114735" y="739140"/>
                  </a:lnTo>
                  <a:lnTo>
                    <a:pt x="107537" y="731520"/>
                  </a:lnTo>
                  <a:lnTo>
                    <a:pt x="100536" y="722630"/>
                  </a:lnTo>
                  <a:lnTo>
                    <a:pt x="93741" y="715010"/>
                  </a:lnTo>
                  <a:lnTo>
                    <a:pt x="87161" y="706120"/>
                  </a:lnTo>
                  <a:lnTo>
                    <a:pt x="63013" y="670560"/>
                  </a:lnTo>
                  <a:lnTo>
                    <a:pt x="57541" y="660400"/>
                  </a:lnTo>
                  <a:lnTo>
                    <a:pt x="52298" y="651510"/>
                  </a:lnTo>
                  <a:lnTo>
                    <a:pt x="47290" y="641350"/>
                  </a:lnTo>
                  <a:lnTo>
                    <a:pt x="42524" y="631190"/>
                  </a:lnTo>
                  <a:lnTo>
                    <a:pt x="37998" y="622300"/>
                  </a:lnTo>
                  <a:lnTo>
                    <a:pt x="22355" y="581660"/>
                  </a:lnTo>
                  <a:lnTo>
                    <a:pt x="19071" y="570230"/>
                  </a:lnTo>
                  <a:lnTo>
                    <a:pt x="16042" y="560070"/>
                  </a:lnTo>
                  <a:lnTo>
                    <a:pt x="6519" y="518160"/>
                  </a:lnTo>
                  <a:lnTo>
                    <a:pt x="1199" y="474980"/>
                  </a:lnTo>
                  <a:lnTo>
                    <a:pt x="0" y="441960"/>
                  </a:lnTo>
                  <a:lnTo>
                    <a:pt x="133" y="431800"/>
                  </a:lnTo>
                  <a:lnTo>
                    <a:pt x="3331" y="388620"/>
                  </a:lnTo>
                  <a:lnTo>
                    <a:pt x="10762" y="345440"/>
                  </a:lnTo>
                  <a:lnTo>
                    <a:pt x="13273" y="335280"/>
                  </a:lnTo>
                  <a:lnTo>
                    <a:pt x="16042" y="323850"/>
                  </a:lnTo>
                  <a:lnTo>
                    <a:pt x="29676" y="283210"/>
                  </a:lnTo>
                  <a:lnTo>
                    <a:pt x="47290" y="242570"/>
                  </a:lnTo>
                  <a:lnTo>
                    <a:pt x="52298" y="233680"/>
                  </a:lnTo>
                  <a:lnTo>
                    <a:pt x="57541" y="223520"/>
                  </a:lnTo>
                  <a:lnTo>
                    <a:pt x="63013" y="214630"/>
                  </a:lnTo>
                  <a:lnTo>
                    <a:pt x="68714" y="205740"/>
                  </a:lnTo>
                  <a:lnTo>
                    <a:pt x="74644" y="195580"/>
                  </a:lnTo>
                  <a:lnTo>
                    <a:pt x="80795" y="186690"/>
                  </a:lnTo>
                  <a:lnTo>
                    <a:pt x="87161" y="177800"/>
                  </a:lnTo>
                  <a:lnTo>
                    <a:pt x="93741" y="170180"/>
                  </a:lnTo>
                  <a:lnTo>
                    <a:pt x="100536" y="161290"/>
                  </a:lnTo>
                  <a:lnTo>
                    <a:pt x="129726" y="129540"/>
                  </a:lnTo>
                  <a:lnTo>
                    <a:pt x="161931" y="100330"/>
                  </a:lnTo>
                  <a:lnTo>
                    <a:pt x="170421" y="92710"/>
                  </a:lnTo>
                  <a:lnTo>
                    <a:pt x="179069" y="86360"/>
                  </a:lnTo>
                  <a:lnTo>
                    <a:pt x="187877" y="80010"/>
                  </a:lnTo>
                  <a:lnTo>
                    <a:pt x="196843" y="73660"/>
                  </a:lnTo>
                  <a:lnTo>
                    <a:pt x="205958" y="68580"/>
                  </a:lnTo>
                  <a:lnTo>
                    <a:pt x="215209" y="62230"/>
                  </a:lnTo>
                  <a:lnTo>
                    <a:pt x="234124" y="52070"/>
                  </a:lnTo>
                  <a:lnTo>
                    <a:pt x="263422" y="36830"/>
                  </a:lnTo>
                  <a:lnTo>
                    <a:pt x="303975" y="21590"/>
                  </a:lnTo>
                  <a:lnTo>
                    <a:pt x="314341" y="19050"/>
                  </a:lnTo>
                  <a:lnTo>
                    <a:pt x="324785" y="15240"/>
                  </a:lnTo>
                  <a:lnTo>
                    <a:pt x="356504" y="7620"/>
                  </a:lnTo>
                  <a:lnTo>
                    <a:pt x="367194" y="6350"/>
                  </a:lnTo>
                  <a:lnTo>
                    <a:pt x="377923" y="3810"/>
                  </a:lnTo>
                  <a:lnTo>
                    <a:pt x="410333" y="0"/>
                  </a:lnTo>
                  <a:lnTo>
                    <a:pt x="475480" y="0"/>
                  </a:lnTo>
                  <a:lnTo>
                    <a:pt x="507876" y="3810"/>
                  </a:lnTo>
                  <a:lnTo>
                    <a:pt x="518600" y="6350"/>
                  </a:lnTo>
                  <a:lnTo>
                    <a:pt x="529285" y="7620"/>
                  </a:lnTo>
                  <a:lnTo>
                    <a:pt x="560989" y="15240"/>
                  </a:lnTo>
                  <a:lnTo>
                    <a:pt x="571427" y="19050"/>
                  </a:lnTo>
                  <a:lnTo>
                    <a:pt x="581787" y="21590"/>
                  </a:lnTo>
                  <a:lnTo>
                    <a:pt x="605602" y="30480"/>
                  </a:lnTo>
                  <a:lnTo>
                    <a:pt x="428148" y="30480"/>
                  </a:lnTo>
                  <a:lnTo>
                    <a:pt x="392487" y="39370"/>
                  </a:lnTo>
                  <a:lnTo>
                    <a:pt x="386190" y="43180"/>
                  </a:lnTo>
                  <a:lnTo>
                    <a:pt x="333557" y="43180"/>
                  </a:lnTo>
                  <a:lnTo>
                    <a:pt x="304858" y="52070"/>
                  </a:lnTo>
                  <a:lnTo>
                    <a:pt x="250100" y="76200"/>
                  </a:lnTo>
                  <a:lnTo>
                    <a:pt x="199126" y="109220"/>
                  </a:lnTo>
                  <a:lnTo>
                    <a:pt x="153543" y="147320"/>
                  </a:lnTo>
                  <a:lnTo>
                    <a:pt x="132873" y="168910"/>
                  </a:lnTo>
                  <a:lnTo>
                    <a:pt x="155510" y="182880"/>
                  </a:lnTo>
                  <a:lnTo>
                    <a:pt x="171836" y="191770"/>
                  </a:lnTo>
                  <a:lnTo>
                    <a:pt x="114049" y="191770"/>
                  </a:lnTo>
                  <a:lnTo>
                    <a:pt x="79536" y="245110"/>
                  </a:lnTo>
                  <a:lnTo>
                    <a:pt x="53667" y="303530"/>
                  </a:lnTo>
                  <a:lnTo>
                    <a:pt x="36950" y="364490"/>
                  </a:lnTo>
                  <a:lnTo>
                    <a:pt x="29896" y="427990"/>
                  </a:lnTo>
                  <a:lnTo>
                    <a:pt x="885542" y="427990"/>
                  </a:lnTo>
                  <a:lnTo>
                    <a:pt x="885679" y="431800"/>
                  </a:lnTo>
                  <a:lnTo>
                    <a:pt x="885824" y="441960"/>
                  </a:lnTo>
                  <a:lnTo>
                    <a:pt x="885691" y="453390"/>
                  </a:lnTo>
                  <a:lnTo>
                    <a:pt x="885541" y="457200"/>
                  </a:lnTo>
                  <a:lnTo>
                    <a:pt x="29896" y="457200"/>
                  </a:lnTo>
                  <a:lnTo>
                    <a:pt x="32197" y="488950"/>
                  </a:lnTo>
                  <a:lnTo>
                    <a:pt x="44044" y="551180"/>
                  </a:lnTo>
                  <a:lnTo>
                    <a:pt x="65423" y="610870"/>
                  </a:lnTo>
                  <a:lnTo>
                    <a:pt x="95572" y="666750"/>
                  </a:lnTo>
                  <a:lnTo>
                    <a:pt x="113887" y="692150"/>
                  </a:lnTo>
                  <a:lnTo>
                    <a:pt x="173650" y="692150"/>
                  </a:lnTo>
                  <a:lnTo>
                    <a:pt x="155510" y="701040"/>
                  </a:lnTo>
                  <a:lnTo>
                    <a:pt x="132873" y="715010"/>
                  </a:lnTo>
                  <a:lnTo>
                    <a:pt x="153544" y="736600"/>
                  </a:lnTo>
                  <a:lnTo>
                    <a:pt x="175629" y="756920"/>
                  </a:lnTo>
                  <a:lnTo>
                    <a:pt x="224042" y="792480"/>
                  </a:lnTo>
                  <a:lnTo>
                    <a:pt x="277041" y="820420"/>
                  </a:lnTo>
                  <a:lnTo>
                    <a:pt x="333557" y="840740"/>
                  </a:lnTo>
                  <a:lnTo>
                    <a:pt x="386190" y="840740"/>
                  </a:lnTo>
                  <a:lnTo>
                    <a:pt x="392487" y="844550"/>
                  </a:lnTo>
                  <a:lnTo>
                    <a:pt x="428148" y="854710"/>
                  </a:lnTo>
                  <a:lnTo>
                    <a:pt x="604835" y="854710"/>
                  </a:lnTo>
                  <a:lnTo>
                    <a:pt x="602311" y="855980"/>
                  </a:lnTo>
                  <a:lnTo>
                    <a:pt x="592125" y="859790"/>
                  </a:lnTo>
                  <a:lnTo>
                    <a:pt x="581849" y="862330"/>
                  </a:lnTo>
                  <a:lnTo>
                    <a:pt x="571483" y="866140"/>
                  </a:lnTo>
                  <a:lnTo>
                    <a:pt x="561039" y="868680"/>
                  </a:lnTo>
                  <a:lnTo>
                    <a:pt x="550531" y="872490"/>
                  </a:lnTo>
                  <a:lnTo>
                    <a:pt x="539958" y="875030"/>
                  </a:lnTo>
                  <a:lnTo>
                    <a:pt x="529320" y="876300"/>
                  </a:lnTo>
                  <a:lnTo>
                    <a:pt x="518630" y="878840"/>
                  </a:lnTo>
                  <a:lnTo>
                    <a:pt x="464645" y="885190"/>
                  </a:lnTo>
                  <a:close/>
                </a:path>
                <a:path w="885825" h="885189">
                  <a:moveTo>
                    <a:pt x="457676" y="248920"/>
                  </a:moveTo>
                  <a:lnTo>
                    <a:pt x="428148" y="248920"/>
                  </a:lnTo>
                  <a:lnTo>
                    <a:pt x="428148" y="30480"/>
                  </a:lnTo>
                  <a:lnTo>
                    <a:pt x="457676" y="30480"/>
                  </a:lnTo>
                  <a:lnTo>
                    <a:pt x="457676" y="248920"/>
                  </a:lnTo>
                  <a:close/>
                </a:path>
                <a:path w="885825" h="885189">
                  <a:moveTo>
                    <a:pt x="668386" y="248920"/>
                  </a:moveTo>
                  <a:lnTo>
                    <a:pt x="457676" y="248920"/>
                  </a:lnTo>
                  <a:lnTo>
                    <a:pt x="501610" y="247650"/>
                  </a:lnTo>
                  <a:lnTo>
                    <a:pt x="545128" y="242570"/>
                  </a:lnTo>
                  <a:lnTo>
                    <a:pt x="588229" y="234950"/>
                  </a:lnTo>
                  <a:lnTo>
                    <a:pt x="630914" y="224790"/>
                  </a:lnTo>
                  <a:lnTo>
                    <a:pt x="610422" y="172720"/>
                  </a:lnTo>
                  <a:lnTo>
                    <a:pt x="585941" y="127000"/>
                  </a:lnTo>
                  <a:lnTo>
                    <a:pt x="557947" y="88900"/>
                  </a:lnTo>
                  <a:lnTo>
                    <a:pt x="526920" y="59690"/>
                  </a:lnTo>
                  <a:lnTo>
                    <a:pt x="493337" y="39370"/>
                  </a:lnTo>
                  <a:lnTo>
                    <a:pt x="457676" y="30480"/>
                  </a:lnTo>
                  <a:lnTo>
                    <a:pt x="605602" y="30480"/>
                  </a:lnTo>
                  <a:lnTo>
                    <a:pt x="612329" y="33020"/>
                  </a:lnTo>
                  <a:lnTo>
                    <a:pt x="622318" y="38100"/>
                  </a:lnTo>
                  <a:lnTo>
                    <a:pt x="632193" y="41910"/>
                  </a:lnTo>
                  <a:lnTo>
                    <a:pt x="634633" y="43180"/>
                  </a:lnTo>
                  <a:lnTo>
                    <a:pt x="552267" y="43180"/>
                  </a:lnTo>
                  <a:lnTo>
                    <a:pt x="583870" y="76200"/>
                  </a:lnTo>
                  <a:lnTo>
                    <a:pt x="612368" y="115570"/>
                  </a:lnTo>
                  <a:lnTo>
                    <a:pt x="637321" y="162560"/>
                  </a:lnTo>
                  <a:lnTo>
                    <a:pt x="658286" y="214630"/>
                  </a:lnTo>
                  <a:lnTo>
                    <a:pt x="732806" y="214630"/>
                  </a:lnTo>
                  <a:lnTo>
                    <a:pt x="721084" y="220980"/>
                  </a:lnTo>
                  <a:lnTo>
                    <a:pt x="694498" y="232410"/>
                  </a:lnTo>
                  <a:lnTo>
                    <a:pt x="667114" y="243840"/>
                  </a:lnTo>
                  <a:lnTo>
                    <a:pt x="668386" y="248920"/>
                  </a:lnTo>
                  <a:close/>
                </a:path>
                <a:path w="885825" h="885189">
                  <a:moveTo>
                    <a:pt x="258909" y="214630"/>
                  </a:moveTo>
                  <a:lnTo>
                    <a:pt x="227538" y="214630"/>
                  </a:lnTo>
                  <a:lnTo>
                    <a:pt x="248482" y="162560"/>
                  </a:lnTo>
                  <a:lnTo>
                    <a:pt x="273422" y="115570"/>
                  </a:lnTo>
                  <a:lnTo>
                    <a:pt x="301925" y="76200"/>
                  </a:lnTo>
                  <a:lnTo>
                    <a:pt x="333557" y="43180"/>
                  </a:lnTo>
                  <a:lnTo>
                    <a:pt x="386190" y="43180"/>
                  </a:lnTo>
                  <a:lnTo>
                    <a:pt x="358904" y="59690"/>
                  </a:lnTo>
                  <a:lnTo>
                    <a:pt x="327877" y="88900"/>
                  </a:lnTo>
                  <a:lnTo>
                    <a:pt x="299883" y="127000"/>
                  </a:lnTo>
                  <a:lnTo>
                    <a:pt x="275402" y="172720"/>
                  </a:lnTo>
                  <a:lnTo>
                    <a:pt x="258909" y="214630"/>
                  </a:lnTo>
                  <a:close/>
                </a:path>
                <a:path w="885825" h="885189">
                  <a:moveTo>
                    <a:pt x="732806" y="214630"/>
                  </a:moveTo>
                  <a:lnTo>
                    <a:pt x="658286" y="214630"/>
                  </a:lnTo>
                  <a:lnTo>
                    <a:pt x="682981" y="205740"/>
                  </a:lnTo>
                  <a:lnTo>
                    <a:pt x="706991" y="195580"/>
                  </a:lnTo>
                  <a:lnTo>
                    <a:pt x="730314" y="182880"/>
                  </a:lnTo>
                  <a:lnTo>
                    <a:pt x="752951" y="168910"/>
                  </a:lnTo>
                  <a:lnTo>
                    <a:pt x="732280" y="147320"/>
                  </a:lnTo>
                  <a:lnTo>
                    <a:pt x="686695" y="109220"/>
                  </a:lnTo>
                  <a:lnTo>
                    <a:pt x="635722" y="76200"/>
                  </a:lnTo>
                  <a:lnTo>
                    <a:pt x="580964" y="53340"/>
                  </a:lnTo>
                  <a:lnTo>
                    <a:pt x="552267" y="43180"/>
                  </a:lnTo>
                  <a:lnTo>
                    <a:pt x="634633" y="43180"/>
                  </a:lnTo>
                  <a:lnTo>
                    <a:pt x="661121" y="57150"/>
                  </a:lnTo>
                  <a:lnTo>
                    <a:pt x="670505" y="62230"/>
                  </a:lnTo>
                  <a:lnTo>
                    <a:pt x="679752" y="68580"/>
                  </a:lnTo>
                  <a:lnTo>
                    <a:pt x="688862" y="73660"/>
                  </a:lnTo>
                  <a:lnTo>
                    <a:pt x="697824" y="80010"/>
                  </a:lnTo>
                  <a:lnTo>
                    <a:pt x="706628" y="86360"/>
                  </a:lnTo>
                  <a:lnTo>
                    <a:pt x="715272" y="92710"/>
                  </a:lnTo>
                  <a:lnTo>
                    <a:pt x="723758" y="100330"/>
                  </a:lnTo>
                  <a:lnTo>
                    <a:pt x="732075" y="106680"/>
                  </a:lnTo>
                  <a:lnTo>
                    <a:pt x="763543" y="137160"/>
                  </a:lnTo>
                  <a:lnTo>
                    <a:pt x="778135" y="153670"/>
                  </a:lnTo>
                  <a:lnTo>
                    <a:pt x="785134" y="161290"/>
                  </a:lnTo>
                  <a:lnTo>
                    <a:pt x="791928" y="170180"/>
                  </a:lnTo>
                  <a:lnTo>
                    <a:pt x="798508" y="179070"/>
                  </a:lnTo>
                  <a:lnTo>
                    <a:pt x="804874" y="187960"/>
                  </a:lnTo>
                  <a:lnTo>
                    <a:pt x="807511" y="191770"/>
                  </a:lnTo>
                  <a:lnTo>
                    <a:pt x="771863" y="191770"/>
                  </a:lnTo>
                  <a:lnTo>
                    <a:pt x="746872" y="207010"/>
                  </a:lnTo>
                  <a:lnTo>
                    <a:pt x="732806" y="214630"/>
                  </a:lnTo>
                  <a:close/>
                </a:path>
                <a:path w="885825" h="885189">
                  <a:moveTo>
                    <a:pt x="221662" y="427990"/>
                  </a:moveTo>
                  <a:lnTo>
                    <a:pt x="192135" y="427990"/>
                  </a:lnTo>
                  <a:lnTo>
                    <a:pt x="194333" y="381000"/>
                  </a:lnTo>
                  <a:lnTo>
                    <a:pt x="199522" y="334010"/>
                  </a:lnTo>
                  <a:lnTo>
                    <a:pt x="207701" y="288290"/>
                  </a:lnTo>
                  <a:lnTo>
                    <a:pt x="218872" y="243840"/>
                  </a:lnTo>
                  <a:lnTo>
                    <a:pt x="191469" y="232410"/>
                  </a:lnTo>
                  <a:lnTo>
                    <a:pt x="164865" y="220980"/>
                  </a:lnTo>
                  <a:lnTo>
                    <a:pt x="139058" y="207010"/>
                  </a:lnTo>
                  <a:lnTo>
                    <a:pt x="114049" y="191770"/>
                  </a:lnTo>
                  <a:lnTo>
                    <a:pt x="171836" y="191770"/>
                  </a:lnTo>
                  <a:lnTo>
                    <a:pt x="178833" y="195580"/>
                  </a:lnTo>
                  <a:lnTo>
                    <a:pt x="202843" y="205740"/>
                  </a:lnTo>
                  <a:lnTo>
                    <a:pt x="227538" y="214630"/>
                  </a:lnTo>
                  <a:lnTo>
                    <a:pt x="258909" y="214630"/>
                  </a:lnTo>
                  <a:lnTo>
                    <a:pt x="254910" y="224790"/>
                  </a:lnTo>
                  <a:lnTo>
                    <a:pt x="297595" y="234950"/>
                  </a:lnTo>
                  <a:lnTo>
                    <a:pt x="340696" y="242570"/>
                  </a:lnTo>
                  <a:lnTo>
                    <a:pt x="384214" y="247650"/>
                  </a:lnTo>
                  <a:lnTo>
                    <a:pt x="428148" y="248920"/>
                  </a:lnTo>
                  <a:lnTo>
                    <a:pt x="668386" y="248920"/>
                  </a:lnTo>
                  <a:lnTo>
                    <a:pt x="669340" y="252730"/>
                  </a:lnTo>
                  <a:lnTo>
                    <a:pt x="246288" y="252730"/>
                  </a:lnTo>
                  <a:lnTo>
                    <a:pt x="235991" y="295910"/>
                  </a:lnTo>
                  <a:lnTo>
                    <a:pt x="228454" y="339090"/>
                  </a:lnTo>
                  <a:lnTo>
                    <a:pt x="223678" y="383540"/>
                  </a:lnTo>
                  <a:lnTo>
                    <a:pt x="221662" y="427990"/>
                  </a:lnTo>
                  <a:close/>
                </a:path>
                <a:path w="885825" h="885189">
                  <a:moveTo>
                    <a:pt x="885542" y="427990"/>
                  </a:moveTo>
                  <a:lnTo>
                    <a:pt x="855928" y="427990"/>
                  </a:lnTo>
                  <a:lnTo>
                    <a:pt x="853618" y="396240"/>
                  </a:lnTo>
                  <a:lnTo>
                    <a:pt x="848894" y="364490"/>
                  </a:lnTo>
                  <a:lnTo>
                    <a:pt x="832199" y="303530"/>
                  </a:lnTo>
                  <a:lnTo>
                    <a:pt x="806353" y="245110"/>
                  </a:lnTo>
                  <a:lnTo>
                    <a:pt x="771863" y="191770"/>
                  </a:lnTo>
                  <a:lnTo>
                    <a:pt x="807511" y="191770"/>
                  </a:lnTo>
                  <a:lnTo>
                    <a:pt x="833378" y="233680"/>
                  </a:lnTo>
                  <a:lnTo>
                    <a:pt x="838389" y="243840"/>
                  </a:lnTo>
                  <a:lnTo>
                    <a:pt x="843159" y="252730"/>
                  </a:lnTo>
                  <a:lnTo>
                    <a:pt x="859810" y="293370"/>
                  </a:lnTo>
                  <a:lnTo>
                    <a:pt x="872452" y="335280"/>
                  </a:lnTo>
                  <a:lnTo>
                    <a:pt x="874971" y="345440"/>
                  </a:lnTo>
                  <a:lnTo>
                    <a:pt x="882438" y="388620"/>
                  </a:lnTo>
                  <a:lnTo>
                    <a:pt x="885268" y="420370"/>
                  </a:lnTo>
                  <a:lnTo>
                    <a:pt x="885542" y="427990"/>
                  </a:lnTo>
                  <a:close/>
                </a:path>
                <a:path w="885825" h="885189">
                  <a:moveTo>
                    <a:pt x="457676" y="427990"/>
                  </a:moveTo>
                  <a:lnTo>
                    <a:pt x="428148" y="427990"/>
                  </a:lnTo>
                  <a:lnTo>
                    <a:pt x="428148" y="279400"/>
                  </a:lnTo>
                  <a:lnTo>
                    <a:pt x="382006" y="276860"/>
                  </a:lnTo>
                  <a:lnTo>
                    <a:pt x="336315" y="271780"/>
                  </a:lnTo>
                  <a:lnTo>
                    <a:pt x="291076" y="264160"/>
                  </a:lnTo>
                  <a:lnTo>
                    <a:pt x="246288" y="252730"/>
                  </a:lnTo>
                  <a:lnTo>
                    <a:pt x="639536" y="252730"/>
                  </a:lnTo>
                  <a:lnTo>
                    <a:pt x="594748" y="264160"/>
                  </a:lnTo>
                  <a:lnTo>
                    <a:pt x="549508" y="271780"/>
                  </a:lnTo>
                  <a:lnTo>
                    <a:pt x="503818" y="276860"/>
                  </a:lnTo>
                  <a:lnTo>
                    <a:pt x="457676" y="279400"/>
                  </a:lnTo>
                  <a:lnTo>
                    <a:pt x="457676" y="427990"/>
                  </a:lnTo>
                  <a:close/>
                </a:path>
                <a:path w="885825" h="885189">
                  <a:moveTo>
                    <a:pt x="693689" y="427990"/>
                  </a:moveTo>
                  <a:lnTo>
                    <a:pt x="664162" y="427990"/>
                  </a:lnTo>
                  <a:lnTo>
                    <a:pt x="662146" y="383540"/>
                  </a:lnTo>
                  <a:lnTo>
                    <a:pt x="657370" y="339090"/>
                  </a:lnTo>
                  <a:lnTo>
                    <a:pt x="649833" y="295910"/>
                  </a:lnTo>
                  <a:lnTo>
                    <a:pt x="639536" y="252730"/>
                  </a:lnTo>
                  <a:lnTo>
                    <a:pt x="669340" y="252730"/>
                  </a:lnTo>
                  <a:lnTo>
                    <a:pt x="678244" y="288290"/>
                  </a:lnTo>
                  <a:lnTo>
                    <a:pt x="686383" y="334010"/>
                  </a:lnTo>
                  <a:lnTo>
                    <a:pt x="691531" y="381000"/>
                  </a:lnTo>
                  <a:lnTo>
                    <a:pt x="693689" y="427990"/>
                  </a:lnTo>
                  <a:close/>
                </a:path>
                <a:path w="885825" h="885189">
                  <a:moveTo>
                    <a:pt x="173650" y="692150"/>
                  </a:moveTo>
                  <a:lnTo>
                    <a:pt x="113887" y="692150"/>
                  </a:lnTo>
                  <a:lnTo>
                    <a:pt x="138896" y="676910"/>
                  </a:lnTo>
                  <a:lnTo>
                    <a:pt x="164702" y="662940"/>
                  </a:lnTo>
                  <a:lnTo>
                    <a:pt x="191307" y="651510"/>
                  </a:lnTo>
                  <a:lnTo>
                    <a:pt x="218710" y="641350"/>
                  </a:lnTo>
                  <a:lnTo>
                    <a:pt x="207580" y="595630"/>
                  </a:lnTo>
                  <a:lnTo>
                    <a:pt x="199441" y="549910"/>
                  </a:lnTo>
                  <a:lnTo>
                    <a:pt x="194293" y="504190"/>
                  </a:lnTo>
                  <a:lnTo>
                    <a:pt x="192135" y="457200"/>
                  </a:lnTo>
                  <a:lnTo>
                    <a:pt x="221662" y="457200"/>
                  </a:lnTo>
                  <a:lnTo>
                    <a:pt x="223683" y="501650"/>
                  </a:lnTo>
                  <a:lnTo>
                    <a:pt x="228461" y="544830"/>
                  </a:lnTo>
                  <a:lnTo>
                    <a:pt x="235996" y="589280"/>
                  </a:lnTo>
                  <a:lnTo>
                    <a:pt x="246288" y="632460"/>
                  </a:lnTo>
                  <a:lnTo>
                    <a:pt x="669194" y="632460"/>
                  </a:lnTo>
                  <a:lnTo>
                    <a:pt x="668574" y="635000"/>
                  </a:lnTo>
                  <a:lnTo>
                    <a:pt x="428148" y="635000"/>
                  </a:lnTo>
                  <a:lnTo>
                    <a:pt x="384214" y="637540"/>
                  </a:lnTo>
                  <a:lnTo>
                    <a:pt x="340696" y="642620"/>
                  </a:lnTo>
                  <a:lnTo>
                    <a:pt x="297595" y="650240"/>
                  </a:lnTo>
                  <a:lnTo>
                    <a:pt x="254910" y="660400"/>
                  </a:lnTo>
                  <a:lnTo>
                    <a:pt x="258409" y="669290"/>
                  </a:lnTo>
                  <a:lnTo>
                    <a:pt x="227538" y="669290"/>
                  </a:lnTo>
                  <a:lnTo>
                    <a:pt x="202843" y="678180"/>
                  </a:lnTo>
                  <a:lnTo>
                    <a:pt x="178833" y="689610"/>
                  </a:lnTo>
                  <a:lnTo>
                    <a:pt x="173650" y="692150"/>
                  </a:lnTo>
                  <a:close/>
                </a:path>
                <a:path w="885825" h="885189">
                  <a:moveTo>
                    <a:pt x="639536" y="632460"/>
                  </a:moveTo>
                  <a:lnTo>
                    <a:pt x="246288" y="632460"/>
                  </a:lnTo>
                  <a:lnTo>
                    <a:pt x="291094" y="621030"/>
                  </a:lnTo>
                  <a:lnTo>
                    <a:pt x="336339" y="613410"/>
                  </a:lnTo>
                  <a:lnTo>
                    <a:pt x="382024" y="607060"/>
                  </a:lnTo>
                  <a:lnTo>
                    <a:pt x="428148" y="605790"/>
                  </a:lnTo>
                  <a:lnTo>
                    <a:pt x="428148" y="457200"/>
                  </a:lnTo>
                  <a:lnTo>
                    <a:pt x="457676" y="457200"/>
                  </a:lnTo>
                  <a:lnTo>
                    <a:pt x="457676" y="605790"/>
                  </a:lnTo>
                  <a:lnTo>
                    <a:pt x="503801" y="607060"/>
                  </a:lnTo>
                  <a:lnTo>
                    <a:pt x="549486" y="613410"/>
                  </a:lnTo>
                  <a:lnTo>
                    <a:pt x="594731" y="621030"/>
                  </a:lnTo>
                  <a:lnTo>
                    <a:pt x="639536" y="632460"/>
                  </a:lnTo>
                  <a:close/>
                </a:path>
                <a:path w="885825" h="885189">
                  <a:moveTo>
                    <a:pt x="669194" y="632460"/>
                  </a:moveTo>
                  <a:lnTo>
                    <a:pt x="639536" y="632460"/>
                  </a:lnTo>
                  <a:lnTo>
                    <a:pt x="649829" y="589280"/>
                  </a:lnTo>
                  <a:lnTo>
                    <a:pt x="657364" y="544830"/>
                  </a:lnTo>
                  <a:lnTo>
                    <a:pt x="662142" y="501650"/>
                  </a:lnTo>
                  <a:lnTo>
                    <a:pt x="664162" y="457200"/>
                  </a:lnTo>
                  <a:lnTo>
                    <a:pt x="693689" y="457200"/>
                  </a:lnTo>
                  <a:lnTo>
                    <a:pt x="691509" y="504190"/>
                  </a:lnTo>
                  <a:lnTo>
                    <a:pt x="686339" y="549910"/>
                  </a:lnTo>
                  <a:lnTo>
                    <a:pt x="678178" y="595630"/>
                  </a:lnTo>
                  <a:lnTo>
                    <a:pt x="669194" y="632460"/>
                  </a:lnTo>
                  <a:close/>
                </a:path>
                <a:path w="885825" h="885189">
                  <a:moveTo>
                    <a:pt x="808544" y="692150"/>
                  </a:moveTo>
                  <a:lnTo>
                    <a:pt x="771774" y="692150"/>
                  </a:lnTo>
                  <a:lnTo>
                    <a:pt x="790111" y="666750"/>
                  </a:lnTo>
                  <a:lnTo>
                    <a:pt x="806288" y="638810"/>
                  </a:lnTo>
                  <a:lnTo>
                    <a:pt x="832157" y="581660"/>
                  </a:lnTo>
                  <a:lnTo>
                    <a:pt x="848874" y="519430"/>
                  </a:lnTo>
                  <a:lnTo>
                    <a:pt x="855928" y="457200"/>
                  </a:lnTo>
                  <a:lnTo>
                    <a:pt x="885541" y="457200"/>
                  </a:lnTo>
                  <a:lnTo>
                    <a:pt x="882493" y="496570"/>
                  </a:lnTo>
                  <a:lnTo>
                    <a:pt x="875062" y="539750"/>
                  </a:lnTo>
                  <a:lnTo>
                    <a:pt x="866753" y="570230"/>
                  </a:lnTo>
                  <a:lnTo>
                    <a:pt x="863469" y="581660"/>
                  </a:lnTo>
                  <a:lnTo>
                    <a:pt x="847826" y="622300"/>
                  </a:lnTo>
                  <a:lnTo>
                    <a:pt x="843300" y="631190"/>
                  </a:lnTo>
                  <a:lnTo>
                    <a:pt x="838534" y="641350"/>
                  </a:lnTo>
                  <a:lnTo>
                    <a:pt x="833526" y="651510"/>
                  </a:lnTo>
                  <a:lnTo>
                    <a:pt x="828283" y="660400"/>
                  </a:lnTo>
                  <a:lnTo>
                    <a:pt x="822811" y="670560"/>
                  </a:lnTo>
                  <a:lnTo>
                    <a:pt x="817110" y="679450"/>
                  </a:lnTo>
                  <a:lnTo>
                    <a:pt x="811180" y="688340"/>
                  </a:lnTo>
                  <a:lnTo>
                    <a:pt x="808544" y="692150"/>
                  </a:lnTo>
                  <a:close/>
                </a:path>
                <a:path w="885825" h="885189">
                  <a:moveTo>
                    <a:pt x="457676" y="854710"/>
                  </a:moveTo>
                  <a:lnTo>
                    <a:pt x="428148" y="854710"/>
                  </a:lnTo>
                  <a:lnTo>
                    <a:pt x="428148" y="635000"/>
                  </a:lnTo>
                  <a:lnTo>
                    <a:pt x="457676" y="635000"/>
                  </a:lnTo>
                  <a:lnTo>
                    <a:pt x="457676" y="854710"/>
                  </a:lnTo>
                  <a:close/>
                </a:path>
                <a:path w="885825" h="885189">
                  <a:moveTo>
                    <a:pt x="604835" y="854710"/>
                  </a:moveTo>
                  <a:lnTo>
                    <a:pt x="457676" y="854710"/>
                  </a:lnTo>
                  <a:lnTo>
                    <a:pt x="493337" y="844550"/>
                  </a:lnTo>
                  <a:lnTo>
                    <a:pt x="526920" y="824230"/>
                  </a:lnTo>
                  <a:lnTo>
                    <a:pt x="557947" y="795020"/>
                  </a:lnTo>
                  <a:lnTo>
                    <a:pt x="585941" y="756920"/>
                  </a:lnTo>
                  <a:lnTo>
                    <a:pt x="610422" y="712470"/>
                  </a:lnTo>
                  <a:lnTo>
                    <a:pt x="630914" y="660400"/>
                  </a:lnTo>
                  <a:lnTo>
                    <a:pt x="588229" y="650240"/>
                  </a:lnTo>
                  <a:lnTo>
                    <a:pt x="545128" y="642620"/>
                  </a:lnTo>
                  <a:lnTo>
                    <a:pt x="501610" y="637540"/>
                  </a:lnTo>
                  <a:lnTo>
                    <a:pt x="457676" y="635000"/>
                  </a:lnTo>
                  <a:lnTo>
                    <a:pt x="668574" y="635000"/>
                  </a:lnTo>
                  <a:lnTo>
                    <a:pt x="667026" y="641350"/>
                  </a:lnTo>
                  <a:lnTo>
                    <a:pt x="694409" y="651510"/>
                  </a:lnTo>
                  <a:lnTo>
                    <a:pt x="720995" y="662940"/>
                  </a:lnTo>
                  <a:lnTo>
                    <a:pt x="732717" y="669290"/>
                  </a:lnTo>
                  <a:lnTo>
                    <a:pt x="658286" y="669290"/>
                  </a:lnTo>
                  <a:lnTo>
                    <a:pt x="637342" y="722630"/>
                  </a:lnTo>
                  <a:lnTo>
                    <a:pt x="612402" y="768350"/>
                  </a:lnTo>
                  <a:lnTo>
                    <a:pt x="583899" y="808990"/>
                  </a:lnTo>
                  <a:lnTo>
                    <a:pt x="552267" y="840740"/>
                  </a:lnTo>
                  <a:lnTo>
                    <a:pt x="637165" y="840740"/>
                  </a:lnTo>
                  <a:lnTo>
                    <a:pt x="632282" y="843280"/>
                  </a:lnTo>
                  <a:lnTo>
                    <a:pt x="612407" y="850900"/>
                  </a:lnTo>
                  <a:lnTo>
                    <a:pt x="604835" y="854710"/>
                  </a:lnTo>
                  <a:close/>
                </a:path>
                <a:path w="885825" h="885189">
                  <a:moveTo>
                    <a:pt x="386190" y="840740"/>
                  </a:moveTo>
                  <a:lnTo>
                    <a:pt x="333557" y="840740"/>
                  </a:lnTo>
                  <a:lnTo>
                    <a:pt x="301954" y="808990"/>
                  </a:lnTo>
                  <a:lnTo>
                    <a:pt x="273456" y="768350"/>
                  </a:lnTo>
                  <a:lnTo>
                    <a:pt x="248503" y="722630"/>
                  </a:lnTo>
                  <a:lnTo>
                    <a:pt x="227538" y="669290"/>
                  </a:lnTo>
                  <a:lnTo>
                    <a:pt x="258409" y="669290"/>
                  </a:lnTo>
                  <a:lnTo>
                    <a:pt x="275402" y="712470"/>
                  </a:lnTo>
                  <a:lnTo>
                    <a:pt x="299883" y="756920"/>
                  </a:lnTo>
                  <a:lnTo>
                    <a:pt x="327877" y="795020"/>
                  </a:lnTo>
                  <a:lnTo>
                    <a:pt x="358904" y="824230"/>
                  </a:lnTo>
                  <a:lnTo>
                    <a:pt x="386190" y="840740"/>
                  </a:lnTo>
                  <a:close/>
                </a:path>
                <a:path w="885825" h="885189">
                  <a:moveTo>
                    <a:pt x="637165" y="840740"/>
                  </a:moveTo>
                  <a:lnTo>
                    <a:pt x="552267" y="840740"/>
                  </a:lnTo>
                  <a:lnTo>
                    <a:pt x="580966" y="831850"/>
                  </a:lnTo>
                  <a:lnTo>
                    <a:pt x="608785" y="820420"/>
                  </a:lnTo>
                  <a:lnTo>
                    <a:pt x="661785" y="792480"/>
                  </a:lnTo>
                  <a:lnTo>
                    <a:pt x="710197" y="756920"/>
                  </a:lnTo>
                  <a:lnTo>
                    <a:pt x="752951" y="715010"/>
                  </a:lnTo>
                  <a:lnTo>
                    <a:pt x="730314" y="701040"/>
                  </a:lnTo>
                  <a:lnTo>
                    <a:pt x="706991" y="689610"/>
                  </a:lnTo>
                  <a:lnTo>
                    <a:pt x="682981" y="678180"/>
                  </a:lnTo>
                  <a:lnTo>
                    <a:pt x="658286" y="669290"/>
                  </a:lnTo>
                  <a:lnTo>
                    <a:pt x="732717" y="669290"/>
                  </a:lnTo>
                  <a:lnTo>
                    <a:pt x="746784" y="676910"/>
                  </a:lnTo>
                  <a:lnTo>
                    <a:pt x="771774" y="692150"/>
                  </a:lnTo>
                  <a:lnTo>
                    <a:pt x="808544" y="692150"/>
                  </a:lnTo>
                  <a:lnTo>
                    <a:pt x="805029" y="697230"/>
                  </a:lnTo>
                  <a:lnTo>
                    <a:pt x="798663" y="706120"/>
                  </a:lnTo>
                  <a:lnTo>
                    <a:pt x="792083" y="715010"/>
                  </a:lnTo>
                  <a:lnTo>
                    <a:pt x="785288" y="722630"/>
                  </a:lnTo>
                  <a:lnTo>
                    <a:pt x="778287" y="731520"/>
                  </a:lnTo>
                  <a:lnTo>
                    <a:pt x="771089" y="739140"/>
                  </a:lnTo>
                  <a:lnTo>
                    <a:pt x="763692" y="748030"/>
                  </a:lnTo>
                  <a:lnTo>
                    <a:pt x="756098" y="755650"/>
                  </a:lnTo>
                  <a:lnTo>
                    <a:pt x="748316" y="763270"/>
                  </a:lnTo>
                  <a:lnTo>
                    <a:pt x="740354" y="770890"/>
                  </a:lnTo>
                  <a:lnTo>
                    <a:pt x="732213" y="777240"/>
                  </a:lnTo>
                  <a:lnTo>
                    <a:pt x="723893" y="784860"/>
                  </a:lnTo>
                  <a:lnTo>
                    <a:pt x="688981" y="810260"/>
                  </a:lnTo>
                  <a:lnTo>
                    <a:pt x="670615" y="821690"/>
                  </a:lnTo>
                  <a:lnTo>
                    <a:pt x="661226" y="828040"/>
                  </a:lnTo>
                  <a:lnTo>
                    <a:pt x="637165" y="840740"/>
                  </a:lnTo>
                  <a:close/>
                </a:path>
              </a:pathLst>
            </a:custGeom>
            <a:solidFill>
              <a:srgbClr val="0F0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0" y="8931402"/>
              <a:ext cx="1935480" cy="447675"/>
            </a:xfrm>
            <a:custGeom>
              <a:avLst/>
              <a:gdLst/>
              <a:ahLst/>
              <a:cxnLst/>
              <a:rect l="l" t="t" r="r" b="b"/>
              <a:pathLst>
                <a:path w="1935480" h="447675">
                  <a:moveTo>
                    <a:pt x="259930" y="139"/>
                  </a:moveTo>
                  <a:lnTo>
                    <a:pt x="176885" y="139"/>
                  </a:lnTo>
                  <a:lnTo>
                    <a:pt x="0" y="325272"/>
                  </a:lnTo>
                  <a:lnTo>
                    <a:pt x="0" y="447484"/>
                  </a:lnTo>
                  <a:lnTo>
                    <a:pt x="16548" y="447484"/>
                  </a:lnTo>
                  <a:lnTo>
                    <a:pt x="259930" y="139"/>
                  </a:lnTo>
                  <a:close/>
                </a:path>
                <a:path w="1935480" h="447675">
                  <a:moveTo>
                    <a:pt x="595007" y="0"/>
                  </a:moveTo>
                  <a:lnTo>
                    <a:pt x="511962" y="0"/>
                  </a:lnTo>
                  <a:lnTo>
                    <a:pt x="268503" y="447484"/>
                  </a:lnTo>
                  <a:lnTo>
                    <a:pt x="351548" y="447484"/>
                  </a:lnTo>
                  <a:lnTo>
                    <a:pt x="595007" y="0"/>
                  </a:lnTo>
                  <a:close/>
                </a:path>
                <a:path w="1935480" h="447675">
                  <a:moveTo>
                    <a:pt x="930008" y="0"/>
                  </a:moveTo>
                  <a:lnTo>
                    <a:pt x="846963" y="0"/>
                  </a:lnTo>
                  <a:lnTo>
                    <a:pt x="603542" y="447484"/>
                  </a:lnTo>
                  <a:lnTo>
                    <a:pt x="686587" y="447484"/>
                  </a:lnTo>
                  <a:lnTo>
                    <a:pt x="930008" y="0"/>
                  </a:lnTo>
                  <a:close/>
                </a:path>
                <a:path w="1935480" h="447675">
                  <a:moveTo>
                    <a:pt x="1265008" y="0"/>
                  </a:moveTo>
                  <a:lnTo>
                    <a:pt x="1181963" y="0"/>
                  </a:lnTo>
                  <a:lnTo>
                    <a:pt x="938504" y="447484"/>
                  </a:lnTo>
                  <a:lnTo>
                    <a:pt x="1021588" y="447484"/>
                  </a:lnTo>
                  <a:lnTo>
                    <a:pt x="1265008" y="0"/>
                  </a:lnTo>
                  <a:close/>
                </a:path>
                <a:path w="1935480" h="447675">
                  <a:moveTo>
                    <a:pt x="1599958" y="0"/>
                  </a:moveTo>
                  <a:lnTo>
                    <a:pt x="1516913" y="0"/>
                  </a:lnTo>
                  <a:lnTo>
                    <a:pt x="1273505" y="447484"/>
                  </a:lnTo>
                  <a:lnTo>
                    <a:pt x="1356550" y="447484"/>
                  </a:lnTo>
                  <a:lnTo>
                    <a:pt x="1599958" y="0"/>
                  </a:lnTo>
                  <a:close/>
                </a:path>
                <a:path w="1935480" h="447675">
                  <a:moveTo>
                    <a:pt x="1934959" y="0"/>
                  </a:moveTo>
                  <a:lnTo>
                    <a:pt x="1851914" y="0"/>
                  </a:lnTo>
                  <a:lnTo>
                    <a:pt x="1608505" y="447484"/>
                  </a:lnTo>
                  <a:lnTo>
                    <a:pt x="1691551" y="447484"/>
                  </a:lnTo>
                  <a:lnTo>
                    <a:pt x="1934959" y="0"/>
                  </a:lnTo>
                  <a:close/>
                </a:path>
              </a:pathLst>
            </a:custGeom>
            <a:solidFill>
              <a:srgbClr val="FBAF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12756" y="339056"/>
              <a:ext cx="475242" cy="180901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434823" y="4533442"/>
              <a:ext cx="5187950" cy="2191385"/>
            </a:xfrm>
            <a:custGeom>
              <a:avLst/>
              <a:gdLst/>
              <a:ahLst/>
              <a:cxnLst/>
              <a:rect l="l" t="t" r="r" b="b"/>
              <a:pathLst>
                <a:path w="5187949" h="2191384">
                  <a:moveTo>
                    <a:pt x="16014" y="2042147"/>
                  </a:moveTo>
                  <a:lnTo>
                    <a:pt x="0" y="2042147"/>
                  </a:lnTo>
                  <a:lnTo>
                    <a:pt x="0" y="2058149"/>
                  </a:lnTo>
                  <a:lnTo>
                    <a:pt x="16014" y="2058149"/>
                  </a:lnTo>
                  <a:lnTo>
                    <a:pt x="16014" y="2042147"/>
                  </a:lnTo>
                  <a:close/>
                </a:path>
                <a:path w="5187949" h="2191384">
                  <a:moveTo>
                    <a:pt x="136080" y="1682000"/>
                  </a:moveTo>
                  <a:lnTo>
                    <a:pt x="120078" y="1682000"/>
                  </a:lnTo>
                  <a:lnTo>
                    <a:pt x="120078" y="1698002"/>
                  </a:lnTo>
                  <a:lnTo>
                    <a:pt x="136080" y="1698002"/>
                  </a:lnTo>
                  <a:lnTo>
                    <a:pt x="136080" y="1682000"/>
                  </a:lnTo>
                  <a:close/>
                </a:path>
                <a:path w="5187949" h="2191384">
                  <a:moveTo>
                    <a:pt x="144754" y="1922754"/>
                  </a:moveTo>
                  <a:lnTo>
                    <a:pt x="143421" y="1921421"/>
                  </a:lnTo>
                  <a:lnTo>
                    <a:pt x="140754" y="1922754"/>
                  </a:lnTo>
                  <a:lnTo>
                    <a:pt x="139420" y="1921421"/>
                  </a:lnTo>
                  <a:lnTo>
                    <a:pt x="140754" y="1918754"/>
                  </a:lnTo>
                  <a:lnTo>
                    <a:pt x="139420" y="1917420"/>
                  </a:lnTo>
                  <a:lnTo>
                    <a:pt x="136880" y="1918627"/>
                  </a:lnTo>
                  <a:lnTo>
                    <a:pt x="136080" y="1918093"/>
                  </a:lnTo>
                  <a:lnTo>
                    <a:pt x="135547" y="1917293"/>
                  </a:lnTo>
                  <a:lnTo>
                    <a:pt x="136753" y="1914753"/>
                  </a:lnTo>
                  <a:lnTo>
                    <a:pt x="135572" y="1913572"/>
                  </a:lnTo>
                  <a:lnTo>
                    <a:pt x="132829" y="1914309"/>
                  </a:lnTo>
                  <a:lnTo>
                    <a:pt x="131025" y="1913763"/>
                  </a:lnTo>
                  <a:lnTo>
                    <a:pt x="129197" y="1914093"/>
                  </a:lnTo>
                  <a:lnTo>
                    <a:pt x="126365" y="1914093"/>
                  </a:lnTo>
                  <a:lnTo>
                    <a:pt x="121488" y="1913229"/>
                  </a:lnTo>
                  <a:lnTo>
                    <a:pt x="119481" y="1914448"/>
                  </a:lnTo>
                  <a:lnTo>
                    <a:pt x="120548" y="1917547"/>
                  </a:lnTo>
                  <a:lnTo>
                    <a:pt x="120078" y="1918093"/>
                  </a:lnTo>
                  <a:lnTo>
                    <a:pt x="119278" y="1918627"/>
                  </a:lnTo>
                  <a:lnTo>
                    <a:pt x="116738" y="1917420"/>
                  </a:lnTo>
                  <a:lnTo>
                    <a:pt x="115404" y="1918754"/>
                  </a:lnTo>
                  <a:lnTo>
                    <a:pt x="116611" y="1921294"/>
                  </a:lnTo>
                  <a:lnTo>
                    <a:pt x="116078" y="1922094"/>
                  </a:lnTo>
                  <a:lnTo>
                    <a:pt x="115455" y="1922589"/>
                  </a:lnTo>
                  <a:lnTo>
                    <a:pt x="112509" y="1921471"/>
                  </a:lnTo>
                  <a:lnTo>
                    <a:pt x="111213" y="1923313"/>
                  </a:lnTo>
                  <a:lnTo>
                    <a:pt x="112064" y="1928533"/>
                  </a:lnTo>
                  <a:lnTo>
                    <a:pt x="112064" y="1932000"/>
                  </a:lnTo>
                  <a:lnTo>
                    <a:pt x="111239" y="1936445"/>
                  </a:lnTo>
                  <a:lnTo>
                    <a:pt x="112344" y="1938655"/>
                  </a:lnTo>
                  <a:lnTo>
                    <a:pt x="115608" y="1937639"/>
                  </a:lnTo>
                  <a:lnTo>
                    <a:pt x="116636" y="1938655"/>
                  </a:lnTo>
                  <a:lnTo>
                    <a:pt x="115430" y="1941677"/>
                  </a:lnTo>
                  <a:lnTo>
                    <a:pt x="116992" y="1942719"/>
                  </a:lnTo>
                  <a:lnTo>
                    <a:pt x="119062" y="1941614"/>
                  </a:lnTo>
                  <a:lnTo>
                    <a:pt x="120078" y="1942096"/>
                  </a:lnTo>
                  <a:lnTo>
                    <a:pt x="120548" y="1942655"/>
                  </a:lnTo>
                  <a:lnTo>
                    <a:pt x="119481" y="1945741"/>
                  </a:lnTo>
                  <a:lnTo>
                    <a:pt x="120738" y="1946503"/>
                  </a:lnTo>
                  <a:lnTo>
                    <a:pt x="123291" y="1946097"/>
                  </a:lnTo>
                  <a:lnTo>
                    <a:pt x="125399" y="1946097"/>
                  </a:lnTo>
                  <a:lnTo>
                    <a:pt x="126758" y="1946173"/>
                  </a:lnTo>
                  <a:lnTo>
                    <a:pt x="129413" y="1946033"/>
                  </a:lnTo>
                  <a:lnTo>
                    <a:pt x="130746" y="1946173"/>
                  </a:lnTo>
                  <a:lnTo>
                    <a:pt x="132664" y="1946071"/>
                  </a:lnTo>
                  <a:lnTo>
                    <a:pt x="135712" y="1946478"/>
                  </a:lnTo>
                  <a:lnTo>
                    <a:pt x="136753" y="1945436"/>
                  </a:lnTo>
                  <a:lnTo>
                    <a:pt x="135547" y="1942896"/>
                  </a:lnTo>
                  <a:lnTo>
                    <a:pt x="136080" y="1942096"/>
                  </a:lnTo>
                  <a:lnTo>
                    <a:pt x="137185" y="1941664"/>
                  </a:lnTo>
                  <a:lnTo>
                    <a:pt x="139039" y="1942655"/>
                  </a:lnTo>
                  <a:lnTo>
                    <a:pt x="140665" y="1941804"/>
                  </a:lnTo>
                  <a:lnTo>
                    <a:pt x="139598" y="1938578"/>
                  </a:lnTo>
                  <a:lnTo>
                    <a:pt x="140500" y="1937677"/>
                  </a:lnTo>
                  <a:lnTo>
                    <a:pt x="143878" y="1938604"/>
                  </a:lnTo>
                  <a:lnTo>
                    <a:pt x="144462" y="1937219"/>
                  </a:lnTo>
                  <a:lnTo>
                    <a:pt x="144094" y="1935073"/>
                  </a:lnTo>
                  <a:lnTo>
                    <a:pt x="144094" y="1926094"/>
                  </a:lnTo>
                  <a:lnTo>
                    <a:pt x="143560" y="1925256"/>
                  </a:lnTo>
                  <a:lnTo>
                    <a:pt x="144754" y="1922754"/>
                  </a:lnTo>
                  <a:close/>
                </a:path>
                <a:path w="5187949" h="2191384">
                  <a:moveTo>
                    <a:pt x="148755" y="2162860"/>
                  </a:moveTo>
                  <a:lnTo>
                    <a:pt x="147459" y="2161552"/>
                  </a:lnTo>
                  <a:lnTo>
                    <a:pt x="144653" y="2162860"/>
                  </a:lnTo>
                  <a:lnTo>
                    <a:pt x="143421" y="2161400"/>
                  </a:lnTo>
                  <a:lnTo>
                    <a:pt x="144665" y="2159050"/>
                  </a:lnTo>
                  <a:lnTo>
                    <a:pt x="143662" y="2157552"/>
                  </a:lnTo>
                  <a:lnTo>
                    <a:pt x="140652" y="2158746"/>
                  </a:lnTo>
                  <a:lnTo>
                    <a:pt x="139522" y="2157628"/>
                  </a:lnTo>
                  <a:lnTo>
                    <a:pt x="140741" y="2154631"/>
                  </a:lnTo>
                  <a:lnTo>
                    <a:pt x="139179" y="2153577"/>
                  </a:lnTo>
                  <a:lnTo>
                    <a:pt x="137083" y="2154694"/>
                  </a:lnTo>
                  <a:lnTo>
                    <a:pt x="136080" y="2154186"/>
                  </a:lnTo>
                  <a:lnTo>
                    <a:pt x="135572" y="2153285"/>
                  </a:lnTo>
                  <a:lnTo>
                    <a:pt x="136740" y="2150986"/>
                  </a:lnTo>
                  <a:lnTo>
                    <a:pt x="135470" y="2149424"/>
                  </a:lnTo>
                  <a:lnTo>
                    <a:pt x="129209" y="2150249"/>
                  </a:lnTo>
                  <a:lnTo>
                    <a:pt x="126492" y="2150097"/>
                  </a:lnTo>
                  <a:lnTo>
                    <a:pt x="121399" y="2149386"/>
                  </a:lnTo>
                  <a:lnTo>
                    <a:pt x="119481" y="2150541"/>
                  </a:lnTo>
                  <a:lnTo>
                    <a:pt x="120548" y="2153640"/>
                  </a:lnTo>
                  <a:lnTo>
                    <a:pt x="120078" y="2154186"/>
                  </a:lnTo>
                  <a:lnTo>
                    <a:pt x="119278" y="2154720"/>
                  </a:lnTo>
                  <a:lnTo>
                    <a:pt x="116738" y="2153526"/>
                  </a:lnTo>
                  <a:lnTo>
                    <a:pt x="115404" y="2154859"/>
                  </a:lnTo>
                  <a:lnTo>
                    <a:pt x="116738" y="2157526"/>
                  </a:lnTo>
                  <a:lnTo>
                    <a:pt x="115404" y="2158860"/>
                  </a:lnTo>
                  <a:lnTo>
                    <a:pt x="112737" y="2157526"/>
                  </a:lnTo>
                  <a:lnTo>
                    <a:pt x="111404" y="2158860"/>
                  </a:lnTo>
                  <a:lnTo>
                    <a:pt x="112598" y="2161387"/>
                  </a:lnTo>
                  <a:lnTo>
                    <a:pt x="112064" y="2162187"/>
                  </a:lnTo>
                  <a:lnTo>
                    <a:pt x="111264" y="2162721"/>
                  </a:lnTo>
                  <a:lnTo>
                    <a:pt x="108737" y="2161527"/>
                  </a:lnTo>
                  <a:lnTo>
                    <a:pt x="107581" y="2162683"/>
                  </a:lnTo>
                  <a:lnTo>
                    <a:pt x="108242" y="2165489"/>
                  </a:lnTo>
                  <a:lnTo>
                    <a:pt x="107645" y="2167902"/>
                  </a:lnTo>
                  <a:lnTo>
                    <a:pt x="107556" y="2172525"/>
                  </a:lnTo>
                  <a:lnTo>
                    <a:pt x="108292" y="2174938"/>
                  </a:lnTo>
                  <a:lnTo>
                    <a:pt x="107556" y="2177681"/>
                  </a:lnTo>
                  <a:lnTo>
                    <a:pt x="108737" y="2178862"/>
                  </a:lnTo>
                  <a:lnTo>
                    <a:pt x="111264" y="2177669"/>
                  </a:lnTo>
                  <a:lnTo>
                    <a:pt x="112064" y="2178202"/>
                  </a:lnTo>
                  <a:lnTo>
                    <a:pt x="112560" y="2179205"/>
                  </a:lnTo>
                  <a:lnTo>
                    <a:pt x="111455" y="2181275"/>
                  </a:lnTo>
                  <a:lnTo>
                    <a:pt x="112496" y="2182838"/>
                  </a:lnTo>
                  <a:lnTo>
                    <a:pt x="115519" y="2181644"/>
                  </a:lnTo>
                  <a:lnTo>
                    <a:pt x="116725" y="2182863"/>
                  </a:lnTo>
                  <a:lnTo>
                    <a:pt x="115392" y="2185581"/>
                  </a:lnTo>
                  <a:lnTo>
                    <a:pt x="116776" y="2186863"/>
                  </a:lnTo>
                  <a:lnTo>
                    <a:pt x="119405" y="2185530"/>
                  </a:lnTo>
                  <a:lnTo>
                    <a:pt x="120497" y="2186622"/>
                  </a:lnTo>
                  <a:lnTo>
                    <a:pt x="119570" y="2189988"/>
                  </a:lnTo>
                  <a:lnTo>
                    <a:pt x="121894" y="2190978"/>
                  </a:lnTo>
                  <a:lnTo>
                    <a:pt x="126072" y="2190229"/>
                  </a:lnTo>
                  <a:lnTo>
                    <a:pt x="129413" y="2190191"/>
                  </a:lnTo>
                  <a:lnTo>
                    <a:pt x="130759" y="2190267"/>
                  </a:lnTo>
                  <a:lnTo>
                    <a:pt x="132664" y="2190165"/>
                  </a:lnTo>
                  <a:lnTo>
                    <a:pt x="135712" y="2190585"/>
                  </a:lnTo>
                  <a:lnTo>
                    <a:pt x="136753" y="2189530"/>
                  </a:lnTo>
                  <a:lnTo>
                    <a:pt x="135547" y="2187003"/>
                  </a:lnTo>
                  <a:lnTo>
                    <a:pt x="136080" y="2186203"/>
                  </a:lnTo>
                  <a:lnTo>
                    <a:pt x="137223" y="2185784"/>
                  </a:lnTo>
                  <a:lnTo>
                    <a:pt x="139001" y="2186724"/>
                  </a:lnTo>
                  <a:lnTo>
                    <a:pt x="140550" y="2185987"/>
                  </a:lnTo>
                  <a:lnTo>
                    <a:pt x="139776" y="2182672"/>
                  </a:lnTo>
                  <a:lnTo>
                    <a:pt x="140512" y="2181555"/>
                  </a:lnTo>
                  <a:lnTo>
                    <a:pt x="143535" y="2182761"/>
                  </a:lnTo>
                  <a:lnTo>
                    <a:pt x="144754" y="2181542"/>
                  </a:lnTo>
                  <a:lnTo>
                    <a:pt x="143586" y="2179002"/>
                  </a:lnTo>
                  <a:lnTo>
                    <a:pt x="144475" y="2177580"/>
                  </a:lnTo>
                  <a:lnTo>
                    <a:pt x="147561" y="2178735"/>
                  </a:lnTo>
                  <a:lnTo>
                    <a:pt x="148590" y="2177707"/>
                  </a:lnTo>
                  <a:lnTo>
                    <a:pt x="147916" y="2174900"/>
                  </a:lnTo>
                  <a:lnTo>
                    <a:pt x="148729" y="2171687"/>
                  </a:lnTo>
                  <a:lnTo>
                    <a:pt x="147612" y="2168741"/>
                  </a:lnTo>
                  <a:lnTo>
                    <a:pt x="148094" y="2166188"/>
                  </a:lnTo>
                  <a:lnTo>
                    <a:pt x="147561" y="2165362"/>
                  </a:lnTo>
                  <a:lnTo>
                    <a:pt x="148755" y="2162860"/>
                  </a:lnTo>
                  <a:close/>
                </a:path>
                <a:path w="5187949" h="2191384">
                  <a:moveTo>
                    <a:pt x="256463" y="1333538"/>
                  </a:moveTo>
                  <a:lnTo>
                    <a:pt x="256451" y="1326083"/>
                  </a:lnTo>
                  <a:lnTo>
                    <a:pt x="255358" y="1325194"/>
                  </a:lnTo>
                  <a:lnTo>
                    <a:pt x="253072" y="1326362"/>
                  </a:lnTo>
                  <a:lnTo>
                    <a:pt x="252158" y="1325854"/>
                  </a:lnTo>
                  <a:lnTo>
                    <a:pt x="251637" y="1324940"/>
                  </a:lnTo>
                  <a:lnTo>
                    <a:pt x="252818" y="1322641"/>
                  </a:lnTo>
                  <a:lnTo>
                    <a:pt x="251091" y="1320533"/>
                  </a:lnTo>
                  <a:lnTo>
                    <a:pt x="245592" y="1322844"/>
                  </a:lnTo>
                  <a:lnTo>
                    <a:pt x="244157" y="1321841"/>
                  </a:lnTo>
                  <a:lnTo>
                    <a:pt x="244157" y="1325854"/>
                  </a:lnTo>
                  <a:lnTo>
                    <a:pt x="240157" y="1325854"/>
                  </a:lnTo>
                  <a:lnTo>
                    <a:pt x="241147" y="1327289"/>
                  </a:lnTo>
                  <a:lnTo>
                    <a:pt x="238836" y="1332788"/>
                  </a:lnTo>
                  <a:lnTo>
                    <a:pt x="240957" y="1334516"/>
                  </a:lnTo>
                  <a:lnTo>
                    <a:pt x="243255" y="1333322"/>
                  </a:lnTo>
                  <a:lnTo>
                    <a:pt x="244157" y="1333855"/>
                  </a:lnTo>
                  <a:lnTo>
                    <a:pt x="244678" y="1334757"/>
                  </a:lnTo>
                  <a:lnTo>
                    <a:pt x="243497" y="1337056"/>
                  </a:lnTo>
                  <a:lnTo>
                    <a:pt x="244386" y="1338135"/>
                  </a:lnTo>
                  <a:lnTo>
                    <a:pt x="251853" y="1338148"/>
                  </a:lnTo>
                  <a:lnTo>
                    <a:pt x="252831" y="1337221"/>
                  </a:lnTo>
                  <a:lnTo>
                    <a:pt x="251637" y="1334630"/>
                  </a:lnTo>
                  <a:lnTo>
                    <a:pt x="252158" y="1333855"/>
                  </a:lnTo>
                  <a:lnTo>
                    <a:pt x="252933" y="1333322"/>
                  </a:lnTo>
                  <a:lnTo>
                    <a:pt x="255524" y="1334516"/>
                  </a:lnTo>
                  <a:lnTo>
                    <a:pt x="256463" y="1333538"/>
                  </a:lnTo>
                  <a:close/>
                </a:path>
                <a:path w="5187949" h="2191384">
                  <a:moveTo>
                    <a:pt x="264680" y="1573212"/>
                  </a:moveTo>
                  <a:lnTo>
                    <a:pt x="264528" y="1566811"/>
                  </a:lnTo>
                  <a:lnTo>
                    <a:pt x="263944" y="1565452"/>
                  </a:lnTo>
                  <a:lnTo>
                    <a:pt x="260591" y="1566367"/>
                  </a:lnTo>
                  <a:lnTo>
                    <a:pt x="259499" y="1565275"/>
                  </a:lnTo>
                  <a:lnTo>
                    <a:pt x="260692" y="1562747"/>
                  </a:lnTo>
                  <a:lnTo>
                    <a:pt x="259638" y="1561172"/>
                  </a:lnTo>
                  <a:lnTo>
                    <a:pt x="260832" y="1558569"/>
                  </a:lnTo>
                  <a:lnTo>
                    <a:pt x="259740" y="1557553"/>
                  </a:lnTo>
                  <a:lnTo>
                    <a:pt x="256781" y="1557972"/>
                  </a:lnTo>
                  <a:lnTo>
                    <a:pt x="255574" y="1557921"/>
                  </a:lnTo>
                  <a:lnTo>
                    <a:pt x="252539" y="1558315"/>
                  </a:lnTo>
                  <a:lnTo>
                    <a:pt x="251790" y="1557578"/>
                  </a:lnTo>
                  <a:lnTo>
                    <a:pt x="252603" y="1554086"/>
                  </a:lnTo>
                  <a:lnTo>
                    <a:pt x="250710" y="1553438"/>
                  </a:lnTo>
                  <a:lnTo>
                    <a:pt x="245630" y="1553476"/>
                  </a:lnTo>
                  <a:lnTo>
                    <a:pt x="243751" y="1554073"/>
                  </a:lnTo>
                  <a:lnTo>
                    <a:pt x="244500" y="1557591"/>
                  </a:lnTo>
                  <a:lnTo>
                    <a:pt x="243484" y="1558607"/>
                  </a:lnTo>
                  <a:lnTo>
                    <a:pt x="240957" y="1557413"/>
                  </a:lnTo>
                  <a:lnTo>
                    <a:pt x="239255" y="1558467"/>
                  </a:lnTo>
                  <a:lnTo>
                    <a:pt x="236943" y="1557299"/>
                  </a:lnTo>
                  <a:lnTo>
                    <a:pt x="234835" y="1559013"/>
                  </a:lnTo>
                  <a:lnTo>
                    <a:pt x="237147" y="1564500"/>
                  </a:lnTo>
                  <a:lnTo>
                    <a:pt x="236143" y="1565948"/>
                  </a:lnTo>
                  <a:lnTo>
                    <a:pt x="235242" y="1566468"/>
                  </a:lnTo>
                  <a:lnTo>
                    <a:pt x="232943" y="1565300"/>
                  </a:lnTo>
                  <a:lnTo>
                    <a:pt x="230835" y="1567014"/>
                  </a:lnTo>
                  <a:lnTo>
                    <a:pt x="233146" y="1572514"/>
                  </a:lnTo>
                  <a:lnTo>
                    <a:pt x="232143" y="1573949"/>
                  </a:lnTo>
                  <a:lnTo>
                    <a:pt x="232943" y="1574444"/>
                  </a:lnTo>
                  <a:lnTo>
                    <a:pt x="235483" y="1573288"/>
                  </a:lnTo>
                  <a:lnTo>
                    <a:pt x="236816" y="1574622"/>
                  </a:lnTo>
                  <a:lnTo>
                    <a:pt x="235610" y="1577149"/>
                  </a:lnTo>
                  <a:lnTo>
                    <a:pt x="236677" y="1578864"/>
                  </a:lnTo>
                  <a:lnTo>
                    <a:pt x="235496" y="1581150"/>
                  </a:lnTo>
                  <a:lnTo>
                    <a:pt x="237210" y="1583258"/>
                  </a:lnTo>
                  <a:lnTo>
                    <a:pt x="242709" y="1580959"/>
                  </a:lnTo>
                  <a:lnTo>
                    <a:pt x="244157" y="1581950"/>
                  </a:lnTo>
                  <a:lnTo>
                    <a:pt x="244652" y="1582572"/>
                  </a:lnTo>
                  <a:lnTo>
                    <a:pt x="243522" y="1585531"/>
                  </a:lnTo>
                  <a:lnTo>
                    <a:pt x="244894" y="1586471"/>
                  </a:lnTo>
                  <a:lnTo>
                    <a:pt x="251294" y="1586318"/>
                  </a:lnTo>
                  <a:lnTo>
                    <a:pt x="252666" y="1585747"/>
                  </a:lnTo>
                  <a:lnTo>
                    <a:pt x="251739" y="1582381"/>
                  </a:lnTo>
                  <a:lnTo>
                    <a:pt x="252831" y="1581289"/>
                  </a:lnTo>
                  <a:lnTo>
                    <a:pt x="255358" y="1582483"/>
                  </a:lnTo>
                  <a:lnTo>
                    <a:pt x="256159" y="1581950"/>
                  </a:lnTo>
                  <a:lnTo>
                    <a:pt x="257073" y="1581442"/>
                  </a:lnTo>
                  <a:lnTo>
                    <a:pt x="259359" y="1582610"/>
                  </a:lnTo>
                  <a:lnTo>
                    <a:pt x="261467" y="1580883"/>
                  </a:lnTo>
                  <a:lnTo>
                    <a:pt x="259168" y="1575396"/>
                  </a:lnTo>
                  <a:lnTo>
                    <a:pt x="260159" y="1573949"/>
                  </a:lnTo>
                  <a:lnTo>
                    <a:pt x="260769" y="1573453"/>
                  </a:lnTo>
                  <a:lnTo>
                    <a:pt x="263728" y="1574571"/>
                  </a:lnTo>
                  <a:lnTo>
                    <a:pt x="264680" y="1573212"/>
                  </a:lnTo>
                  <a:close/>
                </a:path>
                <a:path w="5187949" h="2191384">
                  <a:moveTo>
                    <a:pt x="269024" y="1816811"/>
                  </a:moveTo>
                  <a:lnTo>
                    <a:pt x="268211" y="1811934"/>
                  </a:lnTo>
                  <a:lnTo>
                    <a:pt x="268160" y="1808010"/>
                  </a:lnTo>
                  <a:lnTo>
                    <a:pt x="268960" y="1803869"/>
                  </a:lnTo>
                  <a:lnTo>
                    <a:pt x="268389" y="1802549"/>
                  </a:lnTo>
                  <a:lnTo>
                    <a:pt x="267957" y="1801533"/>
                  </a:lnTo>
                  <a:lnTo>
                    <a:pt x="264591" y="1802460"/>
                  </a:lnTo>
                  <a:lnTo>
                    <a:pt x="263499" y="1801380"/>
                  </a:lnTo>
                  <a:lnTo>
                    <a:pt x="264693" y="1798840"/>
                  </a:lnTo>
                  <a:lnTo>
                    <a:pt x="264160" y="1798040"/>
                  </a:lnTo>
                  <a:lnTo>
                    <a:pt x="263626" y="1797304"/>
                  </a:lnTo>
                  <a:lnTo>
                    <a:pt x="264820" y="1794637"/>
                  </a:lnTo>
                  <a:lnTo>
                    <a:pt x="264591" y="1794421"/>
                  </a:lnTo>
                  <a:lnTo>
                    <a:pt x="264210" y="1794078"/>
                  </a:lnTo>
                  <a:lnTo>
                    <a:pt x="263728" y="1793646"/>
                  </a:lnTo>
                  <a:lnTo>
                    <a:pt x="260807" y="1794078"/>
                  </a:lnTo>
                  <a:lnTo>
                    <a:pt x="259575" y="1794014"/>
                  </a:lnTo>
                  <a:lnTo>
                    <a:pt x="256540" y="1794421"/>
                  </a:lnTo>
                  <a:lnTo>
                    <a:pt x="255841" y="1793722"/>
                  </a:lnTo>
                  <a:lnTo>
                    <a:pt x="256527" y="1790141"/>
                  </a:lnTo>
                  <a:lnTo>
                    <a:pt x="256171" y="1790052"/>
                  </a:lnTo>
                  <a:lnTo>
                    <a:pt x="253873" y="1789442"/>
                  </a:lnTo>
                  <a:lnTo>
                    <a:pt x="250532" y="1790052"/>
                  </a:lnTo>
                  <a:lnTo>
                    <a:pt x="245960" y="1790052"/>
                  </a:lnTo>
                  <a:lnTo>
                    <a:pt x="242201" y="1789315"/>
                  </a:lnTo>
                  <a:lnTo>
                    <a:pt x="239737" y="1790192"/>
                  </a:lnTo>
                  <a:lnTo>
                    <a:pt x="240487" y="1793646"/>
                  </a:lnTo>
                  <a:lnTo>
                    <a:pt x="240157" y="1794040"/>
                  </a:lnTo>
                  <a:lnTo>
                    <a:pt x="232143" y="1794040"/>
                  </a:lnTo>
                  <a:lnTo>
                    <a:pt x="231406" y="1796389"/>
                  </a:lnTo>
                  <a:lnTo>
                    <a:pt x="233108" y="1799793"/>
                  </a:lnTo>
                  <a:lnTo>
                    <a:pt x="231927" y="1802549"/>
                  </a:lnTo>
                  <a:lnTo>
                    <a:pt x="228561" y="1801622"/>
                  </a:lnTo>
                  <a:lnTo>
                    <a:pt x="227736" y="1802447"/>
                  </a:lnTo>
                  <a:lnTo>
                    <a:pt x="228206" y="1805419"/>
                  </a:lnTo>
                  <a:lnTo>
                    <a:pt x="227926" y="1808010"/>
                  </a:lnTo>
                  <a:lnTo>
                    <a:pt x="227622" y="1811934"/>
                  </a:lnTo>
                  <a:lnTo>
                    <a:pt x="228320" y="1814753"/>
                  </a:lnTo>
                  <a:lnTo>
                    <a:pt x="227647" y="1817560"/>
                  </a:lnTo>
                  <a:lnTo>
                    <a:pt x="228815" y="1818716"/>
                  </a:lnTo>
                  <a:lnTo>
                    <a:pt x="231343" y="1817522"/>
                  </a:lnTo>
                  <a:lnTo>
                    <a:pt x="232130" y="1818043"/>
                  </a:lnTo>
                  <a:lnTo>
                    <a:pt x="232143" y="1826044"/>
                  </a:lnTo>
                  <a:lnTo>
                    <a:pt x="240157" y="1826044"/>
                  </a:lnTo>
                  <a:lnTo>
                    <a:pt x="240525" y="1826463"/>
                  </a:lnTo>
                  <a:lnTo>
                    <a:pt x="240512" y="1826704"/>
                  </a:lnTo>
                  <a:lnTo>
                    <a:pt x="239636" y="1829803"/>
                  </a:lnTo>
                  <a:lnTo>
                    <a:pt x="240957" y="1830438"/>
                  </a:lnTo>
                  <a:lnTo>
                    <a:pt x="243230" y="1830044"/>
                  </a:lnTo>
                  <a:lnTo>
                    <a:pt x="253136" y="1830044"/>
                  </a:lnTo>
                  <a:lnTo>
                    <a:pt x="255282" y="1830425"/>
                  </a:lnTo>
                  <a:lnTo>
                    <a:pt x="256171" y="1830044"/>
                  </a:lnTo>
                  <a:lnTo>
                    <a:pt x="256667" y="1829841"/>
                  </a:lnTo>
                  <a:lnTo>
                    <a:pt x="255739" y="1826463"/>
                  </a:lnTo>
                  <a:lnTo>
                    <a:pt x="256832" y="1825383"/>
                  </a:lnTo>
                  <a:lnTo>
                    <a:pt x="259359" y="1826577"/>
                  </a:lnTo>
                  <a:lnTo>
                    <a:pt x="260146" y="1826056"/>
                  </a:lnTo>
                  <a:lnTo>
                    <a:pt x="261061" y="1825523"/>
                  </a:lnTo>
                  <a:lnTo>
                    <a:pt x="263359" y="1826704"/>
                  </a:lnTo>
                  <a:lnTo>
                    <a:pt x="264807" y="1825523"/>
                  </a:lnTo>
                  <a:lnTo>
                    <a:pt x="264985" y="1825383"/>
                  </a:lnTo>
                  <a:lnTo>
                    <a:pt x="265480" y="1824977"/>
                  </a:lnTo>
                  <a:lnTo>
                    <a:pt x="263156" y="1819478"/>
                  </a:lnTo>
                  <a:lnTo>
                    <a:pt x="264160" y="1818055"/>
                  </a:lnTo>
                  <a:lnTo>
                    <a:pt x="264769" y="1817547"/>
                  </a:lnTo>
                  <a:lnTo>
                    <a:pt x="267728" y="1818665"/>
                  </a:lnTo>
                  <a:lnTo>
                    <a:pt x="268516" y="1817547"/>
                  </a:lnTo>
                  <a:lnTo>
                    <a:pt x="269024" y="1816811"/>
                  </a:lnTo>
                  <a:close/>
                </a:path>
                <a:path w="5187949" h="2191384">
                  <a:moveTo>
                    <a:pt x="376237" y="1201801"/>
                  </a:moveTo>
                  <a:lnTo>
                    <a:pt x="360222" y="1201801"/>
                  </a:lnTo>
                  <a:lnTo>
                    <a:pt x="360222" y="1217803"/>
                  </a:lnTo>
                  <a:lnTo>
                    <a:pt x="376237" y="1217803"/>
                  </a:lnTo>
                  <a:lnTo>
                    <a:pt x="376237" y="1201801"/>
                  </a:lnTo>
                  <a:close/>
                </a:path>
                <a:path w="5187949" h="2191384">
                  <a:moveTo>
                    <a:pt x="384606" y="1461008"/>
                  </a:moveTo>
                  <a:lnTo>
                    <a:pt x="384238" y="1458899"/>
                  </a:lnTo>
                  <a:lnTo>
                    <a:pt x="384238" y="1437894"/>
                  </a:lnTo>
                  <a:lnTo>
                    <a:pt x="380238" y="1437894"/>
                  </a:lnTo>
                  <a:lnTo>
                    <a:pt x="379717" y="1436992"/>
                  </a:lnTo>
                  <a:lnTo>
                    <a:pt x="380885" y="1434693"/>
                  </a:lnTo>
                  <a:lnTo>
                    <a:pt x="379564" y="1433068"/>
                  </a:lnTo>
                  <a:lnTo>
                    <a:pt x="373430" y="1434033"/>
                  </a:lnTo>
                  <a:lnTo>
                    <a:pt x="368668" y="1433461"/>
                  </a:lnTo>
                  <a:lnTo>
                    <a:pt x="363804" y="1433487"/>
                  </a:lnTo>
                  <a:lnTo>
                    <a:pt x="359130" y="1434020"/>
                  </a:lnTo>
                  <a:lnTo>
                    <a:pt x="357238" y="1433461"/>
                  </a:lnTo>
                  <a:lnTo>
                    <a:pt x="355752" y="1434096"/>
                  </a:lnTo>
                  <a:lnTo>
                    <a:pt x="356603" y="1437474"/>
                  </a:lnTo>
                  <a:lnTo>
                    <a:pt x="356222" y="1437894"/>
                  </a:lnTo>
                  <a:lnTo>
                    <a:pt x="352221" y="1437894"/>
                  </a:lnTo>
                  <a:lnTo>
                    <a:pt x="352488" y="1444548"/>
                  </a:lnTo>
                  <a:lnTo>
                    <a:pt x="351866" y="1451254"/>
                  </a:lnTo>
                  <a:lnTo>
                    <a:pt x="352259" y="1458480"/>
                  </a:lnTo>
                  <a:lnTo>
                    <a:pt x="351840" y="1461528"/>
                  </a:lnTo>
                  <a:lnTo>
                    <a:pt x="352894" y="1462570"/>
                  </a:lnTo>
                  <a:lnTo>
                    <a:pt x="355422" y="1461376"/>
                  </a:lnTo>
                  <a:lnTo>
                    <a:pt x="356222" y="1461909"/>
                  </a:lnTo>
                  <a:lnTo>
                    <a:pt x="356730" y="1462519"/>
                  </a:lnTo>
                  <a:lnTo>
                    <a:pt x="355600" y="1465478"/>
                  </a:lnTo>
                  <a:lnTo>
                    <a:pt x="357454" y="1466761"/>
                  </a:lnTo>
                  <a:lnTo>
                    <a:pt x="362661" y="1465910"/>
                  </a:lnTo>
                  <a:lnTo>
                    <a:pt x="372237" y="1465910"/>
                  </a:lnTo>
                  <a:lnTo>
                    <a:pt x="373557" y="1465859"/>
                  </a:lnTo>
                  <a:lnTo>
                    <a:pt x="374904" y="1465973"/>
                  </a:lnTo>
                  <a:lnTo>
                    <a:pt x="376821" y="1465884"/>
                  </a:lnTo>
                  <a:lnTo>
                    <a:pt x="379857" y="1466278"/>
                  </a:lnTo>
                  <a:lnTo>
                    <a:pt x="380911" y="1465237"/>
                  </a:lnTo>
                  <a:lnTo>
                    <a:pt x="379704" y="1462709"/>
                  </a:lnTo>
                  <a:lnTo>
                    <a:pt x="380238" y="1461909"/>
                  </a:lnTo>
                  <a:lnTo>
                    <a:pt x="380657" y="1461528"/>
                  </a:lnTo>
                  <a:lnTo>
                    <a:pt x="384048" y="1462379"/>
                  </a:lnTo>
                  <a:lnTo>
                    <a:pt x="384606" y="1461008"/>
                  </a:lnTo>
                  <a:close/>
                </a:path>
                <a:path w="5187949" h="2191384">
                  <a:moveTo>
                    <a:pt x="500697" y="1086612"/>
                  </a:moveTo>
                  <a:lnTo>
                    <a:pt x="500113" y="1085316"/>
                  </a:lnTo>
                  <a:lnTo>
                    <a:pt x="496773" y="1086053"/>
                  </a:lnTo>
                  <a:lnTo>
                    <a:pt x="495668" y="1085329"/>
                  </a:lnTo>
                  <a:lnTo>
                    <a:pt x="496874" y="1082306"/>
                  </a:lnTo>
                  <a:lnTo>
                    <a:pt x="495642" y="1081087"/>
                  </a:lnTo>
                  <a:lnTo>
                    <a:pt x="493115" y="1082281"/>
                  </a:lnTo>
                  <a:lnTo>
                    <a:pt x="492315" y="1081747"/>
                  </a:lnTo>
                  <a:lnTo>
                    <a:pt x="491782" y="1080846"/>
                  </a:lnTo>
                  <a:lnTo>
                    <a:pt x="492963" y="1078547"/>
                  </a:lnTo>
                  <a:lnTo>
                    <a:pt x="492074" y="1077468"/>
                  </a:lnTo>
                  <a:lnTo>
                    <a:pt x="484619" y="1077455"/>
                  </a:lnTo>
                  <a:lnTo>
                    <a:pt x="483641" y="1078382"/>
                  </a:lnTo>
                  <a:lnTo>
                    <a:pt x="484835" y="1080973"/>
                  </a:lnTo>
                  <a:lnTo>
                    <a:pt x="484301" y="1081747"/>
                  </a:lnTo>
                  <a:lnTo>
                    <a:pt x="483501" y="1082281"/>
                  </a:lnTo>
                  <a:lnTo>
                    <a:pt x="480974" y="1081087"/>
                  </a:lnTo>
                  <a:lnTo>
                    <a:pt x="479640" y="1082421"/>
                  </a:lnTo>
                  <a:lnTo>
                    <a:pt x="480834" y="1084948"/>
                  </a:lnTo>
                  <a:lnTo>
                    <a:pt x="480301" y="1085748"/>
                  </a:lnTo>
                  <a:lnTo>
                    <a:pt x="479386" y="1086269"/>
                  </a:lnTo>
                  <a:lnTo>
                    <a:pt x="477100" y="1085100"/>
                  </a:lnTo>
                  <a:lnTo>
                    <a:pt x="475856" y="1086116"/>
                  </a:lnTo>
                  <a:lnTo>
                    <a:pt x="476046" y="1093076"/>
                  </a:lnTo>
                  <a:lnTo>
                    <a:pt x="476478" y="1094219"/>
                  </a:lnTo>
                  <a:lnTo>
                    <a:pt x="479920" y="1093368"/>
                  </a:lnTo>
                  <a:lnTo>
                    <a:pt x="480860" y="1094308"/>
                  </a:lnTo>
                  <a:lnTo>
                    <a:pt x="479653" y="1097330"/>
                  </a:lnTo>
                  <a:lnTo>
                    <a:pt x="481215" y="1098372"/>
                  </a:lnTo>
                  <a:lnTo>
                    <a:pt x="483298" y="1097254"/>
                  </a:lnTo>
                  <a:lnTo>
                    <a:pt x="484301" y="1097749"/>
                  </a:lnTo>
                  <a:lnTo>
                    <a:pt x="484835" y="1098524"/>
                  </a:lnTo>
                  <a:lnTo>
                    <a:pt x="483641" y="1101128"/>
                  </a:lnTo>
                  <a:lnTo>
                    <a:pt x="484657" y="1102093"/>
                  </a:lnTo>
                  <a:lnTo>
                    <a:pt x="487768" y="1101775"/>
                  </a:lnTo>
                  <a:lnTo>
                    <a:pt x="488886" y="1101725"/>
                  </a:lnTo>
                  <a:lnTo>
                    <a:pt x="491934" y="1102131"/>
                  </a:lnTo>
                  <a:lnTo>
                    <a:pt x="492975" y="1101090"/>
                  </a:lnTo>
                  <a:lnTo>
                    <a:pt x="491782" y="1098550"/>
                  </a:lnTo>
                  <a:lnTo>
                    <a:pt x="492315" y="1097749"/>
                  </a:lnTo>
                  <a:lnTo>
                    <a:pt x="493318" y="1097241"/>
                  </a:lnTo>
                  <a:lnTo>
                    <a:pt x="495388" y="1098334"/>
                  </a:lnTo>
                  <a:lnTo>
                    <a:pt x="496951" y="1097318"/>
                  </a:lnTo>
                  <a:lnTo>
                    <a:pt x="495757" y="1094308"/>
                  </a:lnTo>
                  <a:lnTo>
                    <a:pt x="496735" y="1093330"/>
                  </a:lnTo>
                  <a:lnTo>
                    <a:pt x="500100" y="1094244"/>
                  </a:lnTo>
                  <a:lnTo>
                    <a:pt x="500684" y="1092860"/>
                  </a:lnTo>
                  <a:lnTo>
                    <a:pt x="500316" y="1090739"/>
                  </a:lnTo>
                  <a:lnTo>
                    <a:pt x="500316" y="1088796"/>
                  </a:lnTo>
                  <a:lnTo>
                    <a:pt x="500697" y="1086612"/>
                  </a:lnTo>
                  <a:close/>
                </a:path>
                <a:path w="5187949" h="2191384">
                  <a:moveTo>
                    <a:pt x="508990" y="1322514"/>
                  </a:moveTo>
                  <a:lnTo>
                    <a:pt x="507657" y="1321181"/>
                  </a:lnTo>
                  <a:lnTo>
                    <a:pt x="505117" y="1322374"/>
                  </a:lnTo>
                  <a:lnTo>
                    <a:pt x="504317" y="1321841"/>
                  </a:lnTo>
                  <a:lnTo>
                    <a:pt x="503821" y="1320838"/>
                  </a:lnTo>
                  <a:lnTo>
                    <a:pt x="504939" y="1318768"/>
                  </a:lnTo>
                  <a:lnTo>
                    <a:pt x="503897" y="1317205"/>
                  </a:lnTo>
                  <a:lnTo>
                    <a:pt x="500875" y="1318399"/>
                  </a:lnTo>
                  <a:lnTo>
                    <a:pt x="499656" y="1317180"/>
                  </a:lnTo>
                  <a:lnTo>
                    <a:pt x="500989" y="1314462"/>
                  </a:lnTo>
                  <a:lnTo>
                    <a:pt x="499618" y="1313180"/>
                  </a:lnTo>
                  <a:lnTo>
                    <a:pt x="496989" y="1314513"/>
                  </a:lnTo>
                  <a:lnTo>
                    <a:pt x="495884" y="1313421"/>
                  </a:lnTo>
                  <a:lnTo>
                    <a:pt x="496811" y="1310055"/>
                  </a:lnTo>
                  <a:lnTo>
                    <a:pt x="494296" y="1308976"/>
                  </a:lnTo>
                  <a:lnTo>
                    <a:pt x="490512" y="1310055"/>
                  </a:lnTo>
                  <a:lnTo>
                    <a:pt x="487006" y="1309712"/>
                  </a:lnTo>
                  <a:lnTo>
                    <a:pt x="485609" y="1309839"/>
                  </a:lnTo>
                  <a:lnTo>
                    <a:pt x="483184" y="1309839"/>
                  </a:lnTo>
                  <a:lnTo>
                    <a:pt x="481368" y="1309522"/>
                  </a:lnTo>
                  <a:lnTo>
                    <a:pt x="479933" y="1309954"/>
                  </a:lnTo>
                  <a:lnTo>
                    <a:pt x="480593" y="1313497"/>
                  </a:lnTo>
                  <a:lnTo>
                    <a:pt x="480301" y="1313840"/>
                  </a:lnTo>
                  <a:lnTo>
                    <a:pt x="479501" y="1314373"/>
                  </a:lnTo>
                  <a:lnTo>
                    <a:pt x="476961" y="1313180"/>
                  </a:lnTo>
                  <a:lnTo>
                    <a:pt x="475627" y="1314513"/>
                  </a:lnTo>
                  <a:lnTo>
                    <a:pt x="476961" y="1317180"/>
                  </a:lnTo>
                  <a:lnTo>
                    <a:pt x="475627" y="1318514"/>
                  </a:lnTo>
                  <a:lnTo>
                    <a:pt x="472960" y="1317180"/>
                  </a:lnTo>
                  <a:lnTo>
                    <a:pt x="471627" y="1318514"/>
                  </a:lnTo>
                  <a:lnTo>
                    <a:pt x="472833" y="1321041"/>
                  </a:lnTo>
                  <a:lnTo>
                    <a:pt x="472300" y="1321841"/>
                  </a:lnTo>
                  <a:lnTo>
                    <a:pt x="471500" y="1322374"/>
                  </a:lnTo>
                  <a:lnTo>
                    <a:pt x="468960" y="1321181"/>
                  </a:lnTo>
                  <a:lnTo>
                    <a:pt x="467804" y="1322336"/>
                  </a:lnTo>
                  <a:lnTo>
                    <a:pt x="468464" y="1325143"/>
                  </a:lnTo>
                  <a:lnTo>
                    <a:pt x="467868" y="1327556"/>
                  </a:lnTo>
                  <a:lnTo>
                    <a:pt x="467791" y="1332179"/>
                  </a:lnTo>
                  <a:lnTo>
                    <a:pt x="468515" y="1334592"/>
                  </a:lnTo>
                  <a:lnTo>
                    <a:pt x="467779" y="1337335"/>
                  </a:lnTo>
                  <a:lnTo>
                    <a:pt x="468960" y="1338516"/>
                  </a:lnTo>
                  <a:lnTo>
                    <a:pt x="471500" y="1337322"/>
                  </a:lnTo>
                  <a:lnTo>
                    <a:pt x="472300" y="1337856"/>
                  </a:lnTo>
                  <a:lnTo>
                    <a:pt x="472782" y="1338859"/>
                  </a:lnTo>
                  <a:lnTo>
                    <a:pt x="471678" y="1340929"/>
                  </a:lnTo>
                  <a:lnTo>
                    <a:pt x="472719" y="1342491"/>
                  </a:lnTo>
                  <a:lnTo>
                    <a:pt x="475742" y="1341297"/>
                  </a:lnTo>
                  <a:lnTo>
                    <a:pt x="476948" y="1342517"/>
                  </a:lnTo>
                  <a:lnTo>
                    <a:pt x="475627" y="1345234"/>
                  </a:lnTo>
                  <a:lnTo>
                    <a:pt x="476999" y="1346517"/>
                  </a:lnTo>
                  <a:lnTo>
                    <a:pt x="479628" y="1345184"/>
                  </a:lnTo>
                  <a:lnTo>
                    <a:pt x="480720" y="1346276"/>
                  </a:lnTo>
                  <a:lnTo>
                    <a:pt x="479793" y="1349641"/>
                  </a:lnTo>
                  <a:lnTo>
                    <a:pt x="482117" y="1350645"/>
                  </a:lnTo>
                  <a:lnTo>
                    <a:pt x="486295" y="1349883"/>
                  </a:lnTo>
                  <a:lnTo>
                    <a:pt x="489635" y="1349844"/>
                  </a:lnTo>
                  <a:lnTo>
                    <a:pt x="490982" y="1349921"/>
                  </a:lnTo>
                  <a:lnTo>
                    <a:pt x="492887" y="1349832"/>
                  </a:lnTo>
                  <a:lnTo>
                    <a:pt x="495922" y="1350238"/>
                  </a:lnTo>
                  <a:lnTo>
                    <a:pt x="496976" y="1349197"/>
                  </a:lnTo>
                  <a:lnTo>
                    <a:pt x="495782" y="1346657"/>
                  </a:lnTo>
                  <a:lnTo>
                    <a:pt x="496316" y="1345857"/>
                  </a:lnTo>
                  <a:lnTo>
                    <a:pt x="497446" y="1345438"/>
                  </a:lnTo>
                  <a:lnTo>
                    <a:pt x="499224" y="1346377"/>
                  </a:lnTo>
                  <a:lnTo>
                    <a:pt x="500773" y="1345641"/>
                  </a:lnTo>
                  <a:lnTo>
                    <a:pt x="499999" y="1342326"/>
                  </a:lnTo>
                  <a:lnTo>
                    <a:pt x="500735" y="1341208"/>
                  </a:lnTo>
                  <a:lnTo>
                    <a:pt x="503758" y="1342415"/>
                  </a:lnTo>
                  <a:lnTo>
                    <a:pt x="504977" y="1341196"/>
                  </a:lnTo>
                  <a:lnTo>
                    <a:pt x="503821" y="1338656"/>
                  </a:lnTo>
                  <a:lnTo>
                    <a:pt x="504698" y="1337233"/>
                  </a:lnTo>
                  <a:lnTo>
                    <a:pt x="507784" y="1338389"/>
                  </a:lnTo>
                  <a:lnTo>
                    <a:pt x="508812" y="1337360"/>
                  </a:lnTo>
                  <a:lnTo>
                    <a:pt x="508139" y="1334554"/>
                  </a:lnTo>
                  <a:lnTo>
                    <a:pt x="508939" y="1331341"/>
                  </a:lnTo>
                  <a:lnTo>
                    <a:pt x="507834" y="1328394"/>
                  </a:lnTo>
                  <a:lnTo>
                    <a:pt x="508317" y="1325854"/>
                  </a:lnTo>
                  <a:lnTo>
                    <a:pt x="507784" y="1325016"/>
                  </a:lnTo>
                  <a:lnTo>
                    <a:pt x="508990" y="1322514"/>
                  </a:lnTo>
                  <a:close/>
                </a:path>
                <a:path w="5187949" h="2191384">
                  <a:moveTo>
                    <a:pt x="620763" y="966076"/>
                  </a:moveTo>
                  <a:lnTo>
                    <a:pt x="619721" y="965034"/>
                  </a:lnTo>
                  <a:lnTo>
                    <a:pt x="617194" y="966228"/>
                  </a:lnTo>
                  <a:lnTo>
                    <a:pt x="616381" y="965695"/>
                  </a:lnTo>
                  <a:lnTo>
                    <a:pt x="615899" y="964692"/>
                  </a:lnTo>
                  <a:lnTo>
                    <a:pt x="617004" y="962621"/>
                  </a:lnTo>
                  <a:lnTo>
                    <a:pt x="615962" y="961059"/>
                  </a:lnTo>
                  <a:lnTo>
                    <a:pt x="612940" y="962253"/>
                  </a:lnTo>
                  <a:lnTo>
                    <a:pt x="611949" y="961263"/>
                  </a:lnTo>
                  <a:lnTo>
                    <a:pt x="612902" y="957935"/>
                  </a:lnTo>
                  <a:lnTo>
                    <a:pt x="611530" y="957313"/>
                  </a:lnTo>
                  <a:lnTo>
                    <a:pt x="609333" y="957694"/>
                  </a:lnTo>
                  <a:lnTo>
                    <a:pt x="607529" y="957694"/>
                  </a:lnTo>
                  <a:lnTo>
                    <a:pt x="605116" y="957300"/>
                  </a:lnTo>
                  <a:lnTo>
                    <a:pt x="603834" y="957999"/>
                  </a:lnTo>
                  <a:lnTo>
                    <a:pt x="604824" y="961186"/>
                  </a:lnTo>
                  <a:lnTo>
                    <a:pt x="604380" y="961694"/>
                  </a:lnTo>
                  <a:lnTo>
                    <a:pt x="603580" y="962228"/>
                  </a:lnTo>
                  <a:lnTo>
                    <a:pt x="601040" y="961034"/>
                  </a:lnTo>
                  <a:lnTo>
                    <a:pt x="599706" y="962367"/>
                  </a:lnTo>
                  <a:lnTo>
                    <a:pt x="600913" y="964895"/>
                  </a:lnTo>
                  <a:lnTo>
                    <a:pt x="600379" y="965695"/>
                  </a:lnTo>
                  <a:lnTo>
                    <a:pt x="599465" y="966228"/>
                  </a:lnTo>
                  <a:lnTo>
                    <a:pt x="597179" y="965047"/>
                  </a:lnTo>
                  <a:lnTo>
                    <a:pt x="596087" y="965936"/>
                  </a:lnTo>
                  <a:lnTo>
                    <a:pt x="596074" y="973391"/>
                  </a:lnTo>
                  <a:lnTo>
                    <a:pt x="597014" y="974369"/>
                  </a:lnTo>
                  <a:lnTo>
                    <a:pt x="599605" y="973175"/>
                  </a:lnTo>
                  <a:lnTo>
                    <a:pt x="600379" y="973709"/>
                  </a:lnTo>
                  <a:lnTo>
                    <a:pt x="600875" y="974712"/>
                  </a:lnTo>
                  <a:lnTo>
                    <a:pt x="599757" y="976782"/>
                  </a:lnTo>
                  <a:lnTo>
                    <a:pt x="600798" y="978344"/>
                  </a:lnTo>
                  <a:lnTo>
                    <a:pt x="603821" y="977150"/>
                  </a:lnTo>
                  <a:lnTo>
                    <a:pt x="604761" y="978090"/>
                  </a:lnTo>
                  <a:lnTo>
                    <a:pt x="603923" y="981532"/>
                  </a:lnTo>
                  <a:lnTo>
                    <a:pt x="605282" y="982052"/>
                  </a:lnTo>
                  <a:lnTo>
                    <a:pt x="607402" y="981760"/>
                  </a:lnTo>
                  <a:lnTo>
                    <a:pt x="608965" y="981684"/>
                  </a:lnTo>
                  <a:lnTo>
                    <a:pt x="612013" y="982091"/>
                  </a:lnTo>
                  <a:lnTo>
                    <a:pt x="613054" y="981036"/>
                  </a:lnTo>
                  <a:lnTo>
                    <a:pt x="611847" y="978509"/>
                  </a:lnTo>
                  <a:lnTo>
                    <a:pt x="612381" y="977709"/>
                  </a:lnTo>
                  <a:lnTo>
                    <a:pt x="613397" y="977201"/>
                  </a:lnTo>
                  <a:lnTo>
                    <a:pt x="615467" y="978293"/>
                  </a:lnTo>
                  <a:lnTo>
                    <a:pt x="617029" y="977277"/>
                  </a:lnTo>
                  <a:lnTo>
                    <a:pt x="615823" y="974267"/>
                  </a:lnTo>
                  <a:lnTo>
                    <a:pt x="616775" y="973315"/>
                  </a:lnTo>
                  <a:lnTo>
                    <a:pt x="620217" y="974166"/>
                  </a:lnTo>
                  <a:lnTo>
                    <a:pt x="620737" y="972807"/>
                  </a:lnTo>
                  <a:lnTo>
                    <a:pt x="620445" y="970673"/>
                  </a:lnTo>
                  <a:lnTo>
                    <a:pt x="620356" y="969124"/>
                  </a:lnTo>
                  <a:lnTo>
                    <a:pt x="620763" y="966076"/>
                  </a:lnTo>
                  <a:close/>
                </a:path>
                <a:path w="5187949" h="2191384">
                  <a:moveTo>
                    <a:pt x="628789" y="1221003"/>
                  </a:moveTo>
                  <a:lnTo>
                    <a:pt x="628396" y="1218704"/>
                  </a:lnTo>
                  <a:lnTo>
                    <a:pt x="628396" y="1197800"/>
                  </a:lnTo>
                  <a:lnTo>
                    <a:pt x="627380" y="1197292"/>
                  </a:lnTo>
                  <a:lnTo>
                    <a:pt x="625322" y="1198384"/>
                  </a:lnTo>
                  <a:lnTo>
                    <a:pt x="623747" y="1197368"/>
                  </a:lnTo>
                  <a:lnTo>
                    <a:pt x="624954" y="1194358"/>
                  </a:lnTo>
                  <a:lnTo>
                    <a:pt x="623722" y="1193126"/>
                  </a:lnTo>
                  <a:lnTo>
                    <a:pt x="621195" y="1194333"/>
                  </a:lnTo>
                  <a:lnTo>
                    <a:pt x="620395" y="1193800"/>
                  </a:lnTo>
                  <a:lnTo>
                    <a:pt x="619874" y="1192898"/>
                  </a:lnTo>
                  <a:lnTo>
                    <a:pt x="621042" y="1190599"/>
                  </a:lnTo>
                  <a:lnTo>
                    <a:pt x="619709" y="1188974"/>
                  </a:lnTo>
                  <a:lnTo>
                    <a:pt x="613587" y="1189939"/>
                  </a:lnTo>
                  <a:lnTo>
                    <a:pt x="608812" y="1189367"/>
                  </a:lnTo>
                  <a:lnTo>
                    <a:pt x="603961" y="1189405"/>
                  </a:lnTo>
                  <a:lnTo>
                    <a:pt x="599274" y="1189913"/>
                  </a:lnTo>
                  <a:lnTo>
                    <a:pt x="597382" y="1189380"/>
                  </a:lnTo>
                  <a:lnTo>
                    <a:pt x="595896" y="1189990"/>
                  </a:lnTo>
                  <a:lnTo>
                    <a:pt x="596747" y="1193368"/>
                  </a:lnTo>
                  <a:lnTo>
                    <a:pt x="596379" y="1193800"/>
                  </a:lnTo>
                  <a:lnTo>
                    <a:pt x="595579" y="1194333"/>
                  </a:lnTo>
                  <a:lnTo>
                    <a:pt x="593039" y="1193126"/>
                  </a:lnTo>
                  <a:lnTo>
                    <a:pt x="591705" y="1194460"/>
                  </a:lnTo>
                  <a:lnTo>
                    <a:pt x="592912" y="1197000"/>
                  </a:lnTo>
                  <a:lnTo>
                    <a:pt x="592378" y="1197800"/>
                  </a:lnTo>
                  <a:lnTo>
                    <a:pt x="591464" y="1198308"/>
                  </a:lnTo>
                  <a:lnTo>
                    <a:pt x="589165" y="1197140"/>
                  </a:lnTo>
                  <a:lnTo>
                    <a:pt x="587527" y="1198473"/>
                  </a:lnTo>
                  <a:lnTo>
                    <a:pt x="588530" y="1204582"/>
                  </a:lnTo>
                  <a:lnTo>
                    <a:pt x="588187" y="1207096"/>
                  </a:lnTo>
                  <a:lnTo>
                    <a:pt x="588492" y="1208481"/>
                  </a:lnTo>
                  <a:lnTo>
                    <a:pt x="588251" y="1211110"/>
                  </a:lnTo>
                  <a:lnTo>
                    <a:pt x="588365" y="1212481"/>
                  </a:lnTo>
                  <a:lnTo>
                    <a:pt x="588365" y="1215745"/>
                  </a:lnTo>
                  <a:lnTo>
                    <a:pt x="587552" y="1220076"/>
                  </a:lnTo>
                  <a:lnTo>
                    <a:pt x="588581" y="1222260"/>
                  </a:lnTo>
                  <a:lnTo>
                    <a:pt x="591896" y="1221486"/>
                  </a:lnTo>
                  <a:lnTo>
                    <a:pt x="593013" y="1222235"/>
                  </a:lnTo>
                  <a:lnTo>
                    <a:pt x="591820" y="1225245"/>
                  </a:lnTo>
                  <a:lnTo>
                    <a:pt x="593039" y="1226477"/>
                  </a:lnTo>
                  <a:lnTo>
                    <a:pt x="595579" y="1225270"/>
                  </a:lnTo>
                  <a:lnTo>
                    <a:pt x="596379" y="1225804"/>
                  </a:lnTo>
                  <a:lnTo>
                    <a:pt x="596747" y="1226235"/>
                  </a:lnTo>
                  <a:lnTo>
                    <a:pt x="595896" y="1229614"/>
                  </a:lnTo>
                  <a:lnTo>
                    <a:pt x="598246" y="1230591"/>
                  </a:lnTo>
                  <a:lnTo>
                    <a:pt x="602322" y="1229804"/>
                  </a:lnTo>
                  <a:lnTo>
                    <a:pt x="617385" y="1229804"/>
                  </a:lnTo>
                  <a:lnTo>
                    <a:pt x="619480" y="1230185"/>
                  </a:lnTo>
                  <a:lnTo>
                    <a:pt x="620852" y="1229614"/>
                  </a:lnTo>
                  <a:lnTo>
                    <a:pt x="620014" y="1226223"/>
                  </a:lnTo>
                  <a:lnTo>
                    <a:pt x="620395" y="1225804"/>
                  </a:lnTo>
                  <a:lnTo>
                    <a:pt x="621398" y="1225321"/>
                  </a:lnTo>
                  <a:lnTo>
                    <a:pt x="623468" y="1226426"/>
                  </a:lnTo>
                  <a:lnTo>
                    <a:pt x="625030" y="1225384"/>
                  </a:lnTo>
                  <a:lnTo>
                    <a:pt x="623836" y="1222362"/>
                  </a:lnTo>
                  <a:lnTo>
                    <a:pt x="624852" y="1221346"/>
                  </a:lnTo>
                  <a:lnTo>
                    <a:pt x="628129" y="1222349"/>
                  </a:lnTo>
                  <a:lnTo>
                    <a:pt x="628789" y="1221003"/>
                  </a:lnTo>
                  <a:close/>
                </a:path>
                <a:path w="5187949" h="2191384">
                  <a:moveTo>
                    <a:pt x="741337" y="856424"/>
                  </a:moveTo>
                  <a:lnTo>
                    <a:pt x="740473" y="851217"/>
                  </a:lnTo>
                  <a:lnTo>
                    <a:pt x="740473" y="844854"/>
                  </a:lnTo>
                  <a:lnTo>
                    <a:pt x="740879" y="842302"/>
                  </a:lnTo>
                  <a:lnTo>
                    <a:pt x="740117" y="841057"/>
                  </a:lnTo>
                  <a:lnTo>
                    <a:pt x="737019" y="842124"/>
                  </a:lnTo>
                  <a:lnTo>
                    <a:pt x="736473" y="841654"/>
                  </a:lnTo>
                  <a:lnTo>
                    <a:pt x="735965" y="841070"/>
                  </a:lnTo>
                  <a:lnTo>
                    <a:pt x="737057" y="838060"/>
                  </a:lnTo>
                  <a:lnTo>
                    <a:pt x="735241" y="836790"/>
                  </a:lnTo>
                  <a:lnTo>
                    <a:pt x="730034" y="837653"/>
                  </a:lnTo>
                  <a:lnTo>
                    <a:pt x="726440" y="837653"/>
                  </a:lnTo>
                  <a:lnTo>
                    <a:pt x="722299" y="836853"/>
                  </a:lnTo>
                  <a:lnTo>
                    <a:pt x="719950" y="837869"/>
                  </a:lnTo>
                  <a:lnTo>
                    <a:pt x="720890" y="841222"/>
                  </a:lnTo>
                  <a:lnTo>
                    <a:pt x="719797" y="842314"/>
                  </a:lnTo>
                  <a:lnTo>
                    <a:pt x="717257" y="841121"/>
                  </a:lnTo>
                  <a:lnTo>
                    <a:pt x="716457" y="841654"/>
                  </a:lnTo>
                  <a:lnTo>
                    <a:pt x="716457" y="851217"/>
                  </a:lnTo>
                  <a:lnTo>
                    <a:pt x="715594" y="856424"/>
                  </a:lnTo>
                  <a:lnTo>
                    <a:pt x="716889" y="858278"/>
                  </a:lnTo>
                  <a:lnTo>
                    <a:pt x="719848" y="857161"/>
                  </a:lnTo>
                  <a:lnTo>
                    <a:pt x="720458" y="857656"/>
                  </a:lnTo>
                  <a:lnTo>
                    <a:pt x="720966" y="858278"/>
                  </a:lnTo>
                  <a:lnTo>
                    <a:pt x="719836" y="861225"/>
                  </a:lnTo>
                  <a:lnTo>
                    <a:pt x="721690" y="862520"/>
                  </a:lnTo>
                  <a:lnTo>
                    <a:pt x="726897" y="861656"/>
                  </a:lnTo>
                  <a:lnTo>
                    <a:pt x="733259" y="861656"/>
                  </a:lnTo>
                  <a:lnTo>
                    <a:pt x="735812" y="862063"/>
                  </a:lnTo>
                  <a:lnTo>
                    <a:pt x="737069" y="861301"/>
                  </a:lnTo>
                  <a:lnTo>
                    <a:pt x="735990" y="858202"/>
                  </a:lnTo>
                  <a:lnTo>
                    <a:pt x="736473" y="857656"/>
                  </a:lnTo>
                  <a:lnTo>
                    <a:pt x="737082" y="857161"/>
                  </a:lnTo>
                  <a:lnTo>
                    <a:pt x="740041" y="858278"/>
                  </a:lnTo>
                  <a:lnTo>
                    <a:pt x="741337" y="856424"/>
                  </a:lnTo>
                  <a:close/>
                </a:path>
                <a:path w="5187949" h="2191384">
                  <a:moveTo>
                    <a:pt x="748855" y="1100848"/>
                  </a:moveTo>
                  <a:lnTo>
                    <a:pt x="748474" y="1098740"/>
                  </a:lnTo>
                  <a:lnTo>
                    <a:pt x="748474" y="1077747"/>
                  </a:lnTo>
                  <a:lnTo>
                    <a:pt x="744474" y="1077747"/>
                  </a:lnTo>
                  <a:lnTo>
                    <a:pt x="743940" y="1076947"/>
                  </a:lnTo>
                  <a:lnTo>
                    <a:pt x="745147" y="1074407"/>
                  </a:lnTo>
                  <a:lnTo>
                    <a:pt x="743813" y="1073073"/>
                  </a:lnTo>
                  <a:lnTo>
                    <a:pt x="741146" y="1074407"/>
                  </a:lnTo>
                  <a:lnTo>
                    <a:pt x="739813" y="1073073"/>
                  </a:lnTo>
                  <a:lnTo>
                    <a:pt x="741146" y="1070406"/>
                  </a:lnTo>
                  <a:lnTo>
                    <a:pt x="739965" y="1069238"/>
                  </a:lnTo>
                  <a:lnTo>
                    <a:pt x="737196" y="1069949"/>
                  </a:lnTo>
                  <a:lnTo>
                    <a:pt x="734225" y="1069124"/>
                  </a:lnTo>
                  <a:lnTo>
                    <a:pt x="730821" y="1069746"/>
                  </a:lnTo>
                  <a:lnTo>
                    <a:pt x="725893" y="1069746"/>
                  </a:lnTo>
                  <a:lnTo>
                    <a:pt x="723011" y="1069390"/>
                  </a:lnTo>
                  <a:lnTo>
                    <a:pt x="719289" y="1069911"/>
                  </a:lnTo>
                  <a:lnTo>
                    <a:pt x="717562" y="1069340"/>
                  </a:lnTo>
                  <a:lnTo>
                    <a:pt x="716038" y="1069898"/>
                  </a:lnTo>
                  <a:lnTo>
                    <a:pt x="716800" y="1073353"/>
                  </a:lnTo>
                  <a:lnTo>
                    <a:pt x="716457" y="1073746"/>
                  </a:lnTo>
                  <a:lnTo>
                    <a:pt x="715657" y="1074280"/>
                  </a:lnTo>
                  <a:lnTo>
                    <a:pt x="713117" y="1073073"/>
                  </a:lnTo>
                  <a:lnTo>
                    <a:pt x="711784" y="1074407"/>
                  </a:lnTo>
                  <a:lnTo>
                    <a:pt x="712990" y="1076947"/>
                  </a:lnTo>
                  <a:lnTo>
                    <a:pt x="712457" y="1077747"/>
                  </a:lnTo>
                  <a:lnTo>
                    <a:pt x="711542" y="1078268"/>
                  </a:lnTo>
                  <a:lnTo>
                    <a:pt x="709256" y="1077099"/>
                  </a:lnTo>
                  <a:lnTo>
                    <a:pt x="707605" y="1078433"/>
                  </a:lnTo>
                  <a:lnTo>
                    <a:pt x="708634" y="1084529"/>
                  </a:lnTo>
                  <a:lnTo>
                    <a:pt x="708266" y="1087056"/>
                  </a:lnTo>
                  <a:lnTo>
                    <a:pt x="708609" y="1088428"/>
                  </a:lnTo>
                  <a:lnTo>
                    <a:pt x="708215" y="1091907"/>
                  </a:lnTo>
                  <a:lnTo>
                    <a:pt x="707923" y="1095641"/>
                  </a:lnTo>
                  <a:lnTo>
                    <a:pt x="708634" y="1098461"/>
                  </a:lnTo>
                  <a:lnTo>
                    <a:pt x="707961" y="1101267"/>
                  </a:lnTo>
                  <a:lnTo>
                    <a:pt x="709117" y="1102423"/>
                  </a:lnTo>
                  <a:lnTo>
                    <a:pt x="711657" y="1101217"/>
                  </a:lnTo>
                  <a:lnTo>
                    <a:pt x="712457" y="1101750"/>
                  </a:lnTo>
                  <a:lnTo>
                    <a:pt x="712952" y="1102766"/>
                  </a:lnTo>
                  <a:lnTo>
                    <a:pt x="711835" y="1104836"/>
                  </a:lnTo>
                  <a:lnTo>
                    <a:pt x="712876" y="1106398"/>
                  </a:lnTo>
                  <a:lnTo>
                    <a:pt x="715899" y="1105204"/>
                  </a:lnTo>
                  <a:lnTo>
                    <a:pt x="716889" y="1106182"/>
                  </a:lnTo>
                  <a:lnTo>
                    <a:pt x="715937" y="1109522"/>
                  </a:lnTo>
                  <a:lnTo>
                    <a:pt x="718261" y="1110564"/>
                  </a:lnTo>
                  <a:lnTo>
                    <a:pt x="722452" y="1109764"/>
                  </a:lnTo>
                  <a:lnTo>
                    <a:pt x="737374" y="1109764"/>
                  </a:lnTo>
                  <a:lnTo>
                    <a:pt x="739673" y="1110145"/>
                  </a:lnTo>
                  <a:lnTo>
                    <a:pt x="741019" y="1109484"/>
                  </a:lnTo>
                  <a:lnTo>
                    <a:pt x="740016" y="1106220"/>
                  </a:lnTo>
                  <a:lnTo>
                    <a:pt x="741032" y="1105204"/>
                  </a:lnTo>
                  <a:lnTo>
                    <a:pt x="744054" y="1106398"/>
                  </a:lnTo>
                  <a:lnTo>
                    <a:pt x="745096" y="1104836"/>
                  </a:lnTo>
                  <a:lnTo>
                    <a:pt x="743978" y="1102766"/>
                  </a:lnTo>
                  <a:lnTo>
                    <a:pt x="744474" y="1101750"/>
                  </a:lnTo>
                  <a:lnTo>
                    <a:pt x="744905" y="1101382"/>
                  </a:lnTo>
                  <a:lnTo>
                    <a:pt x="748284" y="1102220"/>
                  </a:lnTo>
                  <a:lnTo>
                    <a:pt x="748855" y="1100848"/>
                  </a:lnTo>
                  <a:close/>
                </a:path>
                <a:path w="5187949" h="2191384">
                  <a:moveTo>
                    <a:pt x="860945" y="732866"/>
                  </a:moveTo>
                  <a:lnTo>
                    <a:pt x="860552" y="730465"/>
                  </a:lnTo>
                  <a:lnTo>
                    <a:pt x="860552" y="728649"/>
                  </a:lnTo>
                  <a:lnTo>
                    <a:pt x="860933" y="726452"/>
                  </a:lnTo>
                  <a:lnTo>
                    <a:pt x="860361" y="725157"/>
                  </a:lnTo>
                  <a:lnTo>
                    <a:pt x="857008" y="725906"/>
                  </a:lnTo>
                  <a:lnTo>
                    <a:pt x="855903" y="725182"/>
                  </a:lnTo>
                  <a:lnTo>
                    <a:pt x="857110" y="722160"/>
                  </a:lnTo>
                  <a:lnTo>
                    <a:pt x="855878" y="720928"/>
                  </a:lnTo>
                  <a:lnTo>
                    <a:pt x="853351" y="722134"/>
                  </a:lnTo>
                  <a:lnTo>
                    <a:pt x="852551" y="721601"/>
                  </a:lnTo>
                  <a:lnTo>
                    <a:pt x="852030" y="720686"/>
                  </a:lnTo>
                  <a:lnTo>
                    <a:pt x="853198" y="718400"/>
                  </a:lnTo>
                  <a:lnTo>
                    <a:pt x="852309" y="717308"/>
                  </a:lnTo>
                  <a:lnTo>
                    <a:pt x="844854" y="717296"/>
                  </a:lnTo>
                  <a:lnTo>
                    <a:pt x="843876" y="718235"/>
                  </a:lnTo>
                  <a:lnTo>
                    <a:pt x="845070" y="720826"/>
                  </a:lnTo>
                  <a:lnTo>
                    <a:pt x="844537" y="721601"/>
                  </a:lnTo>
                  <a:lnTo>
                    <a:pt x="843737" y="722134"/>
                  </a:lnTo>
                  <a:lnTo>
                    <a:pt x="841209" y="720928"/>
                  </a:lnTo>
                  <a:lnTo>
                    <a:pt x="839863" y="722261"/>
                  </a:lnTo>
                  <a:lnTo>
                    <a:pt x="841070" y="724801"/>
                  </a:lnTo>
                  <a:lnTo>
                    <a:pt x="840536" y="725601"/>
                  </a:lnTo>
                  <a:lnTo>
                    <a:pt x="839635" y="726122"/>
                  </a:lnTo>
                  <a:lnTo>
                    <a:pt x="837336" y="724941"/>
                  </a:lnTo>
                  <a:lnTo>
                    <a:pt x="836091" y="725957"/>
                  </a:lnTo>
                  <a:lnTo>
                    <a:pt x="836282" y="732917"/>
                  </a:lnTo>
                  <a:lnTo>
                    <a:pt x="836714" y="734060"/>
                  </a:lnTo>
                  <a:lnTo>
                    <a:pt x="840155" y="733221"/>
                  </a:lnTo>
                  <a:lnTo>
                    <a:pt x="841095" y="734161"/>
                  </a:lnTo>
                  <a:lnTo>
                    <a:pt x="839889" y="737184"/>
                  </a:lnTo>
                  <a:lnTo>
                    <a:pt x="841463" y="738225"/>
                  </a:lnTo>
                  <a:lnTo>
                    <a:pt x="843534" y="737120"/>
                  </a:lnTo>
                  <a:lnTo>
                    <a:pt x="844537" y="737603"/>
                  </a:lnTo>
                  <a:lnTo>
                    <a:pt x="844981" y="738111"/>
                  </a:lnTo>
                  <a:lnTo>
                    <a:pt x="843991" y="741311"/>
                  </a:lnTo>
                  <a:lnTo>
                    <a:pt x="845477" y="742111"/>
                  </a:lnTo>
                  <a:lnTo>
                    <a:pt x="851547" y="742035"/>
                  </a:lnTo>
                  <a:lnTo>
                    <a:pt x="853059" y="741387"/>
                  </a:lnTo>
                  <a:lnTo>
                    <a:pt x="852131" y="738022"/>
                  </a:lnTo>
                  <a:lnTo>
                    <a:pt x="853008" y="737146"/>
                  </a:lnTo>
                  <a:lnTo>
                    <a:pt x="856272" y="738162"/>
                  </a:lnTo>
                  <a:lnTo>
                    <a:pt x="857084" y="736536"/>
                  </a:lnTo>
                  <a:lnTo>
                    <a:pt x="856119" y="734733"/>
                  </a:lnTo>
                  <a:lnTo>
                    <a:pt x="856551" y="733602"/>
                  </a:lnTo>
                  <a:lnTo>
                    <a:pt x="857046" y="733158"/>
                  </a:lnTo>
                  <a:lnTo>
                    <a:pt x="860221" y="734161"/>
                  </a:lnTo>
                  <a:lnTo>
                    <a:pt x="860945" y="732866"/>
                  </a:lnTo>
                  <a:close/>
                </a:path>
                <a:path w="5187949" h="2191384">
                  <a:moveTo>
                    <a:pt x="980998" y="605929"/>
                  </a:moveTo>
                  <a:lnTo>
                    <a:pt x="979957" y="604888"/>
                  </a:lnTo>
                  <a:lnTo>
                    <a:pt x="977417" y="606082"/>
                  </a:lnTo>
                  <a:lnTo>
                    <a:pt x="976617" y="605548"/>
                  </a:lnTo>
                  <a:lnTo>
                    <a:pt x="976134" y="604545"/>
                  </a:lnTo>
                  <a:lnTo>
                    <a:pt x="977239" y="602475"/>
                  </a:lnTo>
                  <a:lnTo>
                    <a:pt x="976198" y="600913"/>
                  </a:lnTo>
                  <a:lnTo>
                    <a:pt x="973175" y="602107"/>
                  </a:lnTo>
                  <a:lnTo>
                    <a:pt x="972185" y="601116"/>
                  </a:lnTo>
                  <a:lnTo>
                    <a:pt x="973137" y="597789"/>
                  </a:lnTo>
                  <a:lnTo>
                    <a:pt x="971765" y="597166"/>
                  </a:lnTo>
                  <a:lnTo>
                    <a:pt x="969568" y="597547"/>
                  </a:lnTo>
                  <a:lnTo>
                    <a:pt x="967752" y="597547"/>
                  </a:lnTo>
                  <a:lnTo>
                    <a:pt x="965365" y="597154"/>
                  </a:lnTo>
                  <a:lnTo>
                    <a:pt x="964069" y="597852"/>
                  </a:lnTo>
                  <a:lnTo>
                    <a:pt x="965060" y="601040"/>
                  </a:lnTo>
                  <a:lnTo>
                    <a:pt x="964628" y="601548"/>
                  </a:lnTo>
                  <a:lnTo>
                    <a:pt x="963828" y="602081"/>
                  </a:lnTo>
                  <a:lnTo>
                    <a:pt x="961288" y="600887"/>
                  </a:lnTo>
                  <a:lnTo>
                    <a:pt x="959954" y="602221"/>
                  </a:lnTo>
                  <a:lnTo>
                    <a:pt x="961148" y="604748"/>
                  </a:lnTo>
                  <a:lnTo>
                    <a:pt x="960615" y="605548"/>
                  </a:lnTo>
                  <a:lnTo>
                    <a:pt x="959726" y="606069"/>
                  </a:lnTo>
                  <a:lnTo>
                    <a:pt x="957414" y="604888"/>
                  </a:lnTo>
                  <a:lnTo>
                    <a:pt x="956335" y="605790"/>
                  </a:lnTo>
                  <a:lnTo>
                    <a:pt x="956322" y="613244"/>
                  </a:lnTo>
                  <a:lnTo>
                    <a:pt x="957249" y="614222"/>
                  </a:lnTo>
                  <a:lnTo>
                    <a:pt x="959840" y="613016"/>
                  </a:lnTo>
                  <a:lnTo>
                    <a:pt x="960615" y="613549"/>
                  </a:lnTo>
                  <a:lnTo>
                    <a:pt x="961110" y="614565"/>
                  </a:lnTo>
                  <a:lnTo>
                    <a:pt x="960005" y="616635"/>
                  </a:lnTo>
                  <a:lnTo>
                    <a:pt x="961047" y="618197"/>
                  </a:lnTo>
                  <a:lnTo>
                    <a:pt x="964069" y="617004"/>
                  </a:lnTo>
                  <a:lnTo>
                    <a:pt x="965009" y="617943"/>
                  </a:lnTo>
                  <a:lnTo>
                    <a:pt x="964158" y="621385"/>
                  </a:lnTo>
                  <a:lnTo>
                    <a:pt x="965517" y="621906"/>
                  </a:lnTo>
                  <a:lnTo>
                    <a:pt x="967651" y="621614"/>
                  </a:lnTo>
                  <a:lnTo>
                    <a:pt x="969200" y="621525"/>
                  </a:lnTo>
                  <a:lnTo>
                    <a:pt x="972235" y="621931"/>
                  </a:lnTo>
                  <a:lnTo>
                    <a:pt x="973289" y="620890"/>
                  </a:lnTo>
                  <a:lnTo>
                    <a:pt x="972083" y="618363"/>
                  </a:lnTo>
                  <a:lnTo>
                    <a:pt x="972616" y="617562"/>
                  </a:lnTo>
                  <a:lnTo>
                    <a:pt x="973620" y="617067"/>
                  </a:lnTo>
                  <a:lnTo>
                    <a:pt x="975702" y="618172"/>
                  </a:lnTo>
                  <a:lnTo>
                    <a:pt x="977265" y="617131"/>
                  </a:lnTo>
                  <a:lnTo>
                    <a:pt x="976058" y="614108"/>
                  </a:lnTo>
                  <a:lnTo>
                    <a:pt x="977011" y="613168"/>
                  </a:lnTo>
                  <a:lnTo>
                    <a:pt x="980452" y="614019"/>
                  </a:lnTo>
                  <a:lnTo>
                    <a:pt x="980973" y="612660"/>
                  </a:lnTo>
                  <a:lnTo>
                    <a:pt x="980681" y="610527"/>
                  </a:lnTo>
                  <a:lnTo>
                    <a:pt x="980592" y="608965"/>
                  </a:lnTo>
                  <a:lnTo>
                    <a:pt x="980998" y="605929"/>
                  </a:lnTo>
                  <a:close/>
                </a:path>
                <a:path w="5187949" h="2191384">
                  <a:moveTo>
                    <a:pt x="989025" y="860856"/>
                  </a:moveTo>
                  <a:lnTo>
                    <a:pt x="988631" y="858570"/>
                  </a:lnTo>
                  <a:lnTo>
                    <a:pt x="988631" y="837653"/>
                  </a:lnTo>
                  <a:lnTo>
                    <a:pt x="984631" y="837653"/>
                  </a:lnTo>
                  <a:lnTo>
                    <a:pt x="984097" y="836853"/>
                  </a:lnTo>
                  <a:lnTo>
                    <a:pt x="985291" y="834313"/>
                  </a:lnTo>
                  <a:lnTo>
                    <a:pt x="983957" y="832980"/>
                  </a:lnTo>
                  <a:lnTo>
                    <a:pt x="981290" y="834313"/>
                  </a:lnTo>
                  <a:lnTo>
                    <a:pt x="979957" y="832980"/>
                  </a:lnTo>
                  <a:lnTo>
                    <a:pt x="981290" y="830313"/>
                  </a:lnTo>
                  <a:lnTo>
                    <a:pt x="980122" y="829132"/>
                  </a:lnTo>
                  <a:lnTo>
                    <a:pt x="977353" y="829843"/>
                  </a:lnTo>
                  <a:lnTo>
                    <a:pt x="974369" y="829017"/>
                  </a:lnTo>
                  <a:lnTo>
                    <a:pt x="970965" y="829640"/>
                  </a:lnTo>
                  <a:lnTo>
                    <a:pt x="966038" y="829640"/>
                  </a:lnTo>
                  <a:lnTo>
                    <a:pt x="963168" y="829284"/>
                  </a:lnTo>
                  <a:lnTo>
                    <a:pt x="959434" y="829805"/>
                  </a:lnTo>
                  <a:lnTo>
                    <a:pt x="957719" y="829246"/>
                  </a:lnTo>
                  <a:lnTo>
                    <a:pt x="956183" y="829805"/>
                  </a:lnTo>
                  <a:lnTo>
                    <a:pt x="956957" y="833259"/>
                  </a:lnTo>
                  <a:lnTo>
                    <a:pt x="956614" y="833640"/>
                  </a:lnTo>
                  <a:lnTo>
                    <a:pt x="955814" y="834174"/>
                  </a:lnTo>
                  <a:lnTo>
                    <a:pt x="953274" y="832980"/>
                  </a:lnTo>
                  <a:lnTo>
                    <a:pt x="951941" y="834313"/>
                  </a:lnTo>
                  <a:lnTo>
                    <a:pt x="953135" y="836853"/>
                  </a:lnTo>
                  <a:lnTo>
                    <a:pt x="952601" y="837653"/>
                  </a:lnTo>
                  <a:lnTo>
                    <a:pt x="951712" y="838161"/>
                  </a:lnTo>
                  <a:lnTo>
                    <a:pt x="949401" y="836993"/>
                  </a:lnTo>
                  <a:lnTo>
                    <a:pt x="947762" y="838339"/>
                  </a:lnTo>
                  <a:lnTo>
                    <a:pt x="948778" y="844435"/>
                  </a:lnTo>
                  <a:lnTo>
                    <a:pt x="948436" y="846963"/>
                  </a:lnTo>
                  <a:lnTo>
                    <a:pt x="948728" y="848334"/>
                  </a:lnTo>
                  <a:lnTo>
                    <a:pt x="948486" y="850963"/>
                  </a:lnTo>
                  <a:lnTo>
                    <a:pt x="948601" y="852347"/>
                  </a:lnTo>
                  <a:lnTo>
                    <a:pt x="948601" y="855611"/>
                  </a:lnTo>
                  <a:lnTo>
                    <a:pt x="947788" y="859929"/>
                  </a:lnTo>
                  <a:lnTo>
                    <a:pt x="948817" y="862114"/>
                  </a:lnTo>
                  <a:lnTo>
                    <a:pt x="952131" y="861339"/>
                  </a:lnTo>
                  <a:lnTo>
                    <a:pt x="953249" y="862088"/>
                  </a:lnTo>
                  <a:lnTo>
                    <a:pt x="952042" y="865098"/>
                  </a:lnTo>
                  <a:lnTo>
                    <a:pt x="953274" y="866330"/>
                  </a:lnTo>
                  <a:lnTo>
                    <a:pt x="955814" y="865124"/>
                  </a:lnTo>
                  <a:lnTo>
                    <a:pt x="956614" y="865657"/>
                  </a:lnTo>
                  <a:lnTo>
                    <a:pt x="956995" y="866089"/>
                  </a:lnTo>
                  <a:lnTo>
                    <a:pt x="956132" y="869467"/>
                  </a:lnTo>
                  <a:lnTo>
                    <a:pt x="958481" y="870445"/>
                  </a:lnTo>
                  <a:lnTo>
                    <a:pt x="962558" y="869657"/>
                  </a:lnTo>
                  <a:lnTo>
                    <a:pt x="977620" y="869657"/>
                  </a:lnTo>
                  <a:lnTo>
                    <a:pt x="979716" y="870038"/>
                  </a:lnTo>
                  <a:lnTo>
                    <a:pt x="981087" y="869467"/>
                  </a:lnTo>
                  <a:lnTo>
                    <a:pt x="980249" y="866089"/>
                  </a:lnTo>
                  <a:lnTo>
                    <a:pt x="980630" y="865657"/>
                  </a:lnTo>
                  <a:lnTo>
                    <a:pt x="981621" y="865162"/>
                  </a:lnTo>
                  <a:lnTo>
                    <a:pt x="983703" y="866279"/>
                  </a:lnTo>
                  <a:lnTo>
                    <a:pt x="985266" y="865238"/>
                  </a:lnTo>
                  <a:lnTo>
                    <a:pt x="984072" y="862215"/>
                  </a:lnTo>
                  <a:lnTo>
                    <a:pt x="985088" y="861199"/>
                  </a:lnTo>
                  <a:lnTo>
                    <a:pt x="988364" y="862203"/>
                  </a:lnTo>
                  <a:lnTo>
                    <a:pt x="989025" y="860856"/>
                  </a:lnTo>
                  <a:close/>
                </a:path>
                <a:path w="5187949" h="2191384">
                  <a:moveTo>
                    <a:pt x="1096695" y="481495"/>
                  </a:moveTo>
                  <a:lnTo>
                    <a:pt x="1080693" y="481495"/>
                  </a:lnTo>
                  <a:lnTo>
                    <a:pt x="1080693" y="497497"/>
                  </a:lnTo>
                  <a:lnTo>
                    <a:pt x="1096695" y="497497"/>
                  </a:lnTo>
                  <a:lnTo>
                    <a:pt x="1096695" y="481495"/>
                  </a:lnTo>
                  <a:close/>
                </a:path>
                <a:path w="5187949" h="2191384">
                  <a:moveTo>
                    <a:pt x="1109078" y="740702"/>
                  </a:moveTo>
                  <a:lnTo>
                    <a:pt x="1108710" y="738593"/>
                  </a:lnTo>
                  <a:lnTo>
                    <a:pt x="1108710" y="717600"/>
                  </a:lnTo>
                  <a:lnTo>
                    <a:pt x="1104709" y="717600"/>
                  </a:lnTo>
                  <a:lnTo>
                    <a:pt x="1104176" y="716800"/>
                  </a:lnTo>
                  <a:lnTo>
                    <a:pt x="1105369" y="714260"/>
                  </a:lnTo>
                  <a:lnTo>
                    <a:pt x="1104036" y="712927"/>
                  </a:lnTo>
                  <a:lnTo>
                    <a:pt x="1101369" y="714260"/>
                  </a:lnTo>
                  <a:lnTo>
                    <a:pt x="1100035" y="712927"/>
                  </a:lnTo>
                  <a:lnTo>
                    <a:pt x="1101369" y="710260"/>
                  </a:lnTo>
                  <a:lnTo>
                    <a:pt x="1100188" y="709091"/>
                  </a:lnTo>
                  <a:lnTo>
                    <a:pt x="1097419" y="709790"/>
                  </a:lnTo>
                  <a:lnTo>
                    <a:pt x="1094447" y="708964"/>
                  </a:lnTo>
                  <a:lnTo>
                    <a:pt x="1091031" y="709599"/>
                  </a:lnTo>
                  <a:lnTo>
                    <a:pt x="1086116" y="709599"/>
                  </a:lnTo>
                  <a:lnTo>
                    <a:pt x="1083233" y="709231"/>
                  </a:lnTo>
                  <a:lnTo>
                    <a:pt x="1079500" y="709764"/>
                  </a:lnTo>
                  <a:lnTo>
                    <a:pt x="1077798" y="709193"/>
                  </a:lnTo>
                  <a:lnTo>
                    <a:pt x="1076261" y="709752"/>
                  </a:lnTo>
                  <a:lnTo>
                    <a:pt x="1077023" y="713206"/>
                  </a:lnTo>
                  <a:lnTo>
                    <a:pt x="1076680" y="713600"/>
                  </a:lnTo>
                  <a:lnTo>
                    <a:pt x="1075880" y="714133"/>
                  </a:lnTo>
                  <a:lnTo>
                    <a:pt x="1073353" y="712927"/>
                  </a:lnTo>
                  <a:lnTo>
                    <a:pt x="1072019" y="714260"/>
                  </a:lnTo>
                  <a:lnTo>
                    <a:pt x="1073213" y="716800"/>
                  </a:lnTo>
                  <a:lnTo>
                    <a:pt x="1072680" y="717600"/>
                  </a:lnTo>
                  <a:lnTo>
                    <a:pt x="1071778" y="718121"/>
                  </a:lnTo>
                  <a:lnTo>
                    <a:pt x="1069479" y="716940"/>
                  </a:lnTo>
                  <a:lnTo>
                    <a:pt x="1067841" y="718286"/>
                  </a:lnTo>
                  <a:lnTo>
                    <a:pt x="1068857" y="724382"/>
                  </a:lnTo>
                  <a:lnTo>
                    <a:pt x="1068501" y="726909"/>
                  </a:lnTo>
                  <a:lnTo>
                    <a:pt x="1068793" y="728281"/>
                  </a:lnTo>
                  <a:lnTo>
                    <a:pt x="1068578" y="730910"/>
                  </a:lnTo>
                  <a:lnTo>
                    <a:pt x="1068679" y="732294"/>
                  </a:lnTo>
                  <a:lnTo>
                    <a:pt x="1068679" y="735558"/>
                  </a:lnTo>
                  <a:lnTo>
                    <a:pt x="1067866" y="739876"/>
                  </a:lnTo>
                  <a:lnTo>
                    <a:pt x="1068895" y="742061"/>
                  </a:lnTo>
                  <a:lnTo>
                    <a:pt x="1072210" y="741286"/>
                  </a:lnTo>
                  <a:lnTo>
                    <a:pt x="1073327" y="742035"/>
                  </a:lnTo>
                  <a:lnTo>
                    <a:pt x="1072121" y="745045"/>
                  </a:lnTo>
                  <a:lnTo>
                    <a:pt x="1073353" y="746277"/>
                  </a:lnTo>
                  <a:lnTo>
                    <a:pt x="1075880" y="745070"/>
                  </a:lnTo>
                  <a:lnTo>
                    <a:pt x="1076680" y="745604"/>
                  </a:lnTo>
                  <a:lnTo>
                    <a:pt x="1077023" y="745998"/>
                  </a:lnTo>
                  <a:lnTo>
                    <a:pt x="1076261" y="749452"/>
                  </a:lnTo>
                  <a:lnTo>
                    <a:pt x="1078712" y="750341"/>
                  </a:lnTo>
                  <a:lnTo>
                    <a:pt x="1082509" y="749617"/>
                  </a:lnTo>
                  <a:lnTo>
                    <a:pt x="1097597" y="749617"/>
                  </a:lnTo>
                  <a:lnTo>
                    <a:pt x="1099896" y="749998"/>
                  </a:lnTo>
                  <a:lnTo>
                    <a:pt x="1101242" y="749350"/>
                  </a:lnTo>
                  <a:lnTo>
                    <a:pt x="1100239" y="746074"/>
                  </a:lnTo>
                  <a:lnTo>
                    <a:pt x="1101255" y="745045"/>
                  </a:lnTo>
                  <a:lnTo>
                    <a:pt x="1104277" y="746252"/>
                  </a:lnTo>
                  <a:lnTo>
                    <a:pt x="1105319" y="744689"/>
                  </a:lnTo>
                  <a:lnTo>
                    <a:pt x="1104214" y="742619"/>
                  </a:lnTo>
                  <a:lnTo>
                    <a:pt x="1104709" y="741603"/>
                  </a:lnTo>
                  <a:lnTo>
                    <a:pt x="1105115" y="741235"/>
                  </a:lnTo>
                  <a:lnTo>
                    <a:pt x="1108519" y="742073"/>
                  </a:lnTo>
                  <a:lnTo>
                    <a:pt x="1109078" y="740702"/>
                  </a:lnTo>
                  <a:close/>
                </a:path>
                <a:path w="5187949" h="2191384">
                  <a:moveTo>
                    <a:pt x="1217079" y="373151"/>
                  </a:moveTo>
                  <a:lnTo>
                    <a:pt x="1217053" y="365683"/>
                  </a:lnTo>
                  <a:lnTo>
                    <a:pt x="1215974" y="364807"/>
                  </a:lnTo>
                  <a:lnTo>
                    <a:pt x="1213675" y="365975"/>
                  </a:lnTo>
                  <a:lnTo>
                    <a:pt x="1212773" y="365455"/>
                  </a:lnTo>
                  <a:lnTo>
                    <a:pt x="1212253" y="364553"/>
                  </a:lnTo>
                  <a:lnTo>
                    <a:pt x="1213421" y="362254"/>
                  </a:lnTo>
                  <a:lnTo>
                    <a:pt x="1211707" y="360146"/>
                  </a:lnTo>
                  <a:lnTo>
                    <a:pt x="1206207" y="362458"/>
                  </a:lnTo>
                  <a:lnTo>
                    <a:pt x="1204760" y="361454"/>
                  </a:lnTo>
                  <a:lnTo>
                    <a:pt x="1204760" y="365455"/>
                  </a:lnTo>
                  <a:lnTo>
                    <a:pt x="1200759" y="365455"/>
                  </a:lnTo>
                  <a:lnTo>
                    <a:pt x="1201762" y="366890"/>
                  </a:lnTo>
                  <a:lnTo>
                    <a:pt x="1199451" y="372389"/>
                  </a:lnTo>
                  <a:lnTo>
                    <a:pt x="1201559" y="374116"/>
                  </a:lnTo>
                  <a:lnTo>
                    <a:pt x="1203858" y="372935"/>
                  </a:lnTo>
                  <a:lnTo>
                    <a:pt x="1204760" y="373456"/>
                  </a:lnTo>
                  <a:lnTo>
                    <a:pt x="1205280" y="374370"/>
                  </a:lnTo>
                  <a:lnTo>
                    <a:pt x="1204112" y="376656"/>
                  </a:lnTo>
                  <a:lnTo>
                    <a:pt x="1205001" y="377748"/>
                  </a:lnTo>
                  <a:lnTo>
                    <a:pt x="1212456" y="377761"/>
                  </a:lnTo>
                  <a:lnTo>
                    <a:pt x="1213434" y="376821"/>
                  </a:lnTo>
                  <a:lnTo>
                    <a:pt x="1212240" y="374230"/>
                  </a:lnTo>
                  <a:lnTo>
                    <a:pt x="1212773" y="373456"/>
                  </a:lnTo>
                  <a:lnTo>
                    <a:pt x="1213548" y="372922"/>
                  </a:lnTo>
                  <a:lnTo>
                    <a:pt x="1216139" y="374129"/>
                  </a:lnTo>
                  <a:lnTo>
                    <a:pt x="1217079" y="373151"/>
                  </a:lnTo>
                  <a:close/>
                </a:path>
                <a:path w="5187949" h="2191384">
                  <a:moveTo>
                    <a:pt x="1229448" y="602208"/>
                  </a:moveTo>
                  <a:lnTo>
                    <a:pt x="1228115" y="600887"/>
                  </a:lnTo>
                  <a:lnTo>
                    <a:pt x="1225575" y="602081"/>
                  </a:lnTo>
                  <a:lnTo>
                    <a:pt x="1224775" y="601548"/>
                  </a:lnTo>
                  <a:lnTo>
                    <a:pt x="1224292" y="600544"/>
                  </a:lnTo>
                  <a:lnTo>
                    <a:pt x="1225397" y="598462"/>
                  </a:lnTo>
                  <a:lnTo>
                    <a:pt x="1224356" y="596912"/>
                  </a:lnTo>
                  <a:lnTo>
                    <a:pt x="1221333" y="598106"/>
                  </a:lnTo>
                  <a:lnTo>
                    <a:pt x="1220114" y="596900"/>
                  </a:lnTo>
                  <a:lnTo>
                    <a:pt x="1221447" y="594182"/>
                  </a:lnTo>
                  <a:lnTo>
                    <a:pt x="1220076" y="592899"/>
                  </a:lnTo>
                  <a:lnTo>
                    <a:pt x="1217447" y="594220"/>
                  </a:lnTo>
                  <a:lnTo>
                    <a:pt x="1216355" y="593128"/>
                  </a:lnTo>
                  <a:lnTo>
                    <a:pt x="1217269" y="589762"/>
                  </a:lnTo>
                  <a:lnTo>
                    <a:pt x="1214755" y="588683"/>
                  </a:lnTo>
                  <a:lnTo>
                    <a:pt x="1210983" y="589762"/>
                  </a:lnTo>
                  <a:lnTo>
                    <a:pt x="1207465" y="589432"/>
                  </a:lnTo>
                  <a:lnTo>
                    <a:pt x="1206080" y="589559"/>
                  </a:lnTo>
                  <a:lnTo>
                    <a:pt x="1203642" y="589559"/>
                  </a:lnTo>
                  <a:lnTo>
                    <a:pt x="1201826" y="589229"/>
                  </a:lnTo>
                  <a:lnTo>
                    <a:pt x="1200391" y="589648"/>
                  </a:lnTo>
                  <a:lnTo>
                    <a:pt x="1201051" y="593191"/>
                  </a:lnTo>
                  <a:lnTo>
                    <a:pt x="1200759" y="593547"/>
                  </a:lnTo>
                  <a:lnTo>
                    <a:pt x="1199959" y="594080"/>
                  </a:lnTo>
                  <a:lnTo>
                    <a:pt x="1197432" y="592886"/>
                  </a:lnTo>
                  <a:lnTo>
                    <a:pt x="1196098" y="594220"/>
                  </a:lnTo>
                  <a:lnTo>
                    <a:pt x="1197432" y="596887"/>
                  </a:lnTo>
                  <a:lnTo>
                    <a:pt x="1196098" y="598220"/>
                  </a:lnTo>
                  <a:lnTo>
                    <a:pt x="1193431" y="596887"/>
                  </a:lnTo>
                  <a:lnTo>
                    <a:pt x="1192098" y="598220"/>
                  </a:lnTo>
                  <a:lnTo>
                    <a:pt x="1193292" y="600748"/>
                  </a:lnTo>
                  <a:lnTo>
                    <a:pt x="1192758" y="601548"/>
                  </a:lnTo>
                  <a:lnTo>
                    <a:pt x="1191958" y="602081"/>
                  </a:lnTo>
                  <a:lnTo>
                    <a:pt x="1189418" y="600887"/>
                  </a:lnTo>
                  <a:lnTo>
                    <a:pt x="1188262" y="602043"/>
                  </a:lnTo>
                  <a:lnTo>
                    <a:pt x="1188935" y="604850"/>
                  </a:lnTo>
                  <a:lnTo>
                    <a:pt x="1188250" y="607542"/>
                  </a:lnTo>
                  <a:lnTo>
                    <a:pt x="1188427" y="611517"/>
                  </a:lnTo>
                  <a:lnTo>
                    <a:pt x="1188859" y="614210"/>
                  </a:lnTo>
                  <a:lnTo>
                    <a:pt x="1188313" y="617118"/>
                  </a:lnTo>
                  <a:lnTo>
                    <a:pt x="1189393" y="618185"/>
                  </a:lnTo>
                  <a:lnTo>
                    <a:pt x="1192187" y="616877"/>
                  </a:lnTo>
                  <a:lnTo>
                    <a:pt x="1193431" y="618350"/>
                  </a:lnTo>
                  <a:lnTo>
                    <a:pt x="1192174" y="620687"/>
                  </a:lnTo>
                  <a:lnTo>
                    <a:pt x="1193190" y="622198"/>
                  </a:lnTo>
                  <a:lnTo>
                    <a:pt x="1196200" y="621004"/>
                  </a:lnTo>
                  <a:lnTo>
                    <a:pt x="1197330" y="622122"/>
                  </a:lnTo>
                  <a:lnTo>
                    <a:pt x="1196111" y="625119"/>
                  </a:lnTo>
                  <a:lnTo>
                    <a:pt x="1197673" y="626173"/>
                  </a:lnTo>
                  <a:lnTo>
                    <a:pt x="1199769" y="625055"/>
                  </a:lnTo>
                  <a:lnTo>
                    <a:pt x="1200759" y="625563"/>
                  </a:lnTo>
                  <a:lnTo>
                    <a:pt x="1201280" y="626465"/>
                  </a:lnTo>
                  <a:lnTo>
                    <a:pt x="1200099" y="628764"/>
                  </a:lnTo>
                  <a:lnTo>
                    <a:pt x="1201343" y="630262"/>
                  </a:lnTo>
                  <a:lnTo>
                    <a:pt x="1207706" y="629564"/>
                  </a:lnTo>
                  <a:lnTo>
                    <a:pt x="1211440" y="629627"/>
                  </a:lnTo>
                  <a:lnTo>
                    <a:pt x="1213358" y="629526"/>
                  </a:lnTo>
                  <a:lnTo>
                    <a:pt x="1216393" y="629932"/>
                  </a:lnTo>
                  <a:lnTo>
                    <a:pt x="1217447" y="628891"/>
                  </a:lnTo>
                  <a:lnTo>
                    <a:pt x="1216240" y="626364"/>
                  </a:lnTo>
                  <a:lnTo>
                    <a:pt x="1216774" y="625563"/>
                  </a:lnTo>
                  <a:lnTo>
                    <a:pt x="1217904" y="625144"/>
                  </a:lnTo>
                  <a:lnTo>
                    <a:pt x="1219695" y="626071"/>
                  </a:lnTo>
                  <a:lnTo>
                    <a:pt x="1221232" y="625348"/>
                  </a:lnTo>
                  <a:lnTo>
                    <a:pt x="1220457" y="622033"/>
                  </a:lnTo>
                  <a:lnTo>
                    <a:pt x="1221206" y="620915"/>
                  </a:lnTo>
                  <a:lnTo>
                    <a:pt x="1224216" y="622122"/>
                  </a:lnTo>
                  <a:lnTo>
                    <a:pt x="1225435" y="620903"/>
                  </a:lnTo>
                  <a:lnTo>
                    <a:pt x="1224280" y="618363"/>
                  </a:lnTo>
                  <a:lnTo>
                    <a:pt x="1225156" y="616940"/>
                  </a:lnTo>
                  <a:lnTo>
                    <a:pt x="1228242" y="618096"/>
                  </a:lnTo>
                  <a:lnTo>
                    <a:pt x="1229271" y="617067"/>
                  </a:lnTo>
                  <a:lnTo>
                    <a:pt x="1228610" y="614260"/>
                  </a:lnTo>
                  <a:lnTo>
                    <a:pt x="1229410" y="611047"/>
                  </a:lnTo>
                  <a:lnTo>
                    <a:pt x="1228293" y="608101"/>
                  </a:lnTo>
                  <a:lnTo>
                    <a:pt x="1228775" y="605548"/>
                  </a:lnTo>
                  <a:lnTo>
                    <a:pt x="1228191" y="604748"/>
                  </a:lnTo>
                  <a:lnTo>
                    <a:pt x="1229448" y="602208"/>
                  </a:lnTo>
                  <a:close/>
                </a:path>
                <a:path w="5187949" h="2191384">
                  <a:moveTo>
                    <a:pt x="1345234" y="500595"/>
                  </a:moveTo>
                  <a:lnTo>
                    <a:pt x="1344853" y="498487"/>
                  </a:lnTo>
                  <a:lnTo>
                    <a:pt x="1344853" y="477494"/>
                  </a:lnTo>
                  <a:lnTo>
                    <a:pt x="1340853" y="477494"/>
                  </a:lnTo>
                  <a:lnTo>
                    <a:pt x="1340332" y="476592"/>
                  </a:lnTo>
                  <a:lnTo>
                    <a:pt x="1341513" y="474294"/>
                  </a:lnTo>
                  <a:lnTo>
                    <a:pt x="1340180" y="472668"/>
                  </a:lnTo>
                  <a:lnTo>
                    <a:pt x="1334046" y="473646"/>
                  </a:lnTo>
                  <a:lnTo>
                    <a:pt x="1329283" y="473062"/>
                  </a:lnTo>
                  <a:lnTo>
                    <a:pt x="1324419" y="473100"/>
                  </a:lnTo>
                  <a:lnTo>
                    <a:pt x="1319733" y="473621"/>
                  </a:lnTo>
                  <a:lnTo>
                    <a:pt x="1317840" y="473062"/>
                  </a:lnTo>
                  <a:lnTo>
                    <a:pt x="1316367" y="473684"/>
                  </a:lnTo>
                  <a:lnTo>
                    <a:pt x="1317205" y="477062"/>
                  </a:lnTo>
                  <a:lnTo>
                    <a:pt x="1316837" y="477494"/>
                  </a:lnTo>
                  <a:lnTo>
                    <a:pt x="1312837" y="477494"/>
                  </a:lnTo>
                  <a:lnTo>
                    <a:pt x="1313103" y="484149"/>
                  </a:lnTo>
                  <a:lnTo>
                    <a:pt x="1312481" y="490842"/>
                  </a:lnTo>
                  <a:lnTo>
                    <a:pt x="1312862" y="498081"/>
                  </a:lnTo>
                  <a:lnTo>
                    <a:pt x="1312456" y="501116"/>
                  </a:lnTo>
                  <a:lnTo>
                    <a:pt x="1313497" y="502170"/>
                  </a:lnTo>
                  <a:lnTo>
                    <a:pt x="1316037" y="500964"/>
                  </a:lnTo>
                  <a:lnTo>
                    <a:pt x="1316837" y="501497"/>
                  </a:lnTo>
                  <a:lnTo>
                    <a:pt x="1317332" y="502119"/>
                  </a:lnTo>
                  <a:lnTo>
                    <a:pt x="1316215" y="505066"/>
                  </a:lnTo>
                  <a:lnTo>
                    <a:pt x="1318056" y="506361"/>
                  </a:lnTo>
                  <a:lnTo>
                    <a:pt x="1323276" y="505498"/>
                  </a:lnTo>
                  <a:lnTo>
                    <a:pt x="1332852" y="505498"/>
                  </a:lnTo>
                  <a:lnTo>
                    <a:pt x="1334185" y="505447"/>
                  </a:lnTo>
                  <a:lnTo>
                    <a:pt x="1335519" y="505574"/>
                  </a:lnTo>
                  <a:lnTo>
                    <a:pt x="1337437" y="505472"/>
                  </a:lnTo>
                  <a:lnTo>
                    <a:pt x="1340472" y="505879"/>
                  </a:lnTo>
                  <a:lnTo>
                    <a:pt x="1341513" y="504837"/>
                  </a:lnTo>
                  <a:lnTo>
                    <a:pt x="1340319" y="502297"/>
                  </a:lnTo>
                  <a:lnTo>
                    <a:pt x="1340853" y="501497"/>
                  </a:lnTo>
                  <a:lnTo>
                    <a:pt x="1341272" y="501129"/>
                  </a:lnTo>
                  <a:lnTo>
                    <a:pt x="1344663" y="501967"/>
                  </a:lnTo>
                  <a:lnTo>
                    <a:pt x="1345234" y="500595"/>
                  </a:lnTo>
                  <a:close/>
                </a:path>
                <a:path w="5187949" h="2191384">
                  <a:moveTo>
                    <a:pt x="1465440" y="372719"/>
                  </a:moveTo>
                  <a:lnTo>
                    <a:pt x="1465300" y="366318"/>
                  </a:lnTo>
                  <a:lnTo>
                    <a:pt x="1464716" y="364947"/>
                  </a:lnTo>
                  <a:lnTo>
                    <a:pt x="1461350" y="365861"/>
                  </a:lnTo>
                  <a:lnTo>
                    <a:pt x="1460258" y="364782"/>
                  </a:lnTo>
                  <a:lnTo>
                    <a:pt x="1461465" y="362242"/>
                  </a:lnTo>
                  <a:lnTo>
                    <a:pt x="1460398" y="360680"/>
                  </a:lnTo>
                  <a:lnTo>
                    <a:pt x="1461592" y="358063"/>
                  </a:lnTo>
                  <a:lnTo>
                    <a:pt x="1460512" y="357047"/>
                  </a:lnTo>
                  <a:lnTo>
                    <a:pt x="1457540" y="357479"/>
                  </a:lnTo>
                  <a:lnTo>
                    <a:pt x="1456347" y="357416"/>
                  </a:lnTo>
                  <a:lnTo>
                    <a:pt x="1453311" y="357822"/>
                  </a:lnTo>
                  <a:lnTo>
                    <a:pt x="1452549" y="357073"/>
                  </a:lnTo>
                  <a:lnTo>
                    <a:pt x="1453362" y="353593"/>
                  </a:lnTo>
                  <a:lnTo>
                    <a:pt x="1451470" y="352933"/>
                  </a:lnTo>
                  <a:lnTo>
                    <a:pt x="1446390" y="352971"/>
                  </a:lnTo>
                  <a:lnTo>
                    <a:pt x="1444510" y="353568"/>
                  </a:lnTo>
                  <a:lnTo>
                    <a:pt x="1445272" y="357098"/>
                  </a:lnTo>
                  <a:lnTo>
                    <a:pt x="1444244" y="358114"/>
                  </a:lnTo>
                  <a:lnTo>
                    <a:pt x="1441716" y="356908"/>
                  </a:lnTo>
                  <a:lnTo>
                    <a:pt x="1440014" y="357962"/>
                  </a:lnTo>
                  <a:lnTo>
                    <a:pt x="1437716" y="356793"/>
                  </a:lnTo>
                  <a:lnTo>
                    <a:pt x="1435608" y="358508"/>
                  </a:lnTo>
                  <a:lnTo>
                    <a:pt x="1437906" y="364007"/>
                  </a:lnTo>
                  <a:lnTo>
                    <a:pt x="1436916" y="365442"/>
                  </a:lnTo>
                  <a:lnTo>
                    <a:pt x="1436014" y="365975"/>
                  </a:lnTo>
                  <a:lnTo>
                    <a:pt x="1433715" y="364794"/>
                  </a:lnTo>
                  <a:lnTo>
                    <a:pt x="1431594" y="366509"/>
                  </a:lnTo>
                  <a:lnTo>
                    <a:pt x="1433906" y="372008"/>
                  </a:lnTo>
                  <a:lnTo>
                    <a:pt x="1432915" y="373443"/>
                  </a:lnTo>
                  <a:lnTo>
                    <a:pt x="1433664" y="373976"/>
                  </a:lnTo>
                  <a:lnTo>
                    <a:pt x="1436243" y="372783"/>
                  </a:lnTo>
                  <a:lnTo>
                    <a:pt x="1437576" y="374116"/>
                  </a:lnTo>
                  <a:lnTo>
                    <a:pt x="1436382" y="376656"/>
                  </a:lnTo>
                  <a:lnTo>
                    <a:pt x="1437436" y="378358"/>
                  </a:lnTo>
                  <a:lnTo>
                    <a:pt x="1436255" y="380657"/>
                  </a:lnTo>
                  <a:lnTo>
                    <a:pt x="1437982" y="382765"/>
                  </a:lnTo>
                  <a:lnTo>
                    <a:pt x="1443469" y="380453"/>
                  </a:lnTo>
                  <a:lnTo>
                    <a:pt x="1444917" y="381457"/>
                  </a:lnTo>
                  <a:lnTo>
                    <a:pt x="1445412" y="382066"/>
                  </a:lnTo>
                  <a:lnTo>
                    <a:pt x="1444294" y="385025"/>
                  </a:lnTo>
                  <a:lnTo>
                    <a:pt x="1445653" y="385965"/>
                  </a:lnTo>
                  <a:lnTo>
                    <a:pt x="1452054" y="385826"/>
                  </a:lnTo>
                  <a:lnTo>
                    <a:pt x="1453426" y="385241"/>
                  </a:lnTo>
                  <a:lnTo>
                    <a:pt x="1452511" y="381876"/>
                  </a:lnTo>
                  <a:lnTo>
                    <a:pt x="1453591" y="380784"/>
                  </a:lnTo>
                  <a:lnTo>
                    <a:pt x="1456118" y="381990"/>
                  </a:lnTo>
                  <a:lnTo>
                    <a:pt x="1456918" y="381457"/>
                  </a:lnTo>
                  <a:lnTo>
                    <a:pt x="1457833" y="380936"/>
                  </a:lnTo>
                  <a:lnTo>
                    <a:pt x="1460131" y="382104"/>
                  </a:lnTo>
                  <a:lnTo>
                    <a:pt x="1462239" y="380390"/>
                  </a:lnTo>
                  <a:lnTo>
                    <a:pt x="1459928" y="374891"/>
                  </a:lnTo>
                  <a:lnTo>
                    <a:pt x="1460931" y="373443"/>
                  </a:lnTo>
                  <a:lnTo>
                    <a:pt x="1461541" y="372948"/>
                  </a:lnTo>
                  <a:lnTo>
                    <a:pt x="1464500" y="374078"/>
                  </a:lnTo>
                  <a:lnTo>
                    <a:pt x="1465440" y="372719"/>
                  </a:lnTo>
                  <a:close/>
                </a:path>
                <a:path w="5187949" h="2191384">
                  <a:moveTo>
                    <a:pt x="1576997" y="241401"/>
                  </a:moveTo>
                  <a:lnTo>
                    <a:pt x="1560995" y="241401"/>
                  </a:lnTo>
                  <a:lnTo>
                    <a:pt x="1560995" y="257403"/>
                  </a:lnTo>
                  <a:lnTo>
                    <a:pt x="1576997" y="257403"/>
                  </a:lnTo>
                  <a:lnTo>
                    <a:pt x="1576997" y="241401"/>
                  </a:lnTo>
                  <a:close/>
                </a:path>
                <a:path w="5187949" h="2191384">
                  <a:moveTo>
                    <a:pt x="1709940" y="376224"/>
                  </a:moveTo>
                  <a:lnTo>
                    <a:pt x="1709089" y="371017"/>
                  </a:lnTo>
                  <a:lnTo>
                    <a:pt x="1709089" y="367423"/>
                  </a:lnTo>
                  <a:lnTo>
                    <a:pt x="1709877" y="363283"/>
                  </a:lnTo>
                  <a:lnTo>
                    <a:pt x="1708861" y="360934"/>
                  </a:lnTo>
                  <a:lnTo>
                    <a:pt x="1705508" y="361873"/>
                  </a:lnTo>
                  <a:lnTo>
                    <a:pt x="1704416" y="360781"/>
                  </a:lnTo>
                  <a:lnTo>
                    <a:pt x="1705610" y="358241"/>
                  </a:lnTo>
                  <a:lnTo>
                    <a:pt x="1704555" y="356704"/>
                  </a:lnTo>
                  <a:lnTo>
                    <a:pt x="1705737" y="354037"/>
                  </a:lnTo>
                  <a:lnTo>
                    <a:pt x="1704632" y="353034"/>
                  </a:lnTo>
                  <a:lnTo>
                    <a:pt x="1701723" y="353479"/>
                  </a:lnTo>
                  <a:lnTo>
                    <a:pt x="1700491" y="353402"/>
                  </a:lnTo>
                  <a:lnTo>
                    <a:pt x="1697456" y="353822"/>
                  </a:lnTo>
                  <a:lnTo>
                    <a:pt x="1696758" y="353123"/>
                  </a:lnTo>
                  <a:lnTo>
                    <a:pt x="1697443" y="349542"/>
                  </a:lnTo>
                  <a:lnTo>
                    <a:pt x="1694789" y="348843"/>
                  </a:lnTo>
                  <a:lnTo>
                    <a:pt x="1691449" y="349440"/>
                  </a:lnTo>
                  <a:lnTo>
                    <a:pt x="1686864" y="349440"/>
                  </a:lnTo>
                  <a:lnTo>
                    <a:pt x="1683118" y="348716"/>
                  </a:lnTo>
                  <a:lnTo>
                    <a:pt x="1680654" y="349592"/>
                  </a:lnTo>
                  <a:lnTo>
                    <a:pt x="1681403" y="353060"/>
                  </a:lnTo>
                  <a:lnTo>
                    <a:pt x="1681060" y="353441"/>
                  </a:lnTo>
                  <a:lnTo>
                    <a:pt x="1673059" y="353441"/>
                  </a:lnTo>
                  <a:lnTo>
                    <a:pt x="1672323" y="355790"/>
                  </a:lnTo>
                  <a:lnTo>
                    <a:pt x="1674025" y="359181"/>
                  </a:lnTo>
                  <a:lnTo>
                    <a:pt x="1672856" y="361950"/>
                  </a:lnTo>
                  <a:lnTo>
                    <a:pt x="1669478" y="361022"/>
                  </a:lnTo>
                  <a:lnTo>
                    <a:pt x="1668653" y="361848"/>
                  </a:lnTo>
                  <a:lnTo>
                    <a:pt x="1669122" y="364832"/>
                  </a:lnTo>
                  <a:lnTo>
                    <a:pt x="1668538" y="371335"/>
                  </a:lnTo>
                  <a:lnTo>
                    <a:pt x="1669237" y="374154"/>
                  </a:lnTo>
                  <a:lnTo>
                    <a:pt x="1668564" y="376961"/>
                  </a:lnTo>
                  <a:lnTo>
                    <a:pt x="1669719" y="378117"/>
                  </a:lnTo>
                  <a:lnTo>
                    <a:pt x="1672259" y="376923"/>
                  </a:lnTo>
                  <a:lnTo>
                    <a:pt x="1673059" y="377456"/>
                  </a:lnTo>
                  <a:lnTo>
                    <a:pt x="1673059" y="385457"/>
                  </a:lnTo>
                  <a:lnTo>
                    <a:pt x="1681060" y="385457"/>
                  </a:lnTo>
                  <a:lnTo>
                    <a:pt x="1681480" y="385914"/>
                  </a:lnTo>
                  <a:lnTo>
                    <a:pt x="1680552" y="389204"/>
                  </a:lnTo>
                  <a:lnTo>
                    <a:pt x="1681873" y="389839"/>
                  </a:lnTo>
                  <a:lnTo>
                    <a:pt x="1684147" y="389458"/>
                  </a:lnTo>
                  <a:lnTo>
                    <a:pt x="1694053" y="389458"/>
                  </a:lnTo>
                  <a:lnTo>
                    <a:pt x="1696186" y="389826"/>
                  </a:lnTo>
                  <a:lnTo>
                    <a:pt x="1697570" y="389242"/>
                  </a:lnTo>
                  <a:lnTo>
                    <a:pt x="1696656" y="385876"/>
                  </a:lnTo>
                  <a:lnTo>
                    <a:pt x="1697748" y="384784"/>
                  </a:lnTo>
                  <a:lnTo>
                    <a:pt x="1700276" y="385991"/>
                  </a:lnTo>
                  <a:lnTo>
                    <a:pt x="1701977" y="384937"/>
                  </a:lnTo>
                  <a:lnTo>
                    <a:pt x="1704276" y="386118"/>
                  </a:lnTo>
                  <a:lnTo>
                    <a:pt x="1706384" y="384390"/>
                  </a:lnTo>
                  <a:lnTo>
                    <a:pt x="1704086" y="378891"/>
                  </a:lnTo>
                  <a:lnTo>
                    <a:pt x="1705076" y="377456"/>
                  </a:lnTo>
                  <a:lnTo>
                    <a:pt x="1705698" y="376948"/>
                  </a:lnTo>
                  <a:lnTo>
                    <a:pt x="1708645" y="378079"/>
                  </a:lnTo>
                  <a:lnTo>
                    <a:pt x="1709940" y="376224"/>
                  </a:lnTo>
                  <a:close/>
                </a:path>
                <a:path w="5187949" h="2191384">
                  <a:moveTo>
                    <a:pt x="1825828" y="242074"/>
                  </a:moveTo>
                  <a:lnTo>
                    <a:pt x="1824494" y="240741"/>
                  </a:lnTo>
                  <a:lnTo>
                    <a:pt x="1821827" y="242074"/>
                  </a:lnTo>
                  <a:lnTo>
                    <a:pt x="1820481" y="240741"/>
                  </a:lnTo>
                  <a:lnTo>
                    <a:pt x="1821827" y="238074"/>
                  </a:lnTo>
                  <a:lnTo>
                    <a:pt x="1820481" y="236740"/>
                  </a:lnTo>
                  <a:lnTo>
                    <a:pt x="1817954" y="237934"/>
                  </a:lnTo>
                  <a:lnTo>
                    <a:pt x="1817154" y="237401"/>
                  </a:lnTo>
                  <a:lnTo>
                    <a:pt x="1816620" y="236601"/>
                  </a:lnTo>
                  <a:lnTo>
                    <a:pt x="1817814" y="234061"/>
                  </a:lnTo>
                  <a:lnTo>
                    <a:pt x="1816633" y="232879"/>
                  </a:lnTo>
                  <a:lnTo>
                    <a:pt x="1813890" y="233629"/>
                  </a:lnTo>
                  <a:lnTo>
                    <a:pt x="1812086" y="233070"/>
                  </a:lnTo>
                  <a:lnTo>
                    <a:pt x="1810270" y="233400"/>
                  </a:lnTo>
                  <a:lnTo>
                    <a:pt x="1807438" y="233400"/>
                  </a:lnTo>
                  <a:lnTo>
                    <a:pt x="1802549" y="232537"/>
                  </a:lnTo>
                  <a:lnTo>
                    <a:pt x="1800555" y="233756"/>
                  </a:lnTo>
                  <a:lnTo>
                    <a:pt x="1801622" y="236855"/>
                  </a:lnTo>
                  <a:lnTo>
                    <a:pt x="1801139" y="237401"/>
                  </a:lnTo>
                  <a:lnTo>
                    <a:pt x="1800339" y="237934"/>
                  </a:lnTo>
                  <a:lnTo>
                    <a:pt x="1797812" y="236740"/>
                  </a:lnTo>
                  <a:lnTo>
                    <a:pt x="1796478" y="238074"/>
                  </a:lnTo>
                  <a:lnTo>
                    <a:pt x="1797672" y="240601"/>
                  </a:lnTo>
                  <a:lnTo>
                    <a:pt x="1797138" y="241401"/>
                  </a:lnTo>
                  <a:lnTo>
                    <a:pt x="1796516" y="241909"/>
                  </a:lnTo>
                  <a:lnTo>
                    <a:pt x="1793570" y="240779"/>
                  </a:lnTo>
                  <a:lnTo>
                    <a:pt x="1792274" y="242633"/>
                  </a:lnTo>
                  <a:lnTo>
                    <a:pt x="1793138" y="247840"/>
                  </a:lnTo>
                  <a:lnTo>
                    <a:pt x="1793138" y="251117"/>
                  </a:lnTo>
                  <a:lnTo>
                    <a:pt x="1792274" y="256006"/>
                  </a:lnTo>
                  <a:lnTo>
                    <a:pt x="1793494" y="258000"/>
                  </a:lnTo>
                  <a:lnTo>
                    <a:pt x="1796592" y="256933"/>
                  </a:lnTo>
                  <a:lnTo>
                    <a:pt x="1797138" y="257403"/>
                  </a:lnTo>
                  <a:lnTo>
                    <a:pt x="1797634" y="258419"/>
                  </a:lnTo>
                  <a:lnTo>
                    <a:pt x="1796516" y="260489"/>
                  </a:lnTo>
                  <a:lnTo>
                    <a:pt x="1797570" y="262051"/>
                  </a:lnTo>
                  <a:lnTo>
                    <a:pt x="1800580" y="260858"/>
                  </a:lnTo>
                  <a:lnTo>
                    <a:pt x="1801609" y="261874"/>
                  </a:lnTo>
                  <a:lnTo>
                    <a:pt x="1800593" y="265137"/>
                  </a:lnTo>
                  <a:lnTo>
                    <a:pt x="1801926" y="265811"/>
                  </a:lnTo>
                  <a:lnTo>
                    <a:pt x="1804250" y="265417"/>
                  </a:lnTo>
                  <a:lnTo>
                    <a:pt x="1806473" y="265417"/>
                  </a:lnTo>
                  <a:lnTo>
                    <a:pt x="1807819" y="265493"/>
                  </a:lnTo>
                  <a:lnTo>
                    <a:pt x="1810486" y="265341"/>
                  </a:lnTo>
                  <a:lnTo>
                    <a:pt x="1811820" y="265480"/>
                  </a:lnTo>
                  <a:lnTo>
                    <a:pt x="1813737" y="265391"/>
                  </a:lnTo>
                  <a:lnTo>
                    <a:pt x="1816773" y="265785"/>
                  </a:lnTo>
                  <a:lnTo>
                    <a:pt x="1817814" y="264744"/>
                  </a:lnTo>
                  <a:lnTo>
                    <a:pt x="1816620" y="262216"/>
                  </a:lnTo>
                  <a:lnTo>
                    <a:pt x="1817154" y="261416"/>
                  </a:lnTo>
                  <a:lnTo>
                    <a:pt x="1818246" y="260972"/>
                  </a:lnTo>
                  <a:lnTo>
                    <a:pt x="1820113" y="261962"/>
                  </a:lnTo>
                  <a:lnTo>
                    <a:pt x="1821726" y="261112"/>
                  </a:lnTo>
                  <a:lnTo>
                    <a:pt x="1820672" y="257898"/>
                  </a:lnTo>
                  <a:lnTo>
                    <a:pt x="1821573" y="256997"/>
                  </a:lnTo>
                  <a:lnTo>
                    <a:pt x="1824939" y="257924"/>
                  </a:lnTo>
                  <a:lnTo>
                    <a:pt x="1825536" y="256527"/>
                  </a:lnTo>
                  <a:lnTo>
                    <a:pt x="1825155" y="254381"/>
                  </a:lnTo>
                  <a:lnTo>
                    <a:pt x="1825155" y="245402"/>
                  </a:lnTo>
                  <a:lnTo>
                    <a:pt x="1824570" y="244602"/>
                  </a:lnTo>
                  <a:lnTo>
                    <a:pt x="1825828" y="242074"/>
                  </a:lnTo>
                  <a:close/>
                </a:path>
                <a:path w="5187949" h="2191384">
                  <a:moveTo>
                    <a:pt x="1937232" y="121348"/>
                  </a:moveTo>
                  <a:lnTo>
                    <a:pt x="1921217" y="121348"/>
                  </a:lnTo>
                  <a:lnTo>
                    <a:pt x="1921217" y="137363"/>
                  </a:lnTo>
                  <a:lnTo>
                    <a:pt x="1937232" y="137363"/>
                  </a:lnTo>
                  <a:lnTo>
                    <a:pt x="1937232" y="121348"/>
                  </a:lnTo>
                  <a:close/>
                </a:path>
                <a:path w="5187949" h="2191384">
                  <a:moveTo>
                    <a:pt x="2057806" y="229603"/>
                  </a:moveTo>
                  <a:lnTo>
                    <a:pt x="2055291" y="228536"/>
                  </a:lnTo>
                  <a:lnTo>
                    <a:pt x="2051519" y="229603"/>
                  </a:lnTo>
                  <a:lnTo>
                    <a:pt x="2057806" y="229603"/>
                  </a:lnTo>
                  <a:close/>
                </a:path>
                <a:path w="5187949" h="2191384">
                  <a:moveTo>
                    <a:pt x="2069973" y="242074"/>
                  </a:moveTo>
                  <a:lnTo>
                    <a:pt x="2069846" y="241935"/>
                  </a:lnTo>
                  <a:lnTo>
                    <a:pt x="2068639" y="240741"/>
                  </a:lnTo>
                  <a:lnTo>
                    <a:pt x="2066112" y="241935"/>
                  </a:lnTo>
                  <a:lnTo>
                    <a:pt x="2065312" y="241401"/>
                  </a:lnTo>
                  <a:lnTo>
                    <a:pt x="2064816" y="240398"/>
                  </a:lnTo>
                  <a:lnTo>
                    <a:pt x="2065934" y="238328"/>
                  </a:lnTo>
                  <a:lnTo>
                    <a:pt x="2065756" y="238074"/>
                  </a:lnTo>
                  <a:lnTo>
                    <a:pt x="2064893" y="236753"/>
                  </a:lnTo>
                  <a:lnTo>
                    <a:pt x="2061870" y="237959"/>
                  </a:lnTo>
                  <a:lnTo>
                    <a:pt x="2060663" y="236740"/>
                  </a:lnTo>
                  <a:lnTo>
                    <a:pt x="2061959" y="234073"/>
                  </a:lnTo>
                  <a:lnTo>
                    <a:pt x="2061895" y="233934"/>
                  </a:lnTo>
                  <a:lnTo>
                    <a:pt x="2060613" y="232740"/>
                  </a:lnTo>
                  <a:lnTo>
                    <a:pt x="2057984" y="234073"/>
                  </a:lnTo>
                  <a:lnTo>
                    <a:pt x="2057844" y="233934"/>
                  </a:lnTo>
                  <a:lnTo>
                    <a:pt x="2056955" y="233045"/>
                  </a:lnTo>
                  <a:lnTo>
                    <a:pt x="2056968" y="232727"/>
                  </a:lnTo>
                  <a:lnTo>
                    <a:pt x="2057819" y="229616"/>
                  </a:lnTo>
                  <a:lnTo>
                    <a:pt x="2051519" y="229603"/>
                  </a:lnTo>
                  <a:lnTo>
                    <a:pt x="2049322" y="229400"/>
                  </a:lnTo>
                  <a:lnTo>
                    <a:pt x="2048002" y="229273"/>
                  </a:lnTo>
                  <a:lnTo>
                    <a:pt x="2046617" y="229400"/>
                  </a:lnTo>
                  <a:lnTo>
                    <a:pt x="2044192" y="229400"/>
                  </a:lnTo>
                  <a:lnTo>
                    <a:pt x="2042363" y="229082"/>
                  </a:lnTo>
                  <a:lnTo>
                    <a:pt x="2040940" y="229501"/>
                  </a:lnTo>
                  <a:lnTo>
                    <a:pt x="2041588" y="233045"/>
                  </a:lnTo>
                  <a:lnTo>
                    <a:pt x="2041296" y="233400"/>
                  </a:lnTo>
                  <a:lnTo>
                    <a:pt x="2040496" y="233934"/>
                  </a:lnTo>
                  <a:lnTo>
                    <a:pt x="2037969" y="232727"/>
                  </a:lnTo>
                  <a:lnTo>
                    <a:pt x="2036635" y="234073"/>
                  </a:lnTo>
                  <a:lnTo>
                    <a:pt x="2037969" y="236740"/>
                  </a:lnTo>
                  <a:lnTo>
                    <a:pt x="2036635" y="238074"/>
                  </a:lnTo>
                  <a:lnTo>
                    <a:pt x="2033968" y="236740"/>
                  </a:lnTo>
                  <a:lnTo>
                    <a:pt x="2032736" y="237959"/>
                  </a:lnTo>
                  <a:lnTo>
                    <a:pt x="2032749" y="238328"/>
                  </a:lnTo>
                  <a:lnTo>
                    <a:pt x="2033727" y="240398"/>
                  </a:lnTo>
                  <a:lnTo>
                    <a:pt x="2033739" y="240741"/>
                  </a:lnTo>
                  <a:lnTo>
                    <a:pt x="2033295" y="241401"/>
                  </a:lnTo>
                  <a:lnTo>
                    <a:pt x="2032495" y="241935"/>
                  </a:lnTo>
                  <a:lnTo>
                    <a:pt x="2029955" y="240741"/>
                  </a:lnTo>
                  <a:lnTo>
                    <a:pt x="2028799" y="241896"/>
                  </a:lnTo>
                  <a:lnTo>
                    <a:pt x="2029472" y="244690"/>
                  </a:lnTo>
                  <a:lnTo>
                    <a:pt x="2028786" y="247396"/>
                  </a:lnTo>
                  <a:lnTo>
                    <a:pt x="2028964" y="251371"/>
                  </a:lnTo>
                  <a:lnTo>
                    <a:pt x="2029396" y="254063"/>
                  </a:lnTo>
                  <a:lnTo>
                    <a:pt x="2028850" y="256971"/>
                  </a:lnTo>
                  <a:lnTo>
                    <a:pt x="2029929" y="258038"/>
                  </a:lnTo>
                  <a:lnTo>
                    <a:pt x="2032723" y="256730"/>
                  </a:lnTo>
                  <a:lnTo>
                    <a:pt x="2033968" y="258203"/>
                  </a:lnTo>
                  <a:lnTo>
                    <a:pt x="2032723" y="260540"/>
                  </a:lnTo>
                  <a:lnTo>
                    <a:pt x="2033727" y="262051"/>
                  </a:lnTo>
                  <a:lnTo>
                    <a:pt x="2036737" y="260858"/>
                  </a:lnTo>
                  <a:lnTo>
                    <a:pt x="2037778" y="261886"/>
                  </a:lnTo>
                  <a:lnTo>
                    <a:pt x="2037829" y="262051"/>
                  </a:lnTo>
                  <a:lnTo>
                    <a:pt x="2036686" y="264909"/>
                  </a:lnTo>
                  <a:lnTo>
                    <a:pt x="2038210" y="266039"/>
                  </a:lnTo>
                  <a:lnTo>
                    <a:pt x="2040305" y="264909"/>
                  </a:lnTo>
                  <a:lnTo>
                    <a:pt x="2041296" y="265417"/>
                  </a:lnTo>
                  <a:lnTo>
                    <a:pt x="2041829" y="266319"/>
                  </a:lnTo>
                  <a:lnTo>
                    <a:pt x="2040648" y="268617"/>
                  </a:lnTo>
                  <a:lnTo>
                    <a:pt x="2041880" y="270129"/>
                  </a:lnTo>
                  <a:lnTo>
                    <a:pt x="2048243" y="269417"/>
                  </a:lnTo>
                  <a:lnTo>
                    <a:pt x="2050630" y="269417"/>
                  </a:lnTo>
                  <a:lnTo>
                    <a:pt x="2051977" y="269481"/>
                  </a:lnTo>
                  <a:lnTo>
                    <a:pt x="2053374" y="269417"/>
                  </a:lnTo>
                  <a:lnTo>
                    <a:pt x="2053894" y="269392"/>
                  </a:lnTo>
                  <a:lnTo>
                    <a:pt x="2056930" y="269798"/>
                  </a:lnTo>
                  <a:lnTo>
                    <a:pt x="2057336" y="269392"/>
                  </a:lnTo>
                  <a:lnTo>
                    <a:pt x="2057984" y="268744"/>
                  </a:lnTo>
                  <a:lnTo>
                    <a:pt x="2056828" y="266319"/>
                  </a:lnTo>
                  <a:lnTo>
                    <a:pt x="2056892" y="266039"/>
                  </a:lnTo>
                  <a:lnTo>
                    <a:pt x="2057311" y="265417"/>
                  </a:lnTo>
                  <a:lnTo>
                    <a:pt x="2058441" y="264998"/>
                  </a:lnTo>
                  <a:lnTo>
                    <a:pt x="2060232" y="265925"/>
                  </a:lnTo>
                  <a:lnTo>
                    <a:pt x="2061768" y="265201"/>
                  </a:lnTo>
                  <a:lnTo>
                    <a:pt x="2061730" y="264998"/>
                  </a:lnTo>
                  <a:lnTo>
                    <a:pt x="2060994" y="261886"/>
                  </a:lnTo>
                  <a:lnTo>
                    <a:pt x="2061679" y="260858"/>
                  </a:lnTo>
                  <a:lnTo>
                    <a:pt x="2064753" y="261975"/>
                  </a:lnTo>
                  <a:lnTo>
                    <a:pt x="2065947" y="260769"/>
                  </a:lnTo>
                  <a:lnTo>
                    <a:pt x="2065870" y="260540"/>
                  </a:lnTo>
                  <a:lnTo>
                    <a:pt x="2064816" y="258216"/>
                  </a:lnTo>
                  <a:lnTo>
                    <a:pt x="2065693" y="256794"/>
                  </a:lnTo>
                  <a:lnTo>
                    <a:pt x="2068779" y="257937"/>
                  </a:lnTo>
                  <a:lnTo>
                    <a:pt x="2069757" y="256971"/>
                  </a:lnTo>
                  <a:lnTo>
                    <a:pt x="2069769" y="256794"/>
                  </a:lnTo>
                  <a:lnTo>
                    <a:pt x="2069134" y="254114"/>
                  </a:lnTo>
                  <a:lnTo>
                    <a:pt x="2069947" y="250901"/>
                  </a:lnTo>
                  <a:lnTo>
                    <a:pt x="2068830" y="247954"/>
                  </a:lnTo>
                  <a:lnTo>
                    <a:pt x="2069312" y="245402"/>
                  </a:lnTo>
                  <a:lnTo>
                    <a:pt x="2068728" y="244602"/>
                  </a:lnTo>
                  <a:lnTo>
                    <a:pt x="2069973" y="242074"/>
                  </a:lnTo>
                  <a:close/>
                </a:path>
                <a:path w="5187949" h="2191384">
                  <a:moveTo>
                    <a:pt x="2185886" y="132613"/>
                  </a:moveTo>
                  <a:lnTo>
                    <a:pt x="2185746" y="126225"/>
                  </a:lnTo>
                  <a:lnTo>
                    <a:pt x="2185162" y="124841"/>
                  </a:lnTo>
                  <a:lnTo>
                    <a:pt x="2181783" y="125768"/>
                  </a:lnTo>
                  <a:lnTo>
                    <a:pt x="2180704" y="124688"/>
                  </a:lnTo>
                  <a:lnTo>
                    <a:pt x="2181910" y="122148"/>
                  </a:lnTo>
                  <a:lnTo>
                    <a:pt x="2180844" y="120586"/>
                  </a:lnTo>
                  <a:lnTo>
                    <a:pt x="2182037" y="117983"/>
                  </a:lnTo>
                  <a:lnTo>
                    <a:pt x="2180958" y="116954"/>
                  </a:lnTo>
                  <a:lnTo>
                    <a:pt x="2177986" y="117386"/>
                  </a:lnTo>
                  <a:lnTo>
                    <a:pt x="2176792" y="117322"/>
                  </a:lnTo>
                  <a:lnTo>
                    <a:pt x="2173757" y="117729"/>
                  </a:lnTo>
                  <a:lnTo>
                    <a:pt x="2173008" y="116979"/>
                  </a:lnTo>
                  <a:lnTo>
                    <a:pt x="2173808" y="113499"/>
                  </a:lnTo>
                  <a:lnTo>
                    <a:pt x="2171916" y="112839"/>
                  </a:lnTo>
                  <a:lnTo>
                    <a:pt x="2166836" y="112877"/>
                  </a:lnTo>
                  <a:lnTo>
                    <a:pt x="2164956" y="113474"/>
                  </a:lnTo>
                  <a:lnTo>
                    <a:pt x="2165718" y="117005"/>
                  </a:lnTo>
                  <a:lnTo>
                    <a:pt x="2164702" y="118021"/>
                  </a:lnTo>
                  <a:lnTo>
                    <a:pt x="2162175" y="116814"/>
                  </a:lnTo>
                  <a:lnTo>
                    <a:pt x="2160473" y="117868"/>
                  </a:lnTo>
                  <a:lnTo>
                    <a:pt x="2158161" y="116687"/>
                  </a:lnTo>
                  <a:lnTo>
                    <a:pt x="2156053" y="118414"/>
                  </a:lnTo>
                  <a:lnTo>
                    <a:pt x="2158377" y="123913"/>
                  </a:lnTo>
                  <a:lnTo>
                    <a:pt x="2157361" y="125361"/>
                  </a:lnTo>
                  <a:lnTo>
                    <a:pt x="2156460" y="125869"/>
                  </a:lnTo>
                  <a:lnTo>
                    <a:pt x="2154161" y="124701"/>
                  </a:lnTo>
                  <a:lnTo>
                    <a:pt x="2152053" y="126428"/>
                  </a:lnTo>
                  <a:lnTo>
                    <a:pt x="2154364" y="131914"/>
                  </a:lnTo>
                  <a:lnTo>
                    <a:pt x="2153361" y="133362"/>
                  </a:lnTo>
                  <a:lnTo>
                    <a:pt x="2154110" y="133896"/>
                  </a:lnTo>
                  <a:lnTo>
                    <a:pt x="2156701" y="132689"/>
                  </a:lnTo>
                  <a:lnTo>
                    <a:pt x="2158034" y="134023"/>
                  </a:lnTo>
                  <a:lnTo>
                    <a:pt x="2156828" y="136563"/>
                  </a:lnTo>
                  <a:lnTo>
                    <a:pt x="2157895" y="138264"/>
                  </a:lnTo>
                  <a:lnTo>
                    <a:pt x="2156714" y="140563"/>
                  </a:lnTo>
                  <a:lnTo>
                    <a:pt x="2158428" y="142671"/>
                  </a:lnTo>
                  <a:lnTo>
                    <a:pt x="2163927" y="140360"/>
                  </a:lnTo>
                  <a:lnTo>
                    <a:pt x="2165375" y="141363"/>
                  </a:lnTo>
                  <a:lnTo>
                    <a:pt x="2165870" y="141973"/>
                  </a:lnTo>
                  <a:lnTo>
                    <a:pt x="2164740" y="144932"/>
                  </a:lnTo>
                  <a:lnTo>
                    <a:pt x="2166099" y="145872"/>
                  </a:lnTo>
                  <a:lnTo>
                    <a:pt x="2172512" y="145732"/>
                  </a:lnTo>
                  <a:lnTo>
                    <a:pt x="2173871" y="145148"/>
                  </a:lnTo>
                  <a:lnTo>
                    <a:pt x="2172944" y="141782"/>
                  </a:lnTo>
                  <a:lnTo>
                    <a:pt x="2174036" y="140690"/>
                  </a:lnTo>
                  <a:lnTo>
                    <a:pt x="2176564" y="141897"/>
                  </a:lnTo>
                  <a:lnTo>
                    <a:pt x="2178266" y="140843"/>
                  </a:lnTo>
                  <a:lnTo>
                    <a:pt x="2180577" y="142024"/>
                  </a:lnTo>
                  <a:lnTo>
                    <a:pt x="2182685" y="140296"/>
                  </a:lnTo>
                  <a:lnTo>
                    <a:pt x="2180374" y="134797"/>
                  </a:lnTo>
                  <a:lnTo>
                    <a:pt x="2181377" y="133362"/>
                  </a:lnTo>
                  <a:lnTo>
                    <a:pt x="2181987" y="132854"/>
                  </a:lnTo>
                  <a:lnTo>
                    <a:pt x="2184946" y="133985"/>
                  </a:lnTo>
                  <a:lnTo>
                    <a:pt x="2185886" y="132613"/>
                  </a:lnTo>
                  <a:close/>
                </a:path>
                <a:path w="5187949" h="2191384">
                  <a:moveTo>
                    <a:pt x="2297760" y="12776"/>
                  </a:moveTo>
                  <a:lnTo>
                    <a:pt x="2297734" y="5829"/>
                  </a:lnTo>
                  <a:lnTo>
                    <a:pt x="2297734" y="5537"/>
                  </a:lnTo>
                  <a:lnTo>
                    <a:pt x="2296655" y="4648"/>
                  </a:lnTo>
                  <a:lnTo>
                    <a:pt x="2294356" y="5829"/>
                  </a:lnTo>
                  <a:lnTo>
                    <a:pt x="2293455" y="5308"/>
                  </a:lnTo>
                  <a:lnTo>
                    <a:pt x="2292921" y="4394"/>
                  </a:lnTo>
                  <a:lnTo>
                    <a:pt x="2294001" y="2298"/>
                  </a:lnTo>
                  <a:lnTo>
                    <a:pt x="2294102" y="2108"/>
                  </a:lnTo>
                  <a:lnTo>
                    <a:pt x="2292388" y="0"/>
                  </a:lnTo>
                  <a:lnTo>
                    <a:pt x="2286889" y="2298"/>
                  </a:lnTo>
                  <a:lnTo>
                    <a:pt x="2285441" y="1308"/>
                  </a:lnTo>
                  <a:lnTo>
                    <a:pt x="2285441" y="5308"/>
                  </a:lnTo>
                  <a:lnTo>
                    <a:pt x="2281440" y="5308"/>
                  </a:lnTo>
                  <a:lnTo>
                    <a:pt x="2282444" y="6743"/>
                  </a:lnTo>
                  <a:lnTo>
                    <a:pt x="2280132" y="12242"/>
                  </a:lnTo>
                  <a:lnTo>
                    <a:pt x="2282240" y="13957"/>
                  </a:lnTo>
                  <a:lnTo>
                    <a:pt x="2284539" y="12788"/>
                  </a:lnTo>
                  <a:lnTo>
                    <a:pt x="2285441" y="13309"/>
                  </a:lnTo>
                  <a:lnTo>
                    <a:pt x="2285962" y="14211"/>
                  </a:lnTo>
                  <a:lnTo>
                    <a:pt x="2284793" y="16510"/>
                  </a:lnTo>
                  <a:lnTo>
                    <a:pt x="2285682" y="17589"/>
                  </a:lnTo>
                  <a:lnTo>
                    <a:pt x="2293137" y="17614"/>
                  </a:lnTo>
                  <a:lnTo>
                    <a:pt x="2294115" y="16675"/>
                  </a:lnTo>
                  <a:lnTo>
                    <a:pt x="2292972" y="14211"/>
                  </a:lnTo>
                  <a:lnTo>
                    <a:pt x="2292997" y="13957"/>
                  </a:lnTo>
                  <a:lnTo>
                    <a:pt x="2293455" y="13309"/>
                  </a:lnTo>
                  <a:lnTo>
                    <a:pt x="2294217" y="12788"/>
                  </a:lnTo>
                  <a:lnTo>
                    <a:pt x="2296820" y="13982"/>
                  </a:lnTo>
                  <a:lnTo>
                    <a:pt x="2297760" y="12992"/>
                  </a:lnTo>
                  <a:lnTo>
                    <a:pt x="2297760" y="12776"/>
                  </a:lnTo>
                  <a:close/>
                </a:path>
                <a:path w="5187949" h="2191384">
                  <a:moveTo>
                    <a:pt x="2309850" y="260616"/>
                  </a:moveTo>
                  <a:lnTo>
                    <a:pt x="2309457" y="258318"/>
                  </a:lnTo>
                  <a:lnTo>
                    <a:pt x="2309457" y="238010"/>
                  </a:lnTo>
                  <a:lnTo>
                    <a:pt x="2309457" y="237401"/>
                  </a:lnTo>
                  <a:lnTo>
                    <a:pt x="2308466" y="236905"/>
                  </a:lnTo>
                  <a:lnTo>
                    <a:pt x="2306370" y="238010"/>
                  </a:lnTo>
                  <a:lnTo>
                    <a:pt x="2306243" y="237921"/>
                  </a:lnTo>
                  <a:lnTo>
                    <a:pt x="2304821" y="236982"/>
                  </a:lnTo>
                  <a:lnTo>
                    <a:pt x="2305977" y="234061"/>
                  </a:lnTo>
                  <a:lnTo>
                    <a:pt x="2305989" y="233934"/>
                  </a:lnTo>
                  <a:lnTo>
                    <a:pt x="2304796" y="232727"/>
                  </a:lnTo>
                  <a:lnTo>
                    <a:pt x="2302256" y="233934"/>
                  </a:lnTo>
                  <a:lnTo>
                    <a:pt x="2301456" y="233400"/>
                  </a:lnTo>
                  <a:lnTo>
                    <a:pt x="2300935" y="232486"/>
                  </a:lnTo>
                  <a:lnTo>
                    <a:pt x="2302116" y="230200"/>
                  </a:lnTo>
                  <a:lnTo>
                    <a:pt x="2301570" y="229539"/>
                  </a:lnTo>
                  <a:lnTo>
                    <a:pt x="2300782" y="228574"/>
                  </a:lnTo>
                  <a:lnTo>
                    <a:pt x="2294648" y="229539"/>
                  </a:lnTo>
                  <a:lnTo>
                    <a:pt x="2294509" y="229527"/>
                  </a:lnTo>
                  <a:lnTo>
                    <a:pt x="2289886" y="228968"/>
                  </a:lnTo>
                  <a:lnTo>
                    <a:pt x="2285022" y="228993"/>
                  </a:lnTo>
                  <a:lnTo>
                    <a:pt x="2280348" y="229527"/>
                  </a:lnTo>
                  <a:lnTo>
                    <a:pt x="2278456" y="228968"/>
                  </a:lnTo>
                  <a:lnTo>
                    <a:pt x="2276970" y="229603"/>
                  </a:lnTo>
                  <a:lnTo>
                    <a:pt x="2277821" y="232968"/>
                  </a:lnTo>
                  <a:lnTo>
                    <a:pt x="2277440" y="233400"/>
                  </a:lnTo>
                  <a:lnTo>
                    <a:pt x="2276652" y="233934"/>
                  </a:lnTo>
                  <a:lnTo>
                    <a:pt x="2274112" y="232727"/>
                  </a:lnTo>
                  <a:lnTo>
                    <a:pt x="2272779" y="234061"/>
                  </a:lnTo>
                  <a:lnTo>
                    <a:pt x="2273985" y="236601"/>
                  </a:lnTo>
                  <a:lnTo>
                    <a:pt x="2273452" y="237401"/>
                  </a:lnTo>
                  <a:lnTo>
                    <a:pt x="2272550" y="237921"/>
                  </a:lnTo>
                  <a:lnTo>
                    <a:pt x="2270239" y="236753"/>
                  </a:lnTo>
                  <a:lnTo>
                    <a:pt x="2268601" y="238099"/>
                  </a:lnTo>
                  <a:lnTo>
                    <a:pt x="2269617" y="244182"/>
                  </a:lnTo>
                  <a:lnTo>
                    <a:pt x="2269274" y="246710"/>
                  </a:lnTo>
                  <a:lnTo>
                    <a:pt x="2269591" y="248094"/>
                  </a:lnTo>
                  <a:lnTo>
                    <a:pt x="2269198" y="251574"/>
                  </a:lnTo>
                  <a:lnTo>
                    <a:pt x="2268918" y="255308"/>
                  </a:lnTo>
                  <a:lnTo>
                    <a:pt x="2269617" y="258114"/>
                  </a:lnTo>
                  <a:lnTo>
                    <a:pt x="2269020" y="260616"/>
                  </a:lnTo>
                  <a:lnTo>
                    <a:pt x="2268982" y="260946"/>
                  </a:lnTo>
                  <a:lnTo>
                    <a:pt x="2270112" y="262077"/>
                  </a:lnTo>
                  <a:lnTo>
                    <a:pt x="2272652" y="260883"/>
                  </a:lnTo>
                  <a:lnTo>
                    <a:pt x="2273452" y="261416"/>
                  </a:lnTo>
                  <a:lnTo>
                    <a:pt x="2273935" y="262420"/>
                  </a:lnTo>
                  <a:lnTo>
                    <a:pt x="2272830" y="264490"/>
                  </a:lnTo>
                  <a:lnTo>
                    <a:pt x="2273858" y="266052"/>
                  </a:lnTo>
                  <a:lnTo>
                    <a:pt x="2276881" y="264858"/>
                  </a:lnTo>
                  <a:lnTo>
                    <a:pt x="2277872" y="265836"/>
                  </a:lnTo>
                  <a:lnTo>
                    <a:pt x="2277846" y="266052"/>
                  </a:lnTo>
                  <a:lnTo>
                    <a:pt x="2276894" y="269151"/>
                  </a:lnTo>
                  <a:lnTo>
                    <a:pt x="2279142" y="270243"/>
                  </a:lnTo>
                  <a:lnTo>
                    <a:pt x="2283523" y="269417"/>
                  </a:lnTo>
                  <a:lnTo>
                    <a:pt x="2298446" y="269417"/>
                  </a:lnTo>
                  <a:lnTo>
                    <a:pt x="2300541" y="269786"/>
                  </a:lnTo>
                  <a:lnTo>
                    <a:pt x="2301456" y="269417"/>
                  </a:lnTo>
                  <a:lnTo>
                    <a:pt x="2301925" y="269227"/>
                  </a:lnTo>
                  <a:lnTo>
                    <a:pt x="2301075" y="265836"/>
                  </a:lnTo>
                  <a:lnTo>
                    <a:pt x="2301456" y="265417"/>
                  </a:lnTo>
                  <a:lnTo>
                    <a:pt x="2302459" y="264922"/>
                  </a:lnTo>
                  <a:lnTo>
                    <a:pt x="2304529" y="266026"/>
                  </a:lnTo>
                  <a:lnTo>
                    <a:pt x="2306104" y="264985"/>
                  </a:lnTo>
                  <a:lnTo>
                    <a:pt x="2306053" y="264858"/>
                  </a:lnTo>
                  <a:lnTo>
                    <a:pt x="2304910" y="261962"/>
                  </a:lnTo>
                  <a:lnTo>
                    <a:pt x="2305913" y="260946"/>
                  </a:lnTo>
                  <a:lnTo>
                    <a:pt x="2309190" y="261962"/>
                  </a:lnTo>
                  <a:lnTo>
                    <a:pt x="2309685" y="260946"/>
                  </a:lnTo>
                  <a:lnTo>
                    <a:pt x="2309850" y="260616"/>
                  </a:lnTo>
                  <a:close/>
                </a:path>
                <a:path w="5187949" h="2191384">
                  <a:moveTo>
                    <a:pt x="2426208" y="122021"/>
                  </a:moveTo>
                  <a:lnTo>
                    <a:pt x="2424861" y="120688"/>
                  </a:lnTo>
                  <a:lnTo>
                    <a:pt x="2422194" y="122021"/>
                  </a:lnTo>
                  <a:lnTo>
                    <a:pt x="2420861" y="120688"/>
                  </a:lnTo>
                  <a:lnTo>
                    <a:pt x="2422194" y="118021"/>
                  </a:lnTo>
                  <a:lnTo>
                    <a:pt x="2420861" y="116687"/>
                  </a:lnTo>
                  <a:lnTo>
                    <a:pt x="2418334" y="117881"/>
                  </a:lnTo>
                  <a:lnTo>
                    <a:pt x="2417534" y="117348"/>
                  </a:lnTo>
                  <a:lnTo>
                    <a:pt x="2417000" y="116547"/>
                  </a:lnTo>
                  <a:lnTo>
                    <a:pt x="2418194" y="114020"/>
                  </a:lnTo>
                  <a:lnTo>
                    <a:pt x="2417013" y="112839"/>
                  </a:lnTo>
                  <a:lnTo>
                    <a:pt x="2414257" y="113576"/>
                  </a:lnTo>
                  <a:lnTo>
                    <a:pt x="2412454" y="113030"/>
                  </a:lnTo>
                  <a:lnTo>
                    <a:pt x="2410637" y="113347"/>
                  </a:lnTo>
                  <a:lnTo>
                    <a:pt x="2407818" y="113347"/>
                  </a:lnTo>
                  <a:lnTo>
                    <a:pt x="2402929" y="112496"/>
                  </a:lnTo>
                  <a:lnTo>
                    <a:pt x="2400922" y="113703"/>
                  </a:lnTo>
                  <a:lnTo>
                    <a:pt x="2401989" y="116801"/>
                  </a:lnTo>
                  <a:lnTo>
                    <a:pt x="2401519" y="117348"/>
                  </a:lnTo>
                  <a:lnTo>
                    <a:pt x="2400719" y="117881"/>
                  </a:lnTo>
                  <a:lnTo>
                    <a:pt x="2398179" y="116687"/>
                  </a:lnTo>
                  <a:lnTo>
                    <a:pt x="2396845" y="118021"/>
                  </a:lnTo>
                  <a:lnTo>
                    <a:pt x="2398052" y="120548"/>
                  </a:lnTo>
                  <a:lnTo>
                    <a:pt x="2397518" y="121348"/>
                  </a:lnTo>
                  <a:lnTo>
                    <a:pt x="2396896" y="121856"/>
                  </a:lnTo>
                  <a:lnTo>
                    <a:pt x="2393950" y="120726"/>
                  </a:lnTo>
                  <a:lnTo>
                    <a:pt x="2392654" y="122580"/>
                  </a:lnTo>
                  <a:lnTo>
                    <a:pt x="2393518" y="127787"/>
                  </a:lnTo>
                  <a:lnTo>
                    <a:pt x="2393518" y="131254"/>
                  </a:lnTo>
                  <a:lnTo>
                    <a:pt x="2392680" y="135699"/>
                  </a:lnTo>
                  <a:lnTo>
                    <a:pt x="2393785" y="137909"/>
                  </a:lnTo>
                  <a:lnTo>
                    <a:pt x="2397048" y="136893"/>
                  </a:lnTo>
                  <a:lnTo>
                    <a:pt x="2398077" y="137922"/>
                  </a:lnTo>
                  <a:lnTo>
                    <a:pt x="2396871" y="140931"/>
                  </a:lnTo>
                  <a:lnTo>
                    <a:pt x="2398445" y="141973"/>
                  </a:lnTo>
                  <a:lnTo>
                    <a:pt x="2400516" y="140868"/>
                  </a:lnTo>
                  <a:lnTo>
                    <a:pt x="2401519" y="141363"/>
                  </a:lnTo>
                  <a:lnTo>
                    <a:pt x="2401913" y="141795"/>
                  </a:lnTo>
                  <a:lnTo>
                    <a:pt x="2401024" y="145161"/>
                  </a:lnTo>
                  <a:lnTo>
                    <a:pt x="2402395" y="145745"/>
                  </a:lnTo>
                  <a:lnTo>
                    <a:pt x="2404554" y="145364"/>
                  </a:lnTo>
                  <a:lnTo>
                    <a:pt x="2407983" y="145364"/>
                  </a:lnTo>
                  <a:lnTo>
                    <a:pt x="2411133" y="145884"/>
                  </a:lnTo>
                  <a:lnTo>
                    <a:pt x="2414460" y="145161"/>
                  </a:lnTo>
                  <a:lnTo>
                    <a:pt x="2416759" y="145884"/>
                  </a:lnTo>
                  <a:lnTo>
                    <a:pt x="2418169" y="144932"/>
                  </a:lnTo>
                  <a:lnTo>
                    <a:pt x="2416975" y="141922"/>
                  </a:lnTo>
                  <a:lnTo>
                    <a:pt x="2418067" y="140830"/>
                  </a:lnTo>
                  <a:lnTo>
                    <a:pt x="2421153" y="141973"/>
                  </a:lnTo>
                  <a:lnTo>
                    <a:pt x="2422118" y="140398"/>
                  </a:lnTo>
                  <a:lnTo>
                    <a:pt x="2421051" y="138404"/>
                  </a:lnTo>
                  <a:lnTo>
                    <a:pt x="2421534" y="137363"/>
                  </a:lnTo>
                  <a:lnTo>
                    <a:pt x="2422334" y="136829"/>
                  </a:lnTo>
                  <a:lnTo>
                    <a:pt x="2424861" y="138023"/>
                  </a:lnTo>
                  <a:lnTo>
                    <a:pt x="2426030" y="136867"/>
                  </a:lnTo>
                  <a:lnTo>
                    <a:pt x="2425357" y="134061"/>
                  </a:lnTo>
                  <a:lnTo>
                    <a:pt x="2426157" y="130848"/>
                  </a:lnTo>
                  <a:lnTo>
                    <a:pt x="2425052" y="127901"/>
                  </a:lnTo>
                  <a:lnTo>
                    <a:pt x="2425535" y="125361"/>
                  </a:lnTo>
                  <a:lnTo>
                    <a:pt x="2424950" y="124548"/>
                  </a:lnTo>
                  <a:lnTo>
                    <a:pt x="2426208" y="122021"/>
                  </a:lnTo>
                  <a:close/>
                </a:path>
                <a:path w="5187949" h="2191384">
                  <a:moveTo>
                    <a:pt x="2537904" y="12776"/>
                  </a:moveTo>
                  <a:lnTo>
                    <a:pt x="2537891" y="5829"/>
                  </a:lnTo>
                  <a:lnTo>
                    <a:pt x="2537891" y="5537"/>
                  </a:lnTo>
                  <a:lnTo>
                    <a:pt x="2536799" y="4648"/>
                  </a:lnTo>
                  <a:lnTo>
                    <a:pt x="2534513" y="5829"/>
                  </a:lnTo>
                  <a:lnTo>
                    <a:pt x="2533599" y="5308"/>
                  </a:lnTo>
                  <a:lnTo>
                    <a:pt x="2533091" y="4394"/>
                  </a:lnTo>
                  <a:lnTo>
                    <a:pt x="2534158" y="2298"/>
                  </a:lnTo>
                  <a:lnTo>
                    <a:pt x="2534259" y="2108"/>
                  </a:lnTo>
                  <a:lnTo>
                    <a:pt x="2532532" y="0"/>
                  </a:lnTo>
                  <a:lnTo>
                    <a:pt x="2527046" y="2298"/>
                  </a:lnTo>
                  <a:lnTo>
                    <a:pt x="2525598" y="1308"/>
                  </a:lnTo>
                  <a:lnTo>
                    <a:pt x="2525598" y="5308"/>
                  </a:lnTo>
                  <a:lnTo>
                    <a:pt x="2521597" y="5308"/>
                  </a:lnTo>
                  <a:lnTo>
                    <a:pt x="2522601" y="6743"/>
                  </a:lnTo>
                  <a:lnTo>
                    <a:pt x="2520289" y="12242"/>
                  </a:lnTo>
                  <a:lnTo>
                    <a:pt x="2522397" y="13957"/>
                  </a:lnTo>
                  <a:lnTo>
                    <a:pt x="2524683" y="12788"/>
                  </a:lnTo>
                  <a:lnTo>
                    <a:pt x="2525598" y="13309"/>
                  </a:lnTo>
                  <a:lnTo>
                    <a:pt x="2526119" y="14211"/>
                  </a:lnTo>
                  <a:lnTo>
                    <a:pt x="2524937" y="16510"/>
                  </a:lnTo>
                  <a:lnTo>
                    <a:pt x="2525826" y="17589"/>
                  </a:lnTo>
                  <a:lnTo>
                    <a:pt x="2533281" y="17614"/>
                  </a:lnTo>
                  <a:lnTo>
                    <a:pt x="2534272" y="16675"/>
                  </a:lnTo>
                  <a:lnTo>
                    <a:pt x="2533129" y="14211"/>
                  </a:lnTo>
                  <a:lnTo>
                    <a:pt x="2533154" y="13957"/>
                  </a:lnTo>
                  <a:lnTo>
                    <a:pt x="2533599" y="13309"/>
                  </a:lnTo>
                  <a:lnTo>
                    <a:pt x="2534361" y="12788"/>
                  </a:lnTo>
                  <a:lnTo>
                    <a:pt x="2536977" y="13982"/>
                  </a:lnTo>
                  <a:lnTo>
                    <a:pt x="2537904" y="12992"/>
                  </a:lnTo>
                  <a:lnTo>
                    <a:pt x="2537904" y="12776"/>
                  </a:lnTo>
                  <a:close/>
                </a:path>
                <a:path w="5187949" h="2191384">
                  <a:moveTo>
                    <a:pt x="2553970" y="246392"/>
                  </a:moveTo>
                  <a:lnTo>
                    <a:pt x="2553741" y="245783"/>
                  </a:lnTo>
                  <a:lnTo>
                    <a:pt x="2553462" y="244957"/>
                  </a:lnTo>
                  <a:lnTo>
                    <a:pt x="2549982" y="245783"/>
                  </a:lnTo>
                  <a:lnTo>
                    <a:pt x="2549118" y="244906"/>
                  </a:lnTo>
                  <a:lnTo>
                    <a:pt x="2549791" y="242112"/>
                  </a:lnTo>
                  <a:lnTo>
                    <a:pt x="2548991" y="238899"/>
                  </a:lnTo>
                  <a:lnTo>
                    <a:pt x="2550096" y="235953"/>
                  </a:lnTo>
                  <a:lnTo>
                    <a:pt x="2549715" y="233934"/>
                  </a:lnTo>
                  <a:lnTo>
                    <a:pt x="2549614" y="233400"/>
                  </a:lnTo>
                  <a:lnTo>
                    <a:pt x="2545613" y="233400"/>
                  </a:lnTo>
                  <a:lnTo>
                    <a:pt x="2545080" y="232600"/>
                  </a:lnTo>
                  <a:lnTo>
                    <a:pt x="2546159" y="230301"/>
                  </a:lnTo>
                  <a:lnTo>
                    <a:pt x="2546134" y="229920"/>
                  </a:lnTo>
                  <a:lnTo>
                    <a:pt x="2545791" y="229577"/>
                  </a:lnTo>
                  <a:lnTo>
                    <a:pt x="2545118" y="228904"/>
                  </a:lnTo>
                  <a:lnTo>
                    <a:pt x="2542311" y="229577"/>
                  </a:lnTo>
                  <a:lnTo>
                    <a:pt x="2539212" y="228803"/>
                  </a:lnTo>
                  <a:lnTo>
                    <a:pt x="2535885" y="230301"/>
                  </a:lnTo>
                  <a:lnTo>
                    <a:pt x="2534920" y="229920"/>
                  </a:lnTo>
                  <a:lnTo>
                    <a:pt x="2533319" y="229285"/>
                  </a:lnTo>
                  <a:lnTo>
                    <a:pt x="2533866" y="225425"/>
                  </a:lnTo>
                  <a:lnTo>
                    <a:pt x="2533599" y="225399"/>
                  </a:lnTo>
                  <a:lnTo>
                    <a:pt x="2532316" y="225234"/>
                  </a:lnTo>
                  <a:lnTo>
                    <a:pt x="2530894" y="225399"/>
                  </a:lnTo>
                  <a:lnTo>
                    <a:pt x="2528544" y="225399"/>
                  </a:lnTo>
                  <a:lnTo>
                    <a:pt x="2526588" y="225044"/>
                  </a:lnTo>
                  <a:lnTo>
                    <a:pt x="2525153" y="225552"/>
                  </a:lnTo>
                  <a:lnTo>
                    <a:pt x="2525979" y="229019"/>
                  </a:lnTo>
                  <a:lnTo>
                    <a:pt x="2525103" y="229895"/>
                  </a:lnTo>
                  <a:lnTo>
                    <a:pt x="2522309" y="229222"/>
                  </a:lnTo>
                  <a:lnTo>
                    <a:pt x="2519489" y="229920"/>
                  </a:lnTo>
                  <a:lnTo>
                    <a:pt x="2515438" y="228320"/>
                  </a:lnTo>
                  <a:lnTo>
                    <a:pt x="2513012" y="229743"/>
                  </a:lnTo>
                  <a:lnTo>
                    <a:pt x="2514054" y="232854"/>
                  </a:lnTo>
                  <a:lnTo>
                    <a:pt x="2513584" y="233400"/>
                  </a:lnTo>
                  <a:lnTo>
                    <a:pt x="2512784" y="233934"/>
                  </a:lnTo>
                  <a:lnTo>
                    <a:pt x="2510256" y="232727"/>
                  </a:lnTo>
                  <a:lnTo>
                    <a:pt x="2509101" y="233895"/>
                  </a:lnTo>
                  <a:lnTo>
                    <a:pt x="2509761" y="236689"/>
                  </a:lnTo>
                  <a:lnTo>
                    <a:pt x="2508986" y="239788"/>
                  </a:lnTo>
                  <a:lnTo>
                    <a:pt x="2510498" y="243128"/>
                  </a:lnTo>
                  <a:lnTo>
                    <a:pt x="2509469" y="245694"/>
                  </a:lnTo>
                  <a:lnTo>
                    <a:pt x="2505621" y="245135"/>
                  </a:lnTo>
                  <a:lnTo>
                    <a:pt x="2505545" y="245783"/>
                  </a:lnTo>
                  <a:lnTo>
                    <a:pt x="2505545" y="250698"/>
                  </a:lnTo>
                  <a:lnTo>
                    <a:pt x="2505240" y="252412"/>
                  </a:lnTo>
                  <a:lnTo>
                    <a:pt x="2505748" y="253847"/>
                  </a:lnTo>
                  <a:lnTo>
                    <a:pt x="2509215" y="253034"/>
                  </a:lnTo>
                  <a:lnTo>
                    <a:pt x="2510078" y="253898"/>
                  </a:lnTo>
                  <a:lnTo>
                    <a:pt x="2509418" y="256705"/>
                  </a:lnTo>
                  <a:lnTo>
                    <a:pt x="2510117" y="259524"/>
                  </a:lnTo>
                  <a:lnTo>
                    <a:pt x="2508504" y="263575"/>
                  </a:lnTo>
                  <a:lnTo>
                    <a:pt x="2509926" y="266001"/>
                  </a:lnTo>
                  <a:lnTo>
                    <a:pt x="2513050" y="264947"/>
                  </a:lnTo>
                  <a:lnTo>
                    <a:pt x="2513584" y="265417"/>
                  </a:lnTo>
                  <a:lnTo>
                    <a:pt x="2514054" y="265950"/>
                  </a:lnTo>
                  <a:lnTo>
                    <a:pt x="2513012" y="269074"/>
                  </a:lnTo>
                  <a:lnTo>
                    <a:pt x="2514269" y="269811"/>
                  </a:lnTo>
                  <a:lnTo>
                    <a:pt x="2516784" y="269417"/>
                  </a:lnTo>
                  <a:lnTo>
                    <a:pt x="2519946" y="269417"/>
                  </a:lnTo>
                  <a:lnTo>
                    <a:pt x="2523337" y="268795"/>
                  </a:lnTo>
                  <a:lnTo>
                    <a:pt x="2525953" y="269506"/>
                  </a:lnTo>
                  <a:lnTo>
                    <a:pt x="2525318" y="273075"/>
                  </a:lnTo>
                  <a:lnTo>
                    <a:pt x="2526119" y="274053"/>
                  </a:lnTo>
                  <a:lnTo>
                    <a:pt x="2533827" y="273405"/>
                  </a:lnTo>
                  <a:lnTo>
                    <a:pt x="2533485" y="270497"/>
                  </a:lnTo>
                  <a:lnTo>
                    <a:pt x="2533434" y="269595"/>
                  </a:lnTo>
                  <a:lnTo>
                    <a:pt x="2534094" y="268922"/>
                  </a:lnTo>
                  <a:lnTo>
                    <a:pt x="2536901" y="269595"/>
                  </a:lnTo>
                  <a:lnTo>
                    <a:pt x="2539581" y="268922"/>
                  </a:lnTo>
                  <a:lnTo>
                    <a:pt x="2539720" y="268884"/>
                  </a:lnTo>
                  <a:lnTo>
                    <a:pt x="2543772" y="270497"/>
                  </a:lnTo>
                  <a:lnTo>
                    <a:pt x="2546197" y="269074"/>
                  </a:lnTo>
                  <a:lnTo>
                    <a:pt x="2546134" y="268884"/>
                  </a:lnTo>
                  <a:lnTo>
                    <a:pt x="2545143" y="265950"/>
                  </a:lnTo>
                  <a:lnTo>
                    <a:pt x="2545613" y="265417"/>
                  </a:lnTo>
                  <a:lnTo>
                    <a:pt x="2546312" y="264947"/>
                  </a:lnTo>
                  <a:lnTo>
                    <a:pt x="2548940" y="266077"/>
                  </a:lnTo>
                  <a:lnTo>
                    <a:pt x="2550083" y="264947"/>
                  </a:lnTo>
                  <a:lnTo>
                    <a:pt x="2549436" y="262115"/>
                  </a:lnTo>
                  <a:lnTo>
                    <a:pt x="2550210" y="259016"/>
                  </a:lnTo>
                  <a:lnTo>
                    <a:pt x="2548699" y="255689"/>
                  </a:lnTo>
                  <a:lnTo>
                    <a:pt x="2549728" y="253123"/>
                  </a:lnTo>
                  <a:lnTo>
                    <a:pt x="2553576" y="253669"/>
                  </a:lnTo>
                  <a:lnTo>
                    <a:pt x="2553652" y="253123"/>
                  </a:lnTo>
                  <a:lnTo>
                    <a:pt x="2553614" y="250698"/>
                  </a:lnTo>
                  <a:lnTo>
                    <a:pt x="2553652" y="248119"/>
                  </a:lnTo>
                  <a:lnTo>
                    <a:pt x="2553970" y="246392"/>
                  </a:lnTo>
                  <a:close/>
                </a:path>
                <a:path w="5187949" h="2191384">
                  <a:moveTo>
                    <a:pt x="2666352" y="122021"/>
                  </a:moveTo>
                  <a:lnTo>
                    <a:pt x="2665018" y="120688"/>
                  </a:lnTo>
                  <a:lnTo>
                    <a:pt x="2662478" y="121881"/>
                  </a:lnTo>
                  <a:lnTo>
                    <a:pt x="2661678" y="121348"/>
                  </a:lnTo>
                  <a:lnTo>
                    <a:pt x="2661196" y="120345"/>
                  </a:lnTo>
                  <a:lnTo>
                    <a:pt x="2662301" y="118275"/>
                  </a:lnTo>
                  <a:lnTo>
                    <a:pt x="2661259" y="116713"/>
                  </a:lnTo>
                  <a:lnTo>
                    <a:pt x="2658237" y="117906"/>
                  </a:lnTo>
                  <a:lnTo>
                    <a:pt x="2657208" y="116890"/>
                  </a:lnTo>
                  <a:lnTo>
                    <a:pt x="2658237" y="113626"/>
                  </a:lnTo>
                  <a:lnTo>
                    <a:pt x="2656027" y="112522"/>
                  </a:lnTo>
                  <a:lnTo>
                    <a:pt x="2651582" y="113347"/>
                  </a:lnTo>
                  <a:lnTo>
                    <a:pt x="2647645" y="113347"/>
                  </a:lnTo>
                  <a:lnTo>
                    <a:pt x="2643492" y="112547"/>
                  </a:lnTo>
                  <a:lnTo>
                    <a:pt x="2641181" y="113563"/>
                  </a:lnTo>
                  <a:lnTo>
                    <a:pt x="2642057" y="116916"/>
                  </a:lnTo>
                  <a:lnTo>
                    <a:pt x="2641676" y="117348"/>
                  </a:lnTo>
                  <a:lnTo>
                    <a:pt x="2640876" y="117881"/>
                  </a:lnTo>
                  <a:lnTo>
                    <a:pt x="2638336" y="116687"/>
                  </a:lnTo>
                  <a:lnTo>
                    <a:pt x="2637002" y="118021"/>
                  </a:lnTo>
                  <a:lnTo>
                    <a:pt x="2638196" y="120548"/>
                  </a:lnTo>
                  <a:lnTo>
                    <a:pt x="2637663" y="121348"/>
                  </a:lnTo>
                  <a:lnTo>
                    <a:pt x="2637053" y="121856"/>
                  </a:lnTo>
                  <a:lnTo>
                    <a:pt x="2634094" y="120726"/>
                  </a:lnTo>
                  <a:lnTo>
                    <a:pt x="2632811" y="122580"/>
                  </a:lnTo>
                  <a:lnTo>
                    <a:pt x="2633662" y="127787"/>
                  </a:lnTo>
                  <a:lnTo>
                    <a:pt x="2633662" y="131254"/>
                  </a:lnTo>
                  <a:lnTo>
                    <a:pt x="2632837" y="135699"/>
                  </a:lnTo>
                  <a:lnTo>
                    <a:pt x="2633942" y="137909"/>
                  </a:lnTo>
                  <a:lnTo>
                    <a:pt x="2637205" y="136893"/>
                  </a:lnTo>
                  <a:lnTo>
                    <a:pt x="2638221" y="137922"/>
                  </a:lnTo>
                  <a:lnTo>
                    <a:pt x="2637028" y="140931"/>
                  </a:lnTo>
                  <a:lnTo>
                    <a:pt x="2638590" y="141973"/>
                  </a:lnTo>
                  <a:lnTo>
                    <a:pt x="2640660" y="140868"/>
                  </a:lnTo>
                  <a:lnTo>
                    <a:pt x="2641676" y="141363"/>
                  </a:lnTo>
                  <a:lnTo>
                    <a:pt x="2642057" y="141795"/>
                  </a:lnTo>
                  <a:lnTo>
                    <a:pt x="2641181" y="145161"/>
                  </a:lnTo>
                  <a:lnTo>
                    <a:pt x="2642539" y="145745"/>
                  </a:lnTo>
                  <a:lnTo>
                    <a:pt x="2644711" y="145364"/>
                  </a:lnTo>
                  <a:lnTo>
                    <a:pt x="2648127" y="145364"/>
                  </a:lnTo>
                  <a:lnTo>
                    <a:pt x="2651290" y="145884"/>
                  </a:lnTo>
                  <a:lnTo>
                    <a:pt x="2654617" y="145161"/>
                  </a:lnTo>
                  <a:lnTo>
                    <a:pt x="2656903" y="145884"/>
                  </a:lnTo>
                  <a:lnTo>
                    <a:pt x="2658326" y="144932"/>
                  </a:lnTo>
                  <a:lnTo>
                    <a:pt x="2657119" y="141922"/>
                  </a:lnTo>
                  <a:lnTo>
                    <a:pt x="2658211" y="140830"/>
                  </a:lnTo>
                  <a:lnTo>
                    <a:pt x="2661310" y="141973"/>
                  </a:lnTo>
                  <a:lnTo>
                    <a:pt x="2662288" y="140398"/>
                  </a:lnTo>
                  <a:lnTo>
                    <a:pt x="2661208" y="138404"/>
                  </a:lnTo>
                  <a:lnTo>
                    <a:pt x="2661678" y="137363"/>
                  </a:lnTo>
                  <a:lnTo>
                    <a:pt x="2662478" y="136829"/>
                  </a:lnTo>
                  <a:lnTo>
                    <a:pt x="2665018" y="138023"/>
                  </a:lnTo>
                  <a:lnTo>
                    <a:pt x="2666174" y="136867"/>
                  </a:lnTo>
                  <a:lnTo>
                    <a:pt x="2665514" y="134061"/>
                  </a:lnTo>
                  <a:lnTo>
                    <a:pt x="2666314" y="130848"/>
                  </a:lnTo>
                  <a:lnTo>
                    <a:pt x="2665196" y="127901"/>
                  </a:lnTo>
                  <a:lnTo>
                    <a:pt x="2665692" y="125361"/>
                  </a:lnTo>
                  <a:lnTo>
                    <a:pt x="2665107" y="124548"/>
                  </a:lnTo>
                  <a:lnTo>
                    <a:pt x="2666352" y="122021"/>
                  </a:lnTo>
                  <a:close/>
                </a:path>
                <a:path w="5187949" h="2191384">
                  <a:moveTo>
                    <a:pt x="2778048" y="12776"/>
                  </a:moveTo>
                  <a:lnTo>
                    <a:pt x="2778036" y="5829"/>
                  </a:lnTo>
                  <a:lnTo>
                    <a:pt x="2778036" y="5537"/>
                  </a:lnTo>
                  <a:lnTo>
                    <a:pt x="2776956" y="4648"/>
                  </a:lnTo>
                  <a:lnTo>
                    <a:pt x="2774658" y="5829"/>
                  </a:lnTo>
                  <a:lnTo>
                    <a:pt x="2773756" y="5308"/>
                  </a:lnTo>
                  <a:lnTo>
                    <a:pt x="2773222" y="4394"/>
                  </a:lnTo>
                  <a:lnTo>
                    <a:pt x="2774302" y="2298"/>
                  </a:lnTo>
                  <a:lnTo>
                    <a:pt x="2774404" y="2108"/>
                  </a:lnTo>
                  <a:lnTo>
                    <a:pt x="2772689" y="0"/>
                  </a:lnTo>
                  <a:lnTo>
                    <a:pt x="2767190" y="2298"/>
                  </a:lnTo>
                  <a:lnTo>
                    <a:pt x="2765742" y="1308"/>
                  </a:lnTo>
                  <a:lnTo>
                    <a:pt x="2765742" y="5308"/>
                  </a:lnTo>
                  <a:lnTo>
                    <a:pt x="2761742" y="5308"/>
                  </a:lnTo>
                  <a:lnTo>
                    <a:pt x="2762745" y="6743"/>
                  </a:lnTo>
                  <a:lnTo>
                    <a:pt x="2760434" y="12242"/>
                  </a:lnTo>
                  <a:lnTo>
                    <a:pt x="2762542" y="13957"/>
                  </a:lnTo>
                  <a:lnTo>
                    <a:pt x="2764840" y="12788"/>
                  </a:lnTo>
                  <a:lnTo>
                    <a:pt x="2765742" y="13309"/>
                  </a:lnTo>
                  <a:lnTo>
                    <a:pt x="2766263" y="14211"/>
                  </a:lnTo>
                  <a:lnTo>
                    <a:pt x="2765094" y="16510"/>
                  </a:lnTo>
                  <a:lnTo>
                    <a:pt x="2765983" y="17589"/>
                  </a:lnTo>
                  <a:lnTo>
                    <a:pt x="2773438" y="17614"/>
                  </a:lnTo>
                  <a:lnTo>
                    <a:pt x="2774416" y="16675"/>
                  </a:lnTo>
                  <a:lnTo>
                    <a:pt x="2773273" y="14211"/>
                  </a:lnTo>
                  <a:lnTo>
                    <a:pt x="2773311" y="13957"/>
                  </a:lnTo>
                  <a:lnTo>
                    <a:pt x="2773756" y="13309"/>
                  </a:lnTo>
                  <a:lnTo>
                    <a:pt x="2774505" y="12788"/>
                  </a:lnTo>
                  <a:lnTo>
                    <a:pt x="2777109" y="13982"/>
                  </a:lnTo>
                  <a:lnTo>
                    <a:pt x="2778048" y="12992"/>
                  </a:lnTo>
                  <a:lnTo>
                    <a:pt x="2778048" y="12776"/>
                  </a:lnTo>
                  <a:close/>
                </a:path>
                <a:path w="5187949" h="2191384">
                  <a:moveTo>
                    <a:pt x="2794114" y="246392"/>
                  </a:moveTo>
                  <a:lnTo>
                    <a:pt x="2793898" y="245783"/>
                  </a:lnTo>
                  <a:lnTo>
                    <a:pt x="2793606" y="244957"/>
                  </a:lnTo>
                  <a:lnTo>
                    <a:pt x="2790139" y="245783"/>
                  </a:lnTo>
                  <a:lnTo>
                    <a:pt x="2789275" y="244906"/>
                  </a:lnTo>
                  <a:lnTo>
                    <a:pt x="2789936" y="242112"/>
                  </a:lnTo>
                  <a:lnTo>
                    <a:pt x="2789136" y="238899"/>
                  </a:lnTo>
                  <a:lnTo>
                    <a:pt x="2790253" y="235953"/>
                  </a:lnTo>
                  <a:lnTo>
                    <a:pt x="2789859" y="233934"/>
                  </a:lnTo>
                  <a:lnTo>
                    <a:pt x="2789758" y="233400"/>
                  </a:lnTo>
                  <a:lnTo>
                    <a:pt x="2785757" y="233400"/>
                  </a:lnTo>
                  <a:lnTo>
                    <a:pt x="2785224" y="232600"/>
                  </a:lnTo>
                  <a:lnTo>
                    <a:pt x="2786316" y="230301"/>
                  </a:lnTo>
                  <a:lnTo>
                    <a:pt x="2786291" y="229920"/>
                  </a:lnTo>
                  <a:lnTo>
                    <a:pt x="2785935" y="229577"/>
                  </a:lnTo>
                  <a:lnTo>
                    <a:pt x="2785275" y="228904"/>
                  </a:lnTo>
                  <a:lnTo>
                    <a:pt x="2782468" y="229577"/>
                  </a:lnTo>
                  <a:lnTo>
                    <a:pt x="2779369" y="228803"/>
                  </a:lnTo>
                  <a:lnTo>
                    <a:pt x="2776029" y="230301"/>
                  </a:lnTo>
                  <a:lnTo>
                    <a:pt x="2775064" y="229920"/>
                  </a:lnTo>
                  <a:lnTo>
                    <a:pt x="2773464" y="229285"/>
                  </a:lnTo>
                  <a:lnTo>
                    <a:pt x="2774023" y="225425"/>
                  </a:lnTo>
                  <a:lnTo>
                    <a:pt x="2773756" y="225399"/>
                  </a:lnTo>
                  <a:lnTo>
                    <a:pt x="2772473" y="225234"/>
                  </a:lnTo>
                  <a:lnTo>
                    <a:pt x="2771038" y="225399"/>
                  </a:lnTo>
                  <a:lnTo>
                    <a:pt x="2768701" y="225399"/>
                  </a:lnTo>
                  <a:lnTo>
                    <a:pt x="2766745" y="225044"/>
                  </a:lnTo>
                  <a:lnTo>
                    <a:pt x="2765310" y="225552"/>
                  </a:lnTo>
                  <a:lnTo>
                    <a:pt x="2766123" y="229019"/>
                  </a:lnTo>
                  <a:lnTo>
                    <a:pt x="2765260" y="229895"/>
                  </a:lnTo>
                  <a:lnTo>
                    <a:pt x="2762466" y="229222"/>
                  </a:lnTo>
                  <a:lnTo>
                    <a:pt x="2759646" y="229920"/>
                  </a:lnTo>
                  <a:lnTo>
                    <a:pt x="2755595" y="228320"/>
                  </a:lnTo>
                  <a:lnTo>
                    <a:pt x="2753169" y="229743"/>
                  </a:lnTo>
                  <a:lnTo>
                    <a:pt x="2754211" y="232854"/>
                  </a:lnTo>
                  <a:lnTo>
                    <a:pt x="2753753" y="233400"/>
                  </a:lnTo>
                  <a:lnTo>
                    <a:pt x="2752953" y="233934"/>
                  </a:lnTo>
                  <a:lnTo>
                    <a:pt x="2750413" y="232727"/>
                  </a:lnTo>
                  <a:lnTo>
                    <a:pt x="2749258" y="233895"/>
                  </a:lnTo>
                  <a:lnTo>
                    <a:pt x="2749918" y="236689"/>
                  </a:lnTo>
                  <a:lnTo>
                    <a:pt x="2749143" y="239788"/>
                  </a:lnTo>
                  <a:lnTo>
                    <a:pt x="2750655" y="243128"/>
                  </a:lnTo>
                  <a:lnTo>
                    <a:pt x="2749626" y="245694"/>
                  </a:lnTo>
                  <a:lnTo>
                    <a:pt x="2745778" y="245135"/>
                  </a:lnTo>
                  <a:lnTo>
                    <a:pt x="2745702" y="245783"/>
                  </a:lnTo>
                  <a:lnTo>
                    <a:pt x="2745702" y="250698"/>
                  </a:lnTo>
                  <a:lnTo>
                    <a:pt x="2745397" y="252412"/>
                  </a:lnTo>
                  <a:lnTo>
                    <a:pt x="2745905" y="253847"/>
                  </a:lnTo>
                  <a:lnTo>
                    <a:pt x="2749372" y="253034"/>
                  </a:lnTo>
                  <a:lnTo>
                    <a:pt x="2750235" y="253898"/>
                  </a:lnTo>
                  <a:lnTo>
                    <a:pt x="2749575" y="256705"/>
                  </a:lnTo>
                  <a:lnTo>
                    <a:pt x="2750274" y="259524"/>
                  </a:lnTo>
                  <a:lnTo>
                    <a:pt x="2748661" y="263575"/>
                  </a:lnTo>
                  <a:lnTo>
                    <a:pt x="2750083" y="266001"/>
                  </a:lnTo>
                  <a:lnTo>
                    <a:pt x="2753220" y="264947"/>
                  </a:lnTo>
                  <a:lnTo>
                    <a:pt x="2753753" y="265417"/>
                  </a:lnTo>
                  <a:lnTo>
                    <a:pt x="2754211" y="265950"/>
                  </a:lnTo>
                  <a:lnTo>
                    <a:pt x="2753169" y="269074"/>
                  </a:lnTo>
                  <a:lnTo>
                    <a:pt x="2754439" y="269811"/>
                  </a:lnTo>
                  <a:lnTo>
                    <a:pt x="2756941" y="269417"/>
                  </a:lnTo>
                  <a:lnTo>
                    <a:pt x="2760103" y="269417"/>
                  </a:lnTo>
                  <a:lnTo>
                    <a:pt x="2763494" y="268795"/>
                  </a:lnTo>
                  <a:lnTo>
                    <a:pt x="2766098" y="269506"/>
                  </a:lnTo>
                  <a:lnTo>
                    <a:pt x="2765475" y="273075"/>
                  </a:lnTo>
                  <a:lnTo>
                    <a:pt x="2766276" y="274053"/>
                  </a:lnTo>
                  <a:lnTo>
                    <a:pt x="2773984" y="273405"/>
                  </a:lnTo>
                  <a:lnTo>
                    <a:pt x="2773629" y="270497"/>
                  </a:lnTo>
                  <a:lnTo>
                    <a:pt x="2773591" y="269595"/>
                  </a:lnTo>
                  <a:lnTo>
                    <a:pt x="2774251" y="268922"/>
                  </a:lnTo>
                  <a:lnTo>
                    <a:pt x="2777045" y="269595"/>
                  </a:lnTo>
                  <a:lnTo>
                    <a:pt x="2779738" y="268922"/>
                  </a:lnTo>
                  <a:lnTo>
                    <a:pt x="2779865" y="268884"/>
                  </a:lnTo>
                  <a:lnTo>
                    <a:pt x="2783916" y="270497"/>
                  </a:lnTo>
                  <a:lnTo>
                    <a:pt x="2786342" y="269074"/>
                  </a:lnTo>
                  <a:lnTo>
                    <a:pt x="2786278" y="268884"/>
                  </a:lnTo>
                  <a:lnTo>
                    <a:pt x="2785300" y="265950"/>
                  </a:lnTo>
                  <a:lnTo>
                    <a:pt x="2785757" y="265417"/>
                  </a:lnTo>
                  <a:lnTo>
                    <a:pt x="2786456" y="264947"/>
                  </a:lnTo>
                  <a:lnTo>
                    <a:pt x="2789097" y="266077"/>
                  </a:lnTo>
                  <a:lnTo>
                    <a:pt x="2790228" y="264947"/>
                  </a:lnTo>
                  <a:lnTo>
                    <a:pt x="2789593" y="262115"/>
                  </a:lnTo>
                  <a:lnTo>
                    <a:pt x="2790367" y="259016"/>
                  </a:lnTo>
                  <a:lnTo>
                    <a:pt x="2788856" y="255689"/>
                  </a:lnTo>
                  <a:lnTo>
                    <a:pt x="2789885" y="253123"/>
                  </a:lnTo>
                  <a:lnTo>
                    <a:pt x="2793733" y="253669"/>
                  </a:lnTo>
                  <a:lnTo>
                    <a:pt x="2793796" y="253123"/>
                  </a:lnTo>
                  <a:lnTo>
                    <a:pt x="2793771" y="250698"/>
                  </a:lnTo>
                  <a:lnTo>
                    <a:pt x="2793809" y="248119"/>
                  </a:lnTo>
                  <a:lnTo>
                    <a:pt x="2794114" y="246392"/>
                  </a:lnTo>
                  <a:close/>
                </a:path>
                <a:path w="5187949" h="2191384">
                  <a:moveTo>
                    <a:pt x="2906509" y="122021"/>
                  </a:moveTo>
                  <a:lnTo>
                    <a:pt x="2905163" y="120688"/>
                  </a:lnTo>
                  <a:lnTo>
                    <a:pt x="2902635" y="121881"/>
                  </a:lnTo>
                  <a:lnTo>
                    <a:pt x="2901835" y="121348"/>
                  </a:lnTo>
                  <a:lnTo>
                    <a:pt x="2901340" y="120345"/>
                  </a:lnTo>
                  <a:lnTo>
                    <a:pt x="2902445" y="118275"/>
                  </a:lnTo>
                  <a:lnTo>
                    <a:pt x="2901404" y="116713"/>
                  </a:lnTo>
                  <a:lnTo>
                    <a:pt x="2898394" y="117906"/>
                  </a:lnTo>
                  <a:lnTo>
                    <a:pt x="2897365" y="116890"/>
                  </a:lnTo>
                  <a:lnTo>
                    <a:pt x="2898381" y="113626"/>
                  </a:lnTo>
                  <a:lnTo>
                    <a:pt x="2896171" y="112522"/>
                  </a:lnTo>
                  <a:lnTo>
                    <a:pt x="2891726" y="113347"/>
                  </a:lnTo>
                  <a:lnTo>
                    <a:pt x="2887802" y="113347"/>
                  </a:lnTo>
                  <a:lnTo>
                    <a:pt x="2883649" y="112547"/>
                  </a:lnTo>
                  <a:lnTo>
                    <a:pt x="2881325" y="113563"/>
                  </a:lnTo>
                  <a:lnTo>
                    <a:pt x="2882214" y="116916"/>
                  </a:lnTo>
                  <a:lnTo>
                    <a:pt x="2881820" y="117348"/>
                  </a:lnTo>
                  <a:lnTo>
                    <a:pt x="2881020" y="117881"/>
                  </a:lnTo>
                  <a:lnTo>
                    <a:pt x="2878480" y="116687"/>
                  </a:lnTo>
                  <a:lnTo>
                    <a:pt x="2877147" y="118021"/>
                  </a:lnTo>
                  <a:lnTo>
                    <a:pt x="2878353" y="120548"/>
                  </a:lnTo>
                  <a:lnTo>
                    <a:pt x="2877820" y="121348"/>
                  </a:lnTo>
                  <a:lnTo>
                    <a:pt x="2877210" y="121856"/>
                  </a:lnTo>
                  <a:lnTo>
                    <a:pt x="2874264" y="120726"/>
                  </a:lnTo>
                  <a:lnTo>
                    <a:pt x="2872968" y="122580"/>
                  </a:lnTo>
                  <a:lnTo>
                    <a:pt x="2873819" y="127787"/>
                  </a:lnTo>
                  <a:lnTo>
                    <a:pt x="2873819" y="131254"/>
                  </a:lnTo>
                  <a:lnTo>
                    <a:pt x="2872994" y="135699"/>
                  </a:lnTo>
                  <a:lnTo>
                    <a:pt x="2874099" y="137909"/>
                  </a:lnTo>
                  <a:lnTo>
                    <a:pt x="2877350" y="136893"/>
                  </a:lnTo>
                  <a:lnTo>
                    <a:pt x="2878378" y="137922"/>
                  </a:lnTo>
                  <a:lnTo>
                    <a:pt x="2877172" y="140931"/>
                  </a:lnTo>
                  <a:lnTo>
                    <a:pt x="2878747" y="141973"/>
                  </a:lnTo>
                  <a:lnTo>
                    <a:pt x="2880817" y="140868"/>
                  </a:lnTo>
                  <a:lnTo>
                    <a:pt x="2881820" y="141363"/>
                  </a:lnTo>
                  <a:lnTo>
                    <a:pt x="2882290" y="141909"/>
                  </a:lnTo>
                  <a:lnTo>
                    <a:pt x="2881223" y="145008"/>
                  </a:lnTo>
                  <a:lnTo>
                    <a:pt x="2882481" y="145757"/>
                  </a:lnTo>
                  <a:lnTo>
                    <a:pt x="2885021" y="145364"/>
                  </a:lnTo>
                  <a:lnTo>
                    <a:pt x="2887154" y="145364"/>
                  </a:lnTo>
                  <a:lnTo>
                    <a:pt x="2888500" y="145440"/>
                  </a:lnTo>
                  <a:lnTo>
                    <a:pt x="2891155" y="145288"/>
                  </a:lnTo>
                  <a:lnTo>
                    <a:pt x="2892488" y="145427"/>
                  </a:lnTo>
                  <a:lnTo>
                    <a:pt x="2894419" y="145326"/>
                  </a:lnTo>
                  <a:lnTo>
                    <a:pt x="2897454" y="145745"/>
                  </a:lnTo>
                  <a:lnTo>
                    <a:pt x="2898495" y="144691"/>
                  </a:lnTo>
                  <a:lnTo>
                    <a:pt x="2897301" y="142163"/>
                  </a:lnTo>
                  <a:lnTo>
                    <a:pt x="2897835" y="141363"/>
                  </a:lnTo>
                  <a:lnTo>
                    <a:pt x="2898927" y="140919"/>
                  </a:lnTo>
                  <a:lnTo>
                    <a:pt x="2900794" y="141909"/>
                  </a:lnTo>
                  <a:lnTo>
                    <a:pt x="2902407" y="141058"/>
                  </a:lnTo>
                  <a:lnTo>
                    <a:pt x="2901353" y="137845"/>
                  </a:lnTo>
                  <a:lnTo>
                    <a:pt x="2902254" y="136944"/>
                  </a:lnTo>
                  <a:lnTo>
                    <a:pt x="2905620" y="137871"/>
                  </a:lnTo>
                  <a:lnTo>
                    <a:pt x="2906217" y="136474"/>
                  </a:lnTo>
                  <a:lnTo>
                    <a:pt x="2905836" y="134327"/>
                  </a:lnTo>
                  <a:lnTo>
                    <a:pt x="2905836" y="125361"/>
                  </a:lnTo>
                  <a:lnTo>
                    <a:pt x="2905252" y="124548"/>
                  </a:lnTo>
                  <a:lnTo>
                    <a:pt x="2906509" y="122021"/>
                  </a:lnTo>
                  <a:close/>
                </a:path>
                <a:path w="5187949" h="2191384">
                  <a:moveTo>
                    <a:pt x="3018205" y="12776"/>
                  </a:moveTo>
                  <a:lnTo>
                    <a:pt x="3018193" y="5829"/>
                  </a:lnTo>
                  <a:lnTo>
                    <a:pt x="3018193" y="5537"/>
                  </a:lnTo>
                  <a:lnTo>
                    <a:pt x="3017101" y="4648"/>
                  </a:lnTo>
                  <a:lnTo>
                    <a:pt x="3014802" y="5829"/>
                  </a:lnTo>
                  <a:lnTo>
                    <a:pt x="3013900" y="5308"/>
                  </a:lnTo>
                  <a:lnTo>
                    <a:pt x="3013392" y="4394"/>
                  </a:lnTo>
                  <a:lnTo>
                    <a:pt x="3014459" y="2298"/>
                  </a:lnTo>
                  <a:lnTo>
                    <a:pt x="3014561" y="2108"/>
                  </a:lnTo>
                  <a:lnTo>
                    <a:pt x="3012833" y="0"/>
                  </a:lnTo>
                  <a:lnTo>
                    <a:pt x="3007347" y="2298"/>
                  </a:lnTo>
                  <a:lnTo>
                    <a:pt x="3005899" y="1308"/>
                  </a:lnTo>
                  <a:lnTo>
                    <a:pt x="3005899" y="5308"/>
                  </a:lnTo>
                  <a:lnTo>
                    <a:pt x="3001899" y="5308"/>
                  </a:lnTo>
                  <a:lnTo>
                    <a:pt x="3002902" y="6743"/>
                  </a:lnTo>
                  <a:lnTo>
                    <a:pt x="3000591" y="12242"/>
                  </a:lnTo>
                  <a:lnTo>
                    <a:pt x="3002699" y="13957"/>
                  </a:lnTo>
                  <a:lnTo>
                    <a:pt x="3004985" y="12788"/>
                  </a:lnTo>
                  <a:lnTo>
                    <a:pt x="3005899" y="13309"/>
                  </a:lnTo>
                  <a:lnTo>
                    <a:pt x="3006420" y="14211"/>
                  </a:lnTo>
                  <a:lnTo>
                    <a:pt x="3005239" y="16510"/>
                  </a:lnTo>
                  <a:lnTo>
                    <a:pt x="3006128" y="17589"/>
                  </a:lnTo>
                  <a:lnTo>
                    <a:pt x="3013583" y="17614"/>
                  </a:lnTo>
                  <a:lnTo>
                    <a:pt x="3014573" y="16675"/>
                  </a:lnTo>
                  <a:lnTo>
                    <a:pt x="3013430" y="14211"/>
                  </a:lnTo>
                  <a:lnTo>
                    <a:pt x="3013456" y="13957"/>
                  </a:lnTo>
                  <a:lnTo>
                    <a:pt x="3013900" y="13309"/>
                  </a:lnTo>
                  <a:lnTo>
                    <a:pt x="3014662" y="12788"/>
                  </a:lnTo>
                  <a:lnTo>
                    <a:pt x="3017278" y="13982"/>
                  </a:lnTo>
                  <a:lnTo>
                    <a:pt x="3018205" y="12992"/>
                  </a:lnTo>
                  <a:lnTo>
                    <a:pt x="3018205" y="12776"/>
                  </a:lnTo>
                  <a:close/>
                </a:path>
                <a:path w="5187949" h="2191384">
                  <a:moveTo>
                    <a:pt x="3030296" y="260502"/>
                  </a:moveTo>
                  <a:lnTo>
                    <a:pt x="3029915" y="258406"/>
                  </a:lnTo>
                  <a:lnTo>
                    <a:pt x="3029915" y="237921"/>
                  </a:lnTo>
                  <a:lnTo>
                    <a:pt x="3029915" y="237401"/>
                  </a:lnTo>
                  <a:lnTo>
                    <a:pt x="3025914" y="237401"/>
                  </a:lnTo>
                  <a:lnTo>
                    <a:pt x="3025381" y="236601"/>
                  </a:lnTo>
                  <a:lnTo>
                    <a:pt x="3026575" y="234061"/>
                  </a:lnTo>
                  <a:lnTo>
                    <a:pt x="3025241" y="232727"/>
                  </a:lnTo>
                  <a:lnTo>
                    <a:pt x="3022574" y="234061"/>
                  </a:lnTo>
                  <a:lnTo>
                    <a:pt x="3022447" y="233934"/>
                  </a:lnTo>
                  <a:lnTo>
                    <a:pt x="3021241" y="232727"/>
                  </a:lnTo>
                  <a:lnTo>
                    <a:pt x="3022574" y="230060"/>
                  </a:lnTo>
                  <a:lnTo>
                    <a:pt x="3022104" y="229603"/>
                  </a:lnTo>
                  <a:lnTo>
                    <a:pt x="3021406" y="228892"/>
                  </a:lnTo>
                  <a:lnTo>
                    <a:pt x="3018637" y="229603"/>
                  </a:lnTo>
                  <a:lnTo>
                    <a:pt x="3018510" y="229565"/>
                  </a:lnTo>
                  <a:lnTo>
                    <a:pt x="3017913" y="229400"/>
                  </a:lnTo>
                  <a:lnTo>
                    <a:pt x="3015653" y="228777"/>
                  </a:lnTo>
                  <a:lnTo>
                    <a:pt x="3012249" y="229400"/>
                  </a:lnTo>
                  <a:lnTo>
                    <a:pt x="3007322" y="229400"/>
                  </a:lnTo>
                  <a:lnTo>
                    <a:pt x="3004439" y="229044"/>
                  </a:lnTo>
                  <a:lnTo>
                    <a:pt x="3000718" y="229565"/>
                  </a:lnTo>
                  <a:lnTo>
                    <a:pt x="2999003" y="228993"/>
                  </a:lnTo>
                  <a:lnTo>
                    <a:pt x="2997466" y="229552"/>
                  </a:lnTo>
                  <a:lnTo>
                    <a:pt x="2998241" y="233006"/>
                  </a:lnTo>
                  <a:lnTo>
                    <a:pt x="2997898" y="233400"/>
                  </a:lnTo>
                  <a:lnTo>
                    <a:pt x="2997098" y="233934"/>
                  </a:lnTo>
                  <a:lnTo>
                    <a:pt x="2994558" y="232727"/>
                  </a:lnTo>
                  <a:lnTo>
                    <a:pt x="2993225" y="234061"/>
                  </a:lnTo>
                  <a:lnTo>
                    <a:pt x="2994431" y="236601"/>
                  </a:lnTo>
                  <a:lnTo>
                    <a:pt x="2993898" y="237401"/>
                  </a:lnTo>
                  <a:lnTo>
                    <a:pt x="2992983" y="237921"/>
                  </a:lnTo>
                  <a:lnTo>
                    <a:pt x="2990685" y="236753"/>
                  </a:lnTo>
                  <a:lnTo>
                    <a:pt x="2989046" y="238099"/>
                  </a:lnTo>
                  <a:lnTo>
                    <a:pt x="2990062" y="244182"/>
                  </a:lnTo>
                  <a:lnTo>
                    <a:pt x="2989707" y="246710"/>
                  </a:lnTo>
                  <a:lnTo>
                    <a:pt x="2990037" y="248094"/>
                  </a:lnTo>
                  <a:lnTo>
                    <a:pt x="2989643" y="251574"/>
                  </a:lnTo>
                  <a:lnTo>
                    <a:pt x="2989364" y="255308"/>
                  </a:lnTo>
                  <a:lnTo>
                    <a:pt x="2990062" y="258114"/>
                  </a:lnTo>
                  <a:lnTo>
                    <a:pt x="2989491" y="260502"/>
                  </a:lnTo>
                  <a:lnTo>
                    <a:pt x="2989516" y="261035"/>
                  </a:lnTo>
                  <a:lnTo>
                    <a:pt x="2990558" y="262077"/>
                  </a:lnTo>
                  <a:lnTo>
                    <a:pt x="2993085" y="260883"/>
                  </a:lnTo>
                  <a:lnTo>
                    <a:pt x="2993898" y="261416"/>
                  </a:lnTo>
                  <a:lnTo>
                    <a:pt x="2994380" y="262420"/>
                  </a:lnTo>
                  <a:lnTo>
                    <a:pt x="2993275" y="264490"/>
                  </a:lnTo>
                  <a:lnTo>
                    <a:pt x="2994317" y="266052"/>
                  </a:lnTo>
                  <a:lnTo>
                    <a:pt x="2997339" y="264858"/>
                  </a:lnTo>
                  <a:lnTo>
                    <a:pt x="2998330" y="265849"/>
                  </a:lnTo>
                  <a:lnTo>
                    <a:pt x="2997377" y="269189"/>
                  </a:lnTo>
                  <a:lnTo>
                    <a:pt x="2999702" y="270217"/>
                  </a:lnTo>
                  <a:lnTo>
                    <a:pt x="3003893" y="269417"/>
                  </a:lnTo>
                  <a:lnTo>
                    <a:pt x="3018815" y="269417"/>
                  </a:lnTo>
                  <a:lnTo>
                    <a:pt x="3021114" y="269811"/>
                  </a:lnTo>
                  <a:lnTo>
                    <a:pt x="3021914" y="269417"/>
                  </a:lnTo>
                  <a:lnTo>
                    <a:pt x="3022460" y="269151"/>
                  </a:lnTo>
                  <a:lnTo>
                    <a:pt x="3021507" y="266052"/>
                  </a:lnTo>
                  <a:lnTo>
                    <a:pt x="3021482" y="265849"/>
                  </a:lnTo>
                  <a:lnTo>
                    <a:pt x="3022473" y="264858"/>
                  </a:lnTo>
                  <a:lnTo>
                    <a:pt x="3025483" y="266052"/>
                  </a:lnTo>
                  <a:lnTo>
                    <a:pt x="3026283" y="264858"/>
                  </a:lnTo>
                  <a:lnTo>
                    <a:pt x="3026524" y="264490"/>
                  </a:lnTo>
                  <a:lnTo>
                    <a:pt x="3025419" y="262420"/>
                  </a:lnTo>
                  <a:lnTo>
                    <a:pt x="3025914" y="261416"/>
                  </a:lnTo>
                  <a:lnTo>
                    <a:pt x="3026333" y="261035"/>
                  </a:lnTo>
                  <a:lnTo>
                    <a:pt x="3029724" y="261886"/>
                  </a:lnTo>
                  <a:lnTo>
                    <a:pt x="3030067" y="261035"/>
                  </a:lnTo>
                  <a:lnTo>
                    <a:pt x="3030131" y="260883"/>
                  </a:lnTo>
                  <a:lnTo>
                    <a:pt x="3030296" y="260502"/>
                  </a:lnTo>
                  <a:close/>
                </a:path>
                <a:path w="5187949" h="2191384">
                  <a:moveTo>
                    <a:pt x="3142843" y="136131"/>
                  </a:moveTo>
                  <a:lnTo>
                    <a:pt x="3141980" y="130924"/>
                  </a:lnTo>
                  <a:lnTo>
                    <a:pt x="3141980" y="124561"/>
                  </a:lnTo>
                  <a:lnTo>
                    <a:pt x="3142386" y="122008"/>
                  </a:lnTo>
                  <a:lnTo>
                    <a:pt x="3141624" y="120764"/>
                  </a:lnTo>
                  <a:lnTo>
                    <a:pt x="3138538" y="121831"/>
                  </a:lnTo>
                  <a:lnTo>
                    <a:pt x="3137979" y="121348"/>
                  </a:lnTo>
                  <a:lnTo>
                    <a:pt x="3137484" y="120726"/>
                  </a:lnTo>
                  <a:lnTo>
                    <a:pt x="3138563" y="117779"/>
                  </a:lnTo>
                  <a:lnTo>
                    <a:pt x="3136760" y="116497"/>
                  </a:lnTo>
                  <a:lnTo>
                    <a:pt x="3131540" y="117348"/>
                  </a:lnTo>
                  <a:lnTo>
                    <a:pt x="3127946" y="117348"/>
                  </a:lnTo>
                  <a:lnTo>
                    <a:pt x="3123806" y="116560"/>
                  </a:lnTo>
                  <a:lnTo>
                    <a:pt x="3121469" y="117563"/>
                  </a:lnTo>
                  <a:lnTo>
                    <a:pt x="3122396" y="120929"/>
                  </a:lnTo>
                  <a:lnTo>
                    <a:pt x="3121304" y="122021"/>
                  </a:lnTo>
                  <a:lnTo>
                    <a:pt x="3118764" y="120815"/>
                  </a:lnTo>
                  <a:lnTo>
                    <a:pt x="3117964" y="121348"/>
                  </a:lnTo>
                  <a:lnTo>
                    <a:pt x="3117964" y="130924"/>
                  </a:lnTo>
                  <a:lnTo>
                    <a:pt x="3117113" y="136131"/>
                  </a:lnTo>
                  <a:lnTo>
                    <a:pt x="3118408" y="137985"/>
                  </a:lnTo>
                  <a:lnTo>
                    <a:pt x="3121355" y="136855"/>
                  </a:lnTo>
                  <a:lnTo>
                    <a:pt x="3121977" y="137363"/>
                  </a:lnTo>
                  <a:lnTo>
                    <a:pt x="3122472" y="137972"/>
                  </a:lnTo>
                  <a:lnTo>
                    <a:pt x="3121342" y="140931"/>
                  </a:lnTo>
                  <a:lnTo>
                    <a:pt x="3123196" y="142214"/>
                  </a:lnTo>
                  <a:lnTo>
                    <a:pt x="3128416" y="141363"/>
                  </a:lnTo>
                  <a:lnTo>
                    <a:pt x="3134766" y="141363"/>
                  </a:lnTo>
                  <a:lnTo>
                    <a:pt x="3137319" y="141757"/>
                  </a:lnTo>
                  <a:lnTo>
                    <a:pt x="3138576" y="141008"/>
                  </a:lnTo>
                  <a:lnTo>
                    <a:pt x="3137509" y="137909"/>
                  </a:lnTo>
                  <a:lnTo>
                    <a:pt x="3137979" y="137363"/>
                  </a:lnTo>
                  <a:lnTo>
                    <a:pt x="3138601" y="136855"/>
                  </a:lnTo>
                  <a:lnTo>
                    <a:pt x="3141548" y="137985"/>
                  </a:lnTo>
                  <a:lnTo>
                    <a:pt x="3142843" y="136131"/>
                  </a:lnTo>
                  <a:close/>
                </a:path>
                <a:path w="5187949" h="2191384">
                  <a:moveTo>
                    <a:pt x="3270440" y="245783"/>
                  </a:moveTo>
                  <a:lnTo>
                    <a:pt x="3269615" y="244957"/>
                  </a:lnTo>
                  <a:lnTo>
                    <a:pt x="3266313" y="245935"/>
                  </a:lnTo>
                  <a:lnTo>
                    <a:pt x="3265652" y="244525"/>
                  </a:lnTo>
                  <a:lnTo>
                    <a:pt x="3266109" y="242392"/>
                  </a:lnTo>
                  <a:lnTo>
                    <a:pt x="3266033" y="240817"/>
                  </a:lnTo>
                  <a:lnTo>
                    <a:pt x="3266440" y="237782"/>
                  </a:lnTo>
                  <a:lnTo>
                    <a:pt x="3265398" y="236740"/>
                  </a:lnTo>
                  <a:lnTo>
                    <a:pt x="3262858" y="237934"/>
                  </a:lnTo>
                  <a:lnTo>
                    <a:pt x="3262058" y="237401"/>
                  </a:lnTo>
                  <a:lnTo>
                    <a:pt x="3261537" y="236486"/>
                  </a:lnTo>
                  <a:lnTo>
                    <a:pt x="3262719" y="234200"/>
                  </a:lnTo>
                  <a:lnTo>
                    <a:pt x="3260991" y="232092"/>
                  </a:lnTo>
                  <a:lnTo>
                    <a:pt x="3255492" y="234403"/>
                  </a:lnTo>
                  <a:lnTo>
                    <a:pt x="3254057" y="233400"/>
                  </a:lnTo>
                  <a:lnTo>
                    <a:pt x="3253536" y="232486"/>
                  </a:lnTo>
                  <a:lnTo>
                    <a:pt x="3254718" y="230200"/>
                  </a:lnTo>
                  <a:lnTo>
                    <a:pt x="3253816" y="229120"/>
                  </a:lnTo>
                  <a:lnTo>
                    <a:pt x="3246361" y="229095"/>
                  </a:lnTo>
                  <a:lnTo>
                    <a:pt x="3245383" y="230035"/>
                  </a:lnTo>
                  <a:lnTo>
                    <a:pt x="3246590" y="232625"/>
                  </a:lnTo>
                  <a:lnTo>
                    <a:pt x="3246056" y="233400"/>
                  </a:lnTo>
                  <a:lnTo>
                    <a:pt x="3244608" y="234403"/>
                  </a:lnTo>
                  <a:lnTo>
                    <a:pt x="3239109" y="232092"/>
                  </a:lnTo>
                  <a:lnTo>
                    <a:pt x="3237395" y="234200"/>
                  </a:lnTo>
                  <a:lnTo>
                    <a:pt x="3238576" y="236486"/>
                  </a:lnTo>
                  <a:lnTo>
                    <a:pt x="3238042" y="237401"/>
                  </a:lnTo>
                  <a:lnTo>
                    <a:pt x="3237319" y="237921"/>
                  </a:lnTo>
                  <a:lnTo>
                    <a:pt x="3234613" y="236740"/>
                  </a:lnTo>
                  <a:lnTo>
                    <a:pt x="3232861" y="238760"/>
                  </a:lnTo>
                  <a:lnTo>
                    <a:pt x="3234664" y="243636"/>
                  </a:lnTo>
                  <a:lnTo>
                    <a:pt x="3233902" y="245808"/>
                  </a:lnTo>
                  <a:lnTo>
                    <a:pt x="3230422" y="245084"/>
                  </a:lnTo>
                  <a:lnTo>
                    <a:pt x="3229495" y="245846"/>
                  </a:lnTo>
                  <a:lnTo>
                    <a:pt x="3229864" y="252564"/>
                  </a:lnTo>
                  <a:lnTo>
                    <a:pt x="3230105" y="253720"/>
                  </a:lnTo>
                  <a:lnTo>
                    <a:pt x="3233750" y="253123"/>
                  </a:lnTo>
                  <a:lnTo>
                    <a:pt x="3234423" y="253784"/>
                  </a:lnTo>
                  <a:lnTo>
                    <a:pt x="3234017" y="256832"/>
                  </a:lnTo>
                  <a:lnTo>
                    <a:pt x="3234080" y="258203"/>
                  </a:lnTo>
                  <a:lnTo>
                    <a:pt x="3233623" y="260769"/>
                  </a:lnTo>
                  <a:lnTo>
                    <a:pt x="3234448" y="262026"/>
                  </a:lnTo>
                  <a:lnTo>
                    <a:pt x="3237458" y="260921"/>
                  </a:lnTo>
                  <a:lnTo>
                    <a:pt x="3238042" y="261416"/>
                  </a:lnTo>
                  <a:lnTo>
                    <a:pt x="3238576" y="262318"/>
                  </a:lnTo>
                  <a:lnTo>
                    <a:pt x="3237395" y="264617"/>
                  </a:lnTo>
                  <a:lnTo>
                    <a:pt x="3239109" y="266725"/>
                  </a:lnTo>
                  <a:lnTo>
                    <a:pt x="3244608" y="264414"/>
                  </a:lnTo>
                  <a:lnTo>
                    <a:pt x="3246056" y="265417"/>
                  </a:lnTo>
                  <a:lnTo>
                    <a:pt x="3246386" y="265798"/>
                  </a:lnTo>
                  <a:lnTo>
                    <a:pt x="3245637" y="269265"/>
                  </a:lnTo>
                  <a:lnTo>
                    <a:pt x="3247313" y="269862"/>
                  </a:lnTo>
                  <a:lnTo>
                    <a:pt x="3252838" y="269938"/>
                  </a:lnTo>
                  <a:lnTo>
                    <a:pt x="3254565" y="269201"/>
                  </a:lnTo>
                  <a:lnTo>
                    <a:pt x="3253638" y="265836"/>
                  </a:lnTo>
                  <a:lnTo>
                    <a:pt x="3254718" y="264744"/>
                  </a:lnTo>
                  <a:lnTo>
                    <a:pt x="3257258" y="265925"/>
                  </a:lnTo>
                  <a:lnTo>
                    <a:pt x="3258870" y="264896"/>
                  </a:lnTo>
                  <a:lnTo>
                    <a:pt x="3261398" y="266077"/>
                  </a:lnTo>
                  <a:lnTo>
                    <a:pt x="3262731" y="264744"/>
                  </a:lnTo>
                  <a:lnTo>
                    <a:pt x="3261525" y="262216"/>
                  </a:lnTo>
                  <a:lnTo>
                    <a:pt x="3262058" y="261416"/>
                  </a:lnTo>
                  <a:lnTo>
                    <a:pt x="3262960" y="260896"/>
                  </a:lnTo>
                  <a:lnTo>
                    <a:pt x="3265259" y="262064"/>
                  </a:lnTo>
                  <a:lnTo>
                    <a:pt x="3267367" y="260350"/>
                  </a:lnTo>
                  <a:lnTo>
                    <a:pt x="3265055" y="254850"/>
                  </a:lnTo>
                  <a:lnTo>
                    <a:pt x="3266059" y="253403"/>
                  </a:lnTo>
                  <a:lnTo>
                    <a:pt x="3266478" y="253072"/>
                  </a:lnTo>
                  <a:lnTo>
                    <a:pt x="3269894" y="253822"/>
                  </a:lnTo>
                  <a:lnTo>
                    <a:pt x="3270389" y="252476"/>
                  </a:lnTo>
                  <a:lnTo>
                    <a:pt x="3270110" y="250405"/>
                  </a:lnTo>
                  <a:lnTo>
                    <a:pt x="3270034" y="248818"/>
                  </a:lnTo>
                  <a:lnTo>
                    <a:pt x="3270440" y="245783"/>
                  </a:lnTo>
                  <a:close/>
                </a:path>
                <a:path w="5187949" h="2191384">
                  <a:moveTo>
                    <a:pt x="3378136" y="121348"/>
                  </a:moveTo>
                  <a:lnTo>
                    <a:pt x="3362121" y="121348"/>
                  </a:lnTo>
                  <a:lnTo>
                    <a:pt x="3362121" y="137363"/>
                  </a:lnTo>
                  <a:lnTo>
                    <a:pt x="3378136" y="137363"/>
                  </a:lnTo>
                  <a:lnTo>
                    <a:pt x="3378136" y="121348"/>
                  </a:lnTo>
                  <a:close/>
                </a:path>
                <a:path w="5187949" h="2191384">
                  <a:moveTo>
                    <a:pt x="3506711" y="252679"/>
                  </a:moveTo>
                  <a:lnTo>
                    <a:pt x="3506559" y="246265"/>
                  </a:lnTo>
                  <a:lnTo>
                    <a:pt x="3505974" y="244906"/>
                  </a:lnTo>
                  <a:lnTo>
                    <a:pt x="3502609" y="245821"/>
                  </a:lnTo>
                  <a:lnTo>
                    <a:pt x="3501517" y="244741"/>
                  </a:lnTo>
                  <a:lnTo>
                    <a:pt x="3502723" y="242201"/>
                  </a:lnTo>
                  <a:lnTo>
                    <a:pt x="3501656" y="240639"/>
                  </a:lnTo>
                  <a:lnTo>
                    <a:pt x="3502850" y="238023"/>
                  </a:lnTo>
                  <a:lnTo>
                    <a:pt x="3501783" y="237007"/>
                  </a:lnTo>
                  <a:lnTo>
                    <a:pt x="3498799" y="237439"/>
                  </a:lnTo>
                  <a:lnTo>
                    <a:pt x="3497605" y="237363"/>
                  </a:lnTo>
                  <a:lnTo>
                    <a:pt x="3494570" y="237782"/>
                  </a:lnTo>
                  <a:lnTo>
                    <a:pt x="3493820" y="237032"/>
                  </a:lnTo>
                  <a:lnTo>
                    <a:pt x="3494633" y="233553"/>
                  </a:lnTo>
                  <a:lnTo>
                    <a:pt x="3492741" y="232892"/>
                  </a:lnTo>
                  <a:lnTo>
                    <a:pt x="3487661" y="232930"/>
                  </a:lnTo>
                  <a:lnTo>
                    <a:pt x="3485781" y="233527"/>
                  </a:lnTo>
                  <a:lnTo>
                    <a:pt x="3486531" y="237045"/>
                  </a:lnTo>
                  <a:lnTo>
                    <a:pt x="3485515" y="238074"/>
                  </a:lnTo>
                  <a:lnTo>
                    <a:pt x="3482987" y="236867"/>
                  </a:lnTo>
                  <a:lnTo>
                    <a:pt x="3482187" y="237401"/>
                  </a:lnTo>
                  <a:lnTo>
                    <a:pt x="3481286" y="237921"/>
                  </a:lnTo>
                  <a:lnTo>
                    <a:pt x="3478987" y="236753"/>
                  </a:lnTo>
                  <a:lnTo>
                    <a:pt x="3476891" y="238467"/>
                  </a:lnTo>
                  <a:lnTo>
                    <a:pt x="3479190" y="243967"/>
                  </a:lnTo>
                  <a:lnTo>
                    <a:pt x="3478187" y="245402"/>
                  </a:lnTo>
                  <a:lnTo>
                    <a:pt x="3477285" y="245922"/>
                  </a:lnTo>
                  <a:lnTo>
                    <a:pt x="3474999" y="244754"/>
                  </a:lnTo>
                  <a:lnTo>
                    <a:pt x="3472891" y="246468"/>
                  </a:lnTo>
                  <a:lnTo>
                    <a:pt x="3475190" y="251968"/>
                  </a:lnTo>
                  <a:lnTo>
                    <a:pt x="3474199" y="253403"/>
                  </a:lnTo>
                  <a:lnTo>
                    <a:pt x="3474923" y="253936"/>
                  </a:lnTo>
                  <a:lnTo>
                    <a:pt x="3477514" y="252742"/>
                  </a:lnTo>
                  <a:lnTo>
                    <a:pt x="3478847" y="254076"/>
                  </a:lnTo>
                  <a:lnTo>
                    <a:pt x="3477653" y="256603"/>
                  </a:lnTo>
                  <a:lnTo>
                    <a:pt x="3478707" y="258318"/>
                  </a:lnTo>
                  <a:lnTo>
                    <a:pt x="3477526" y="260616"/>
                  </a:lnTo>
                  <a:lnTo>
                    <a:pt x="3479254" y="262724"/>
                  </a:lnTo>
                  <a:lnTo>
                    <a:pt x="3484740" y="260413"/>
                  </a:lnTo>
                  <a:lnTo>
                    <a:pt x="3486188" y="261416"/>
                  </a:lnTo>
                  <a:lnTo>
                    <a:pt x="3486696" y="262013"/>
                  </a:lnTo>
                  <a:lnTo>
                    <a:pt x="3485565" y="264985"/>
                  </a:lnTo>
                  <a:lnTo>
                    <a:pt x="3486924" y="265925"/>
                  </a:lnTo>
                  <a:lnTo>
                    <a:pt x="3493325" y="265785"/>
                  </a:lnTo>
                  <a:lnTo>
                    <a:pt x="3494697" y="265201"/>
                  </a:lnTo>
                  <a:lnTo>
                    <a:pt x="3493770" y="261835"/>
                  </a:lnTo>
                  <a:lnTo>
                    <a:pt x="3494862" y="260743"/>
                  </a:lnTo>
                  <a:lnTo>
                    <a:pt x="3497389" y="261950"/>
                  </a:lnTo>
                  <a:lnTo>
                    <a:pt x="3499091" y="260896"/>
                  </a:lnTo>
                  <a:lnTo>
                    <a:pt x="3501390" y="262064"/>
                  </a:lnTo>
                  <a:lnTo>
                    <a:pt x="3503498" y="260350"/>
                  </a:lnTo>
                  <a:lnTo>
                    <a:pt x="3501186" y="254850"/>
                  </a:lnTo>
                  <a:lnTo>
                    <a:pt x="3502190" y="253403"/>
                  </a:lnTo>
                  <a:lnTo>
                    <a:pt x="3502799" y="252907"/>
                  </a:lnTo>
                  <a:lnTo>
                    <a:pt x="3505758" y="254038"/>
                  </a:lnTo>
                  <a:lnTo>
                    <a:pt x="3506711" y="252679"/>
                  </a:lnTo>
                  <a:close/>
                </a:path>
                <a:path w="5187949" h="2191384">
                  <a:moveTo>
                    <a:pt x="3630688" y="365823"/>
                  </a:moveTo>
                  <a:lnTo>
                    <a:pt x="3629863" y="364998"/>
                  </a:lnTo>
                  <a:lnTo>
                    <a:pt x="3626561" y="365975"/>
                  </a:lnTo>
                  <a:lnTo>
                    <a:pt x="3625888" y="364566"/>
                  </a:lnTo>
                  <a:lnTo>
                    <a:pt x="3626358" y="362432"/>
                  </a:lnTo>
                  <a:lnTo>
                    <a:pt x="3626269" y="360857"/>
                  </a:lnTo>
                  <a:lnTo>
                    <a:pt x="3626675" y="357822"/>
                  </a:lnTo>
                  <a:lnTo>
                    <a:pt x="3625634" y="356781"/>
                  </a:lnTo>
                  <a:lnTo>
                    <a:pt x="3623106" y="357974"/>
                  </a:lnTo>
                  <a:lnTo>
                    <a:pt x="3622306" y="357441"/>
                  </a:lnTo>
                  <a:lnTo>
                    <a:pt x="3621786" y="356539"/>
                  </a:lnTo>
                  <a:lnTo>
                    <a:pt x="3622954" y="354241"/>
                  </a:lnTo>
                  <a:lnTo>
                    <a:pt x="3621240" y="352132"/>
                  </a:lnTo>
                  <a:lnTo>
                    <a:pt x="3615740" y="354444"/>
                  </a:lnTo>
                  <a:lnTo>
                    <a:pt x="3614293" y="353441"/>
                  </a:lnTo>
                  <a:lnTo>
                    <a:pt x="3613785" y="352539"/>
                  </a:lnTo>
                  <a:lnTo>
                    <a:pt x="3614953" y="350240"/>
                  </a:lnTo>
                  <a:lnTo>
                    <a:pt x="3614064" y="349161"/>
                  </a:lnTo>
                  <a:lnTo>
                    <a:pt x="3606596" y="349135"/>
                  </a:lnTo>
                  <a:lnTo>
                    <a:pt x="3605631" y="350075"/>
                  </a:lnTo>
                  <a:lnTo>
                    <a:pt x="3606825" y="352666"/>
                  </a:lnTo>
                  <a:lnTo>
                    <a:pt x="3606292" y="353441"/>
                  </a:lnTo>
                  <a:lnTo>
                    <a:pt x="3604857" y="354444"/>
                  </a:lnTo>
                  <a:lnTo>
                    <a:pt x="3599357" y="352132"/>
                  </a:lnTo>
                  <a:lnTo>
                    <a:pt x="3597643" y="354241"/>
                  </a:lnTo>
                  <a:lnTo>
                    <a:pt x="3598811" y="356539"/>
                  </a:lnTo>
                  <a:lnTo>
                    <a:pt x="3598291" y="357441"/>
                  </a:lnTo>
                  <a:lnTo>
                    <a:pt x="3597567" y="357962"/>
                  </a:lnTo>
                  <a:lnTo>
                    <a:pt x="3594862" y="356781"/>
                  </a:lnTo>
                  <a:lnTo>
                    <a:pt x="3593096" y="358813"/>
                  </a:lnTo>
                  <a:lnTo>
                    <a:pt x="3594900" y="363677"/>
                  </a:lnTo>
                  <a:lnTo>
                    <a:pt x="3594150" y="365848"/>
                  </a:lnTo>
                  <a:lnTo>
                    <a:pt x="3590671" y="365125"/>
                  </a:lnTo>
                  <a:lnTo>
                    <a:pt x="3589756" y="365887"/>
                  </a:lnTo>
                  <a:lnTo>
                    <a:pt x="3590112" y="372605"/>
                  </a:lnTo>
                  <a:lnTo>
                    <a:pt x="3590353" y="373773"/>
                  </a:lnTo>
                  <a:lnTo>
                    <a:pt x="3593998" y="373164"/>
                  </a:lnTo>
                  <a:lnTo>
                    <a:pt x="3594671" y="373824"/>
                  </a:lnTo>
                  <a:lnTo>
                    <a:pt x="3594265" y="376872"/>
                  </a:lnTo>
                  <a:lnTo>
                    <a:pt x="3594328" y="378256"/>
                  </a:lnTo>
                  <a:lnTo>
                    <a:pt x="3593858" y="380809"/>
                  </a:lnTo>
                  <a:lnTo>
                    <a:pt x="3594697" y="382066"/>
                  </a:lnTo>
                  <a:lnTo>
                    <a:pt x="3597694" y="380961"/>
                  </a:lnTo>
                  <a:lnTo>
                    <a:pt x="3598291" y="381457"/>
                  </a:lnTo>
                  <a:lnTo>
                    <a:pt x="3598811" y="382358"/>
                  </a:lnTo>
                  <a:lnTo>
                    <a:pt x="3597643" y="384657"/>
                  </a:lnTo>
                  <a:lnTo>
                    <a:pt x="3599357" y="386765"/>
                  </a:lnTo>
                  <a:lnTo>
                    <a:pt x="3604857" y="384454"/>
                  </a:lnTo>
                  <a:lnTo>
                    <a:pt x="3606292" y="385457"/>
                  </a:lnTo>
                  <a:lnTo>
                    <a:pt x="3606622" y="385838"/>
                  </a:lnTo>
                  <a:lnTo>
                    <a:pt x="3605873" y="389305"/>
                  </a:lnTo>
                  <a:lnTo>
                    <a:pt x="3607549" y="389902"/>
                  </a:lnTo>
                  <a:lnTo>
                    <a:pt x="3613086" y="389966"/>
                  </a:lnTo>
                  <a:lnTo>
                    <a:pt x="3614813" y="389242"/>
                  </a:lnTo>
                  <a:lnTo>
                    <a:pt x="3613874" y="385876"/>
                  </a:lnTo>
                  <a:lnTo>
                    <a:pt x="3614953" y="384797"/>
                  </a:lnTo>
                  <a:lnTo>
                    <a:pt x="3617493" y="385965"/>
                  </a:lnTo>
                  <a:lnTo>
                    <a:pt x="3619093" y="384937"/>
                  </a:lnTo>
                  <a:lnTo>
                    <a:pt x="3621633" y="386118"/>
                  </a:lnTo>
                  <a:lnTo>
                    <a:pt x="3622967" y="384784"/>
                  </a:lnTo>
                  <a:lnTo>
                    <a:pt x="3621773" y="382257"/>
                  </a:lnTo>
                  <a:lnTo>
                    <a:pt x="3622294" y="381457"/>
                  </a:lnTo>
                  <a:lnTo>
                    <a:pt x="3623195" y="380936"/>
                  </a:lnTo>
                  <a:lnTo>
                    <a:pt x="3625494" y="382104"/>
                  </a:lnTo>
                  <a:lnTo>
                    <a:pt x="3627602" y="380390"/>
                  </a:lnTo>
                  <a:lnTo>
                    <a:pt x="3625291" y="374891"/>
                  </a:lnTo>
                  <a:lnTo>
                    <a:pt x="3626294" y="373443"/>
                  </a:lnTo>
                  <a:lnTo>
                    <a:pt x="3626713" y="373113"/>
                  </a:lnTo>
                  <a:lnTo>
                    <a:pt x="3630130" y="373875"/>
                  </a:lnTo>
                  <a:lnTo>
                    <a:pt x="3630625" y="372516"/>
                  </a:lnTo>
                  <a:lnTo>
                    <a:pt x="3630345" y="370446"/>
                  </a:lnTo>
                  <a:lnTo>
                    <a:pt x="3630269" y="368858"/>
                  </a:lnTo>
                  <a:lnTo>
                    <a:pt x="3630688" y="365823"/>
                  </a:lnTo>
                  <a:close/>
                </a:path>
                <a:path w="5187949" h="2191384">
                  <a:moveTo>
                    <a:pt x="3738664" y="253098"/>
                  </a:moveTo>
                  <a:lnTo>
                    <a:pt x="3738638" y="245643"/>
                  </a:lnTo>
                  <a:lnTo>
                    <a:pt x="3737572" y="244754"/>
                  </a:lnTo>
                  <a:lnTo>
                    <a:pt x="3735273" y="245922"/>
                  </a:lnTo>
                  <a:lnTo>
                    <a:pt x="3734371" y="245402"/>
                  </a:lnTo>
                  <a:lnTo>
                    <a:pt x="3733838" y="244500"/>
                  </a:lnTo>
                  <a:lnTo>
                    <a:pt x="3735019" y="242201"/>
                  </a:lnTo>
                  <a:lnTo>
                    <a:pt x="3733292" y="240093"/>
                  </a:lnTo>
                  <a:lnTo>
                    <a:pt x="3727805" y="242404"/>
                  </a:lnTo>
                  <a:lnTo>
                    <a:pt x="3726357" y="241401"/>
                  </a:lnTo>
                  <a:lnTo>
                    <a:pt x="3726357" y="245402"/>
                  </a:lnTo>
                  <a:lnTo>
                    <a:pt x="3722357" y="245402"/>
                  </a:lnTo>
                  <a:lnTo>
                    <a:pt x="3723360" y="246849"/>
                  </a:lnTo>
                  <a:lnTo>
                    <a:pt x="3721049" y="252336"/>
                  </a:lnTo>
                  <a:lnTo>
                    <a:pt x="3723157" y="254063"/>
                  </a:lnTo>
                  <a:lnTo>
                    <a:pt x="3725456" y="252895"/>
                  </a:lnTo>
                  <a:lnTo>
                    <a:pt x="3726357" y="253403"/>
                  </a:lnTo>
                  <a:lnTo>
                    <a:pt x="3726878" y="254317"/>
                  </a:lnTo>
                  <a:lnTo>
                    <a:pt x="3725697" y="256603"/>
                  </a:lnTo>
                  <a:lnTo>
                    <a:pt x="3726586" y="257695"/>
                  </a:lnTo>
                  <a:lnTo>
                    <a:pt x="3734054" y="257708"/>
                  </a:lnTo>
                  <a:lnTo>
                    <a:pt x="3735019" y="256781"/>
                  </a:lnTo>
                  <a:lnTo>
                    <a:pt x="3733838" y="254177"/>
                  </a:lnTo>
                  <a:lnTo>
                    <a:pt x="3734371" y="253403"/>
                  </a:lnTo>
                  <a:lnTo>
                    <a:pt x="3735133" y="252869"/>
                  </a:lnTo>
                  <a:lnTo>
                    <a:pt x="3737724" y="254076"/>
                  </a:lnTo>
                  <a:lnTo>
                    <a:pt x="3738664" y="253098"/>
                  </a:lnTo>
                  <a:close/>
                </a:path>
                <a:path w="5187949" h="2191384">
                  <a:moveTo>
                    <a:pt x="3750754" y="500697"/>
                  </a:moveTo>
                  <a:lnTo>
                    <a:pt x="3750373" y="498398"/>
                  </a:lnTo>
                  <a:lnTo>
                    <a:pt x="3750373" y="477494"/>
                  </a:lnTo>
                  <a:lnTo>
                    <a:pt x="3749370" y="477012"/>
                  </a:lnTo>
                  <a:lnTo>
                    <a:pt x="3747287" y="478116"/>
                  </a:lnTo>
                  <a:lnTo>
                    <a:pt x="3745725" y="477062"/>
                  </a:lnTo>
                  <a:lnTo>
                    <a:pt x="3746919" y="474052"/>
                  </a:lnTo>
                  <a:lnTo>
                    <a:pt x="3745700" y="472821"/>
                  </a:lnTo>
                  <a:lnTo>
                    <a:pt x="3743172" y="474027"/>
                  </a:lnTo>
                  <a:lnTo>
                    <a:pt x="3742372" y="473494"/>
                  </a:lnTo>
                  <a:lnTo>
                    <a:pt x="3741851" y="472592"/>
                  </a:lnTo>
                  <a:lnTo>
                    <a:pt x="3743020" y="470293"/>
                  </a:lnTo>
                  <a:lnTo>
                    <a:pt x="3741699" y="468668"/>
                  </a:lnTo>
                  <a:lnTo>
                    <a:pt x="3735552" y="469633"/>
                  </a:lnTo>
                  <a:lnTo>
                    <a:pt x="3730802" y="469061"/>
                  </a:lnTo>
                  <a:lnTo>
                    <a:pt x="3725938" y="469099"/>
                  </a:lnTo>
                  <a:lnTo>
                    <a:pt x="3721265" y="469607"/>
                  </a:lnTo>
                  <a:lnTo>
                    <a:pt x="3719360" y="469061"/>
                  </a:lnTo>
                  <a:lnTo>
                    <a:pt x="3717887" y="469684"/>
                  </a:lnTo>
                  <a:lnTo>
                    <a:pt x="3718737" y="473062"/>
                  </a:lnTo>
                  <a:lnTo>
                    <a:pt x="3718369" y="473494"/>
                  </a:lnTo>
                  <a:lnTo>
                    <a:pt x="3717569" y="474027"/>
                  </a:lnTo>
                  <a:lnTo>
                    <a:pt x="3715029" y="472821"/>
                  </a:lnTo>
                  <a:lnTo>
                    <a:pt x="3713696" y="474154"/>
                  </a:lnTo>
                  <a:lnTo>
                    <a:pt x="3714889" y="476694"/>
                  </a:lnTo>
                  <a:lnTo>
                    <a:pt x="3714356" y="477494"/>
                  </a:lnTo>
                  <a:lnTo>
                    <a:pt x="3713467" y="478015"/>
                  </a:lnTo>
                  <a:lnTo>
                    <a:pt x="3711156" y="476846"/>
                  </a:lnTo>
                  <a:lnTo>
                    <a:pt x="3709517" y="478180"/>
                  </a:lnTo>
                  <a:lnTo>
                    <a:pt x="3710533" y="484276"/>
                  </a:lnTo>
                  <a:lnTo>
                    <a:pt x="3710178" y="486803"/>
                  </a:lnTo>
                  <a:lnTo>
                    <a:pt x="3710508" y="488175"/>
                  </a:lnTo>
                  <a:lnTo>
                    <a:pt x="3710127" y="491655"/>
                  </a:lnTo>
                  <a:lnTo>
                    <a:pt x="3709847" y="495388"/>
                  </a:lnTo>
                  <a:lnTo>
                    <a:pt x="3710533" y="498208"/>
                  </a:lnTo>
                  <a:lnTo>
                    <a:pt x="3709873" y="501015"/>
                  </a:lnTo>
                  <a:lnTo>
                    <a:pt x="3711029" y="502170"/>
                  </a:lnTo>
                  <a:lnTo>
                    <a:pt x="3713556" y="500964"/>
                  </a:lnTo>
                  <a:lnTo>
                    <a:pt x="3714356" y="501497"/>
                  </a:lnTo>
                  <a:lnTo>
                    <a:pt x="3714851" y="502513"/>
                  </a:lnTo>
                  <a:lnTo>
                    <a:pt x="3713746" y="504583"/>
                  </a:lnTo>
                  <a:lnTo>
                    <a:pt x="3714775" y="506145"/>
                  </a:lnTo>
                  <a:lnTo>
                    <a:pt x="3717810" y="504939"/>
                  </a:lnTo>
                  <a:lnTo>
                    <a:pt x="3718814" y="505968"/>
                  </a:lnTo>
                  <a:lnTo>
                    <a:pt x="3717823" y="509231"/>
                  </a:lnTo>
                  <a:lnTo>
                    <a:pt x="3720058" y="510324"/>
                  </a:lnTo>
                  <a:lnTo>
                    <a:pt x="3724440" y="509498"/>
                  </a:lnTo>
                  <a:lnTo>
                    <a:pt x="3739362" y="509498"/>
                  </a:lnTo>
                  <a:lnTo>
                    <a:pt x="3741458" y="509866"/>
                  </a:lnTo>
                  <a:lnTo>
                    <a:pt x="3742842" y="509308"/>
                  </a:lnTo>
                  <a:lnTo>
                    <a:pt x="3741991" y="505917"/>
                  </a:lnTo>
                  <a:lnTo>
                    <a:pt x="3742372" y="505498"/>
                  </a:lnTo>
                  <a:lnTo>
                    <a:pt x="3743375" y="505015"/>
                  </a:lnTo>
                  <a:lnTo>
                    <a:pt x="3745446" y="506120"/>
                  </a:lnTo>
                  <a:lnTo>
                    <a:pt x="3747008" y="505079"/>
                  </a:lnTo>
                  <a:lnTo>
                    <a:pt x="3745801" y="502056"/>
                  </a:lnTo>
                  <a:lnTo>
                    <a:pt x="3746830" y="501040"/>
                  </a:lnTo>
                  <a:lnTo>
                    <a:pt x="3750106" y="502043"/>
                  </a:lnTo>
                  <a:lnTo>
                    <a:pt x="3750754" y="500697"/>
                  </a:lnTo>
                  <a:close/>
                </a:path>
                <a:path w="5187949" h="2191384">
                  <a:moveTo>
                    <a:pt x="3862819" y="365823"/>
                  </a:moveTo>
                  <a:lnTo>
                    <a:pt x="3861765" y="364782"/>
                  </a:lnTo>
                  <a:lnTo>
                    <a:pt x="3859238" y="365975"/>
                  </a:lnTo>
                  <a:lnTo>
                    <a:pt x="3858437" y="365442"/>
                  </a:lnTo>
                  <a:lnTo>
                    <a:pt x="3857942" y="364439"/>
                  </a:lnTo>
                  <a:lnTo>
                    <a:pt x="3859047" y="362369"/>
                  </a:lnTo>
                  <a:lnTo>
                    <a:pt x="3858006" y="360807"/>
                  </a:lnTo>
                  <a:lnTo>
                    <a:pt x="3854996" y="362000"/>
                  </a:lnTo>
                  <a:lnTo>
                    <a:pt x="3854005" y="361010"/>
                  </a:lnTo>
                  <a:lnTo>
                    <a:pt x="3854945" y="357670"/>
                  </a:lnTo>
                  <a:lnTo>
                    <a:pt x="3853586" y="357060"/>
                  </a:lnTo>
                  <a:lnTo>
                    <a:pt x="3851376" y="357441"/>
                  </a:lnTo>
                  <a:lnTo>
                    <a:pt x="3849586" y="357441"/>
                  </a:lnTo>
                  <a:lnTo>
                    <a:pt x="3847173" y="357047"/>
                  </a:lnTo>
                  <a:lnTo>
                    <a:pt x="3845890" y="357746"/>
                  </a:lnTo>
                  <a:lnTo>
                    <a:pt x="3846893" y="360934"/>
                  </a:lnTo>
                  <a:lnTo>
                    <a:pt x="3846436" y="361442"/>
                  </a:lnTo>
                  <a:lnTo>
                    <a:pt x="3845649" y="361975"/>
                  </a:lnTo>
                  <a:lnTo>
                    <a:pt x="3843096" y="360781"/>
                  </a:lnTo>
                  <a:lnTo>
                    <a:pt x="3841775" y="362115"/>
                  </a:lnTo>
                  <a:lnTo>
                    <a:pt x="3842969" y="364642"/>
                  </a:lnTo>
                  <a:lnTo>
                    <a:pt x="3842448" y="365442"/>
                  </a:lnTo>
                  <a:lnTo>
                    <a:pt x="3841534" y="365975"/>
                  </a:lnTo>
                  <a:lnTo>
                    <a:pt x="3839235" y="364794"/>
                  </a:lnTo>
                  <a:lnTo>
                    <a:pt x="3838003" y="365798"/>
                  </a:lnTo>
                  <a:lnTo>
                    <a:pt x="3838194" y="372770"/>
                  </a:lnTo>
                  <a:lnTo>
                    <a:pt x="3838613" y="373913"/>
                  </a:lnTo>
                  <a:lnTo>
                    <a:pt x="3842054" y="373062"/>
                  </a:lnTo>
                  <a:lnTo>
                    <a:pt x="3842994" y="374002"/>
                  </a:lnTo>
                  <a:lnTo>
                    <a:pt x="3841800" y="377024"/>
                  </a:lnTo>
                  <a:lnTo>
                    <a:pt x="3843363" y="378066"/>
                  </a:lnTo>
                  <a:lnTo>
                    <a:pt x="3845433" y="376961"/>
                  </a:lnTo>
                  <a:lnTo>
                    <a:pt x="3846436" y="377456"/>
                  </a:lnTo>
                  <a:lnTo>
                    <a:pt x="3846969" y="378231"/>
                  </a:lnTo>
                  <a:lnTo>
                    <a:pt x="3845776" y="380822"/>
                  </a:lnTo>
                  <a:lnTo>
                    <a:pt x="3846792" y="381800"/>
                  </a:lnTo>
                  <a:lnTo>
                    <a:pt x="3849903" y="381482"/>
                  </a:lnTo>
                  <a:lnTo>
                    <a:pt x="3851021" y="381431"/>
                  </a:lnTo>
                  <a:lnTo>
                    <a:pt x="3854056" y="381838"/>
                  </a:lnTo>
                  <a:lnTo>
                    <a:pt x="3855097" y="380784"/>
                  </a:lnTo>
                  <a:lnTo>
                    <a:pt x="3853904" y="378256"/>
                  </a:lnTo>
                  <a:lnTo>
                    <a:pt x="3854437" y="377456"/>
                  </a:lnTo>
                  <a:lnTo>
                    <a:pt x="3855440" y="376961"/>
                  </a:lnTo>
                  <a:lnTo>
                    <a:pt x="3857523" y="378079"/>
                  </a:lnTo>
                  <a:lnTo>
                    <a:pt x="3859072" y="377024"/>
                  </a:lnTo>
                  <a:lnTo>
                    <a:pt x="3857879" y="374002"/>
                  </a:lnTo>
                  <a:lnTo>
                    <a:pt x="3858806" y="373062"/>
                  </a:lnTo>
                  <a:lnTo>
                    <a:pt x="3862260" y="373913"/>
                  </a:lnTo>
                  <a:lnTo>
                    <a:pt x="3862768" y="372554"/>
                  </a:lnTo>
                  <a:lnTo>
                    <a:pt x="3862476" y="370420"/>
                  </a:lnTo>
                  <a:lnTo>
                    <a:pt x="3862400" y="368858"/>
                  </a:lnTo>
                  <a:lnTo>
                    <a:pt x="3862819" y="365823"/>
                  </a:lnTo>
                  <a:close/>
                </a:path>
                <a:path w="5187949" h="2191384">
                  <a:moveTo>
                    <a:pt x="3987012" y="492760"/>
                  </a:moveTo>
                  <a:lnTo>
                    <a:pt x="3986873" y="486359"/>
                  </a:lnTo>
                  <a:lnTo>
                    <a:pt x="3986288" y="485000"/>
                  </a:lnTo>
                  <a:lnTo>
                    <a:pt x="3982910" y="485914"/>
                  </a:lnTo>
                  <a:lnTo>
                    <a:pt x="3981831" y="484822"/>
                  </a:lnTo>
                  <a:lnTo>
                    <a:pt x="3983024" y="482295"/>
                  </a:lnTo>
                  <a:lnTo>
                    <a:pt x="3981970" y="480720"/>
                  </a:lnTo>
                  <a:lnTo>
                    <a:pt x="3983164" y="478116"/>
                  </a:lnTo>
                  <a:lnTo>
                    <a:pt x="3982085" y="477100"/>
                  </a:lnTo>
                  <a:lnTo>
                    <a:pt x="3979113" y="477520"/>
                  </a:lnTo>
                  <a:lnTo>
                    <a:pt x="3977906" y="477469"/>
                  </a:lnTo>
                  <a:lnTo>
                    <a:pt x="3974871" y="477875"/>
                  </a:lnTo>
                  <a:lnTo>
                    <a:pt x="3974122" y="477126"/>
                  </a:lnTo>
                  <a:lnTo>
                    <a:pt x="3974935" y="473646"/>
                  </a:lnTo>
                  <a:lnTo>
                    <a:pt x="3973042" y="472986"/>
                  </a:lnTo>
                  <a:lnTo>
                    <a:pt x="3967962" y="473036"/>
                  </a:lnTo>
                  <a:lnTo>
                    <a:pt x="3966083" y="473621"/>
                  </a:lnTo>
                  <a:lnTo>
                    <a:pt x="3966845" y="477139"/>
                  </a:lnTo>
                  <a:lnTo>
                    <a:pt x="3965829" y="478155"/>
                  </a:lnTo>
                  <a:lnTo>
                    <a:pt x="3963289" y="476961"/>
                  </a:lnTo>
                  <a:lnTo>
                    <a:pt x="3961587" y="478015"/>
                  </a:lnTo>
                  <a:lnTo>
                    <a:pt x="3959301" y="476846"/>
                  </a:lnTo>
                  <a:lnTo>
                    <a:pt x="3957193" y="478561"/>
                  </a:lnTo>
                  <a:lnTo>
                    <a:pt x="3959504" y="484047"/>
                  </a:lnTo>
                  <a:lnTo>
                    <a:pt x="3958501" y="485495"/>
                  </a:lnTo>
                  <a:lnTo>
                    <a:pt x="3957599" y="486016"/>
                  </a:lnTo>
                  <a:lnTo>
                    <a:pt x="3955300" y="484847"/>
                  </a:lnTo>
                  <a:lnTo>
                    <a:pt x="3953192" y="486562"/>
                  </a:lnTo>
                  <a:lnTo>
                    <a:pt x="3955491" y="492061"/>
                  </a:lnTo>
                  <a:lnTo>
                    <a:pt x="3954500" y="493496"/>
                  </a:lnTo>
                  <a:lnTo>
                    <a:pt x="3955326" y="494042"/>
                  </a:lnTo>
                  <a:lnTo>
                    <a:pt x="3957828" y="492836"/>
                  </a:lnTo>
                  <a:lnTo>
                    <a:pt x="3959161" y="494169"/>
                  </a:lnTo>
                  <a:lnTo>
                    <a:pt x="3957955" y="496697"/>
                  </a:lnTo>
                  <a:lnTo>
                    <a:pt x="3959009" y="498398"/>
                  </a:lnTo>
                  <a:lnTo>
                    <a:pt x="3957828" y="500697"/>
                  </a:lnTo>
                  <a:lnTo>
                    <a:pt x="3959555" y="502805"/>
                  </a:lnTo>
                  <a:lnTo>
                    <a:pt x="3965041" y="500494"/>
                  </a:lnTo>
                  <a:lnTo>
                    <a:pt x="3966502" y="501497"/>
                  </a:lnTo>
                  <a:lnTo>
                    <a:pt x="3966997" y="502107"/>
                  </a:lnTo>
                  <a:lnTo>
                    <a:pt x="3965867" y="505066"/>
                  </a:lnTo>
                  <a:lnTo>
                    <a:pt x="3967226" y="506006"/>
                  </a:lnTo>
                  <a:lnTo>
                    <a:pt x="3973639" y="505866"/>
                  </a:lnTo>
                  <a:lnTo>
                    <a:pt x="3974998" y="505282"/>
                  </a:lnTo>
                  <a:lnTo>
                    <a:pt x="3974071" y="501916"/>
                  </a:lnTo>
                  <a:lnTo>
                    <a:pt x="3975163" y="500837"/>
                  </a:lnTo>
                  <a:lnTo>
                    <a:pt x="3977690" y="502031"/>
                  </a:lnTo>
                  <a:lnTo>
                    <a:pt x="3979405" y="500976"/>
                  </a:lnTo>
                  <a:lnTo>
                    <a:pt x="3981691" y="502158"/>
                  </a:lnTo>
                  <a:lnTo>
                    <a:pt x="3983799" y="500430"/>
                  </a:lnTo>
                  <a:lnTo>
                    <a:pt x="3981500" y="494944"/>
                  </a:lnTo>
                  <a:lnTo>
                    <a:pt x="3982504" y="493496"/>
                  </a:lnTo>
                  <a:lnTo>
                    <a:pt x="3983101" y="493001"/>
                  </a:lnTo>
                  <a:lnTo>
                    <a:pt x="3986060" y="494118"/>
                  </a:lnTo>
                  <a:lnTo>
                    <a:pt x="3987012" y="492760"/>
                  </a:lnTo>
                  <a:close/>
                </a:path>
                <a:path w="5187949" h="2191384">
                  <a:moveTo>
                    <a:pt x="4107269" y="602208"/>
                  </a:moveTo>
                  <a:lnTo>
                    <a:pt x="4105935" y="600887"/>
                  </a:lnTo>
                  <a:lnTo>
                    <a:pt x="4103408" y="602081"/>
                  </a:lnTo>
                  <a:lnTo>
                    <a:pt x="4102595" y="601548"/>
                  </a:lnTo>
                  <a:lnTo>
                    <a:pt x="4102100" y="600544"/>
                  </a:lnTo>
                  <a:lnTo>
                    <a:pt x="4103217" y="598462"/>
                  </a:lnTo>
                  <a:lnTo>
                    <a:pt x="4102176" y="596912"/>
                  </a:lnTo>
                  <a:lnTo>
                    <a:pt x="4099166" y="598106"/>
                  </a:lnTo>
                  <a:lnTo>
                    <a:pt x="4098137" y="597077"/>
                  </a:lnTo>
                  <a:lnTo>
                    <a:pt x="4099153" y="593826"/>
                  </a:lnTo>
                  <a:lnTo>
                    <a:pt x="4096943" y="592709"/>
                  </a:lnTo>
                  <a:lnTo>
                    <a:pt x="4092498" y="593547"/>
                  </a:lnTo>
                  <a:lnTo>
                    <a:pt x="4088574" y="593547"/>
                  </a:lnTo>
                  <a:lnTo>
                    <a:pt x="4084421" y="592759"/>
                  </a:lnTo>
                  <a:lnTo>
                    <a:pt x="4082097" y="593750"/>
                  </a:lnTo>
                  <a:lnTo>
                    <a:pt x="4082986" y="597103"/>
                  </a:lnTo>
                  <a:lnTo>
                    <a:pt x="4082592" y="597547"/>
                  </a:lnTo>
                  <a:lnTo>
                    <a:pt x="4081792" y="598068"/>
                  </a:lnTo>
                  <a:lnTo>
                    <a:pt x="4079252" y="596887"/>
                  </a:lnTo>
                  <a:lnTo>
                    <a:pt x="4077919" y="598220"/>
                  </a:lnTo>
                  <a:lnTo>
                    <a:pt x="4079125" y="600748"/>
                  </a:lnTo>
                  <a:lnTo>
                    <a:pt x="4078592" y="601548"/>
                  </a:lnTo>
                  <a:lnTo>
                    <a:pt x="4077982" y="602056"/>
                  </a:lnTo>
                  <a:lnTo>
                    <a:pt x="4075036" y="600925"/>
                  </a:lnTo>
                  <a:lnTo>
                    <a:pt x="4073741" y="602780"/>
                  </a:lnTo>
                  <a:lnTo>
                    <a:pt x="4074591" y="607987"/>
                  </a:lnTo>
                  <a:lnTo>
                    <a:pt x="4074591" y="611441"/>
                  </a:lnTo>
                  <a:lnTo>
                    <a:pt x="4073766" y="615899"/>
                  </a:lnTo>
                  <a:lnTo>
                    <a:pt x="4074871" y="618109"/>
                  </a:lnTo>
                  <a:lnTo>
                    <a:pt x="4078122" y="617093"/>
                  </a:lnTo>
                  <a:lnTo>
                    <a:pt x="4079151" y="618121"/>
                  </a:lnTo>
                  <a:lnTo>
                    <a:pt x="4077957" y="621131"/>
                  </a:lnTo>
                  <a:lnTo>
                    <a:pt x="4079519" y="622173"/>
                  </a:lnTo>
                  <a:lnTo>
                    <a:pt x="4081589" y="621068"/>
                  </a:lnTo>
                  <a:lnTo>
                    <a:pt x="4082592" y="621563"/>
                  </a:lnTo>
                  <a:lnTo>
                    <a:pt x="4082986" y="621995"/>
                  </a:lnTo>
                  <a:lnTo>
                    <a:pt x="4082097" y="625348"/>
                  </a:lnTo>
                  <a:lnTo>
                    <a:pt x="4083456" y="625932"/>
                  </a:lnTo>
                  <a:lnTo>
                    <a:pt x="4085628" y="625563"/>
                  </a:lnTo>
                  <a:lnTo>
                    <a:pt x="4089044" y="625563"/>
                  </a:lnTo>
                  <a:lnTo>
                    <a:pt x="4092194" y="626071"/>
                  </a:lnTo>
                  <a:lnTo>
                    <a:pt x="4095521" y="625360"/>
                  </a:lnTo>
                  <a:lnTo>
                    <a:pt x="4097807" y="626071"/>
                  </a:lnTo>
                  <a:lnTo>
                    <a:pt x="4099242" y="625132"/>
                  </a:lnTo>
                  <a:lnTo>
                    <a:pt x="4098036" y="622122"/>
                  </a:lnTo>
                  <a:lnTo>
                    <a:pt x="4099115" y="621030"/>
                  </a:lnTo>
                  <a:lnTo>
                    <a:pt x="4102214" y="622173"/>
                  </a:lnTo>
                  <a:lnTo>
                    <a:pt x="4103179" y="620598"/>
                  </a:lnTo>
                  <a:lnTo>
                    <a:pt x="4102112" y="618604"/>
                  </a:lnTo>
                  <a:lnTo>
                    <a:pt x="4102595" y="617562"/>
                  </a:lnTo>
                  <a:lnTo>
                    <a:pt x="4103395" y="617029"/>
                  </a:lnTo>
                  <a:lnTo>
                    <a:pt x="4105922" y="618223"/>
                  </a:lnTo>
                  <a:lnTo>
                    <a:pt x="4107078" y="617067"/>
                  </a:lnTo>
                  <a:lnTo>
                    <a:pt x="4106418" y="614260"/>
                  </a:lnTo>
                  <a:lnTo>
                    <a:pt x="4107218" y="611047"/>
                  </a:lnTo>
                  <a:lnTo>
                    <a:pt x="4106113" y="608101"/>
                  </a:lnTo>
                  <a:lnTo>
                    <a:pt x="4106595" y="605548"/>
                  </a:lnTo>
                  <a:lnTo>
                    <a:pt x="4106011" y="604748"/>
                  </a:lnTo>
                  <a:lnTo>
                    <a:pt x="4107269" y="602208"/>
                  </a:lnTo>
                  <a:close/>
                </a:path>
                <a:path w="5187949" h="2191384">
                  <a:moveTo>
                    <a:pt x="4231068" y="725982"/>
                  </a:moveTo>
                  <a:lnTo>
                    <a:pt x="4230243" y="725157"/>
                  </a:lnTo>
                  <a:lnTo>
                    <a:pt x="4226941" y="726135"/>
                  </a:lnTo>
                  <a:lnTo>
                    <a:pt x="4226268" y="724725"/>
                  </a:lnTo>
                  <a:lnTo>
                    <a:pt x="4226738" y="722579"/>
                  </a:lnTo>
                  <a:lnTo>
                    <a:pt x="4226649" y="721017"/>
                  </a:lnTo>
                  <a:lnTo>
                    <a:pt x="4227055" y="717969"/>
                  </a:lnTo>
                  <a:lnTo>
                    <a:pt x="4226014" y="716927"/>
                  </a:lnTo>
                  <a:lnTo>
                    <a:pt x="4223486" y="718134"/>
                  </a:lnTo>
                  <a:lnTo>
                    <a:pt x="4222686" y="717600"/>
                  </a:lnTo>
                  <a:lnTo>
                    <a:pt x="4222166" y="716686"/>
                  </a:lnTo>
                  <a:lnTo>
                    <a:pt x="4223334" y="714400"/>
                  </a:lnTo>
                  <a:lnTo>
                    <a:pt x="4221619" y="712292"/>
                  </a:lnTo>
                  <a:lnTo>
                    <a:pt x="4216120" y="714603"/>
                  </a:lnTo>
                  <a:lnTo>
                    <a:pt x="4214673" y="713600"/>
                  </a:lnTo>
                  <a:lnTo>
                    <a:pt x="4214165" y="712685"/>
                  </a:lnTo>
                  <a:lnTo>
                    <a:pt x="4215333" y="710399"/>
                  </a:lnTo>
                  <a:lnTo>
                    <a:pt x="4214444" y="709307"/>
                  </a:lnTo>
                  <a:lnTo>
                    <a:pt x="4206976" y="709295"/>
                  </a:lnTo>
                  <a:lnTo>
                    <a:pt x="4205998" y="710234"/>
                  </a:lnTo>
                  <a:lnTo>
                    <a:pt x="4207192" y="712825"/>
                  </a:lnTo>
                  <a:lnTo>
                    <a:pt x="4206671" y="713600"/>
                  </a:lnTo>
                  <a:lnTo>
                    <a:pt x="4205224" y="714603"/>
                  </a:lnTo>
                  <a:lnTo>
                    <a:pt x="4199737" y="712292"/>
                  </a:lnTo>
                  <a:lnTo>
                    <a:pt x="4198010" y="714400"/>
                  </a:lnTo>
                  <a:lnTo>
                    <a:pt x="4199178" y="716686"/>
                  </a:lnTo>
                  <a:lnTo>
                    <a:pt x="4198670" y="717600"/>
                  </a:lnTo>
                  <a:lnTo>
                    <a:pt x="4197947" y="718121"/>
                  </a:lnTo>
                  <a:lnTo>
                    <a:pt x="4195241" y="716940"/>
                  </a:lnTo>
                  <a:lnTo>
                    <a:pt x="4193476" y="718959"/>
                  </a:lnTo>
                  <a:lnTo>
                    <a:pt x="4195280" y="723836"/>
                  </a:lnTo>
                  <a:lnTo>
                    <a:pt x="4194530" y="726008"/>
                  </a:lnTo>
                  <a:lnTo>
                    <a:pt x="4191050" y="725284"/>
                  </a:lnTo>
                  <a:lnTo>
                    <a:pt x="4190123" y="726046"/>
                  </a:lnTo>
                  <a:lnTo>
                    <a:pt x="4190492" y="732764"/>
                  </a:lnTo>
                  <a:lnTo>
                    <a:pt x="4190733" y="733920"/>
                  </a:lnTo>
                  <a:lnTo>
                    <a:pt x="4194378" y="733310"/>
                  </a:lnTo>
                  <a:lnTo>
                    <a:pt x="4195051" y="733983"/>
                  </a:lnTo>
                  <a:lnTo>
                    <a:pt x="4194645" y="737019"/>
                  </a:lnTo>
                  <a:lnTo>
                    <a:pt x="4194708" y="738403"/>
                  </a:lnTo>
                  <a:lnTo>
                    <a:pt x="4194238" y="740968"/>
                  </a:lnTo>
                  <a:lnTo>
                    <a:pt x="4195076" y="742226"/>
                  </a:lnTo>
                  <a:lnTo>
                    <a:pt x="4198074" y="741121"/>
                  </a:lnTo>
                  <a:lnTo>
                    <a:pt x="4198670" y="741603"/>
                  </a:lnTo>
                  <a:lnTo>
                    <a:pt x="4199178" y="742518"/>
                  </a:lnTo>
                  <a:lnTo>
                    <a:pt x="4198010" y="744804"/>
                  </a:lnTo>
                  <a:lnTo>
                    <a:pt x="4199737" y="746925"/>
                  </a:lnTo>
                  <a:lnTo>
                    <a:pt x="4205224" y="744613"/>
                  </a:lnTo>
                  <a:lnTo>
                    <a:pt x="4206671" y="745604"/>
                  </a:lnTo>
                  <a:lnTo>
                    <a:pt x="4207002" y="745998"/>
                  </a:lnTo>
                  <a:lnTo>
                    <a:pt x="4206252" y="749465"/>
                  </a:lnTo>
                  <a:lnTo>
                    <a:pt x="4207929" y="750049"/>
                  </a:lnTo>
                  <a:lnTo>
                    <a:pt x="4213466" y="750138"/>
                  </a:lnTo>
                  <a:lnTo>
                    <a:pt x="4215181" y="749388"/>
                  </a:lnTo>
                  <a:lnTo>
                    <a:pt x="4214253" y="746023"/>
                  </a:lnTo>
                  <a:lnTo>
                    <a:pt x="4215333" y="744943"/>
                  </a:lnTo>
                  <a:lnTo>
                    <a:pt x="4217873" y="746125"/>
                  </a:lnTo>
                  <a:lnTo>
                    <a:pt x="4219473" y="745096"/>
                  </a:lnTo>
                  <a:lnTo>
                    <a:pt x="4222013" y="746277"/>
                  </a:lnTo>
                  <a:lnTo>
                    <a:pt x="4223347" y="744943"/>
                  </a:lnTo>
                  <a:lnTo>
                    <a:pt x="4222153" y="742403"/>
                  </a:lnTo>
                  <a:lnTo>
                    <a:pt x="4222674" y="741603"/>
                  </a:lnTo>
                  <a:lnTo>
                    <a:pt x="4223575" y="741083"/>
                  </a:lnTo>
                  <a:lnTo>
                    <a:pt x="4225861" y="742264"/>
                  </a:lnTo>
                  <a:lnTo>
                    <a:pt x="4227982" y="740537"/>
                  </a:lnTo>
                  <a:lnTo>
                    <a:pt x="4225671" y="735050"/>
                  </a:lnTo>
                  <a:lnTo>
                    <a:pt x="4226674" y="733602"/>
                  </a:lnTo>
                  <a:lnTo>
                    <a:pt x="4227093" y="733272"/>
                  </a:lnTo>
                  <a:lnTo>
                    <a:pt x="4230509" y="734021"/>
                  </a:lnTo>
                  <a:lnTo>
                    <a:pt x="4231005" y="732675"/>
                  </a:lnTo>
                  <a:lnTo>
                    <a:pt x="4230725" y="730605"/>
                  </a:lnTo>
                  <a:lnTo>
                    <a:pt x="4230649" y="729018"/>
                  </a:lnTo>
                  <a:lnTo>
                    <a:pt x="4231068" y="725982"/>
                  </a:lnTo>
                  <a:close/>
                </a:path>
                <a:path w="5187949" h="2191384">
                  <a:moveTo>
                    <a:pt x="4339044" y="613244"/>
                  </a:moveTo>
                  <a:lnTo>
                    <a:pt x="4339018" y="605790"/>
                  </a:lnTo>
                  <a:lnTo>
                    <a:pt x="4337951" y="604888"/>
                  </a:lnTo>
                  <a:lnTo>
                    <a:pt x="4335640" y="606069"/>
                  </a:lnTo>
                  <a:lnTo>
                    <a:pt x="4334738" y="605548"/>
                  </a:lnTo>
                  <a:lnTo>
                    <a:pt x="4334218" y="604647"/>
                  </a:lnTo>
                  <a:lnTo>
                    <a:pt x="4335399" y="602348"/>
                  </a:lnTo>
                  <a:lnTo>
                    <a:pt x="4333672" y="600240"/>
                  </a:lnTo>
                  <a:lnTo>
                    <a:pt x="4328185" y="602551"/>
                  </a:lnTo>
                  <a:lnTo>
                    <a:pt x="4326725" y="601548"/>
                  </a:lnTo>
                  <a:lnTo>
                    <a:pt x="4326725" y="605548"/>
                  </a:lnTo>
                  <a:lnTo>
                    <a:pt x="4322737" y="605548"/>
                  </a:lnTo>
                  <a:lnTo>
                    <a:pt x="4323740" y="606996"/>
                  </a:lnTo>
                  <a:lnTo>
                    <a:pt x="4321429" y="612482"/>
                  </a:lnTo>
                  <a:lnTo>
                    <a:pt x="4323524" y="614210"/>
                  </a:lnTo>
                  <a:lnTo>
                    <a:pt x="4325836" y="613029"/>
                  </a:lnTo>
                  <a:lnTo>
                    <a:pt x="4326725" y="613549"/>
                  </a:lnTo>
                  <a:lnTo>
                    <a:pt x="4327258" y="614451"/>
                  </a:lnTo>
                  <a:lnTo>
                    <a:pt x="4326077" y="616762"/>
                  </a:lnTo>
                  <a:lnTo>
                    <a:pt x="4326966" y="617842"/>
                  </a:lnTo>
                  <a:lnTo>
                    <a:pt x="4334434" y="617855"/>
                  </a:lnTo>
                  <a:lnTo>
                    <a:pt x="4335399" y="616927"/>
                  </a:lnTo>
                  <a:lnTo>
                    <a:pt x="4334205" y="614337"/>
                  </a:lnTo>
                  <a:lnTo>
                    <a:pt x="4334738" y="613549"/>
                  </a:lnTo>
                  <a:lnTo>
                    <a:pt x="4335513" y="613016"/>
                  </a:lnTo>
                  <a:lnTo>
                    <a:pt x="4338104" y="614222"/>
                  </a:lnTo>
                  <a:lnTo>
                    <a:pt x="4339044" y="613244"/>
                  </a:lnTo>
                  <a:close/>
                </a:path>
                <a:path w="5187949" h="2191384">
                  <a:moveTo>
                    <a:pt x="4351426" y="842314"/>
                  </a:moveTo>
                  <a:lnTo>
                    <a:pt x="4350118" y="841019"/>
                  </a:lnTo>
                  <a:lnTo>
                    <a:pt x="4347324" y="842327"/>
                  </a:lnTo>
                  <a:lnTo>
                    <a:pt x="4346079" y="840854"/>
                  </a:lnTo>
                  <a:lnTo>
                    <a:pt x="4347324" y="838517"/>
                  </a:lnTo>
                  <a:lnTo>
                    <a:pt x="4346333" y="837006"/>
                  </a:lnTo>
                  <a:lnTo>
                    <a:pt x="4343311" y="838212"/>
                  </a:lnTo>
                  <a:lnTo>
                    <a:pt x="4342193" y="837082"/>
                  </a:lnTo>
                  <a:lnTo>
                    <a:pt x="4343400" y="834085"/>
                  </a:lnTo>
                  <a:lnTo>
                    <a:pt x="4341850" y="833031"/>
                  </a:lnTo>
                  <a:lnTo>
                    <a:pt x="4339742" y="834148"/>
                  </a:lnTo>
                  <a:lnTo>
                    <a:pt x="4338752" y="833640"/>
                  </a:lnTo>
                  <a:lnTo>
                    <a:pt x="4338244" y="832739"/>
                  </a:lnTo>
                  <a:lnTo>
                    <a:pt x="4339412" y="830440"/>
                  </a:lnTo>
                  <a:lnTo>
                    <a:pt x="4338142" y="828890"/>
                  </a:lnTo>
                  <a:lnTo>
                    <a:pt x="4331881" y="829716"/>
                  </a:lnTo>
                  <a:lnTo>
                    <a:pt x="4329163" y="829551"/>
                  </a:lnTo>
                  <a:lnTo>
                    <a:pt x="4324058" y="828840"/>
                  </a:lnTo>
                  <a:lnTo>
                    <a:pt x="4322153" y="830008"/>
                  </a:lnTo>
                  <a:lnTo>
                    <a:pt x="4323219" y="833094"/>
                  </a:lnTo>
                  <a:lnTo>
                    <a:pt x="4322750" y="833640"/>
                  </a:lnTo>
                  <a:lnTo>
                    <a:pt x="4321949" y="834174"/>
                  </a:lnTo>
                  <a:lnTo>
                    <a:pt x="4319409" y="832980"/>
                  </a:lnTo>
                  <a:lnTo>
                    <a:pt x="4318089" y="834313"/>
                  </a:lnTo>
                  <a:lnTo>
                    <a:pt x="4319409" y="836980"/>
                  </a:lnTo>
                  <a:lnTo>
                    <a:pt x="4318089" y="838314"/>
                  </a:lnTo>
                  <a:lnTo>
                    <a:pt x="4315422" y="836980"/>
                  </a:lnTo>
                  <a:lnTo>
                    <a:pt x="4314075" y="838314"/>
                  </a:lnTo>
                  <a:lnTo>
                    <a:pt x="4315282" y="840854"/>
                  </a:lnTo>
                  <a:lnTo>
                    <a:pt x="4314749" y="841654"/>
                  </a:lnTo>
                  <a:lnTo>
                    <a:pt x="4313961" y="842187"/>
                  </a:lnTo>
                  <a:lnTo>
                    <a:pt x="4311408" y="840981"/>
                  </a:lnTo>
                  <a:lnTo>
                    <a:pt x="4310253" y="842137"/>
                  </a:lnTo>
                  <a:lnTo>
                    <a:pt x="4310926" y="844943"/>
                  </a:lnTo>
                  <a:lnTo>
                    <a:pt x="4310240" y="847648"/>
                  </a:lnTo>
                  <a:lnTo>
                    <a:pt x="4310418" y="851623"/>
                  </a:lnTo>
                  <a:lnTo>
                    <a:pt x="4310862" y="854316"/>
                  </a:lnTo>
                  <a:lnTo>
                    <a:pt x="4310304" y="857211"/>
                  </a:lnTo>
                  <a:lnTo>
                    <a:pt x="4311383" y="858291"/>
                  </a:lnTo>
                  <a:lnTo>
                    <a:pt x="4314177" y="856983"/>
                  </a:lnTo>
                  <a:lnTo>
                    <a:pt x="4315422" y="858443"/>
                  </a:lnTo>
                  <a:lnTo>
                    <a:pt x="4314177" y="860793"/>
                  </a:lnTo>
                  <a:lnTo>
                    <a:pt x="4315168" y="862304"/>
                  </a:lnTo>
                  <a:lnTo>
                    <a:pt x="4318190" y="861098"/>
                  </a:lnTo>
                  <a:lnTo>
                    <a:pt x="4319308" y="862228"/>
                  </a:lnTo>
                  <a:lnTo>
                    <a:pt x="4318101" y="865225"/>
                  </a:lnTo>
                  <a:lnTo>
                    <a:pt x="4319663" y="866279"/>
                  </a:lnTo>
                  <a:lnTo>
                    <a:pt x="4321759" y="865162"/>
                  </a:lnTo>
                  <a:lnTo>
                    <a:pt x="4322750" y="865657"/>
                  </a:lnTo>
                  <a:lnTo>
                    <a:pt x="4323258" y="866571"/>
                  </a:lnTo>
                  <a:lnTo>
                    <a:pt x="4322089" y="868857"/>
                  </a:lnTo>
                  <a:lnTo>
                    <a:pt x="4323321" y="870369"/>
                  </a:lnTo>
                  <a:lnTo>
                    <a:pt x="4329684" y="869657"/>
                  </a:lnTo>
                  <a:lnTo>
                    <a:pt x="4333430" y="869734"/>
                  </a:lnTo>
                  <a:lnTo>
                    <a:pt x="4335323" y="869632"/>
                  </a:lnTo>
                  <a:lnTo>
                    <a:pt x="4338358" y="870038"/>
                  </a:lnTo>
                  <a:lnTo>
                    <a:pt x="4339412" y="868997"/>
                  </a:lnTo>
                  <a:lnTo>
                    <a:pt x="4338218" y="866457"/>
                  </a:lnTo>
                  <a:lnTo>
                    <a:pt x="4338752" y="865657"/>
                  </a:lnTo>
                  <a:lnTo>
                    <a:pt x="4339869" y="865238"/>
                  </a:lnTo>
                  <a:lnTo>
                    <a:pt x="4341660" y="866178"/>
                  </a:lnTo>
                  <a:lnTo>
                    <a:pt x="4343209" y="865441"/>
                  </a:lnTo>
                  <a:lnTo>
                    <a:pt x="4342435" y="862126"/>
                  </a:lnTo>
                  <a:lnTo>
                    <a:pt x="4343171" y="861021"/>
                  </a:lnTo>
                  <a:lnTo>
                    <a:pt x="4346181" y="862215"/>
                  </a:lnTo>
                  <a:lnTo>
                    <a:pt x="4347400" y="860996"/>
                  </a:lnTo>
                  <a:lnTo>
                    <a:pt x="4346245" y="858469"/>
                  </a:lnTo>
                  <a:lnTo>
                    <a:pt x="4347121" y="857034"/>
                  </a:lnTo>
                  <a:lnTo>
                    <a:pt x="4350207" y="858189"/>
                  </a:lnTo>
                  <a:lnTo>
                    <a:pt x="4351236" y="857161"/>
                  </a:lnTo>
                  <a:lnTo>
                    <a:pt x="4350575" y="854367"/>
                  </a:lnTo>
                  <a:lnTo>
                    <a:pt x="4351375" y="851141"/>
                  </a:lnTo>
                  <a:lnTo>
                    <a:pt x="4350258" y="848207"/>
                  </a:lnTo>
                  <a:lnTo>
                    <a:pt x="4350740" y="845654"/>
                  </a:lnTo>
                  <a:lnTo>
                    <a:pt x="4350169" y="844816"/>
                  </a:lnTo>
                  <a:lnTo>
                    <a:pt x="4351426" y="842314"/>
                  </a:lnTo>
                  <a:close/>
                </a:path>
                <a:path w="5187949" h="2191384">
                  <a:moveTo>
                    <a:pt x="4459109" y="733285"/>
                  </a:moveTo>
                  <a:lnTo>
                    <a:pt x="4459097" y="725830"/>
                  </a:lnTo>
                  <a:lnTo>
                    <a:pt x="4458017" y="724941"/>
                  </a:lnTo>
                  <a:lnTo>
                    <a:pt x="4455706" y="726122"/>
                  </a:lnTo>
                  <a:lnTo>
                    <a:pt x="4454817" y="725601"/>
                  </a:lnTo>
                  <a:lnTo>
                    <a:pt x="4454296" y="724687"/>
                  </a:lnTo>
                  <a:lnTo>
                    <a:pt x="4455465" y="722401"/>
                  </a:lnTo>
                  <a:lnTo>
                    <a:pt x="4453737" y="720293"/>
                  </a:lnTo>
                  <a:lnTo>
                    <a:pt x="4448251" y="722604"/>
                  </a:lnTo>
                  <a:lnTo>
                    <a:pt x="4446803" y="721601"/>
                  </a:lnTo>
                  <a:lnTo>
                    <a:pt x="4446803" y="725601"/>
                  </a:lnTo>
                  <a:lnTo>
                    <a:pt x="4442815" y="725601"/>
                  </a:lnTo>
                  <a:lnTo>
                    <a:pt x="4443819" y="727049"/>
                  </a:lnTo>
                  <a:lnTo>
                    <a:pt x="4441507" y="732536"/>
                  </a:lnTo>
                  <a:lnTo>
                    <a:pt x="4443603" y="734250"/>
                  </a:lnTo>
                  <a:lnTo>
                    <a:pt x="4445901" y="733082"/>
                  </a:lnTo>
                  <a:lnTo>
                    <a:pt x="4446803" y="733602"/>
                  </a:lnTo>
                  <a:lnTo>
                    <a:pt x="4447324" y="734517"/>
                  </a:lnTo>
                  <a:lnTo>
                    <a:pt x="4446155" y="736803"/>
                  </a:lnTo>
                  <a:lnTo>
                    <a:pt x="4447044" y="737895"/>
                  </a:lnTo>
                  <a:lnTo>
                    <a:pt x="4454499" y="737908"/>
                  </a:lnTo>
                  <a:lnTo>
                    <a:pt x="4455477" y="736968"/>
                  </a:lnTo>
                  <a:lnTo>
                    <a:pt x="4454283" y="734377"/>
                  </a:lnTo>
                  <a:lnTo>
                    <a:pt x="4454817" y="733602"/>
                  </a:lnTo>
                  <a:lnTo>
                    <a:pt x="4455579" y="733069"/>
                  </a:lnTo>
                  <a:lnTo>
                    <a:pt x="4458182" y="734275"/>
                  </a:lnTo>
                  <a:lnTo>
                    <a:pt x="4459109" y="733285"/>
                  </a:lnTo>
                  <a:close/>
                </a:path>
                <a:path w="5187949" h="2191384">
                  <a:moveTo>
                    <a:pt x="4471492" y="962367"/>
                  </a:moveTo>
                  <a:lnTo>
                    <a:pt x="4470158" y="961034"/>
                  </a:lnTo>
                  <a:lnTo>
                    <a:pt x="4467631" y="962228"/>
                  </a:lnTo>
                  <a:lnTo>
                    <a:pt x="4466831" y="961694"/>
                  </a:lnTo>
                  <a:lnTo>
                    <a:pt x="4466323" y="960691"/>
                  </a:lnTo>
                  <a:lnTo>
                    <a:pt x="4467441" y="958621"/>
                  </a:lnTo>
                  <a:lnTo>
                    <a:pt x="4466399" y="957059"/>
                  </a:lnTo>
                  <a:lnTo>
                    <a:pt x="4463389" y="958253"/>
                  </a:lnTo>
                  <a:lnTo>
                    <a:pt x="4462170" y="957033"/>
                  </a:lnTo>
                  <a:lnTo>
                    <a:pt x="4463504" y="954316"/>
                  </a:lnTo>
                  <a:lnTo>
                    <a:pt x="4462132" y="953046"/>
                  </a:lnTo>
                  <a:lnTo>
                    <a:pt x="4459503" y="954366"/>
                  </a:lnTo>
                  <a:lnTo>
                    <a:pt x="4458411" y="953274"/>
                  </a:lnTo>
                  <a:lnTo>
                    <a:pt x="4459325" y="949909"/>
                  </a:lnTo>
                  <a:lnTo>
                    <a:pt x="4456811" y="948829"/>
                  </a:lnTo>
                  <a:lnTo>
                    <a:pt x="4453039" y="949896"/>
                  </a:lnTo>
                  <a:lnTo>
                    <a:pt x="4449521" y="949566"/>
                  </a:lnTo>
                  <a:lnTo>
                    <a:pt x="4448124" y="949693"/>
                  </a:lnTo>
                  <a:lnTo>
                    <a:pt x="4445711" y="949693"/>
                  </a:lnTo>
                  <a:lnTo>
                    <a:pt x="4443895" y="949375"/>
                  </a:lnTo>
                  <a:lnTo>
                    <a:pt x="4442460" y="949807"/>
                  </a:lnTo>
                  <a:lnTo>
                    <a:pt x="4443107" y="953350"/>
                  </a:lnTo>
                  <a:lnTo>
                    <a:pt x="4442828" y="953693"/>
                  </a:lnTo>
                  <a:lnTo>
                    <a:pt x="4442028" y="954227"/>
                  </a:lnTo>
                  <a:lnTo>
                    <a:pt x="4439488" y="953033"/>
                  </a:lnTo>
                  <a:lnTo>
                    <a:pt x="4438154" y="954366"/>
                  </a:lnTo>
                  <a:lnTo>
                    <a:pt x="4439488" y="957033"/>
                  </a:lnTo>
                  <a:lnTo>
                    <a:pt x="4438154" y="958367"/>
                  </a:lnTo>
                  <a:lnTo>
                    <a:pt x="4435487" y="957033"/>
                  </a:lnTo>
                  <a:lnTo>
                    <a:pt x="4434167" y="958367"/>
                  </a:lnTo>
                  <a:lnTo>
                    <a:pt x="4435360" y="960894"/>
                  </a:lnTo>
                  <a:lnTo>
                    <a:pt x="4434827" y="961694"/>
                  </a:lnTo>
                  <a:lnTo>
                    <a:pt x="4434027" y="962228"/>
                  </a:lnTo>
                  <a:lnTo>
                    <a:pt x="4431500" y="961034"/>
                  </a:lnTo>
                  <a:lnTo>
                    <a:pt x="4430344" y="962190"/>
                  </a:lnTo>
                  <a:lnTo>
                    <a:pt x="4431004" y="964996"/>
                  </a:lnTo>
                  <a:lnTo>
                    <a:pt x="4430331" y="967701"/>
                  </a:lnTo>
                  <a:lnTo>
                    <a:pt x="4430496" y="971664"/>
                  </a:lnTo>
                  <a:lnTo>
                    <a:pt x="4430941" y="974356"/>
                  </a:lnTo>
                  <a:lnTo>
                    <a:pt x="4430382" y="977265"/>
                  </a:lnTo>
                  <a:lnTo>
                    <a:pt x="4431462" y="978344"/>
                  </a:lnTo>
                  <a:lnTo>
                    <a:pt x="4434268" y="977036"/>
                  </a:lnTo>
                  <a:lnTo>
                    <a:pt x="4435487" y="978496"/>
                  </a:lnTo>
                  <a:lnTo>
                    <a:pt x="4434243" y="980846"/>
                  </a:lnTo>
                  <a:lnTo>
                    <a:pt x="4435246" y="982345"/>
                  </a:lnTo>
                  <a:lnTo>
                    <a:pt x="4438269" y="981151"/>
                  </a:lnTo>
                  <a:lnTo>
                    <a:pt x="4439399" y="982268"/>
                  </a:lnTo>
                  <a:lnTo>
                    <a:pt x="4438180" y="985278"/>
                  </a:lnTo>
                  <a:lnTo>
                    <a:pt x="4439729" y="986332"/>
                  </a:lnTo>
                  <a:lnTo>
                    <a:pt x="4441825" y="985202"/>
                  </a:lnTo>
                  <a:lnTo>
                    <a:pt x="4442828" y="985710"/>
                  </a:lnTo>
                  <a:lnTo>
                    <a:pt x="4443349" y="986612"/>
                  </a:lnTo>
                  <a:lnTo>
                    <a:pt x="4442168" y="988910"/>
                  </a:lnTo>
                  <a:lnTo>
                    <a:pt x="4443400" y="990409"/>
                  </a:lnTo>
                  <a:lnTo>
                    <a:pt x="4449762" y="989711"/>
                  </a:lnTo>
                  <a:lnTo>
                    <a:pt x="4453509" y="989774"/>
                  </a:lnTo>
                  <a:lnTo>
                    <a:pt x="4455414" y="989672"/>
                  </a:lnTo>
                  <a:lnTo>
                    <a:pt x="4458449" y="990092"/>
                  </a:lnTo>
                  <a:lnTo>
                    <a:pt x="4459503" y="989037"/>
                  </a:lnTo>
                  <a:lnTo>
                    <a:pt x="4458297" y="986510"/>
                  </a:lnTo>
                  <a:lnTo>
                    <a:pt x="4458830" y="985710"/>
                  </a:lnTo>
                  <a:lnTo>
                    <a:pt x="4459960" y="985291"/>
                  </a:lnTo>
                  <a:lnTo>
                    <a:pt x="4461738" y="986231"/>
                  </a:lnTo>
                  <a:lnTo>
                    <a:pt x="4463288" y="985494"/>
                  </a:lnTo>
                  <a:lnTo>
                    <a:pt x="4462513" y="982179"/>
                  </a:lnTo>
                  <a:lnTo>
                    <a:pt x="4463250" y="981062"/>
                  </a:lnTo>
                  <a:lnTo>
                    <a:pt x="4466272" y="982268"/>
                  </a:lnTo>
                  <a:lnTo>
                    <a:pt x="4467479" y="981049"/>
                  </a:lnTo>
                  <a:lnTo>
                    <a:pt x="4466323" y="978509"/>
                  </a:lnTo>
                  <a:lnTo>
                    <a:pt x="4467199" y="977087"/>
                  </a:lnTo>
                  <a:lnTo>
                    <a:pt x="4470298" y="978242"/>
                  </a:lnTo>
                  <a:lnTo>
                    <a:pt x="4471314" y="977214"/>
                  </a:lnTo>
                  <a:lnTo>
                    <a:pt x="4470641" y="974407"/>
                  </a:lnTo>
                  <a:lnTo>
                    <a:pt x="4471441" y="971194"/>
                  </a:lnTo>
                  <a:lnTo>
                    <a:pt x="4470336" y="968248"/>
                  </a:lnTo>
                  <a:lnTo>
                    <a:pt x="4470819" y="965695"/>
                  </a:lnTo>
                  <a:lnTo>
                    <a:pt x="4470235" y="964869"/>
                  </a:lnTo>
                  <a:lnTo>
                    <a:pt x="4471492" y="962367"/>
                  </a:lnTo>
                  <a:close/>
                </a:path>
                <a:path w="5187949" h="2191384">
                  <a:moveTo>
                    <a:pt x="4579188" y="853351"/>
                  </a:moveTo>
                  <a:lnTo>
                    <a:pt x="4579175" y="845883"/>
                  </a:lnTo>
                  <a:lnTo>
                    <a:pt x="4578083" y="845007"/>
                  </a:lnTo>
                  <a:lnTo>
                    <a:pt x="4575784" y="846162"/>
                  </a:lnTo>
                  <a:lnTo>
                    <a:pt x="4574883" y="845654"/>
                  </a:lnTo>
                  <a:lnTo>
                    <a:pt x="4574362" y="844753"/>
                  </a:lnTo>
                  <a:lnTo>
                    <a:pt x="4575543" y="842454"/>
                  </a:lnTo>
                  <a:lnTo>
                    <a:pt x="4573816" y="840346"/>
                  </a:lnTo>
                  <a:lnTo>
                    <a:pt x="4568329" y="842645"/>
                  </a:lnTo>
                  <a:lnTo>
                    <a:pt x="4566882" y="841654"/>
                  </a:lnTo>
                  <a:lnTo>
                    <a:pt x="4566882" y="845654"/>
                  </a:lnTo>
                  <a:lnTo>
                    <a:pt x="4562881" y="845654"/>
                  </a:lnTo>
                  <a:lnTo>
                    <a:pt x="4563884" y="847090"/>
                  </a:lnTo>
                  <a:lnTo>
                    <a:pt x="4561573" y="852589"/>
                  </a:lnTo>
                  <a:lnTo>
                    <a:pt x="4563669" y="854316"/>
                  </a:lnTo>
                  <a:lnTo>
                    <a:pt x="4565967" y="853135"/>
                  </a:lnTo>
                  <a:lnTo>
                    <a:pt x="4566882" y="853655"/>
                  </a:lnTo>
                  <a:lnTo>
                    <a:pt x="4567402" y="854557"/>
                  </a:lnTo>
                  <a:lnTo>
                    <a:pt x="4566234" y="856856"/>
                  </a:lnTo>
                  <a:lnTo>
                    <a:pt x="4567110" y="857948"/>
                  </a:lnTo>
                  <a:lnTo>
                    <a:pt x="4574565" y="857961"/>
                  </a:lnTo>
                  <a:lnTo>
                    <a:pt x="4575543" y="857021"/>
                  </a:lnTo>
                  <a:lnTo>
                    <a:pt x="4574349" y="854430"/>
                  </a:lnTo>
                  <a:lnTo>
                    <a:pt x="4574883" y="853655"/>
                  </a:lnTo>
                  <a:lnTo>
                    <a:pt x="4575657" y="853122"/>
                  </a:lnTo>
                  <a:lnTo>
                    <a:pt x="4578248" y="854316"/>
                  </a:lnTo>
                  <a:lnTo>
                    <a:pt x="4579188" y="853351"/>
                  </a:lnTo>
                  <a:close/>
                </a:path>
                <a:path w="5187949" h="2191384">
                  <a:moveTo>
                    <a:pt x="4591291" y="1086129"/>
                  </a:moveTo>
                  <a:lnTo>
                    <a:pt x="4590466" y="1085303"/>
                  </a:lnTo>
                  <a:lnTo>
                    <a:pt x="4587151" y="1086281"/>
                  </a:lnTo>
                  <a:lnTo>
                    <a:pt x="4586490" y="1084872"/>
                  </a:lnTo>
                  <a:lnTo>
                    <a:pt x="4586960" y="1082725"/>
                  </a:lnTo>
                  <a:lnTo>
                    <a:pt x="4586884" y="1081163"/>
                  </a:lnTo>
                  <a:lnTo>
                    <a:pt x="4587291" y="1078128"/>
                  </a:lnTo>
                  <a:lnTo>
                    <a:pt x="4586249" y="1077074"/>
                  </a:lnTo>
                  <a:lnTo>
                    <a:pt x="4583709" y="1078280"/>
                  </a:lnTo>
                  <a:lnTo>
                    <a:pt x="4582909" y="1077747"/>
                  </a:lnTo>
                  <a:lnTo>
                    <a:pt x="4582388" y="1076845"/>
                  </a:lnTo>
                  <a:lnTo>
                    <a:pt x="4583557" y="1074547"/>
                  </a:lnTo>
                  <a:lnTo>
                    <a:pt x="4581830" y="1072438"/>
                  </a:lnTo>
                  <a:lnTo>
                    <a:pt x="4576343" y="1074750"/>
                  </a:lnTo>
                  <a:lnTo>
                    <a:pt x="4574908" y="1073746"/>
                  </a:lnTo>
                  <a:lnTo>
                    <a:pt x="4574375" y="1072845"/>
                  </a:lnTo>
                  <a:lnTo>
                    <a:pt x="4575556" y="1070546"/>
                  </a:lnTo>
                  <a:lnTo>
                    <a:pt x="4574667" y="1069454"/>
                  </a:lnTo>
                  <a:lnTo>
                    <a:pt x="4567212" y="1069441"/>
                  </a:lnTo>
                  <a:lnTo>
                    <a:pt x="4566234" y="1070381"/>
                  </a:lnTo>
                  <a:lnTo>
                    <a:pt x="4567428" y="1072972"/>
                  </a:lnTo>
                  <a:lnTo>
                    <a:pt x="4566894" y="1073746"/>
                  </a:lnTo>
                  <a:lnTo>
                    <a:pt x="4565447" y="1074750"/>
                  </a:lnTo>
                  <a:lnTo>
                    <a:pt x="4559960" y="1072438"/>
                  </a:lnTo>
                  <a:lnTo>
                    <a:pt x="4558233" y="1074547"/>
                  </a:lnTo>
                  <a:lnTo>
                    <a:pt x="4559414" y="1076845"/>
                  </a:lnTo>
                  <a:lnTo>
                    <a:pt x="4558893" y="1077747"/>
                  </a:lnTo>
                  <a:lnTo>
                    <a:pt x="4558182" y="1078268"/>
                  </a:lnTo>
                  <a:lnTo>
                    <a:pt x="4555464" y="1077087"/>
                  </a:lnTo>
                  <a:lnTo>
                    <a:pt x="4553712" y="1079119"/>
                  </a:lnTo>
                  <a:lnTo>
                    <a:pt x="4555502" y="1083983"/>
                  </a:lnTo>
                  <a:lnTo>
                    <a:pt x="4554753" y="1086154"/>
                  </a:lnTo>
                  <a:lnTo>
                    <a:pt x="4551286" y="1085430"/>
                  </a:lnTo>
                  <a:lnTo>
                    <a:pt x="4550359" y="1086192"/>
                  </a:lnTo>
                  <a:lnTo>
                    <a:pt x="4550727" y="1092911"/>
                  </a:lnTo>
                  <a:lnTo>
                    <a:pt x="4550956" y="1094079"/>
                  </a:lnTo>
                  <a:lnTo>
                    <a:pt x="4554613" y="1093470"/>
                  </a:lnTo>
                  <a:lnTo>
                    <a:pt x="4555274" y="1094130"/>
                  </a:lnTo>
                  <a:lnTo>
                    <a:pt x="4554855" y="1097165"/>
                  </a:lnTo>
                  <a:lnTo>
                    <a:pt x="4554931" y="1098550"/>
                  </a:lnTo>
                  <a:lnTo>
                    <a:pt x="4554461" y="1101115"/>
                  </a:lnTo>
                  <a:lnTo>
                    <a:pt x="4555299" y="1102372"/>
                  </a:lnTo>
                  <a:lnTo>
                    <a:pt x="4558296" y="1101267"/>
                  </a:lnTo>
                  <a:lnTo>
                    <a:pt x="4558893" y="1101750"/>
                  </a:lnTo>
                  <a:lnTo>
                    <a:pt x="4559414" y="1102652"/>
                  </a:lnTo>
                  <a:lnTo>
                    <a:pt x="4558233" y="1104963"/>
                  </a:lnTo>
                  <a:lnTo>
                    <a:pt x="4559960" y="1107071"/>
                  </a:lnTo>
                  <a:lnTo>
                    <a:pt x="4565447" y="1104760"/>
                  </a:lnTo>
                  <a:lnTo>
                    <a:pt x="4566894" y="1105763"/>
                  </a:lnTo>
                  <a:lnTo>
                    <a:pt x="4567237" y="1106144"/>
                  </a:lnTo>
                  <a:lnTo>
                    <a:pt x="4566475" y="1109611"/>
                  </a:lnTo>
                  <a:lnTo>
                    <a:pt x="4568152" y="1110195"/>
                  </a:lnTo>
                  <a:lnTo>
                    <a:pt x="4573689" y="1110272"/>
                  </a:lnTo>
                  <a:lnTo>
                    <a:pt x="4575403" y="1109548"/>
                  </a:lnTo>
                  <a:lnTo>
                    <a:pt x="4574476" y="1106170"/>
                  </a:lnTo>
                  <a:lnTo>
                    <a:pt x="4575568" y="1105090"/>
                  </a:lnTo>
                  <a:lnTo>
                    <a:pt x="4578096" y="1106271"/>
                  </a:lnTo>
                  <a:lnTo>
                    <a:pt x="4579696" y="1105242"/>
                  </a:lnTo>
                  <a:lnTo>
                    <a:pt x="4582236" y="1106411"/>
                  </a:lnTo>
                  <a:lnTo>
                    <a:pt x="4583569" y="1105090"/>
                  </a:lnTo>
                  <a:lnTo>
                    <a:pt x="4582363" y="1102550"/>
                  </a:lnTo>
                  <a:lnTo>
                    <a:pt x="4582896" y="1101750"/>
                  </a:lnTo>
                  <a:lnTo>
                    <a:pt x="4583798" y="1101229"/>
                  </a:lnTo>
                  <a:lnTo>
                    <a:pt x="4586097" y="1102410"/>
                  </a:lnTo>
                  <a:lnTo>
                    <a:pt x="4588205" y="1100683"/>
                  </a:lnTo>
                  <a:lnTo>
                    <a:pt x="4585894" y="1095197"/>
                  </a:lnTo>
                  <a:lnTo>
                    <a:pt x="4586897" y="1093749"/>
                  </a:lnTo>
                  <a:lnTo>
                    <a:pt x="4587316" y="1093406"/>
                  </a:lnTo>
                  <a:lnTo>
                    <a:pt x="4590745" y="1094155"/>
                  </a:lnTo>
                  <a:lnTo>
                    <a:pt x="4591228" y="1092822"/>
                  </a:lnTo>
                  <a:lnTo>
                    <a:pt x="4590961" y="1090739"/>
                  </a:lnTo>
                  <a:lnTo>
                    <a:pt x="4590872" y="1089164"/>
                  </a:lnTo>
                  <a:lnTo>
                    <a:pt x="4591291" y="1086129"/>
                  </a:lnTo>
                  <a:close/>
                </a:path>
                <a:path w="5187949" h="2191384">
                  <a:moveTo>
                    <a:pt x="4699254" y="965936"/>
                  </a:moveTo>
                  <a:lnTo>
                    <a:pt x="4698174" y="965047"/>
                  </a:lnTo>
                  <a:lnTo>
                    <a:pt x="4695876" y="966228"/>
                  </a:lnTo>
                  <a:lnTo>
                    <a:pt x="4694961" y="965695"/>
                  </a:lnTo>
                  <a:lnTo>
                    <a:pt x="4694440" y="964806"/>
                  </a:lnTo>
                  <a:lnTo>
                    <a:pt x="4695622" y="962494"/>
                  </a:lnTo>
                  <a:lnTo>
                    <a:pt x="4693894" y="960386"/>
                  </a:lnTo>
                  <a:lnTo>
                    <a:pt x="4688395" y="962698"/>
                  </a:lnTo>
                  <a:lnTo>
                    <a:pt x="4686960" y="961694"/>
                  </a:lnTo>
                  <a:lnTo>
                    <a:pt x="4686960" y="965695"/>
                  </a:lnTo>
                  <a:lnTo>
                    <a:pt x="4682960" y="965695"/>
                  </a:lnTo>
                  <a:lnTo>
                    <a:pt x="4683963" y="967143"/>
                  </a:lnTo>
                  <a:lnTo>
                    <a:pt x="4681652" y="972642"/>
                  </a:lnTo>
                  <a:lnTo>
                    <a:pt x="4683760" y="974356"/>
                  </a:lnTo>
                  <a:lnTo>
                    <a:pt x="4686058" y="973188"/>
                  </a:lnTo>
                  <a:lnTo>
                    <a:pt x="4686960" y="973709"/>
                  </a:lnTo>
                  <a:lnTo>
                    <a:pt x="4687481" y="974610"/>
                  </a:lnTo>
                  <a:lnTo>
                    <a:pt x="4686312" y="976909"/>
                  </a:lnTo>
                  <a:lnTo>
                    <a:pt x="4687189" y="978001"/>
                  </a:lnTo>
                  <a:lnTo>
                    <a:pt x="4694656" y="978001"/>
                  </a:lnTo>
                  <a:lnTo>
                    <a:pt x="4695634" y="977074"/>
                  </a:lnTo>
                  <a:lnTo>
                    <a:pt x="4694440" y="974483"/>
                  </a:lnTo>
                  <a:lnTo>
                    <a:pt x="4694961" y="973709"/>
                  </a:lnTo>
                  <a:lnTo>
                    <a:pt x="4695736" y="973175"/>
                  </a:lnTo>
                  <a:lnTo>
                    <a:pt x="4698327" y="974369"/>
                  </a:lnTo>
                  <a:lnTo>
                    <a:pt x="4699254" y="973391"/>
                  </a:lnTo>
                  <a:lnTo>
                    <a:pt x="4699254" y="965936"/>
                  </a:lnTo>
                  <a:close/>
                </a:path>
                <a:path w="5187949" h="2191384">
                  <a:moveTo>
                    <a:pt x="4707344" y="1220901"/>
                  </a:moveTo>
                  <a:lnTo>
                    <a:pt x="4706975" y="1218793"/>
                  </a:lnTo>
                  <a:lnTo>
                    <a:pt x="4706975" y="1197800"/>
                  </a:lnTo>
                  <a:lnTo>
                    <a:pt x="4702962" y="1197800"/>
                  </a:lnTo>
                  <a:lnTo>
                    <a:pt x="4702454" y="1196898"/>
                  </a:lnTo>
                  <a:lnTo>
                    <a:pt x="4703623" y="1194600"/>
                  </a:lnTo>
                  <a:lnTo>
                    <a:pt x="4702302" y="1192974"/>
                  </a:lnTo>
                  <a:lnTo>
                    <a:pt x="4696168" y="1193939"/>
                  </a:lnTo>
                  <a:lnTo>
                    <a:pt x="4691405" y="1193368"/>
                  </a:lnTo>
                  <a:lnTo>
                    <a:pt x="4686541" y="1193406"/>
                  </a:lnTo>
                  <a:lnTo>
                    <a:pt x="4681867" y="1193914"/>
                  </a:lnTo>
                  <a:lnTo>
                    <a:pt x="4679975" y="1193380"/>
                  </a:lnTo>
                  <a:lnTo>
                    <a:pt x="4678489" y="1193990"/>
                  </a:lnTo>
                  <a:lnTo>
                    <a:pt x="4679340" y="1197368"/>
                  </a:lnTo>
                  <a:lnTo>
                    <a:pt x="4678959" y="1197800"/>
                  </a:lnTo>
                  <a:lnTo>
                    <a:pt x="4674971" y="1197800"/>
                  </a:lnTo>
                  <a:lnTo>
                    <a:pt x="4675225" y="1204442"/>
                  </a:lnTo>
                  <a:lnTo>
                    <a:pt x="4674616" y="1211148"/>
                  </a:lnTo>
                  <a:lnTo>
                    <a:pt x="4674997" y="1218387"/>
                  </a:lnTo>
                  <a:lnTo>
                    <a:pt x="4674578" y="1221422"/>
                  </a:lnTo>
                  <a:lnTo>
                    <a:pt x="4675632" y="1222476"/>
                  </a:lnTo>
                  <a:lnTo>
                    <a:pt x="4678159" y="1221270"/>
                  </a:lnTo>
                  <a:lnTo>
                    <a:pt x="4678959" y="1221803"/>
                  </a:lnTo>
                  <a:lnTo>
                    <a:pt x="4679467" y="1222425"/>
                  </a:lnTo>
                  <a:lnTo>
                    <a:pt x="4678350" y="1225372"/>
                  </a:lnTo>
                  <a:lnTo>
                    <a:pt x="4680191" y="1226667"/>
                  </a:lnTo>
                  <a:lnTo>
                    <a:pt x="4685398" y="1225804"/>
                  </a:lnTo>
                  <a:lnTo>
                    <a:pt x="4694974" y="1225804"/>
                  </a:lnTo>
                  <a:lnTo>
                    <a:pt x="4696307" y="1225753"/>
                  </a:lnTo>
                  <a:lnTo>
                    <a:pt x="4697641" y="1225880"/>
                  </a:lnTo>
                  <a:lnTo>
                    <a:pt x="4699559" y="1225778"/>
                  </a:lnTo>
                  <a:lnTo>
                    <a:pt x="4702594" y="1226185"/>
                  </a:lnTo>
                  <a:lnTo>
                    <a:pt x="4703635" y="1225143"/>
                  </a:lnTo>
                  <a:lnTo>
                    <a:pt x="4702441" y="1222603"/>
                  </a:lnTo>
                  <a:lnTo>
                    <a:pt x="4702962" y="1221803"/>
                  </a:lnTo>
                  <a:lnTo>
                    <a:pt x="4703381" y="1221435"/>
                  </a:lnTo>
                  <a:lnTo>
                    <a:pt x="4706772" y="1222273"/>
                  </a:lnTo>
                  <a:lnTo>
                    <a:pt x="4707344" y="1220901"/>
                  </a:lnTo>
                  <a:close/>
                </a:path>
                <a:path w="5187949" h="2191384">
                  <a:moveTo>
                    <a:pt x="4819332" y="1093444"/>
                  </a:moveTo>
                  <a:lnTo>
                    <a:pt x="4819320" y="1085977"/>
                  </a:lnTo>
                  <a:lnTo>
                    <a:pt x="4818240" y="1085100"/>
                  </a:lnTo>
                  <a:lnTo>
                    <a:pt x="4815941" y="1086269"/>
                  </a:lnTo>
                  <a:lnTo>
                    <a:pt x="4815040" y="1085748"/>
                  </a:lnTo>
                  <a:lnTo>
                    <a:pt x="4814519" y="1084846"/>
                  </a:lnTo>
                  <a:lnTo>
                    <a:pt x="4815687" y="1082548"/>
                  </a:lnTo>
                  <a:lnTo>
                    <a:pt x="4813960" y="1080439"/>
                  </a:lnTo>
                  <a:lnTo>
                    <a:pt x="4808474" y="1082751"/>
                  </a:lnTo>
                  <a:lnTo>
                    <a:pt x="4807039" y="1081747"/>
                  </a:lnTo>
                  <a:lnTo>
                    <a:pt x="4807039" y="1085748"/>
                  </a:lnTo>
                  <a:lnTo>
                    <a:pt x="4803025" y="1085748"/>
                  </a:lnTo>
                  <a:lnTo>
                    <a:pt x="4804029" y="1087196"/>
                  </a:lnTo>
                  <a:lnTo>
                    <a:pt x="4801730" y="1092682"/>
                  </a:lnTo>
                  <a:lnTo>
                    <a:pt x="4803826" y="1094409"/>
                  </a:lnTo>
                  <a:lnTo>
                    <a:pt x="4806137" y="1093241"/>
                  </a:lnTo>
                  <a:lnTo>
                    <a:pt x="4807039" y="1093749"/>
                  </a:lnTo>
                  <a:lnTo>
                    <a:pt x="4807547" y="1094651"/>
                  </a:lnTo>
                  <a:lnTo>
                    <a:pt x="4806378" y="1096949"/>
                  </a:lnTo>
                  <a:lnTo>
                    <a:pt x="4807267" y="1098042"/>
                  </a:lnTo>
                  <a:lnTo>
                    <a:pt x="4814735" y="1098042"/>
                  </a:lnTo>
                  <a:lnTo>
                    <a:pt x="4815700" y="1097114"/>
                  </a:lnTo>
                  <a:lnTo>
                    <a:pt x="4814506" y="1094524"/>
                  </a:lnTo>
                  <a:lnTo>
                    <a:pt x="4815040" y="1093749"/>
                  </a:lnTo>
                  <a:lnTo>
                    <a:pt x="4815802" y="1093228"/>
                  </a:lnTo>
                  <a:lnTo>
                    <a:pt x="4818405" y="1094422"/>
                  </a:lnTo>
                  <a:lnTo>
                    <a:pt x="4819332" y="1093444"/>
                  </a:lnTo>
                  <a:close/>
                </a:path>
                <a:path w="5187949" h="2191384">
                  <a:moveTo>
                    <a:pt x="4827727" y="1322514"/>
                  </a:moveTo>
                  <a:lnTo>
                    <a:pt x="4826393" y="1321181"/>
                  </a:lnTo>
                  <a:lnTo>
                    <a:pt x="4823866" y="1322374"/>
                  </a:lnTo>
                  <a:lnTo>
                    <a:pt x="4823066" y="1321841"/>
                  </a:lnTo>
                  <a:lnTo>
                    <a:pt x="4822558" y="1320838"/>
                  </a:lnTo>
                  <a:lnTo>
                    <a:pt x="4823676" y="1318768"/>
                  </a:lnTo>
                  <a:lnTo>
                    <a:pt x="4822647" y="1317205"/>
                  </a:lnTo>
                  <a:lnTo>
                    <a:pt x="4819612" y="1318399"/>
                  </a:lnTo>
                  <a:lnTo>
                    <a:pt x="4818596" y="1317383"/>
                  </a:lnTo>
                  <a:lnTo>
                    <a:pt x="4819612" y="1314119"/>
                  </a:lnTo>
                  <a:lnTo>
                    <a:pt x="4817402" y="1313014"/>
                  </a:lnTo>
                  <a:lnTo>
                    <a:pt x="4812957" y="1313840"/>
                  </a:lnTo>
                  <a:lnTo>
                    <a:pt x="4809033" y="1313840"/>
                  </a:lnTo>
                  <a:lnTo>
                    <a:pt x="4804880" y="1313040"/>
                  </a:lnTo>
                  <a:lnTo>
                    <a:pt x="4802556" y="1314056"/>
                  </a:lnTo>
                  <a:lnTo>
                    <a:pt x="4803445" y="1317409"/>
                  </a:lnTo>
                  <a:lnTo>
                    <a:pt x="4803051" y="1317840"/>
                  </a:lnTo>
                  <a:lnTo>
                    <a:pt x="4802251" y="1318374"/>
                  </a:lnTo>
                  <a:lnTo>
                    <a:pt x="4799723" y="1317180"/>
                  </a:lnTo>
                  <a:lnTo>
                    <a:pt x="4798390" y="1318514"/>
                  </a:lnTo>
                  <a:lnTo>
                    <a:pt x="4799584" y="1321041"/>
                  </a:lnTo>
                  <a:lnTo>
                    <a:pt x="4799050" y="1321841"/>
                  </a:lnTo>
                  <a:lnTo>
                    <a:pt x="4798441" y="1322349"/>
                  </a:lnTo>
                  <a:lnTo>
                    <a:pt x="4795494" y="1321219"/>
                  </a:lnTo>
                  <a:lnTo>
                    <a:pt x="4794199" y="1323073"/>
                  </a:lnTo>
                  <a:lnTo>
                    <a:pt x="4795050" y="1328280"/>
                  </a:lnTo>
                  <a:lnTo>
                    <a:pt x="4795050" y="1331747"/>
                  </a:lnTo>
                  <a:lnTo>
                    <a:pt x="4794212" y="1336192"/>
                  </a:lnTo>
                  <a:lnTo>
                    <a:pt x="4795329" y="1338402"/>
                  </a:lnTo>
                  <a:lnTo>
                    <a:pt x="4798580" y="1337386"/>
                  </a:lnTo>
                  <a:lnTo>
                    <a:pt x="4799609" y="1338414"/>
                  </a:lnTo>
                  <a:lnTo>
                    <a:pt x="4798415" y="1341424"/>
                  </a:lnTo>
                  <a:lnTo>
                    <a:pt x="4799977" y="1342466"/>
                  </a:lnTo>
                  <a:lnTo>
                    <a:pt x="4802048" y="1341361"/>
                  </a:lnTo>
                  <a:lnTo>
                    <a:pt x="4803051" y="1341856"/>
                  </a:lnTo>
                  <a:lnTo>
                    <a:pt x="4803445" y="1342288"/>
                  </a:lnTo>
                  <a:lnTo>
                    <a:pt x="4802556" y="1345653"/>
                  </a:lnTo>
                  <a:lnTo>
                    <a:pt x="4803914" y="1346238"/>
                  </a:lnTo>
                  <a:lnTo>
                    <a:pt x="4806086" y="1345857"/>
                  </a:lnTo>
                  <a:lnTo>
                    <a:pt x="4809515" y="1345857"/>
                  </a:lnTo>
                  <a:lnTo>
                    <a:pt x="4812665" y="1346377"/>
                  </a:lnTo>
                  <a:lnTo>
                    <a:pt x="4815992" y="1345653"/>
                  </a:lnTo>
                  <a:lnTo>
                    <a:pt x="4818278" y="1346377"/>
                  </a:lnTo>
                  <a:lnTo>
                    <a:pt x="4819688" y="1345425"/>
                  </a:lnTo>
                  <a:lnTo>
                    <a:pt x="4818494" y="1342415"/>
                  </a:lnTo>
                  <a:lnTo>
                    <a:pt x="4819586" y="1341323"/>
                  </a:lnTo>
                  <a:lnTo>
                    <a:pt x="4822672" y="1342466"/>
                  </a:lnTo>
                  <a:lnTo>
                    <a:pt x="4823638" y="1340891"/>
                  </a:lnTo>
                  <a:lnTo>
                    <a:pt x="4822571" y="1338897"/>
                  </a:lnTo>
                  <a:lnTo>
                    <a:pt x="4823053" y="1337856"/>
                  </a:lnTo>
                  <a:lnTo>
                    <a:pt x="4823841" y="1337322"/>
                  </a:lnTo>
                  <a:lnTo>
                    <a:pt x="4826393" y="1338516"/>
                  </a:lnTo>
                  <a:lnTo>
                    <a:pt x="4827536" y="1337360"/>
                  </a:lnTo>
                  <a:lnTo>
                    <a:pt x="4826876" y="1334554"/>
                  </a:lnTo>
                  <a:lnTo>
                    <a:pt x="4827676" y="1331341"/>
                  </a:lnTo>
                  <a:lnTo>
                    <a:pt x="4826571" y="1328394"/>
                  </a:lnTo>
                  <a:lnTo>
                    <a:pt x="4827041" y="1325854"/>
                  </a:lnTo>
                  <a:lnTo>
                    <a:pt x="4826470" y="1325016"/>
                  </a:lnTo>
                  <a:lnTo>
                    <a:pt x="4827727" y="1322514"/>
                  </a:lnTo>
                  <a:close/>
                </a:path>
                <a:path w="5187949" h="2191384">
                  <a:moveTo>
                    <a:pt x="4943983" y="1456677"/>
                  </a:moveTo>
                  <a:lnTo>
                    <a:pt x="4943119" y="1451470"/>
                  </a:lnTo>
                  <a:lnTo>
                    <a:pt x="4943119" y="1445107"/>
                  </a:lnTo>
                  <a:lnTo>
                    <a:pt x="4943513" y="1442554"/>
                  </a:lnTo>
                  <a:lnTo>
                    <a:pt x="4942764" y="1441310"/>
                  </a:lnTo>
                  <a:lnTo>
                    <a:pt x="4939665" y="1442377"/>
                  </a:lnTo>
                  <a:lnTo>
                    <a:pt x="4939119" y="1441894"/>
                  </a:lnTo>
                  <a:lnTo>
                    <a:pt x="4938623" y="1441310"/>
                  </a:lnTo>
                  <a:lnTo>
                    <a:pt x="4939703" y="1438313"/>
                  </a:lnTo>
                  <a:lnTo>
                    <a:pt x="4937887" y="1437030"/>
                  </a:lnTo>
                  <a:lnTo>
                    <a:pt x="4932692" y="1437894"/>
                  </a:lnTo>
                  <a:lnTo>
                    <a:pt x="4929098" y="1437894"/>
                  </a:lnTo>
                  <a:lnTo>
                    <a:pt x="4924945" y="1437106"/>
                  </a:lnTo>
                  <a:lnTo>
                    <a:pt x="4922609" y="1438109"/>
                  </a:lnTo>
                  <a:lnTo>
                    <a:pt x="4923536" y="1441475"/>
                  </a:lnTo>
                  <a:lnTo>
                    <a:pt x="4922444" y="1442567"/>
                  </a:lnTo>
                  <a:lnTo>
                    <a:pt x="4919916" y="1441361"/>
                  </a:lnTo>
                  <a:lnTo>
                    <a:pt x="4919116" y="1441894"/>
                  </a:lnTo>
                  <a:lnTo>
                    <a:pt x="4919116" y="1451470"/>
                  </a:lnTo>
                  <a:lnTo>
                    <a:pt x="4918253" y="1456677"/>
                  </a:lnTo>
                  <a:lnTo>
                    <a:pt x="4919548" y="1458531"/>
                  </a:lnTo>
                  <a:lnTo>
                    <a:pt x="4922494" y="1457401"/>
                  </a:lnTo>
                  <a:lnTo>
                    <a:pt x="4923117" y="1457896"/>
                  </a:lnTo>
                  <a:lnTo>
                    <a:pt x="4923612" y="1458518"/>
                  </a:lnTo>
                  <a:lnTo>
                    <a:pt x="4922494" y="1461465"/>
                  </a:lnTo>
                  <a:lnTo>
                    <a:pt x="4924349" y="1462760"/>
                  </a:lnTo>
                  <a:lnTo>
                    <a:pt x="4929556" y="1461909"/>
                  </a:lnTo>
                  <a:lnTo>
                    <a:pt x="4935906" y="1461909"/>
                  </a:lnTo>
                  <a:lnTo>
                    <a:pt x="4938458" y="1462303"/>
                  </a:lnTo>
                  <a:lnTo>
                    <a:pt x="4939703" y="1461541"/>
                  </a:lnTo>
                  <a:lnTo>
                    <a:pt x="4938636" y="1458455"/>
                  </a:lnTo>
                  <a:lnTo>
                    <a:pt x="4939119" y="1457896"/>
                  </a:lnTo>
                  <a:lnTo>
                    <a:pt x="4939728" y="1457401"/>
                  </a:lnTo>
                  <a:lnTo>
                    <a:pt x="4942675" y="1458531"/>
                  </a:lnTo>
                  <a:lnTo>
                    <a:pt x="4943983" y="1456677"/>
                  </a:lnTo>
                  <a:close/>
                </a:path>
                <a:path w="5187949" h="2191384">
                  <a:moveTo>
                    <a:pt x="4951806" y="1682661"/>
                  </a:moveTo>
                  <a:lnTo>
                    <a:pt x="4950498" y="1681365"/>
                  </a:lnTo>
                  <a:lnTo>
                    <a:pt x="4947691" y="1682673"/>
                  </a:lnTo>
                  <a:lnTo>
                    <a:pt x="4946459" y="1681200"/>
                  </a:lnTo>
                  <a:lnTo>
                    <a:pt x="4947704" y="1678863"/>
                  </a:lnTo>
                  <a:lnTo>
                    <a:pt x="4946713" y="1677352"/>
                  </a:lnTo>
                  <a:lnTo>
                    <a:pt x="4943691" y="1678546"/>
                  </a:lnTo>
                  <a:lnTo>
                    <a:pt x="4942573" y="1677428"/>
                  </a:lnTo>
                  <a:lnTo>
                    <a:pt x="4943780" y="1674431"/>
                  </a:lnTo>
                  <a:lnTo>
                    <a:pt x="4942230" y="1673377"/>
                  </a:lnTo>
                  <a:lnTo>
                    <a:pt x="4940122" y="1674495"/>
                  </a:lnTo>
                  <a:lnTo>
                    <a:pt x="4939131" y="1673987"/>
                  </a:lnTo>
                  <a:lnTo>
                    <a:pt x="4938611" y="1673085"/>
                  </a:lnTo>
                  <a:lnTo>
                    <a:pt x="4939779" y="1670786"/>
                  </a:lnTo>
                  <a:lnTo>
                    <a:pt x="4938522" y="1669237"/>
                  </a:lnTo>
                  <a:lnTo>
                    <a:pt x="4932261" y="1670062"/>
                  </a:lnTo>
                  <a:lnTo>
                    <a:pt x="4929530" y="1669897"/>
                  </a:lnTo>
                  <a:lnTo>
                    <a:pt x="4924437" y="1669186"/>
                  </a:lnTo>
                  <a:lnTo>
                    <a:pt x="4922532" y="1670342"/>
                  </a:lnTo>
                  <a:lnTo>
                    <a:pt x="4923599" y="1673440"/>
                  </a:lnTo>
                  <a:lnTo>
                    <a:pt x="4923129" y="1673987"/>
                  </a:lnTo>
                  <a:lnTo>
                    <a:pt x="4922329" y="1674520"/>
                  </a:lnTo>
                  <a:lnTo>
                    <a:pt x="4919789" y="1673326"/>
                  </a:lnTo>
                  <a:lnTo>
                    <a:pt x="4918456" y="1674660"/>
                  </a:lnTo>
                  <a:lnTo>
                    <a:pt x="4919789" y="1677327"/>
                  </a:lnTo>
                  <a:lnTo>
                    <a:pt x="4918468" y="1678660"/>
                  </a:lnTo>
                  <a:lnTo>
                    <a:pt x="4915789" y="1677327"/>
                  </a:lnTo>
                  <a:lnTo>
                    <a:pt x="4914455" y="1678660"/>
                  </a:lnTo>
                  <a:lnTo>
                    <a:pt x="4915662" y="1681200"/>
                  </a:lnTo>
                  <a:lnTo>
                    <a:pt x="4915128" y="1682000"/>
                  </a:lnTo>
                  <a:lnTo>
                    <a:pt x="4914341" y="1682534"/>
                  </a:lnTo>
                  <a:lnTo>
                    <a:pt x="4911788" y="1681327"/>
                  </a:lnTo>
                  <a:lnTo>
                    <a:pt x="4910633" y="1682483"/>
                  </a:lnTo>
                  <a:lnTo>
                    <a:pt x="4911306" y="1685290"/>
                  </a:lnTo>
                  <a:lnTo>
                    <a:pt x="4910696" y="1687703"/>
                  </a:lnTo>
                  <a:lnTo>
                    <a:pt x="4910620" y="1692325"/>
                  </a:lnTo>
                  <a:lnTo>
                    <a:pt x="4911344" y="1694738"/>
                  </a:lnTo>
                  <a:lnTo>
                    <a:pt x="4910607" y="1697482"/>
                  </a:lnTo>
                  <a:lnTo>
                    <a:pt x="4911788" y="1698663"/>
                  </a:lnTo>
                  <a:lnTo>
                    <a:pt x="4914328" y="1697469"/>
                  </a:lnTo>
                  <a:lnTo>
                    <a:pt x="4915128" y="1698002"/>
                  </a:lnTo>
                  <a:lnTo>
                    <a:pt x="4915624" y="1699006"/>
                  </a:lnTo>
                  <a:lnTo>
                    <a:pt x="4914506" y="1701076"/>
                  </a:lnTo>
                  <a:lnTo>
                    <a:pt x="4915547" y="1702638"/>
                  </a:lnTo>
                  <a:lnTo>
                    <a:pt x="4918570" y="1701431"/>
                  </a:lnTo>
                  <a:lnTo>
                    <a:pt x="4919777" y="1702650"/>
                  </a:lnTo>
                  <a:lnTo>
                    <a:pt x="4918443" y="1705368"/>
                  </a:lnTo>
                  <a:lnTo>
                    <a:pt x="4919827" y="1706651"/>
                  </a:lnTo>
                  <a:lnTo>
                    <a:pt x="4922444" y="1705317"/>
                  </a:lnTo>
                  <a:lnTo>
                    <a:pt x="4923548" y="1706410"/>
                  </a:lnTo>
                  <a:lnTo>
                    <a:pt x="4922609" y="1709775"/>
                  </a:lnTo>
                  <a:lnTo>
                    <a:pt x="4924945" y="1710778"/>
                  </a:lnTo>
                  <a:lnTo>
                    <a:pt x="4929124" y="1710016"/>
                  </a:lnTo>
                  <a:lnTo>
                    <a:pt x="4932451" y="1709978"/>
                  </a:lnTo>
                  <a:lnTo>
                    <a:pt x="4933797" y="1710067"/>
                  </a:lnTo>
                  <a:lnTo>
                    <a:pt x="4935702" y="1709966"/>
                  </a:lnTo>
                  <a:lnTo>
                    <a:pt x="4938738" y="1710372"/>
                  </a:lnTo>
                  <a:lnTo>
                    <a:pt x="4939792" y="1709331"/>
                  </a:lnTo>
                  <a:lnTo>
                    <a:pt x="4938598" y="1706791"/>
                  </a:lnTo>
                  <a:lnTo>
                    <a:pt x="4939131" y="1705991"/>
                  </a:lnTo>
                  <a:lnTo>
                    <a:pt x="4940249" y="1705584"/>
                  </a:lnTo>
                  <a:lnTo>
                    <a:pt x="4942040" y="1706511"/>
                  </a:lnTo>
                  <a:lnTo>
                    <a:pt x="4943589" y="1705775"/>
                  </a:lnTo>
                  <a:lnTo>
                    <a:pt x="4942814" y="1702473"/>
                  </a:lnTo>
                  <a:lnTo>
                    <a:pt x="4943538" y="1701355"/>
                  </a:lnTo>
                  <a:lnTo>
                    <a:pt x="4946561" y="1702549"/>
                  </a:lnTo>
                  <a:lnTo>
                    <a:pt x="4947767" y="1701342"/>
                  </a:lnTo>
                  <a:lnTo>
                    <a:pt x="4946624" y="1698815"/>
                  </a:lnTo>
                  <a:lnTo>
                    <a:pt x="4947501" y="1697380"/>
                  </a:lnTo>
                  <a:lnTo>
                    <a:pt x="4950587" y="1698523"/>
                  </a:lnTo>
                  <a:lnTo>
                    <a:pt x="4951615" y="1697520"/>
                  </a:lnTo>
                  <a:lnTo>
                    <a:pt x="4950955" y="1694713"/>
                  </a:lnTo>
                  <a:lnTo>
                    <a:pt x="4951755" y="1691487"/>
                  </a:lnTo>
                  <a:lnTo>
                    <a:pt x="4950638" y="1688541"/>
                  </a:lnTo>
                  <a:lnTo>
                    <a:pt x="4951120" y="1686001"/>
                  </a:lnTo>
                  <a:lnTo>
                    <a:pt x="4950549" y="1685163"/>
                  </a:lnTo>
                  <a:lnTo>
                    <a:pt x="4951806" y="1682661"/>
                  </a:lnTo>
                  <a:close/>
                </a:path>
                <a:path w="5187949" h="2191384">
                  <a:moveTo>
                    <a:pt x="5059197" y="1561947"/>
                  </a:moveTo>
                  <a:lnTo>
                    <a:pt x="5043182" y="1561947"/>
                  </a:lnTo>
                  <a:lnTo>
                    <a:pt x="5043182" y="1577949"/>
                  </a:lnTo>
                  <a:lnTo>
                    <a:pt x="5059197" y="1577949"/>
                  </a:lnTo>
                  <a:lnTo>
                    <a:pt x="5059197" y="1561947"/>
                  </a:lnTo>
                  <a:close/>
                </a:path>
                <a:path w="5187949" h="2191384">
                  <a:moveTo>
                    <a:pt x="5067871" y="1802714"/>
                  </a:moveTo>
                  <a:lnTo>
                    <a:pt x="5066538" y="1801380"/>
                  </a:lnTo>
                  <a:lnTo>
                    <a:pt x="5063998" y="1802574"/>
                  </a:lnTo>
                  <a:lnTo>
                    <a:pt x="5063198" y="1802041"/>
                  </a:lnTo>
                  <a:lnTo>
                    <a:pt x="5062715" y="1801037"/>
                  </a:lnTo>
                  <a:lnTo>
                    <a:pt x="5063820" y="1798967"/>
                  </a:lnTo>
                  <a:lnTo>
                    <a:pt x="5062791" y="1797405"/>
                  </a:lnTo>
                  <a:lnTo>
                    <a:pt x="5059756" y="1798612"/>
                  </a:lnTo>
                  <a:lnTo>
                    <a:pt x="5058740" y="1797583"/>
                  </a:lnTo>
                  <a:lnTo>
                    <a:pt x="5059756" y="1794319"/>
                  </a:lnTo>
                  <a:lnTo>
                    <a:pt x="5057546" y="1793214"/>
                  </a:lnTo>
                  <a:lnTo>
                    <a:pt x="5053101" y="1794052"/>
                  </a:lnTo>
                  <a:lnTo>
                    <a:pt x="5049177" y="1794052"/>
                  </a:lnTo>
                  <a:lnTo>
                    <a:pt x="5045024" y="1793252"/>
                  </a:lnTo>
                  <a:lnTo>
                    <a:pt x="5042713" y="1794256"/>
                  </a:lnTo>
                  <a:lnTo>
                    <a:pt x="5043589" y="1797608"/>
                  </a:lnTo>
                  <a:lnTo>
                    <a:pt x="5043195" y="1798053"/>
                  </a:lnTo>
                  <a:lnTo>
                    <a:pt x="5042395" y="1798574"/>
                  </a:lnTo>
                  <a:lnTo>
                    <a:pt x="5039868" y="1797380"/>
                  </a:lnTo>
                  <a:lnTo>
                    <a:pt x="5038534" y="1798713"/>
                  </a:lnTo>
                  <a:lnTo>
                    <a:pt x="5039728" y="1801241"/>
                  </a:lnTo>
                  <a:lnTo>
                    <a:pt x="5039195" y="1802041"/>
                  </a:lnTo>
                  <a:lnTo>
                    <a:pt x="5038585" y="1802549"/>
                  </a:lnTo>
                  <a:lnTo>
                    <a:pt x="5035639" y="1801418"/>
                  </a:lnTo>
                  <a:lnTo>
                    <a:pt x="5034343" y="1803273"/>
                  </a:lnTo>
                  <a:lnTo>
                    <a:pt x="5035207" y="1808480"/>
                  </a:lnTo>
                  <a:lnTo>
                    <a:pt x="5035207" y="1811934"/>
                  </a:lnTo>
                  <a:lnTo>
                    <a:pt x="5034369" y="1816392"/>
                  </a:lnTo>
                  <a:lnTo>
                    <a:pt x="5035474" y="1818601"/>
                  </a:lnTo>
                  <a:lnTo>
                    <a:pt x="5038725" y="1817585"/>
                  </a:lnTo>
                  <a:lnTo>
                    <a:pt x="5039753" y="1818614"/>
                  </a:lnTo>
                  <a:lnTo>
                    <a:pt x="5038560" y="1821624"/>
                  </a:lnTo>
                  <a:lnTo>
                    <a:pt x="5040109" y="1822665"/>
                  </a:lnTo>
                  <a:lnTo>
                    <a:pt x="5042192" y="1821561"/>
                  </a:lnTo>
                  <a:lnTo>
                    <a:pt x="5043195" y="1822056"/>
                  </a:lnTo>
                  <a:lnTo>
                    <a:pt x="5043589" y="1822488"/>
                  </a:lnTo>
                  <a:lnTo>
                    <a:pt x="5042700" y="1825840"/>
                  </a:lnTo>
                  <a:lnTo>
                    <a:pt x="5044071" y="1826425"/>
                  </a:lnTo>
                  <a:lnTo>
                    <a:pt x="5046230" y="1826056"/>
                  </a:lnTo>
                  <a:lnTo>
                    <a:pt x="5049647" y="1826056"/>
                  </a:lnTo>
                  <a:lnTo>
                    <a:pt x="5052809" y="1826564"/>
                  </a:lnTo>
                  <a:lnTo>
                    <a:pt x="5056136" y="1825853"/>
                  </a:lnTo>
                  <a:lnTo>
                    <a:pt x="5058422" y="1826564"/>
                  </a:lnTo>
                  <a:lnTo>
                    <a:pt x="5059832" y="1825625"/>
                  </a:lnTo>
                  <a:lnTo>
                    <a:pt x="5058638" y="1822615"/>
                  </a:lnTo>
                  <a:lnTo>
                    <a:pt x="5059731" y="1821522"/>
                  </a:lnTo>
                  <a:lnTo>
                    <a:pt x="5062817" y="1822665"/>
                  </a:lnTo>
                  <a:lnTo>
                    <a:pt x="5063782" y="1821091"/>
                  </a:lnTo>
                  <a:lnTo>
                    <a:pt x="5062715" y="1819097"/>
                  </a:lnTo>
                  <a:lnTo>
                    <a:pt x="5063198" y="1818055"/>
                  </a:lnTo>
                  <a:lnTo>
                    <a:pt x="5063985" y="1817522"/>
                  </a:lnTo>
                  <a:lnTo>
                    <a:pt x="5066525" y="1818716"/>
                  </a:lnTo>
                  <a:lnTo>
                    <a:pt x="5067693" y="1817560"/>
                  </a:lnTo>
                  <a:lnTo>
                    <a:pt x="5067020" y="1814753"/>
                  </a:lnTo>
                  <a:lnTo>
                    <a:pt x="5067820" y="1811540"/>
                  </a:lnTo>
                  <a:lnTo>
                    <a:pt x="5066716" y="1808594"/>
                  </a:lnTo>
                  <a:lnTo>
                    <a:pt x="5067198" y="1806041"/>
                  </a:lnTo>
                  <a:lnTo>
                    <a:pt x="5066627" y="1805216"/>
                  </a:lnTo>
                  <a:lnTo>
                    <a:pt x="5067871" y="1802714"/>
                  </a:lnTo>
                  <a:close/>
                </a:path>
                <a:path w="5187949" h="2191384">
                  <a:moveTo>
                    <a:pt x="5072037" y="2056917"/>
                  </a:moveTo>
                  <a:lnTo>
                    <a:pt x="5071186" y="2051710"/>
                  </a:lnTo>
                  <a:lnTo>
                    <a:pt x="5071186" y="2048116"/>
                  </a:lnTo>
                  <a:lnTo>
                    <a:pt x="5071986" y="2043976"/>
                  </a:lnTo>
                  <a:lnTo>
                    <a:pt x="5070970" y="2041639"/>
                  </a:lnTo>
                  <a:lnTo>
                    <a:pt x="5067617" y="2042566"/>
                  </a:lnTo>
                  <a:lnTo>
                    <a:pt x="5066525" y="2041474"/>
                  </a:lnTo>
                  <a:lnTo>
                    <a:pt x="5067719" y="2038946"/>
                  </a:lnTo>
                  <a:lnTo>
                    <a:pt x="5066665" y="2037397"/>
                  </a:lnTo>
                  <a:lnTo>
                    <a:pt x="5067846" y="2034730"/>
                  </a:lnTo>
                  <a:lnTo>
                    <a:pt x="5066741" y="2033739"/>
                  </a:lnTo>
                  <a:lnTo>
                    <a:pt x="5063833" y="2034171"/>
                  </a:lnTo>
                  <a:lnTo>
                    <a:pt x="5062601" y="2034108"/>
                  </a:lnTo>
                  <a:lnTo>
                    <a:pt x="5059565" y="2034514"/>
                  </a:lnTo>
                  <a:lnTo>
                    <a:pt x="5058880" y="2033816"/>
                  </a:lnTo>
                  <a:lnTo>
                    <a:pt x="5059553" y="2030234"/>
                  </a:lnTo>
                  <a:lnTo>
                    <a:pt x="5056911" y="2029536"/>
                  </a:lnTo>
                  <a:lnTo>
                    <a:pt x="5053558" y="2030133"/>
                  </a:lnTo>
                  <a:lnTo>
                    <a:pt x="5048986" y="2030133"/>
                  </a:lnTo>
                  <a:lnTo>
                    <a:pt x="5045227" y="2029409"/>
                  </a:lnTo>
                  <a:lnTo>
                    <a:pt x="5042751" y="2030285"/>
                  </a:lnTo>
                  <a:lnTo>
                    <a:pt x="5043513" y="2033752"/>
                  </a:lnTo>
                  <a:lnTo>
                    <a:pt x="5043182" y="2034133"/>
                  </a:lnTo>
                  <a:lnTo>
                    <a:pt x="5035181" y="2034133"/>
                  </a:lnTo>
                  <a:lnTo>
                    <a:pt x="5034432" y="2036495"/>
                  </a:lnTo>
                  <a:lnTo>
                    <a:pt x="5036134" y="2039886"/>
                  </a:lnTo>
                  <a:lnTo>
                    <a:pt x="5034966" y="2042642"/>
                  </a:lnTo>
                  <a:lnTo>
                    <a:pt x="5031600" y="2041728"/>
                  </a:lnTo>
                  <a:lnTo>
                    <a:pt x="5030762" y="2042553"/>
                  </a:lnTo>
                  <a:lnTo>
                    <a:pt x="5031244" y="2045512"/>
                  </a:lnTo>
                  <a:lnTo>
                    <a:pt x="5030648" y="2052040"/>
                  </a:lnTo>
                  <a:lnTo>
                    <a:pt x="5031346" y="2054860"/>
                  </a:lnTo>
                  <a:lnTo>
                    <a:pt x="5030686" y="2057654"/>
                  </a:lnTo>
                  <a:lnTo>
                    <a:pt x="5031841" y="2058809"/>
                  </a:lnTo>
                  <a:lnTo>
                    <a:pt x="5034369" y="2057615"/>
                  </a:lnTo>
                  <a:lnTo>
                    <a:pt x="5035181" y="2058149"/>
                  </a:lnTo>
                  <a:lnTo>
                    <a:pt x="5035181" y="2066150"/>
                  </a:lnTo>
                  <a:lnTo>
                    <a:pt x="5043195" y="2066150"/>
                  </a:lnTo>
                  <a:lnTo>
                    <a:pt x="5043602" y="2066620"/>
                  </a:lnTo>
                  <a:lnTo>
                    <a:pt x="5042662" y="2069909"/>
                  </a:lnTo>
                  <a:lnTo>
                    <a:pt x="5043995" y="2070544"/>
                  </a:lnTo>
                  <a:lnTo>
                    <a:pt x="5046281" y="2070150"/>
                  </a:lnTo>
                  <a:lnTo>
                    <a:pt x="5056162" y="2070150"/>
                  </a:lnTo>
                  <a:lnTo>
                    <a:pt x="5058308" y="2070531"/>
                  </a:lnTo>
                  <a:lnTo>
                    <a:pt x="5059692" y="2069947"/>
                  </a:lnTo>
                  <a:lnTo>
                    <a:pt x="5058778" y="2066569"/>
                  </a:lnTo>
                  <a:lnTo>
                    <a:pt x="5059845" y="2065489"/>
                  </a:lnTo>
                  <a:lnTo>
                    <a:pt x="5062385" y="2066683"/>
                  </a:lnTo>
                  <a:lnTo>
                    <a:pt x="5064099" y="2065629"/>
                  </a:lnTo>
                  <a:lnTo>
                    <a:pt x="5066385" y="2066810"/>
                  </a:lnTo>
                  <a:lnTo>
                    <a:pt x="5068494" y="2065083"/>
                  </a:lnTo>
                  <a:lnTo>
                    <a:pt x="5066182" y="2059597"/>
                  </a:lnTo>
                  <a:lnTo>
                    <a:pt x="5067185" y="2058149"/>
                  </a:lnTo>
                  <a:lnTo>
                    <a:pt x="5067795" y="2057654"/>
                  </a:lnTo>
                  <a:lnTo>
                    <a:pt x="5070754" y="2058771"/>
                  </a:lnTo>
                  <a:lnTo>
                    <a:pt x="5072037" y="2056917"/>
                  </a:lnTo>
                  <a:close/>
                </a:path>
                <a:path w="5187949" h="2191384">
                  <a:moveTo>
                    <a:pt x="5179263" y="1922094"/>
                  </a:moveTo>
                  <a:lnTo>
                    <a:pt x="5163261" y="1922094"/>
                  </a:lnTo>
                  <a:lnTo>
                    <a:pt x="5163261" y="1938096"/>
                  </a:lnTo>
                  <a:lnTo>
                    <a:pt x="5179263" y="1938096"/>
                  </a:lnTo>
                  <a:lnTo>
                    <a:pt x="5179263" y="1922094"/>
                  </a:lnTo>
                  <a:close/>
                </a:path>
                <a:path w="5187949" h="2191384">
                  <a:moveTo>
                    <a:pt x="5187759" y="2173465"/>
                  </a:moveTo>
                  <a:lnTo>
                    <a:pt x="5187620" y="2167064"/>
                  </a:lnTo>
                  <a:lnTo>
                    <a:pt x="5187035" y="2165693"/>
                  </a:lnTo>
                  <a:lnTo>
                    <a:pt x="5183670" y="2166607"/>
                  </a:lnTo>
                  <a:lnTo>
                    <a:pt x="5182590" y="2165527"/>
                  </a:lnTo>
                  <a:lnTo>
                    <a:pt x="5183784" y="2162987"/>
                  </a:lnTo>
                  <a:lnTo>
                    <a:pt x="5182717" y="2161425"/>
                  </a:lnTo>
                  <a:lnTo>
                    <a:pt x="5183924" y="2158809"/>
                  </a:lnTo>
                  <a:lnTo>
                    <a:pt x="5182844" y="2157793"/>
                  </a:lnTo>
                  <a:lnTo>
                    <a:pt x="5179873" y="2158225"/>
                  </a:lnTo>
                  <a:lnTo>
                    <a:pt x="5178666" y="2158161"/>
                  </a:lnTo>
                  <a:lnTo>
                    <a:pt x="5175631" y="2158568"/>
                  </a:lnTo>
                  <a:lnTo>
                    <a:pt x="5174894" y="2157819"/>
                  </a:lnTo>
                  <a:lnTo>
                    <a:pt x="5175694" y="2154339"/>
                  </a:lnTo>
                  <a:lnTo>
                    <a:pt x="5173802" y="2153678"/>
                  </a:lnTo>
                  <a:lnTo>
                    <a:pt x="5168722" y="2153716"/>
                  </a:lnTo>
                  <a:lnTo>
                    <a:pt x="5166830" y="2154326"/>
                  </a:lnTo>
                  <a:lnTo>
                    <a:pt x="5167604" y="2157844"/>
                  </a:lnTo>
                  <a:lnTo>
                    <a:pt x="5166588" y="2158860"/>
                  </a:lnTo>
                  <a:lnTo>
                    <a:pt x="5164048" y="2157653"/>
                  </a:lnTo>
                  <a:lnTo>
                    <a:pt x="5162347" y="2158720"/>
                  </a:lnTo>
                  <a:lnTo>
                    <a:pt x="5160061" y="2157539"/>
                  </a:lnTo>
                  <a:lnTo>
                    <a:pt x="5157940" y="2159254"/>
                  </a:lnTo>
                  <a:lnTo>
                    <a:pt x="5160251" y="2164753"/>
                  </a:lnTo>
                  <a:lnTo>
                    <a:pt x="5159260" y="2166188"/>
                  </a:lnTo>
                  <a:lnTo>
                    <a:pt x="5158359" y="2166721"/>
                  </a:lnTo>
                  <a:lnTo>
                    <a:pt x="5156047" y="2165540"/>
                  </a:lnTo>
                  <a:lnTo>
                    <a:pt x="5153939" y="2167255"/>
                  </a:lnTo>
                  <a:lnTo>
                    <a:pt x="5156251" y="2172754"/>
                  </a:lnTo>
                  <a:lnTo>
                    <a:pt x="5155247" y="2174202"/>
                  </a:lnTo>
                  <a:lnTo>
                    <a:pt x="5155997" y="2174697"/>
                  </a:lnTo>
                  <a:lnTo>
                    <a:pt x="5158575" y="2173528"/>
                  </a:lnTo>
                  <a:lnTo>
                    <a:pt x="5159908" y="2174862"/>
                  </a:lnTo>
                  <a:lnTo>
                    <a:pt x="5158714" y="2177402"/>
                  </a:lnTo>
                  <a:lnTo>
                    <a:pt x="5159248" y="2178202"/>
                  </a:lnTo>
                  <a:lnTo>
                    <a:pt x="5159768" y="2179104"/>
                  </a:lnTo>
                  <a:lnTo>
                    <a:pt x="5158587" y="2181402"/>
                  </a:lnTo>
                  <a:lnTo>
                    <a:pt x="5160315" y="2183511"/>
                  </a:lnTo>
                  <a:lnTo>
                    <a:pt x="5165801" y="2181199"/>
                  </a:lnTo>
                  <a:lnTo>
                    <a:pt x="5167249" y="2182203"/>
                  </a:lnTo>
                  <a:lnTo>
                    <a:pt x="5167757" y="2182812"/>
                  </a:lnTo>
                  <a:lnTo>
                    <a:pt x="5166626" y="2185771"/>
                  </a:lnTo>
                  <a:lnTo>
                    <a:pt x="5167985" y="2186724"/>
                  </a:lnTo>
                  <a:lnTo>
                    <a:pt x="5174386" y="2186571"/>
                  </a:lnTo>
                  <a:lnTo>
                    <a:pt x="5175758" y="2185987"/>
                  </a:lnTo>
                  <a:lnTo>
                    <a:pt x="5174831" y="2182622"/>
                  </a:lnTo>
                  <a:lnTo>
                    <a:pt x="5175923" y="2181529"/>
                  </a:lnTo>
                  <a:lnTo>
                    <a:pt x="5178450" y="2182736"/>
                  </a:lnTo>
                  <a:lnTo>
                    <a:pt x="5179250" y="2182203"/>
                  </a:lnTo>
                  <a:lnTo>
                    <a:pt x="5180165" y="2181682"/>
                  </a:lnTo>
                  <a:lnTo>
                    <a:pt x="5182451" y="2182863"/>
                  </a:lnTo>
                  <a:lnTo>
                    <a:pt x="5184559" y="2181136"/>
                  </a:lnTo>
                  <a:lnTo>
                    <a:pt x="5182247" y="2175637"/>
                  </a:lnTo>
                  <a:lnTo>
                    <a:pt x="5183251" y="2174202"/>
                  </a:lnTo>
                  <a:lnTo>
                    <a:pt x="5183860" y="2173694"/>
                  </a:lnTo>
                  <a:lnTo>
                    <a:pt x="5186819" y="2174824"/>
                  </a:lnTo>
                  <a:lnTo>
                    <a:pt x="5187759" y="2173465"/>
                  </a:lnTo>
                  <a:close/>
                </a:path>
              </a:pathLst>
            </a:custGeom>
            <a:solidFill>
              <a:srgbClr val="0F05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4151" y="4874029"/>
              <a:ext cx="4856706" cy="485565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6313437" y="6807174"/>
              <a:ext cx="5425440" cy="3146425"/>
            </a:xfrm>
            <a:custGeom>
              <a:avLst/>
              <a:gdLst/>
              <a:ahLst/>
              <a:cxnLst/>
              <a:rect l="l" t="t" r="r" b="b"/>
              <a:pathLst>
                <a:path w="5425440" h="3146425">
                  <a:moveTo>
                    <a:pt x="17614" y="860323"/>
                  </a:moveTo>
                  <a:lnTo>
                    <a:pt x="17602" y="853376"/>
                  </a:lnTo>
                  <a:lnTo>
                    <a:pt x="17602" y="853084"/>
                  </a:lnTo>
                  <a:lnTo>
                    <a:pt x="16522" y="852195"/>
                  </a:lnTo>
                  <a:lnTo>
                    <a:pt x="14224" y="853376"/>
                  </a:lnTo>
                  <a:lnTo>
                    <a:pt x="13322" y="852843"/>
                  </a:lnTo>
                  <a:lnTo>
                    <a:pt x="12788" y="851941"/>
                  </a:lnTo>
                  <a:lnTo>
                    <a:pt x="13868" y="849858"/>
                  </a:lnTo>
                  <a:lnTo>
                    <a:pt x="13970" y="849655"/>
                  </a:lnTo>
                  <a:lnTo>
                    <a:pt x="12255" y="847547"/>
                  </a:lnTo>
                  <a:lnTo>
                    <a:pt x="6756" y="849858"/>
                  </a:lnTo>
                  <a:lnTo>
                    <a:pt x="5308" y="848855"/>
                  </a:lnTo>
                  <a:lnTo>
                    <a:pt x="5308" y="852843"/>
                  </a:lnTo>
                  <a:lnTo>
                    <a:pt x="1308" y="852843"/>
                  </a:lnTo>
                  <a:lnTo>
                    <a:pt x="2311" y="854303"/>
                  </a:lnTo>
                  <a:lnTo>
                    <a:pt x="0" y="859790"/>
                  </a:lnTo>
                  <a:lnTo>
                    <a:pt x="2108" y="861504"/>
                  </a:lnTo>
                  <a:lnTo>
                    <a:pt x="4406" y="860336"/>
                  </a:lnTo>
                  <a:lnTo>
                    <a:pt x="5308" y="860856"/>
                  </a:lnTo>
                  <a:lnTo>
                    <a:pt x="5829" y="861758"/>
                  </a:lnTo>
                  <a:lnTo>
                    <a:pt x="4660" y="864057"/>
                  </a:lnTo>
                  <a:lnTo>
                    <a:pt x="5549" y="865136"/>
                  </a:lnTo>
                  <a:lnTo>
                    <a:pt x="13004" y="865149"/>
                  </a:lnTo>
                  <a:lnTo>
                    <a:pt x="13982" y="864222"/>
                  </a:lnTo>
                  <a:lnTo>
                    <a:pt x="12839" y="861758"/>
                  </a:lnTo>
                  <a:lnTo>
                    <a:pt x="12865" y="861504"/>
                  </a:lnTo>
                  <a:lnTo>
                    <a:pt x="13322" y="860856"/>
                  </a:lnTo>
                  <a:lnTo>
                    <a:pt x="14084" y="860336"/>
                  </a:lnTo>
                  <a:lnTo>
                    <a:pt x="16687" y="861517"/>
                  </a:lnTo>
                  <a:lnTo>
                    <a:pt x="17614" y="860539"/>
                  </a:lnTo>
                  <a:lnTo>
                    <a:pt x="17614" y="860323"/>
                  </a:lnTo>
                  <a:close/>
                </a:path>
                <a:path w="5425440" h="3146425">
                  <a:moveTo>
                    <a:pt x="17614" y="620229"/>
                  </a:moveTo>
                  <a:lnTo>
                    <a:pt x="17602" y="613283"/>
                  </a:lnTo>
                  <a:lnTo>
                    <a:pt x="17602" y="612990"/>
                  </a:lnTo>
                  <a:lnTo>
                    <a:pt x="16522" y="612101"/>
                  </a:lnTo>
                  <a:lnTo>
                    <a:pt x="14224" y="613283"/>
                  </a:lnTo>
                  <a:lnTo>
                    <a:pt x="13322" y="612762"/>
                  </a:lnTo>
                  <a:lnTo>
                    <a:pt x="12788" y="611860"/>
                  </a:lnTo>
                  <a:lnTo>
                    <a:pt x="13868" y="609765"/>
                  </a:lnTo>
                  <a:lnTo>
                    <a:pt x="13970" y="609561"/>
                  </a:lnTo>
                  <a:lnTo>
                    <a:pt x="12255" y="607441"/>
                  </a:lnTo>
                  <a:lnTo>
                    <a:pt x="6756" y="609765"/>
                  </a:lnTo>
                  <a:lnTo>
                    <a:pt x="5308" y="608761"/>
                  </a:lnTo>
                  <a:lnTo>
                    <a:pt x="5308" y="612762"/>
                  </a:lnTo>
                  <a:lnTo>
                    <a:pt x="1308" y="612762"/>
                  </a:lnTo>
                  <a:lnTo>
                    <a:pt x="2311" y="614197"/>
                  </a:lnTo>
                  <a:lnTo>
                    <a:pt x="0" y="619696"/>
                  </a:lnTo>
                  <a:lnTo>
                    <a:pt x="2108" y="621423"/>
                  </a:lnTo>
                  <a:lnTo>
                    <a:pt x="4406" y="620242"/>
                  </a:lnTo>
                  <a:lnTo>
                    <a:pt x="5308" y="620763"/>
                  </a:lnTo>
                  <a:lnTo>
                    <a:pt x="5829" y="621665"/>
                  </a:lnTo>
                  <a:lnTo>
                    <a:pt x="4660" y="623963"/>
                  </a:lnTo>
                  <a:lnTo>
                    <a:pt x="5549" y="625043"/>
                  </a:lnTo>
                  <a:lnTo>
                    <a:pt x="13004" y="625055"/>
                  </a:lnTo>
                  <a:lnTo>
                    <a:pt x="13982" y="624128"/>
                  </a:lnTo>
                  <a:lnTo>
                    <a:pt x="12839" y="621665"/>
                  </a:lnTo>
                  <a:lnTo>
                    <a:pt x="12865" y="621423"/>
                  </a:lnTo>
                  <a:lnTo>
                    <a:pt x="13322" y="620763"/>
                  </a:lnTo>
                  <a:lnTo>
                    <a:pt x="14084" y="620242"/>
                  </a:lnTo>
                  <a:lnTo>
                    <a:pt x="16687" y="621423"/>
                  </a:lnTo>
                  <a:lnTo>
                    <a:pt x="17614" y="620458"/>
                  </a:lnTo>
                  <a:lnTo>
                    <a:pt x="17614" y="620229"/>
                  </a:lnTo>
                  <a:close/>
                </a:path>
                <a:path w="5425440" h="3146425">
                  <a:moveTo>
                    <a:pt x="17614" y="380123"/>
                  </a:moveTo>
                  <a:lnTo>
                    <a:pt x="17602" y="373176"/>
                  </a:lnTo>
                  <a:lnTo>
                    <a:pt x="17602" y="372897"/>
                  </a:lnTo>
                  <a:lnTo>
                    <a:pt x="16522" y="372008"/>
                  </a:lnTo>
                  <a:lnTo>
                    <a:pt x="14224" y="373176"/>
                  </a:lnTo>
                  <a:lnTo>
                    <a:pt x="13322" y="372656"/>
                  </a:lnTo>
                  <a:lnTo>
                    <a:pt x="12788" y="371754"/>
                  </a:lnTo>
                  <a:lnTo>
                    <a:pt x="13868" y="369658"/>
                  </a:lnTo>
                  <a:lnTo>
                    <a:pt x="13970" y="369455"/>
                  </a:lnTo>
                  <a:lnTo>
                    <a:pt x="12255" y="367347"/>
                  </a:lnTo>
                  <a:lnTo>
                    <a:pt x="6756" y="369658"/>
                  </a:lnTo>
                  <a:lnTo>
                    <a:pt x="5308" y="368655"/>
                  </a:lnTo>
                  <a:lnTo>
                    <a:pt x="5308" y="372656"/>
                  </a:lnTo>
                  <a:lnTo>
                    <a:pt x="1308" y="372656"/>
                  </a:lnTo>
                  <a:lnTo>
                    <a:pt x="2311" y="374103"/>
                  </a:lnTo>
                  <a:lnTo>
                    <a:pt x="0" y="379590"/>
                  </a:lnTo>
                  <a:lnTo>
                    <a:pt x="2108" y="381317"/>
                  </a:lnTo>
                  <a:lnTo>
                    <a:pt x="4406" y="380149"/>
                  </a:lnTo>
                  <a:lnTo>
                    <a:pt x="5308" y="380657"/>
                  </a:lnTo>
                  <a:lnTo>
                    <a:pt x="5829" y="381571"/>
                  </a:lnTo>
                  <a:lnTo>
                    <a:pt x="4660" y="383857"/>
                  </a:lnTo>
                  <a:lnTo>
                    <a:pt x="5549" y="384949"/>
                  </a:lnTo>
                  <a:lnTo>
                    <a:pt x="13004" y="384962"/>
                  </a:lnTo>
                  <a:lnTo>
                    <a:pt x="13982" y="384035"/>
                  </a:lnTo>
                  <a:lnTo>
                    <a:pt x="12852" y="381571"/>
                  </a:lnTo>
                  <a:lnTo>
                    <a:pt x="12865" y="381317"/>
                  </a:lnTo>
                  <a:lnTo>
                    <a:pt x="13322" y="380657"/>
                  </a:lnTo>
                  <a:lnTo>
                    <a:pt x="14071" y="380149"/>
                  </a:lnTo>
                  <a:lnTo>
                    <a:pt x="16687" y="381330"/>
                  </a:lnTo>
                  <a:lnTo>
                    <a:pt x="17614" y="380352"/>
                  </a:lnTo>
                  <a:lnTo>
                    <a:pt x="17614" y="380123"/>
                  </a:lnTo>
                  <a:close/>
                </a:path>
                <a:path w="5425440" h="3146425">
                  <a:moveTo>
                    <a:pt x="17614" y="140030"/>
                  </a:moveTo>
                  <a:lnTo>
                    <a:pt x="17602" y="133083"/>
                  </a:lnTo>
                  <a:lnTo>
                    <a:pt x="17602" y="132791"/>
                  </a:lnTo>
                  <a:lnTo>
                    <a:pt x="16522" y="131902"/>
                  </a:lnTo>
                  <a:lnTo>
                    <a:pt x="14224" y="133083"/>
                  </a:lnTo>
                  <a:lnTo>
                    <a:pt x="13322" y="132562"/>
                  </a:lnTo>
                  <a:lnTo>
                    <a:pt x="12788" y="131660"/>
                  </a:lnTo>
                  <a:lnTo>
                    <a:pt x="13868" y="129565"/>
                  </a:lnTo>
                  <a:lnTo>
                    <a:pt x="13970" y="129362"/>
                  </a:lnTo>
                  <a:lnTo>
                    <a:pt x="12255" y="127254"/>
                  </a:lnTo>
                  <a:lnTo>
                    <a:pt x="6756" y="129565"/>
                  </a:lnTo>
                  <a:lnTo>
                    <a:pt x="5308" y="128562"/>
                  </a:lnTo>
                  <a:lnTo>
                    <a:pt x="5308" y="132562"/>
                  </a:lnTo>
                  <a:lnTo>
                    <a:pt x="1308" y="132562"/>
                  </a:lnTo>
                  <a:lnTo>
                    <a:pt x="2311" y="133997"/>
                  </a:lnTo>
                  <a:lnTo>
                    <a:pt x="0" y="139496"/>
                  </a:lnTo>
                  <a:lnTo>
                    <a:pt x="2108" y="141211"/>
                  </a:lnTo>
                  <a:lnTo>
                    <a:pt x="4406" y="140042"/>
                  </a:lnTo>
                  <a:lnTo>
                    <a:pt x="5308" y="140563"/>
                  </a:lnTo>
                  <a:lnTo>
                    <a:pt x="5829" y="141465"/>
                  </a:lnTo>
                  <a:lnTo>
                    <a:pt x="4660" y="143764"/>
                  </a:lnTo>
                  <a:lnTo>
                    <a:pt x="5549" y="144843"/>
                  </a:lnTo>
                  <a:lnTo>
                    <a:pt x="13004" y="144868"/>
                  </a:lnTo>
                  <a:lnTo>
                    <a:pt x="13982" y="143929"/>
                  </a:lnTo>
                  <a:lnTo>
                    <a:pt x="12839" y="141465"/>
                  </a:lnTo>
                  <a:lnTo>
                    <a:pt x="12865" y="141211"/>
                  </a:lnTo>
                  <a:lnTo>
                    <a:pt x="13322" y="140563"/>
                  </a:lnTo>
                  <a:lnTo>
                    <a:pt x="14084" y="140042"/>
                  </a:lnTo>
                  <a:lnTo>
                    <a:pt x="16687" y="141224"/>
                  </a:lnTo>
                  <a:lnTo>
                    <a:pt x="17614" y="140246"/>
                  </a:lnTo>
                  <a:lnTo>
                    <a:pt x="17614" y="140030"/>
                  </a:lnTo>
                  <a:close/>
                </a:path>
                <a:path w="5425440" h="3146425">
                  <a:moveTo>
                    <a:pt x="137401" y="1209001"/>
                  </a:moveTo>
                  <a:lnTo>
                    <a:pt x="121386" y="1209001"/>
                  </a:lnTo>
                  <a:lnTo>
                    <a:pt x="121386" y="1225003"/>
                  </a:lnTo>
                  <a:lnTo>
                    <a:pt x="137401" y="1225003"/>
                  </a:lnTo>
                  <a:lnTo>
                    <a:pt x="137401" y="1209001"/>
                  </a:lnTo>
                  <a:close/>
                </a:path>
                <a:path w="5425440" h="3146425">
                  <a:moveTo>
                    <a:pt x="142252" y="983665"/>
                  </a:moveTo>
                  <a:lnTo>
                    <a:pt x="141401" y="978458"/>
                  </a:lnTo>
                  <a:lnTo>
                    <a:pt x="141401" y="972108"/>
                  </a:lnTo>
                  <a:lnTo>
                    <a:pt x="141795" y="969556"/>
                  </a:lnTo>
                  <a:lnTo>
                    <a:pt x="141046" y="968311"/>
                  </a:lnTo>
                  <a:lnTo>
                    <a:pt x="137947" y="969378"/>
                  </a:lnTo>
                  <a:lnTo>
                    <a:pt x="137401" y="968908"/>
                  </a:lnTo>
                  <a:lnTo>
                    <a:pt x="136893" y="968311"/>
                  </a:lnTo>
                  <a:lnTo>
                    <a:pt x="138023" y="965314"/>
                  </a:lnTo>
                  <a:lnTo>
                    <a:pt x="136169" y="964031"/>
                  </a:lnTo>
                  <a:lnTo>
                    <a:pt x="130962" y="964895"/>
                  </a:lnTo>
                  <a:lnTo>
                    <a:pt x="127355" y="964895"/>
                  </a:lnTo>
                  <a:lnTo>
                    <a:pt x="123215" y="964095"/>
                  </a:lnTo>
                  <a:lnTo>
                    <a:pt x="120878" y="965111"/>
                  </a:lnTo>
                  <a:lnTo>
                    <a:pt x="121805" y="968463"/>
                  </a:lnTo>
                  <a:lnTo>
                    <a:pt x="120713" y="969556"/>
                  </a:lnTo>
                  <a:lnTo>
                    <a:pt x="118186" y="968362"/>
                  </a:lnTo>
                  <a:lnTo>
                    <a:pt x="117386" y="968895"/>
                  </a:lnTo>
                  <a:lnTo>
                    <a:pt x="117386" y="978458"/>
                  </a:lnTo>
                  <a:lnTo>
                    <a:pt x="116522" y="983678"/>
                  </a:lnTo>
                  <a:lnTo>
                    <a:pt x="117817" y="985520"/>
                  </a:lnTo>
                  <a:lnTo>
                    <a:pt x="120764" y="984389"/>
                  </a:lnTo>
                  <a:lnTo>
                    <a:pt x="121386" y="984897"/>
                  </a:lnTo>
                  <a:lnTo>
                    <a:pt x="121881" y="985507"/>
                  </a:lnTo>
                  <a:lnTo>
                    <a:pt x="120764" y="988466"/>
                  </a:lnTo>
                  <a:lnTo>
                    <a:pt x="122618" y="989749"/>
                  </a:lnTo>
                  <a:lnTo>
                    <a:pt x="127825" y="988898"/>
                  </a:lnTo>
                  <a:lnTo>
                    <a:pt x="134188" y="988898"/>
                  </a:lnTo>
                  <a:lnTo>
                    <a:pt x="136740" y="989291"/>
                  </a:lnTo>
                  <a:lnTo>
                    <a:pt x="137985" y="988542"/>
                  </a:lnTo>
                  <a:lnTo>
                    <a:pt x="136918" y="985443"/>
                  </a:lnTo>
                  <a:lnTo>
                    <a:pt x="137401" y="984897"/>
                  </a:lnTo>
                  <a:lnTo>
                    <a:pt x="138010" y="984389"/>
                  </a:lnTo>
                  <a:lnTo>
                    <a:pt x="140970" y="985520"/>
                  </a:lnTo>
                  <a:lnTo>
                    <a:pt x="142252" y="983665"/>
                  </a:lnTo>
                  <a:close/>
                </a:path>
                <a:path w="5425440" h="3146425">
                  <a:moveTo>
                    <a:pt x="145910" y="19786"/>
                  </a:moveTo>
                  <a:lnTo>
                    <a:pt x="145770" y="13373"/>
                  </a:lnTo>
                  <a:lnTo>
                    <a:pt x="145186" y="12014"/>
                  </a:lnTo>
                  <a:lnTo>
                    <a:pt x="141820" y="12941"/>
                  </a:lnTo>
                  <a:lnTo>
                    <a:pt x="140728" y="11849"/>
                  </a:lnTo>
                  <a:lnTo>
                    <a:pt x="141935" y="9309"/>
                  </a:lnTo>
                  <a:lnTo>
                    <a:pt x="140868" y="7747"/>
                  </a:lnTo>
                  <a:lnTo>
                    <a:pt x="142062" y="5130"/>
                  </a:lnTo>
                  <a:lnTo>
                    <a:pt x="140982" y="4114"/>
                  </a:lnTo>
                  <a:lnTo>
                    <a:pt x="138010" y="4546"/>
                  </a:lnTo>
                  <a:lnTo>
                    <a:pt x="136817" y="4483"/>
                  </a:lnTo>
                  <a:lnTo>
                    <a:pt x="133769" y="4889"/>
                  </a:lnTo>
                  <a:lnTo>
                    <a:pt x="133032" y="4140"/>
                  </a:lnTo>
                  <a:lnTo>
                    <a:pt x="133832" y="660"/>
                  </a:lnTo>
                  <a:lnTo>
                    <a:pt x="131940" y="0"/>
                  </a:lnTo>
                  <a:lnTo>
                    <a:pt x="126860" y="50"/>
                  </a:lnTo>
                  <a:lnTo>
                    <a:pt x="124980" y="635"/>
                  </a:lnTo>
                  <a:lnTo>
                    <a:pt x="125742" y="4152"/>
                  </a:lnTo>
                  <a:lnTo>
                    <a:pt x="124726" y="5168"/>
                  </a:lnTo>
                  <a:lnTo>
                    <a:pt x="122186" y="3975"/>
                  </a:lnTo>
                  <a:lnTo>
                    <a:pt x="120472" y="5029"/>
                  </a:lnTo>
                  <a:lnTo>
                    <a:pt x="118186" y="3860"/>
                  </a:lnTo>
                  <a:lnTo>
                    <a:pt x="116078" y="5575"/>
                  </a:lnTo>
                  <a:lnTo>
                    <a:pt x="118389" y="11074"/>
                  </a:lnTo>
                  <a:lnTo>
                    <a:pt x="117386" y="12509"/>
                  </a:lnTo>
                  <a:lnTo>
                    <a:pt x="116471" y="13030"/>
                  </a:lnTo>
                  <a:lnTo>
                    <a:pt x="114185" y="11861"/>
                  </a:lnTo>
                  <a:lnTo>
                    <a:pt x="112077" y="13576"/>
                  </a:lnTo>
                  <a:lnTo>
                    <a:pt x="114376" y="19075"/>
                  </a:lnTo>
                  <a:lnTo>
                    <a:pt x="113385" y="20510"/>
                  </a:lnTo>
                  <a:lnTo>
                    <a:pt x="114185" y="21018"/>
                  </a:lnTo>
                  <a:lnTo>
                    <a:pt x="116713" y="19850"/>
                  </a:lnTo>
                  <a:lnTo>
                    <a:pt x="118046" y="21183"/>
                  </a:lnTo>
                  <a:lnTo>
                    <a:pt x="116852" y="23723"/>
                  </a:lnTo>
                  <a:lnTo>
                    <a:pt x="117906" y="25425"/>
                  </a:lnTo>
                  <a:lnTo>
                    <a:pt x="116725" y="27711"/>
                  </a:lnTo>
                  <a:lnTo>
                    <a:pt x="118452" y="29832"/>
                  </a:lnTo>
                  <a:lnTo>
                    <a:pt x="123952" y="27520"/>
                  </a:lnTo>
                  <a:lnTo>
                    <a:pt x="125387" y="28511"/>
                  </a:lnTo>
                  <a:lnTo>
                    <a:pt x="125895" y="29121"/>
                  </a:lnTo>
                  <a:lnTo>
                    <a:pt x="124764" y="32080"/>
                  </a:lnTo>
                  <a:lnTo>
                    <a:pt x="126123" y="33032"/>
                  </a:lnTo>
                  <a:lnTo>
                    <a:pt x="132524" y="32880"/>
                  </a:lnTo>
                  <a:lnTo>
                    <a:pt x="133896" y="32308"/>
                  </a:lnTo>
                  <a:lnTo>
                    <a:pt x="132981" y="28943"/>
                  </a:lnTo>
                  <a:lnTo>
                    <a:pt x="134061" y="27851"/>
                  </a:lnTo>
                  <a:lnTo>
                    <a:pt x="136601" y="29044"/>
                  </a:lnTo>
                  <a:lnTo>
                    <a:pt x="137401" y="28511"/>
                  </a:lnTo>
                  <a:lnTo>
                    <a:pt x="138303" y="28003"/>
                  </a:lnTo>
                  <a:lnTo>
                    <a:pt x="140601" y="29171"/>
                  </a:lnTo>
                  <a:lnTo>
                    <a:pt x="142709" y="27444"/>
                  </a:lnTo>
                  <a:lnTo>
                    <a:pt x="140398" y="21958"/>
                  </a:lnTo>
                  <a:lnTo>
                    <a:pt x="141401" y="20510"/>
                  </a:lnTo>
                  <a:lnTo>
                    <a:pt x="142011" y="20015"/>
                  </a:lnTo>
                  <a:lnTo>
                    <a:pt x="144970" y="21145"/>
                  </a:lnTo>
                  <a:lnTo>
                    <a:pt x="145910" y="19786"/>
                  </a:lnTo>
                  <a:close/>
                </a:path>
                <a:path w="5425440" h="3146425">
                  <a:moveTo>
                    <a:pt x="146062" y="729475"/>
                  </a:moveTo>
                  <a:lnTo>
                    <a:pt x="144729" y="728141"/>
                  </a:lnTo>
                  <a:lnTo>
                    <a:pt x="142062" y="729475"/>
                  </a:lnTo>
                  <a:lnTo>
                    <a:pt x="141909" y="729310"/>
                  </a:lnTo>
                  <a:lnTo>
                    <a:pt x="140766" y="728179"/>
                  </a:lnTo>
                  <a:lnTo>
                    <a:pt x="140804" y="728002"/>
                  </a:lnTo>
                  <a:lnTo>
                    <a:pt x="142062" y="725474"/>
                  </a:lnTo>
                  <a:lnTo>
                    <a:pt x="141922" y="725335"/>
                  </a:lnTo>
                  <a:lnTo>
                    <a:pt x="140728" y="724141"/>
                  </a:lnTo>
                  <a:lnTo>
                    <a:pt x="138201" y="725335"/>
                  </a:lnTo>
                  <a:lnTo>
                    <a:pt x="137401" y="724814"/>
                  </a:lnTo>
                  <a:lnTo>
                    <a:pt x="136867" y="724014"/>
                  </a:lnTo>
                  <a:lnTo>
                    <a:pt x="138061" y="721474"/>
                  </a:lnTo>
                  <a:lnTo>
                    <a:pt x="137617" y="721029"/>
                  </a:lnTo>
                  <a:lnTo>
                    <a:pt x="136880" y="720293"/>
                  </a:lnTo>
                  <a:lnTo>
                    <a:pt x="134137" y="721029"/>
                  </a:lnTo>
                  <a:lnTo>
                    <a:pt x="133388" y="720813"/>
                  </a:lnTo>
                  <a:lnTo>
                    <a:pt x="132334" y="720496"/>
                  </a:lnTo>
                  <a:lnTo>
                    <a:pt x="130505" y="720813"/>
                  </a:lnTo>
                  <a:lnTo>
                    <a:pt x="127685" y="720813"/>
                  </a:lnTo>
                  <a:lnTo>
                    <a:pt x="122796" y="719950"/>
                  </a:lnTo>
                  <a:lnTo>
                    <a:pt x="120789" y="721156"/>
                  </a:lnTo>
                  <a:lnTo>
                    <a:pt x="121856" y="724255"/>
                  </a:lnTo>
                  <a:lnTo>
                    <a:pt x="121386" y="724814"/>
                  </a:lnTo>
                  <a:lnTo>
                    <a:pt x="120586" y="725335"/>
                  </a:lnTo>
                  <a:lnTo>
                    <a:pt x="118046" y="724141"/>
                  </a:lnTo>
                  <a:lnTo>
                    <a:pt x="116713" y="725474"/>
                  </a:lnTo>
                  <a:lnTo>
                    <a:pt x="117919" y="728002"/>
                  </a:lnTo>
                  <a:lnTo>
                    <a:pt x="117386" y="728802"/>
                  </a:lnTo>
                  <a:lnTo>
                    <a:pt x="116763" y="729310"/>
                  </a:lnTo>
                  <a:lnTo>
                    <a:pt x="113817" y="728179"/>
                  </a:lnTo>
                  <a:lnTo>
                    <a:pt x="112522" y="730034"/>
                  </a:lnTo>
                  <a:lnTo>
                    <a:pt x="113385" y="735241"/>
                  </a:lnTo>
                  <a:lnTo>
                    <a:pt x="113385" y="738695"/>
                  </a:lnTo>
                  <a:lnTo>
                    <a:pt x="112547" y="743153"/>
                  </a:lnTo>
                  <a:lnTo>
                    <a:pt x="113652" y="745363"/>
                  </a:lnTo>
                  <a:lnTo>
                    <a:pt x="116916" y="744347"/>
                  </a:lnTo>
                  <a:lnTo>
                    <a:pt x="117944" y="745375"/>
                  </a:lnTo>
                  <a:lnTo>
                    <a:pt x="116738" y="748385"/>
                  </a:lnTo>
                  <a:lnTo>
                    <a:pt x="118313" y="749427"/>
                  </a:lnTo>
                  <a:lnTo>
                    <a:pt x="120383" y="748322"/>
                  </a:lnTo>
                  <a:lnTo>
                    <a:pt x="121386" y="748817"/>
                  </a:lnTo>
                  <a:lnTo>
                    <a:pt x="121856" y="749363"/>
                  </a:lnTo>
                  <a:lnTo>
                    <a:pt x="120789" y="752462"/>
                  </a:lnTo>
                  <a:lnTo>
                    <a:pt x="122047" y="753211"/>
                  </a:lnTo>
                  <a:lnTo>
                    <a:pt x="124599" y="752817"/>
                  </a:lnTo>
                  <a:lnTo>
                    <a:pt x="126720" y="752817"/>
                  </a:lnTo>
                  <a:lnTo>
                    <a:pt x="128066" y="752894"/>
                  </a:lnTo>
                  <a:lnTo>
                    <a:pt x="129400" y="752817"/>
                  </a:lnTo>
                  <a:lnTo>
                    <a:pt x="130721" y="752741"/>
                  </a:lnTo>
                  <a:lnTo>
                    <a:pt x="132054" y="752881"/>
                  </a:lnTo>
                  <a:lnTo>
                    <a:pt x="133972" y="752779"/>
                  </a:lnTo>
                  <a:lnTo>
                    <a:pt x="137020" y="753186"/>
                  </a:lnTo>
                  <a:lnTo>
                    <a:pt x="137426" y="752779"/>
                  </a:lnTo>
                  <a:lnTo>
                    <a:pt x="138061" y="752144"/>
                  </a:lnTo>
                  <a:lnTo>
                    <a:pt x="136867" y="749617"/>
                  </a:lnTo>
                  <a:lnTo>
                    <a:pt x="137401" y="748817"/>
                  </a:lnTo>
                  <a:lnTo>
                    <a:pt x="138493" y="748372"/>
                  </a:lnTo>
                  <a:lnTo>
                    <a:pt x="140360" y="749363"/>
                  </a:lnTo>
                  <a:lnTo>
                    <a:pt x="141960" y="748512"/>
                  </a:lnTo>
                  <a:lnTo>
                    <a:pt x="141922" y="748372"/>
                  </a:lnTo>
                  <a:lnTo>
                    <a:pt x="140919" y="745299"/>
                  </a:lnTo>
                  <a:lnTo>
                    <a:pt x="141820" y="744397"/>
                  </a:lnTo>
                  <a:lnTo>
                    <a:pt x="145186" y="745312"/>
                  </a:lnTo>
                  <a:lnTo>
                    <a:pt x="145580" y="744397"/>
                  </a:lnTo>
                  <a:lnTo>
                    <a:pt x="145770" y="743927"/>
                  </a:lnTo>
                  <a:lnTo>
                    <a:pt x="145402" y="741781"/>
                  </a:lnTo>
                  <a:lnTo>
                    <a:pt x="145402" y="732802"/>
                  </a:lnTo>
                  <a:lnTo>
                    <a:pt x="144868" y="731977"/>
                  </a:lnTo>
                  <a:lnTo>
                    <a:pt x="146062" y="729475"/>
                  </a:lnTo>
                  <a:close/>
                </a:path>
                <a:path w="5425440" h="3146425">
                  <a:moveTo>
                    <a:pt x="146062" y="489369"/>
                  </a:moveTo>
                  <a:lnTo>
                    <a:pt x="144729" y="488035"/>
                  </a:lnTo>
                  <a:lnTo>
                    <a:pt x="142062" y="489369"/>
                  </a:lnTo>
                  <a:lnTo>
                    <a:pt x="141897" y="489204"/>
                  </a:lnTo>
                  <a:lnTo>
                    <a:pt x="140779" y="488086"/>
                  </a:lnTo>
                  <a:lnTo>
                    <a:pt x="140804" y="487908"/>
                  </a:lnTo>
                  <a:lnTo>
                    <a:pt x="142062" y="485368"/>
                  </a:lnTo>
                  <a:lnTo>
                    <a:pt x="141935" y="485241"/>
                  </a:lnTo>
                  <a:lnTo>
                    <a:pt x="140728" y="484035"/>
                  </a:lnTo>
                  <a:lnTo>
                    <a:pt x="138201" y="485241"/>
                  </a:lnTo>
                  <a:lnTo>
                    <a:pt x="137401" y="484708"/>
                  </a:lnTo>
                  <a:lnTo>
                    <a:pt x="136867" y="483908"/>
                  </a:lnTo>
                  <a:lnTo>
                    <a:pt x="138061" y="481368"/>
                  </a:lnTo>
                  <a:lnTo>
                    <a:pt x="137617" y="480923"/>
                  </a:lnTo>
                  <a:lnTo>
                    <a:pt x="136880" y="480187"/>
                  </a:lnTo>
                  <a:lnTo>
                    <a:pt x="134137" y="480923"/>
                  </a:lnTo>
                  <a:lnTo>
                    <a:pt x="133400" y="480707"/>
                  </a:lnTo>
                  <a:lnTo>
                    <a:pt x="132334" y="480377"/>
                  </a:lnTo>
                  <a:lnTo>
                    <a:pt x="130505" y="480707"/>
                  </a:lnTo>
                  <a:lnTo>
                    <a:pt x="127685" y="480707"/>
                  </a:lnTo>
                  <a:lnTo>
                    <a:pt x="122796" y="479844"/>
                  </a:lnTo>
                  <a:lnTo>
                    <a:pt x="120789" y="481063"/>
                  </a:lnTo>
                  <a:lnTo>
                    <a:pt x="121856" y="484149"/>
                  </a:lnTo>
                  <a:lnTo>
                    <a:pt x="121386" y="484708"/>
                  </a:lnTo>
                  <a:lnTo>
                    <a:pt x="120586" y="485241"/>
                  </a:lnTo>
                  <a:lnTo>
                    <a:pt x="118046" y="484035"/>
                  </a:lnTo>
                  <a:lnTo>
                    <a:pt x="116713" y="485368"/>
                  </a:lnTo>
                  <a:lnTo>
                    <a:pt x="117919" y="487908"/>
                  </a:lnTo>
                  <a:lnTo>
                    <a:pt x="117386" y="488708"/>
                  </a:lnTo>
                  <a:lnTo>
                    <a:pt x="116763" y="489204"/>
                  </a:lnTo>
                  <a:lnTo>
                    <a:pt x="113817" y="488086"/>
                  </a:lnTo>
                  <a:lnTo>
                    <a:pt x="112522" y="489927"/>
                  </a:lnTo>
                  <a:lnTo>
                    <a:pt x="113385" y="495147"/>
                  </a:lnTo>
                  <a:lnTo>
                    <a:pt x="113385" y="498614"/>
                  </a:lnTo>
                  <a:lnTo>
                    <a:pt x="112547" y="503059"/>
                  </a:lnTo>
                  <a:lnTo>
                    <a:pt x="113652" y="505269"/>
                  </a:lnTo>
                  <a:lnTo>
                    <a:pt x="116916" y="504240"/>
                  </a:lnTo>
                  <a:lnTo>
                    <a:pt x="117944" y="505269"/>
                  </a:lnTo>
                  <a:lnTo>
                    <a:pt x="116738" y="508292"/>
                  </a:lnTo>
                  <a:lnTo>
                    <a:pt x="118313" y="509333"/>
                  </a:lnTo>
                  <a:lnTo>
                    <a:pt x="120383" y="508228"/>
                  </a:lnTo>
                  <a:lnTo>
                    <a:pt x="121386" y="508711"/>
                  </a:lnTo>
                  <a:lnTo>
                    <a:pt x="121856" y="509270"/>
                  </a:lnTo>
                  <a:lnTo>
                    <a:pt x="120789" y="512356"/>
                  </a:lnTo>
                  <a:lnTo>
                    <a:pt x="122047" y="513118"/>
                  </a:lnTo>
                  <a:lnTo>
                    <a:pt x="124599" y="512711"/>
                  </a:lnTo>
                  <a:lnTo>
                    <a:pt x="126720" y="512711"/>
                  </a:lnTo>
                  <a:lnTo>
                    <a:pt x="128066" y="512787"/>
                  </a:lnTo>
                  <a:lnTo>
                    <a:pt x="129400" y="512711"/>
                  </a:lnTo>
                  <a:lnTo>
                    <a:pt x="130721" y="512635"/>
                  </a:lnTo>
                  <a:lnTo>
                    <a:pt x="132054" y="512787"/>
                  </a:lnTo>
                  <a:lnTo>
                    <a:pt x="133972" y="512686"/>
                  </a:lnTo>
                  <a:lnTo>
                    <a:pt x="137020" y="513105"/>
                  </a:lnTo>
                  <a:lnTo>
                    <a:pt x="137426" y="512686"/>
                  </a:lnTo>
                  <a:lnTo>
                    <a:pt x="138061" y="512051"/>
                  </a:lnTo>
                  <a:lnTo>
                    <a:pt x="136867" y="509511"/>
                  </a:lnTo>
                  <a:lnTo>
                    <a:pt x="137401" y="508711"/>
                  </a:lnTo>
                  <a:lnTo>
                    <a:pt x="138493" y="508266"/>
                  </a:lnTo>
                  <a:lnTo>
                    <a:pt x="140360" y="509270"/>
                  </a:lnTo>
                  <a:lnTo>
                    <a:pt x="141960" y="508419"/>
                  </a:lnTo>
                  <a:lnTo>
                    <a:pt x="141922" y="508266"/>
                  </a:lnTo>
                  <a:lnTo>
                    <a:pt x="140919" y="505193"/>
                  </a:lnTo>
                  <a:lnTo>
                    <a:pt x="141820" y="504291"/>
                  </a:lnTo>
                  <a:lnTo>
                    <a:pt x="145186" y="505218"/>
                  </a:lnTo>
                  <a:lnTo>
                    <a:pt x="145580" y="504291"/>
                  </a:lnTo>
                  <a:lnTo>
                    <a:pt x="145770" y="503834"/>
                  </a:lnTo>
                  <a:lnTo>
                    <a:pt x="145402" y="501688"/>
                  </a:lnTo>
                  <a:lnTo>
                    <a:pt x="145402" y="492709"/>
                  </a:lnTo>
                  <a:lnTo>
                    <a:pt x="144868" y="491871"/>
                  </a:lnTo>
                  <a:lnTo>
                    <a:pt x="146062" y="489369"/>
                  </a:lnTo>
                  <a:close/>
                </a:path>
                <a:path w="5425440" h="3146425">
                  <a:moveTo>
                    <a:pt x="146062" y="249275"/>
                  </a:moveTo>
                  <a:lnTo>
                    <a:pt x="145935" y="249135"/>
                  </a:lnTo>
                  <a:lnTo>
                    <a:pt x="144729" y="247942"/>
                  </a:lnTo>
                  <a:lnTo>
                    <a:pt x="142201" y="249135"/>
                  </a:lnTo>
                  <a:lnTo>
                    <a:pt x="141401" y="248602"/>
                  </a:lnTo>
                  <a:lnTo>
                    <a:pt x="140906" y="247599"/>
                  </a:lnTo>
                  <a:lnTo>
                    <a:pt x="142011" y="245529"/>
                  </a:lnTo>
                  <a:lnTo>
                    <a:pt x="141770" y="245160"/>
                  </a:lnTo>
                  <a:lnTo>
                    <a:pt x="140970" y="243967"/>
                  </a:lnTo>
                  <a:lnTo>
                    <a:pt x="137960" y="245160"/>
                  </a:lnTo>
                  <a:lnTo>
                    <a:pt x="136956" y="244170"/>
                  </a:lnTo>
                  <a:lnTo>
                    <a:pt x="136994" y="243941"/>
                  </a:lnTo>
                  <a:lnTo>
                    <a:pt x="137947" y="240880"/>
                  </a:lnTo>
                  <a:lnTo>
                    <a:pt x="137401" y="240601"/>
                  </a:lnTo>
                  <a:lnTo>
                    <a:pt x="135737" y="239776"/>
                  </a:lnTo>
                  <a:lnTo>
                    <a:pt x="131292" y="240601"/>
                  </a:lnTo>
                  <a:lnTo>
                    <a:pt x="127368" y="240601"/>
                  </a:lnTo>
                  <a:lnTo>
                    <a:pt x="123215" y="239801"/>
                  </a:lnTo>
                  <a:lnTo>
                    <a:pt x="120891" y="240817"/>
                  </a:lnTo>
                  <a:lnTo>
                    <a:pt x="121780" y="244170"/>
                  </a:lnTo>
                  <a:lnTo>
                    <a:pt x="121386" y="244602"/>
                  </a:lnTo>
                  <a:lnTo>
                    <a:pt x="120586" y="245135"/>
                  </a:lnTo>
                  <a:lnTo>
                    <a:pt x="118046" y="243941"/>
                  </a:lnTo>
                  <a:lnTo>
                    <a:pt x="116827" y="245160"/>
                  </a:lnTo>
                  <a:lnTo>
                    <a:pt x="116840" y="245529"/>
                  </a:lnTo>
                  <a:lnTo>
                    <a:pt x="117817" y="247599"/>
                  </a:lnTo>
                  <a:lnTo>
                    <a:pt x="117805" y="247980"/>
                  </a:lnTo>
                  <a:lnTo>
                    <a:pt x="117386" y="248602"/>
                  </a:lnTo>
                  <a:lnTo>
                    <a:pt x="116763" y="249110"/>
                  </a:lnTo>
                  <a:lnTo>
                    <a:pt x="113817" y="247980"/>
                  </a:lnTo>
                  <a:lnTo>
                    <a:pt x="112522" y="249834"/>
                  </a:lnTo>
                  <a:lnTo>
                    <a:pt x="113385" y="255041"/>
                  </a:lnTo>
                  <a:lnTo>
                    <a:pt x="113385" y="258508"/>
                  </a:lnTo>
                  <a:lnTo>
                    <a:pt x="112547" y="262953"/>
                  </a:lnTo>
                  <a:lnTo>
                    <a:pt x="113652" y="265163"/>
                  </a:lnTo>
                  <a:lnTo>
                    <a:pt x="116916" y="264147"/>
                  </a:lnTo>
                  <a:lnTo>
                    <a:pt x="117932" y="265163"/>
                  </a:lnTo>
                  <a:lnTo>
                    <a:pt x="116738" y="268185"/>
                  </a:lnTo>
                  <a:lnTo>
                    <a:pt x="118313" y="269227"/>
                  </a:lnTo>
                  <a:lnTo>
                    <a:pt x="120383" y="268122"/>
                  </a:lnTo>
                  <a:lnTo>
                    <a:pt x="121386" y="268617"/>
                  </a:lnTo>
                  <a:lnTo>
                    <a:pt x="121780" y="269049"/>
                  </a:lnTo>
                  <a:lnTo>
                    <a:pt x="120954" y="272186"/>
                  </a:lnTo>
                  <a:lnTo>
                    <a:pt x="120916" y="272415"/>
                  </a:lnTo>
                  <a:lnTo>
                    <a:pt x="122262" y="272999"/>
                  </a:lnTo>
                  <a:lnTo>
                    <a:pt x="124421" y="272618"/>
                  </a:lnTo>
                  <a:lnTo>
                    <a:pt x="127850" y="272618"/>
                  </a:lnTo>
                  <a:lnTo>
                    <a:pt x="131000" y="273138"/>
                  </a:lnTo>
                  <a:lnTo>
                    <a:pt x="133400" y="272618"/>
                  </a:lnTo>
                  <a:lnTo>
                    <a:pt x="134327" y="272415"/>
                  </a:lnTo>
                  <a:lnTo>
                    <a:pt x="136626" y="273138"/>
                  </a:lnTo>
                  <a:lnTo>
                    <a:pt x="137693" y="272415"/>
                  </a:lnTo>
                  <a:lnTo>
                    <a:pt x="138036" y="272186"/>
                  </a:lnTo>
                  <a:lnTo>
                    <a:pt x="136855" y="269227"/>
                  </a:lnTo>
                  <a:lnTo>
                    <a:pt x="136956" y="269049"/>
                  </a:lnTo>
                  <a:lnTo>
                    <a:pt x="137883" y="268122"/>
                  </a:lnTo>
                  <a:lnTo>
                    <a:pt x="141020" y="269227"/>
                  </a:lnTo>
                  <a:lnTo>
                    <a:pt x="141719" y="268084"/>
                  </a:lnTo>
                  <a:lnTo>
                    <a:pt x="141986" y="267652"/>
                  </a:lnTo>
                  <a:lnTo>
                    <a:pt x="140919" y="265658"/>
                  </a:lnTo>
                  <a:lnTo>
                    <a:pt x="141401" y="264617"/>
                  </a:lnTo>
                  <a:lnTo>
                    <a:pt x="142100" y="264147"/>
                  </a:lnTo>
                  <a:lnTo>
                    <a:pt x="144729" y="265277"/>
                  </a:lnTo>
                  <a:lnTo>
                    <a:pt x="145872" y="264147"/>
                  </a:lnTo>
                  <a:lnTo>
                    <a:pt x="145224" y="261315"/>
                  </a:lnTo>
                  <a:lnTo>
                    <a:pt x="146024" y="258102"/>
                  </a:lnTo>
                  <a:lnTo>
                    <a:pt x="144919" y="255155"/>
                  </a:lnTo>
                  <a:lnTo>
                    <a:pt x="145402" y="252615"/>
                  </a:lnTo>
                  <a:lnTo>
                    <a:pt x="144868" y="251777"/>
                  </a:lnTo>
                  <a:lnTo>
                    <a:pt x="146062" y="249275"/>
                  </a:lnTo>
                  <a:close/>
                </a:path>
                <a:path w="5425440" h="3146425">
                  <a:moveTo>
                    <a:pt x="257771" y="1580616"/>
                  </a:moveTo>
                  <a:lnTo>
                    <a:pt x="257759" y="1573657"/>
                  </a:lnTo>
                  <a:lnTo>
                    <a:pt x="257759" y="1573377"/>
                  </a:lnTo>
                  <a:lnTo>
                    <a:pt x="256667" y="1572488"/>
                  </a:lnTo>
                  <a:lnTo>
                    <a:pt x="254381" y="1573657"/>
                  </a:lnTo>
                  <a:lnTo>
                    <a:pt x="253466" y="1573149"/>
                  </a:lnTo>
                  <a:lnTo>
                    <a:pt x="252958" y="1572247"/>
                  </a:lnTo>
                  <a:lnTo>
                    <a:pt x="254025" y="1570151"/>
                  </a:lnTo>
                  <a:lnTo>
                    <a:pt x="254127" y="1569948"/>
                  </a:lnTo>
                  <a:lnTo>
                    <a:pt x="252399" y="1567840"/>
                  </a:lnTo>
                  <a:lnTo>
                    <a:pt x="246913" y="1570151"/>
                  </a:lnTo>
                  <a:lnTo>
                    <a:pt x="245465" y="1569148"/>
                  </a:lnTo>
                  <a:lnTo>
                    <a:pt x="245465" y="1573149"/>
                  </a:lnTo>
                  <a:lnTo>
                    <a:pt x="241465" y="1573149"/>
                  </a:lnTo>
                  <a:lnTo>
                    <a:pt x="242468" y="1574584"/>
                  </a:lnTo>
                  <a:lnTo>
                    <a:pt x="240157" y="1580083"/>
                  </a:lnTo>
                  <a:lnTo>
                    <a:pt x="242265" y="1581797"/>
                  </a:lnTo>
                  <a:lnTo>
                    <a:pt x="244551" y="1580629"/>
                  </a:lnTo>
                  <a:lnTo>
                    <a:pt x="245465" y="1581150"/>
                  </a:lnTo>
                  <a:lnTo>
                    <a:pt x="245986" y="1582051"/>
                  </a:lnTo>
                  <a:lnTo>
                    <a:pt x="244805" y="1584337"/>
                  </a:lnTo>
                  <a:lnTo>
                    <a:pt x="245694" y="1585429"/>
                  </a:lnTo>
                  <a:lnTo>
                    <a:pt x="253161" y="1585442"/>
                  </a:lnTo>
                  <a:lnTo>
                    <a:pt x="254139" y="1584515"/>
                  </a:lnTo>
                  <a:lnTo>
                    <a:pt x="252996" y="1582051"/>
                  </a:lnTo>
                  <a:lnTo>
                    <a:pt x="253022" y="1581797"/>
                  </a:lnTo>
                  <a:lnTo>
                    <a:pt x="253466" y="1581150"/>
                  </a:lnTo>
                  <a:lnTo>
                    <a:pt x="254228" y="1580629"/>
                  </a:lnTo>
                  <a:lnTo>
                    <a:pt x="256832" y="1581810"/>
                  </a:lnTo>
                  <a:lnTo>
                    <a:pt x="257771" y="1580832"/>
                  </a:lnTo>
                  <a:lnTo>
                    <a:pt x="257771" y="1580616"/>
                  </a:lnTo>
                  <a:close/>
                </a:path>
                <a:path w="5425440" h="3146425">
                  <a:moveTo>
                    <a:pt x="265988" y="1340307"/>
                  </a:moveTo>
                  <a:lnTo>
                    <a:pt x="265849" y="1333906"/>
                  </a:lnTo>
                  <a:lnTo>
                    <a:pt x="265264" y="1332534"/>
                  </a:lnTo>
                  <a:lnTo>
                    <a:pt x="261886" y="1333474"/>
                  </a:lnTo>
                  <a:lnTo>
                    <a:pt x="260807" y="1332382"/>
                  </a:lnTo>
                  <a:lnTo>
                    <a:pt x="262013" y="1329842"/>
                  </a:lnTo>
                  <a:lnTo>
                    <a:pt x="260946" y="1328280"/>
                  </a:lnTo>
                  <a:lnTo>
                    <a:pt x="262140" y="1325664"/>
                  </a:lnTo>
                  <a:lnTo>
                    <a:pt x="261061" y="1324660"/>
                  </a:lnTo>
                  <a:lnTo>
                    <a:pt x="258089" y="1325079"/>
                  </a:lnTo>
                  <a:lnTo>
                    <a:pt x="256882" y="1325016"/>
                  </a:lnTo>
                  <a:lnTo>
                    <a:pt x="253847" y="1325422"/>
                  </a:lnTo>
                  <a:lnTo>
                    <a:pt x="253098" y="1324686"/>
                  </a:lnTo>
                  <a:lnTo>
                    <a:pt x="253898" y="1321206"/>
                  </a:lnTo>
                  <a:lnTo>
                    <a:pt x="252018" y="1320533"/>
                  </a:lnTo>
                  <a:lnTo>
                    <a:pt x="246938" y="1320584"/>
                  </a:lnTo>
                  <a:lnTo>
                    <a:pt x="245059" y="1321168"/>
                  </a:lnTo>
                  <a:lnTo>
                    <a:pt x="245808" y="1324698"/>
                  </a:lnTo>
                  <a:lnTo>
                    <a:pt x="244792" y="1325714"/>
                  </a:lnTo>
                  <a:lnTo>
                    <a:pt x="242265" y="1324521"/>
                  </a:lnTo>
                  <a:lnTo>
                    <a:pt x="240563" y="1325562"/>
                  </a:lnTo>
                  <a:lnTo>
                    <a:pt x="238264" y="1324394"/>
                  </a:lnTo>
                  <a:lnTo>
                    <a:pt x="236156" y="1326121"/>
                  </a:lnTo>
                  <a:lnTo>
                    <a:pt x="238455" y="1331607"/>
                  </a:lnTo>
                  <a:lnTo>
                    <a:pt x="237464" y="1333055"/>
                  </a:lnTo>
                  <a:lnTo>
                    <a:pt x="236550" y="1333576"/>
                  </a:lnTo>
                  <a:lnTo>
                    <a:pt x="234251" y="1332407"/>
                  </a:lnTo>
                  <a:lnTo>
                    <a:pt x="232143" y="1334122"/>
                  </a:lnTo>
                  <a:lnTo>
                    <a:pt x="234454" y="1339608"/>
                  </a:lnTo>
                  <a:lnTo>
                    <a:pt x="233451" y="1341056"/>
                  </a:lnTo>
                  <a:lnTo>
                    <a:pt x="234251" y="1341551"/>
                  </a:lnTo>
                  <a:lnTo>
                    <a:pt x="236791" y="1340383"/>
                  </a:lnTo>
                  <a:lnTo>
                    <a:pt x="238125" y="1341729"/>
                  </a:lnTo>
                  <a:lnTo>
                    <a:pt x="236931" y="1344244"/>
                  </a:lnTo>
                  <a:lnTo>
                    <a:pt x="237464" y="1345044"/>
                  </a:lnTo>
                  <a:lnTo>
                    <a:pt x="237972" y="1345958"/>
                  </a:lnTo>
                  <a:lnTo>
                    <a:pt x="236804" y="1348257"/>
                  </a:lnTo>
                  <a:lnTo>
                    <a:pt x="238531" y="1350352"/>
                  </a:lnTo>
                  <a:lnTo>
                    <a:pt x="244017" y="1348054"/>
                  </a:lnTo>
                  <a:lnTo>
                    <a:pt x="245465" y="1349057"/>
                  </a:lnTo>
                  <a:lnTo>
                    <a:pt x="245960" y="1349654"/>
                  </a:lnTo>
                  <a:lnTo>
                    <a:pt x="244843" y="1352613"/>
                  </a:lnTo>
                  <a:lnTo>
                    <a:pt x="246202" y="1353566"/>
                  </a:lnTo>
                  <a:lnTo>
                    <a:pt x="252603" y="1353426"/>
                  </a:lnTo>
                  <a:lnTo>
                    <a:pt x="253974" y="1352842"/>
                  </a:lnTo>
                  <a:lnTo>
                    <a:pt x="253047" y="1349476"/>
                  </a:lnTo>
                  <a:lnTo>
                    <a:pt x="254139" y="1348384"/>
                  </a:lnTo>
                  <a:lnTo>
                    <a:pt x="256667" y="1349578"/>
                  </a:lnTo>
                  <a:lnTo>
                    <a:pt x="258381" y="1348536"/>
                  </a:lnTo>
                  <a:lnTo>
                    <a:pt x="260680" y="1349705"/>
                  </a:lnTo>
                  <a:lnTo>
                    <a:pt x="262788" y="1347978"/>
                  </a:lnTo>
                  <a:lnTo>
                    <a:pt x="260477" y="1342491"/>
                  </a:lnTo>
                  <a:lnTo>
                    <a:pt x="261480" y="1341043"/>
                  </a:lnTo>
                  <a:lnTo>
                    <a:pt x="262077" y="1340548"/>
                  </a:lnTo>
                  <a:lnTo>
                    <a:pt x="265049" y="1341666"/>
                  </a:lnTo>
                  <a:lnTo>
                    <a:pt x="265988" y="1340307"/>
                  </a:lnTo>
                  <a:close/>
                </a:path>
                <a:path w="5425440" h="3146425">
                  <a:moveTo>
                    <a:pt x="269849" y="1093330"/>
                  </a:moveTo>
                  <a:lnTo>
                    <a:pt x="269024" y="1092504"/>
                  </a:lnTo>
                  <a:lnTo>
                    <a:pt x="265722" y="1093482"/>
                  </a:lnTo>
                  <a:lnTo>
                    <a:pt x="265061" y="1092073"/>
                  </a:lnTo>
                  <a:lnTo>
                    <a:pt x="265531" y="1089939"/>
                  </a:lnTo>
                  <a:lnTo>
                    <a:pt x="265455" y="1088364"/>
                  </a:lnTo>
                  <a:lnTo>
                    <a:pt x="265861" y="1085329"/>
                  </a:lnTo>
                  <a:lnTo>
                    <a:pt x="264807" y="1084287"/>
                  </a:lnTo>
                  <a:lnTo>
                    <a:pt x="262280" y="1085481"/>
                  </a:lnTo>
                  <a:lnTo>
                    <a:pt x="261480" y="1084961"/>
                  </a:lnTo>
                  <a:lnTo>
                    <a:pt x="260959" y="1084046"/>
                  </a:lnTo>
                  <a:lnTo>
                    <a:pt x="262128" y="1081760"/>
                  </a:lnTo>
                  <a:lnTo>
                    <a:pt x="260413" y="1079652"/>
                  </a:lnTo>
                  <a:lnTo>
                    <a:pt x="254914" y="1081963"/>
                  </a:lnTo>
                  <a:lnTo>
                    <a:pt x="253466" y="1080960"/>
                  </a:lnTo>
                  <a:lnTo>
                    <a:pt x="252958" y="1080058"/>
                  </a:lnTo>
                  <a:lnTo>
                    <a:pt x="254127" y="1077760"/>
                  </a:lnTo>
                  <a:lnTo>
                    <a:pt x="253238" y="1076667"/>
                  </a:lnTo>
                  <a:lnTo>
                    <a:pt x="245783" y="1076667"/>
                  </a:lnTo>
                  <a:lnTo>
                    <a:pt x="244792" y="1077595"/>
                  </a:lnTo>
                  <a:lnTo>
                    <a:pt x="245999" y="1080185"/>
                  </a:lnTo>
                  <a:lnTo>
                    <a:pt x="245465" y="1080960"/>
                  </a:lnTo>
                  <a:lnTo>
                    <a:pt x="244017" y="1081963"/>
                  </a:lnTo>
                  <a:lnTo>
                    <a:pt x="238531" y="1079652"/>
                  </a:lnTo>
                  <a:lnTo>
                    <a:pt x="236804" y="1081747"/>
                  </a:lnTo>
                  <a:lnTo>
                    <a:pt x="237985" y="1084046"/>
                  </a:lnTo>
                  <a:lnTo>
                    <a:pt x="237464" y="1084961"/>
                  </a:lnTo>
                  <a:lnTo>
                    <a:pt x="236728" y="1085481"/>
                  </a:lnTo>
                  <a:lnTo>
                    <a:pt x="234022" y="1084287"/>
                  </a:lnTo>
                  <a:lnTo>
                    <a:pt x="232270" y="1086319"/>
                  </a:lnTo>
                  <a:lnTo>
                    <a:pt x="234061" y="1091184"/>
                  </a:lnTo>
                  <a:lnTo>
                    <a:pt x="233311" y="1093368"/>
                  </a:lnTo>
                  <a:lnTo>
                    <a:pt x="229831" y="1092644"/>
                  </a:lnTo>
                  <a:lnTo>
                    <a:pt x="228917" y="1093406"/>
                  </a:lnTo>
                  <a:lnTo>
                    <a:pt x="229273" y="1100112"/>
                  </a:lnTo>
                  <a:lnTo>
                    <a:pt x="229527" y="1101280"/>
                  </a:lnTo>
                  <a:lnTo>
                    <a:pt x="233159" y="1100670"/>
                  </a:lnTo>
                  <a:lnTo>
                    <a:pt x="233832" y="1101331"/>
                  </a:lnTo>
                  <a:lnTo>
                    <a:pt x="233426" y="1104379"/>
                  </a:lnTo>
                  <a:lnTo>
                    <a:pt x="233502" y="1105750"/>
                  </a:lnTo>
                  <a:lnTo>
                    <a:pt x="233032" y="1108316"/>
                  </a:lnTo>
                  <a:lnTo>
                    <a:pt x="233870" y="1109573"/>
                  </a:lnTo>
                  <a:lnTo>
                    <a:pt x="236867" y="1108456"/>
                  </a:lnTo>
                  <a:lnTo>
                    <a:pt x="237464" y="1108964"/>
                  </a:lnTo>
                  <a:lnTo>
                    <a:pt x="237985" y="1109865"/>
                  </a:lnTo>
                  <a:lnTo>
                    <a:pt x="236804" y="1112151"/>
                  </a:lnTo>
                  <a:lnTo>
                    <a:pt x="238531" y="1114259"/>
                  </a:lnTo>
                  <a:lnTo>
                    <a:pt x="244017" y="1111948"/>
                  </a:lnTo>
                  <a:lnTo>
                    <a:pt x="245465" y="1112951"/>
                  </a:lnTo>
                  <a:lnTo>
                    <a:pt x="245795" y="1113332"/>
                  </a:lnTo>
                  <a:lnTo>
                    <a:pt x="245046" y="1116799"/>
                  </a:lnTo>
                  <a:lnTo>
                    <a:pt x="246722" y="1117396"/>
                  </a:lnTo>
                  <a:lnTo>
                    <a:pt x="252247" y="1117473"/>
                  </a:lnTo>
                  <a:lnTo>
                    <a:pt x="253974" y="1116736"/>
                  </a:lnTo>
                  <a:lnTo>
                    <a:pt x="253047" y="1113383"/>
                  </a:lnTo>
                  <a:lnTo>
                    <a:pt x="254139" y="1112291"/>
                  </a:lnTo>
                  <a:lnTo>
                    <a:pt x="256667" y="1113472"/>
                  </a:lnTo>
                  <a:lnTo>
                    <a:pt x="258279" y="1112443"/>
                  </a:lnTo>
                  <a:lnTo>
                    <a:pt x="260807" y="1113624"/>
                  </a:lnTo>
                  <a:lnTo>
                    <a:pt x="262140" y="1112291"/>
                  </a:lnTo>
                  <a:lnTo>
                    <a:pt x="260946" y="1109764"/>
                  </a:lnTo>
                  <a:lnTo>
                    <a:pt x="261480" y="1108964"/>
                  </a:lnTo>
                  <a:lnTo>
                    <a:pt x="262382" y="1108430"/>
                  </a:lnTo>
                  <a:lnTo>
                    <a:pt x="264680" y="1109611"/>
                  </a:lnTo>
                  <a:lnTo>
                    <a:pt x="266788" y="1107884"/>
                  </a:lnTo>
                  <a:lnTo>
                    <a:pt x="264477" y="1102398"/>
                  </a:lnTo>
                  <a:lnTo>
                    <a:pt x="265480" y="1100963"/>
                  </a:lnTo>
                  <a:lnTo>
                    <a:pt x="265861" y="1100620"/>
                  </a:lnTo>
                  <a:lnTo>
                    <a:pt x="269328" y="1101369"/>
                  </a:lnTo>
                  <a:lnTo>
                    <a:pt x="269811" y="1100010"/>
                  </a:lnTo>
                  <a:lnTo>
                    <a:pt x="269532" y="1097953"/>
                  </a:lnTo>
                  <a:lnTo>
                    <a:pt x="269455" y="1096365"/>
                  </a:lnTo>
                  <a:lnTo>
                    <a:pt x="269849" y="1093330"/>
                  </a:lnTo>
                  <a:close/>
                </a:path>
                <a:path w="5425440" h="3146425">
                  <a:moveTo>
                    <a:pt x="269849" y="867956"/>
                  </a:moveTo>
                  <a:lnTo>
                    <a:pt x="269481" y="865847"/>
                  </a:lnTo>
                  <a:lnTo>
                    <a:pt x="269481" y="844854"/>
                  </a:lnTo>
                  <a:lnTo>
                    <a:pt x="265480" y="844854"/>
                  </a:lnTo>
                  <a:lnTo>
                    <a:pt x="264947" y="844054"/>
                  </a:lnTo>
                  <a:lnTo>
                    <a:pt x="266141" y="841527"/>
                  </a:lnTo>
                  <a:lnTo>
                    <a:pt x="264807" y="840193"/>
                  </a:lnTo>
                  <a:lnTo>
                    <a:pt x="262140" y="841527"/>
                  </a:lnTo>
                  <a:lnTo>
                    <a:pt x="260807" y="840193"/>
                  </a:lnTo>
                  <a:lnTo>
                    <a:pt x="262140" y="837526"/>
                  </a:lnTo>
                  <a:lnTo>
                    <a:pt x="260959" y="836345"/>
                  </a:lnTo>
                  <a:lnTo>
                    <a:pt x="258203" y="837057"/>
                  </a:lnTo>
                  <a:lnTo>
                    <a:pt x="255219" y="836244"/>
                  </a:lnTo>
                  <a:lnTo>
                    <a:pt x="251815" y="836853"/>
                  </a:lnTo>
                  <a:lnTo>
                    <a:pt x="246888" y="836853"/>
                  </a:lnTo>
                  <a:lnTo>
                    <a:pt x="244017" y="836510"/>
                  </a:lnTo>
                  <a:lnTo>
                    <a:pt x="240284" y="837031"/>
                  </a:lnTo>
                  <a:lnTo>
                    <a:pt x="238569" y="836460"/>
                  </a:lnTo>
                  <a:lnTo>
                    <a:pt x="237032" y="837006"/>
                  </a:lnTo>
                  <a:lnTo>
                    <a:pt x="237807" y="840473"/>
                  </a:lnTo>
                  <a:lnTo>
                    <a:pt x="237464" y="840854"/>
                  </a:lnTo>
                  <a:lnTo>
                    <a:pt x="236664" y="841387"/>
                  </a:lnTo>
                  <a:lnTo>
                    <a:pt x="234124" y="840193"/>
                  </a:lnTo>
                  <a:lnTo>
                    <a:pt x="232791" y="841527"/>
                  </a:lnTo>
                  <a:lnTo>
                    <a:pt x="233984" y="844054"/>
                  </a:lnTo>
                  <a:lnTo>
                    <a:pt x="233451" y="844854"/>
                  </a:lnTo>
                  <a:lnTo>
                    <a:pt x="232549" y="845375"/>
                  </a:lnTo>
                  <a:lnTo>
                    <a:pt x="230251" y="844207"/>
                  </a:lnTo>
                  <a:lnTo>
                    <a:pt x="228612" y="845540"/>
                  </a:lnTo>
                  <a:lnTo>
                    <a:pt x="229616" y="851636"/>
                  </a:lnTo>
                  <a:lnTo>
                    <a:pt x="229273" y="854163"/>
                  </a:lnTo>
                  <a:lnTo>
                    <a:pt x="229565" y="855548"/>
                  </a:lnTo>
                  <a:lnTo>
                    <a:pt x="229336" y="858164"/>
                  </a:lnTo>
                  <a:lnTo>
                    <a:pt x="229450" y="859536"/>
                  </a:lnTo>
                  <a:lnTo>
                    <a:pt x="229450" y="862799"/>
                  </a:lnTo>
                  <a:lnTo>
                    <a:pt x="228638" y="867130"/>
                  </a:lnTo>
                  <a:lnTo>
                    <a:pt x="229666" y="869315"/>
                  </a:lnTo>
                  <a:lnTo>
                    <a:pt x="232981" y="868540"/>
                  </a:lnTo>
                  <a:lnTo>
                    <a:pt x="234099" y="869276"/>
                  </a:lnTo>
                  <a:lnTo>
                    <a:pt x="232892" y="872299"/>
                  </a:lnTo>
                  <a:lnTo>
                    <a:pt x="234124" y="873518"/>
                  </a:lnTo>
                  <a:lnTo>
                    <a:pt x="236664" y="872324"/>
                  </a:lnTo>
                  <a:lnTo>
                    <a:pt x="237464" y="872858"/>
                  </a:lnTo>
                  <a:lnTo>
                    <a:pt x="237807" y="873239"/>
                  </a:lnTo>
                  <a:lnTo>
                    <a:pt x="237032" y="876693"/>
                  </a:lnTo>
                  <a:lnTo>
                    <a:pt x="239483" y="877595"/>
                  </a:lnTo>
                  <a:lnTo>
                    <a:pt x="243293" y="876846"/>
                  </a:lnTo>
                  <a:lnTo>
                    <a:pt x="258381" y="876846"/>
                  </a:lnTo>
                  <a:lnTo>
                    <a:pt x="260680" y="877252"/>
                  </a:lnTo>
                  <a:lnTo>
                    <a:pt x="262026" y="876579"/>
                  </a:lnTo>
                  <a:lnTo>
                    <a:pt x="261010" y="873328"/>
                  </a:lnTo>
                  <a:lnTo>
                    <a:pt x="262039" y="872299"/>
                  </a:lnTo>
                  <a:lnTo>
                    <a:pt x="265049" y="873493"/>
                  </a:lnTo>
                  <a:lnTo>
                    <a:pt x="266090" y="871943"/>
                  </a:lnTo>
                  <a:lnTo>
                    <a:pt x="264985" y="869861"/>
                  </a:lnTo>
                  <a:lnTo>
                    <a:pt x="265480" y="868857"/>
                  </a:lnTo>
                  <a:lnTo>
                    <a:pt x="265899" y="868476"/>
                  </a:lnTo>
                  <a:lnTo>
                    <a:pt x="269290" y="869327"/>
                  </a:lnTo>
                  <a:lnTo>
                    <a:pt x="269849" y="867956"/>
                  </a:lnTo>
                  <a:close/>
                </a:path>
                <a:path w="5425440" h="3146425">
                  <a:moveTo>
                    <a:pt x="269875" y="147764"/>
                  </a:moveTo>
                  <a:lnTo>
                    <a:pt x="269481" y="145465"/>
                  </a:lnTo>
                  <a:lnTo>
                    <a:pt x="269481" y="124561"/>
                  </a:lnTo>
                  <a:lnTo>
                    <a:pt x="268465" y="124053"/>
                  </a:lnTo>
                  <a:lnTo>
                    <a:pt x="266407" y="125145"/>
                  </a:lnTo>
                  <a:lnTo>
                    <a:pt x="264833" y="124129"/>
                  </a:lnTo>
                  <a:lnTo>
                    <a:pt x="266039" y="121119"/>
                  </a:lnTo>
                  <a:lnTo>
                    <a:pt x="264807" y="119888"/>
                  </a:lnTo>
                  <a:lnTo>
                    <a:pt x="262280" y="121094"/>
                  </a:lnTo>
                  <a:lnTo>
                    <a:pt x="261480" y="120561"/>
                  </a:lnTo>
                  <a:lnTo>
                    <a:pt x="260959" y="119659"/>
                  </a:lnTo>
                  <a:lnTo>
                    <a:pt x="262128" y="117360"/>
                  </a:lnTo>
                  <a:lnTo>
                    <a:pt x="260794" y="115735"/>
                  </a:lnTo>
                  <a:lnTo>
                    <a:pt x="254673" y="116700"/>
                  </a:lnTo>
                  <a:lnTo>
                    <a:pt x="249897" y="116128"/>
                  </a:lnTo>
                  <a:lnTo>
                    <a:pt x="245033" y="116166"/>
                  </a:lnTo>
                  <a:lnTo>
                    <a:pt x="240360" y="116674"/>
                  </a:lnTo>
                  <a:lnTo>
                    <a:pt x="238467" y="116141"/>
                  </a:lnTo>
                  <a:lnTo>
                    <a:pt x="236982" y="116751"/>
                  </a:lnTo>
                  <a:lnTo>
                    <a:pt x="237832" y="120129"/>
                  </a:lnTo>
                  <a:lnTo>
                    <a:pt x="237464" y="120561"/>
                  </a:lnTo>
                  <a:lnTo>
                    <a:pt x="236664" y="121094"/>
                  </a:lnTo>
                  <a:lnTo>
                    <a:pt x="234124" y="119888"/>
                  </a:lnTo>
                  <a:lnTo>
                    <a:pt x="232791" y="121221"/>
                  </a:lnTo>
                  <a:lnTo>
                    <a:pt x="233984" y="123761"/>
                  </a:lnTo>
                  <a:lnTo>
                    <a:pt x="233451" y="124561"/>
                  </a:lnTo>
                  <a:lnTo>
                    <a:pt x="232549" y="125069"/>
                  </a:lnTo>
                  <a:lnTo>
                    <a:pt x="230251" y="123901"/>
                  </a:lnTo>
                  <a:lnTo>
                    <a:pt x="228612" y="125234"/>
                  </a:lnTo>
                  <a:lnTo>
                    <a:pt x="229616" y="131343"/>
                  </a:lnTo>
                  <a:lnTo>
                    <a:pt x="229273" y="133858"/>
                  </a:lnTo>
                  <a:lnTo>
                    <a:pt x="229565" y="135242"/>
                  </a:lnTo>
                  <a:lnTo>
                    <a:pt x="229336" y="137871"/>
                  </a:lnTo>
                  <a:lnTo>
                    <a:pt x="229450" y="139242"/>
                  </a:lnTo>
                  <a:lnTo>
                    <a:pt x="229450" y="142506"/>
                  </a:lnTo>
                  <a:lnTo>
                    <a:pt x="228638" y="146837"/>
                  </a:lnTo>
                  <a:lnTo>
                    <a:pt x="229666" y="149021"/>
                  </a:lnTo>
                  <a:lnTo>
                    <a:pt x="232981" y="148247"/>
                  </a:lnTo>
                  <a:lnTo>
                    <a:pt x="234099" y="148996"/>
                  </a:lnTo>
                  <a:lnTo>
                    <a:pt x="232892" y="152006"/>
                  </a:lnTo>
                  <a:lnTo>
                    <a:pt x="234124" y="153238"/>
                  </a:lnTo>
                  <a:lnTo>
                    <a:pt x="236664" y="152031"/>
                  </a:lnTo>
                  <a:lnTo>
                    <a:pt x="237464" y="152565"/>
                  </a:lnTo>
                  <a:lnTo>
                    <a:pt x="237845" y="152996"/>
                  </a:lnTo>
                  <a:lnTo>
                    <a:pt x="236982" y="156375"/>
                  </a:lnTo>
                  <a:lnTo>
                    <a:pt x="239331" y="157353"/>
                  </a:lnTo>
                  <a:lnTo>
                    <a:pt x="243408" y="156565"/>
                  </a:lnTo>
                  <a:lnTo>
                    <a:pt x="258470" y="156565"/>
                  </a:lnTo>
                  <a:lnTo>
                    <a:pt x="260565" y="156946"/>
                  </a:lnTo>
                  <a:lnTo>
                    <a:pt x="261950" y="156375"/>
                  </a:lnTo>
                  <a:lnTo>
                    <a:pt x="261099" y="152984"/>
                  </a:lnTo>
                  <a:lnTo>
                    <a:pt x="261480" y="152565"/>
                  </a:lnTo>
                  <a:lnTo>
                    <a:pt x="262483" y="152082"/>
                  </a:lnTo>
                  <a:lnTo>
                    <a:pt x="264553" y="153187"/>
                  </a:lnTo>
                  <a:lnTo>
                    <a:pt x="266115" y="152146"/>
                  </a:lnTo>
                  <a:lnTo>
                    <a:pt x="264922" y="149123"/>
                  </a:lnTo>
                  <a:lnTo>
                    <a:pt x="265938" y="148107"/>
                  </a:lnTo>
                  <a:lnTo>
                    <a:pt x="269214" y="149110"/>
                  </a:lnTo>
                  <a:lnTo>
                    <a:pt x="269875" y="147764"/>
                  </a:lnTo>
                  <a:close/>
                </a:path>
                <a:path w="5425440" h="3146425">
                  <a:moveTo>
                    <a:pt x="273837" y="613752"/>
                  </a:moveTo>
                  <a:lnTo>
                    <a:pt x="273329" y="612317"/>
                  </a:lnTo>
                  <a:lnTo>
                    <a:pt x="269849" y="613130"/>
                  </a:lnTo>
                  <a:lnTo>
                    <a:pt x="268986" y="612267"/>
                  </a:lnTo>
                  <a:lnTo>
                    <a:pt x="269659" y="609460"/>
                  </a:lnTo>
                  <a:lnTo>
                    <a:pt x="268859" y="606247"/>
                  </a:lnTo>
                  <a:lnTo>
                    <a:pt x="269963" y="603300"/>
                  </a:lnTo>
                  <a:lnTo>
                    <a:pt x="269481" y="600748"/>
                  </a:lnTo>
                  <a:lnTo>
                    <a:pt x="265480" y="600748"/>
                  </a:lnTo>
                  <a:lnTo>
                    <a:pt x="264947" y="599948"/>
                  </a:lnTo>
                  <a:lnTo>
                    <a:pt x="266141" y="597420"/>
                  </a:lnTo>
                  <a:lnTo>
                    <a:pt x="264985" y="596265"/>
                  </a:lnTo>
                  <a:lnTo>
                    <a:pt x="262178" y="596925"/>
                  </a:lnTo>
                  <a:lnTo>
                    <a:pt x="259080" y="596150"/>
                  </a:lnTo>
                  <a:lnTo>
                    <a:pt x="255739" y="597662"/>
                  </a:lnTo>
                  <a:lnTo>
                    <a:pt x="253187" y="596633"/>
                  </a:lnTo>
                  <a:lnTo>
                    <a:pt x="253733" y="592785"/>
                  </a:lnTo>
                  <a:lnTo>
                    <a:pt x="252183" y="592594"/>
                  </a:lnTo>
                  <a:lnTo>
                    <a:pt x="250761" y="592747"/>
                  </a:lnTo>
                  <a:lnTo>
                    <a:pt x="248412" y="592747"/>
                  </a:lnTo>
                  <a:lnTo>
                    <a:pt x="246456" y="592404"/>
                  </a:lnTo>
                  <a:lnTo>
                    <a:pt x="245021" y="592912"/>
                  </a:lnTo>
                  <a:lnTo>
                    <a:pt x="245833" y="596379"/>
                  </a:lnTo>
                  <a:lnTo>
                    <a:pt x="244970" y="597242"/>
                  </a:lnTo>
                  <a:lnTo>
                    <a:pt x="242176" y="596569"/>
                  </a:lnTo>
                  <a:lnTo>
                    <a:pt x="239356" y="597281"/>
                  </a:lnTo>
                  <a:lnTo>
                    <a:pt x="235305" y="595668"/>
                  </a:lnTo>
                  <a:lnTo>
                    <a:pt x="232867" y="597090"/>
                  </a:lnTo>
                  <a:lnTo>
                    <a:pt x="233921" y="600214"/>
                  </a:lnTo>
                  <a:lnTo>
                    <a:pt x="233451" y="600748"/>
                  </a:lnTo>
                  <a:lnTo>
                    <a:pt x="232651" y="601281"/>
                  </a:lnTo>
                  <a:lnTo>
                    <a:pt x="230124" y="600087"/>
                  </a:lnTo>
                  <a:lnTo>
                    <a:pt x="228968" y="601243"/>
                  </a:lnTo>
                  <a:lnTo>
                    <a:pt x="229628" y="604050"/>
                  </a:lnTo>
                  <a:lnTo>
                    <a:pt x="228854" y="607148"/>
                  </a:lnTo>
                  <a:lnTo>
                    <a:pt x="230365" y="610476"/>
                  </a:lnTo>
                  <a:lnTo>
                    <a:pt x="229336" y="613054"/>
                  </a:lnTo>
                  <a:lnTo>
                    <a:pt x="225488" y="612495"/>
                  </a:lnTo>
                  <a:lnTo>
                    <a:pt x="225298" y="614032"/>
                  </a:lnTo>
                  <a:lnTo>
                    <a:pt x="225450" y="615467"/>
                  </a:lnTo>
                  <a:lnTo>
                    <a:pt x="225450" y="617804"/>
                  </a:lnTo>
                  <a:lnTo>
                    <a:pt x="225107" y="619772"/>
                  </a:lnTo>
                  <a:lnTo>
                    <a:pt x="225615" y="621207"/>
                  </a:lnTo>
                  <a:lnTo>
                    <a:pt x="229082" y="620382"/>
                  </a:lnTo>
                  <a:lnTo>
                    <a:pt x="229946" y="621245"/>
                  </a:lnTo>
                  <a:lnTo>
                    <a:pt x="229273" y="624039"/>
                  </a:lnTo>
                  <a:lnTo>
                    <a:pt x="229984" y="626859"/>
                  </a:lnTo>
                  <a:lnTo>
                    <a:pt x="228371" y="630910"/>
                  </a:lnTo>
                  <a:lnTo>
                    <a:pt x="229793" y="633336"/>
                  </a:lnTo>
                  <a:lnTo>
                    <a:pt x="232918" y="632294"/>
                  </a:lnTo>
                  <a:lnTo>
                    <a:pt x="233451" y="632752"/>
                  </a:lnTo>
                  <a:lnTo>
                    <a:pt x="233921" y="633298"/>
                  </a:lnTo>
                  <a:lnTo>
                    <a:pt x="232867" y="636409"/>
                  </a:lnTo>
                  <a:lnTo>
                    <a:pt x="234137" y="637159"/>
                  </a:lnTo>
                  <a:lnTo>
                    <a:pt x="236651" y="636765"/>
                  </a:lnTo>
                  <a:lnTo>
                    <a:pt x="239814" y="636765"/>
                  </a:lnTo>
                  <a:lnTo>
                    <a:pt x="243205" y="636143"/>
                  </a:lnTo>
                  <a:lnTo>
                    <a:pt x="245808" y="636854"/>
                  </a:lnTo>
                  <a:lnTo>
                    <a:pt x="245186" y="640422"/>
                  </a:lnTo>
                  <a:lnTo>
                    <a:pt x="245986" y="641388"/>
                  </a:lnTo>
                  <a:lnTo>
                    <a:pt x="253695" y="640740"/>
                  </a:lnTo>
                  <a:lnTo>
                    <a:pt x="253250" y="636981"/>
                  </a:lnTo>
                  <a:lnTo>
                    <a:pt x="253961" y="636270"/>
                  </a:lnTo>
                  <a:lnTo>
                    <a:pt x="256768" y="636930"/>
                  </a:lnTo>
                  <a:lnTo>
                    <a:pt x="259588" y="636231"/>
                  </a:lnTo>
                  <a:lnTo>
                    <a:pt x="263639" y="637844"/>
                  </a:lnTo>
                  <a:lnTo>
                    <a:pt x="266065" y="636422"/>
                  </a:lnTo>
                  <a:lnTo>
                    <a:pt x="265010" y="633285"/>
                  </a:lnTo>
                  <a:lnTo>
                    <a:pt x="265480" y="632752"/>
                  </a:lnTo>
                  <a:lnTo>
                    <a:pt x="266280" y="632218"/>
                  </a:lnTo>
                  <a:lnTo>
                    <a:pt x="268808" y="633425"/>
                  </a:lnTo>
                  <a:lnTo>
                    <a:pt x="269976" y="632269"/>
                  </a:lnTo>
                  <a:lnTo>
                    <a:pt x="269303" y="629462"/>
                  </a:lnTo>
                  <a:lnTo>
                    <a:pt x="270078" y="626364"/>
                  </a:lnTo>
                  <a:lnTo>
                    <a:pt x="268566" y="623023"/>
                  </a:lnTo>
                  <a:lnTo>
                    <a:pt x="269595" y="620471"/>
                  </a:lnTo>
                  <a:lnTo>
                    <a:pt x="273443" y="621017"/>
                  </a:lnTo>
                  <a:lnTo>
                    <a:pt x="273646" y="619480"/>
                  </a:lnTo>
                  <a:lnTo>
                    <a:pt x="273481" y="618045"/>
                  </a:lnTo>
                  <a:lnTo>
                    <a:pt x="273481" y="615708"/>
                  </a:lnTo>
                  <a:lnTo>
                    <a:pt x="273837" y="613752"/>
                  </a:lnTo>
                  <a:close/>
                </a:path>
                <a:path w="5425440" h="3146425">
                  <a:moveTo>
                    <a:pt x="273837" y="373646"/>
                  </a:moveTo>
                  <a:lnTo>
                    <a:pt x="273329" y="372211"/>
                  </a:lnTo>
                  <a:lnTo>
                    <a:pt x="269849" y="373037"/>
                  </a:lnTo>
                  <a:lnTo>
                    <a:pt x="268986" y="372160"/>
                  </a:lnTo>
                  <a:lnTo>
                    <a:pt x="269659" y="369366"/>
                  </a:lnTo>
                  <a:lnTo>
                    <a:pt x="268859" y="366153"/>
                  </a:lnTo>
                  <a:lnTo>
                    <a:pt x="269963" y="363207"/>
                  </a:lnTo>
                  <a:lnTo>
                    <a:pt x="269481" y="360654"/>
                  </a:lnTo>
                  <a:lnTo>
                    <a:pt x="265480" y="360654"/>
                  </a:lnTo>
                  <a:lnTo>
                    <a:pt x="264947" y="359854"/>
                  </a:lnTo>
                  <a:lnTo>
                    <a:pt x="266141" y="357314"/>
                  </a:lnTo>
                  <a:lnTo>
                    <a:pt x="264985" y="356158"/>
                  </a:lnTo>
                  <a:lnTo>
                    <a:pt x="262178" y="356831"/>
                  </a:lnTo>
                  <a:lnTo>
                    <a:pt x="259080" y="356057"/>
                  </a:lnTo>
                  <a:lnTo>
                    <a:pt x="255739" y="357555"/>
                  </a:lnTo>
                  <a:lnTo>
                    <a:pt x="253187" y="356539"/>
                  </a:lnTo>
                  <a:lnTo>
                    <a:pt x="253733" y="352679"/>
                  </a:lnTo>
                  <a:lnTo>
                    <a:pt x="252183" y="352488"/>
                  </a:lnTo>
                  <a:lnTo>
                    <a:pt x="250761" y="352653"/>
                  </a:lnTo>
                  <a:lnTo>
                    <a:pt x="248412" y="352653"/>
                  </a:lnTo>
                  <a:lnTo>
                    <a:pt x="246456" y="352298"/>
                  </a:lnTo>
                  <a:lnTo>
                    <a:pt x="245021" y="352806"/>
                  </a:lnTo>
                  <a:lnTo>
                    <a:pt x="245833" y="356273"/>
                  </a:lnTo>
                  <a:lnTo>
                    <a:pt x="244970" y="357149"/>
                  </a:lnTo>
                  <a:lnTo>
                    <a:pt x="242176" y="356476"/>
                  </a:lnTo>
                  <a:lnTo>
                    <a:pt x="239356" y="357174"/>
                  </a:lnTo>
                  <a:lnTo>
                    <a:pt x="235305" y="355574"/>
                  </a:lnTo>
                  <a:lnTo>
                    <a:pt x="232867" y="356997"/>
                  </a:lnTo>
                  <a:lnTo>
                    <a:pt x="233921" y="360108"/>
                  </a:lnTo>
                  <a:lnTo>
                    <a:pt x="233451" y="360654"/>
                  </a:lnTo>
                  <a:lnTo>
                    <a:pt x="232651" y="361188"/>
                  </a:lnTo>
                  <a:lnTo>
                    <a:pt x="230124" y="359981"/>
                  </a:lnTo>
                  <a:lnTo>
                    <a:pt x="228968" y="361149"/>
                  </a:lnTo>
                  <a:lnTo>
                    <a:pt x="229628" y="363943"/>
                  </a:lnTo>
                  <a:lnTo>
                    <a:pt x="228854" y="367042"/>
                  </a:lnTo>
                  <a:lnTo>
                    <a:pt x="230365" y="370382"/>
                  </a:lnTo>
                  <a:lnTo>
                    <a:pt x="229336" y="372948"/>
                  </a:lnTo>
                  <a:lnTo>
                    <a:pt x="225488" y="372389"/>
                  </a:lnTo>
                  <a:lnTo>
                    <a:pt x="225298" y="373938"/>
                  </a:lnTo>
                  <a:lnTo>
                    <a:pt x="225450" y="375373"/>
                  </a:lnTo>
                  <a:lnTo>
                    <a:pt x="225450" y="377723"/>
                  </a:lnTo>
                  <a:lnTo>
                    <a:pt x="225107" y="379666"/>
                  </a:lnTo>
                  <a:lnTo>
                    <a:pt x="225615" y="381101"/>
                  </a:lnTo>
                  <a:lnTo>
                    <a:pt x="229082" y="380288"/>
                  </a:lnTo>
                  <a:lnTo>
                    <a:pt x="229946" y="381152"/>
                  </a:lnTo>
                  <a:lnTo>
                    <a:pt x="229273" y="383959"/>
                  </a:lnTo>
                  <a:lnTo>
                    <a:pt x="229984" y="386778"/>
                  </a:lnTo>
                  <a:lnTo>
                    <a:pt x="228371" y="390829"/>
                  </a:lnTo>
                  <a:lnTo>
                    <a:pt x="229793" y="393255"/>
                  </a:lnTo>
                  <a:lnTo>
                    <a:pt x="232918" y="392201"/>
                  </a:lnTo>
                  <a:lnTo>
                    <a:pt x="233451" y="392671"/>
                  </a:lnTo>
                  <a:lnTo>
                    <a:pt x="233921" y="393204"/>
                  </a:lnTo>
                  <a:lnTo>
                    <a:pt x="232867" y="396328"/>
                  </a:lnTo>
                  <a:lnTo>
                    <a:pt x="234137" y="397065"/>
                  </a:lnTo>
                  <a:lnTo>
                    <a:pt x="236651" y="396671"/>
                  </a:lnTo>
                  <a:lnTo>
                    <a:pt x="239814" y="396671"/>
                  </a:lnTo>
                  <a:lnTo>
                    <a:pt x="243205" y="396049"/>
                  </a:lnTo>
                  <a:lnTo>
                    <a:pt x="245808" y="396760"/>
                  </a:lnTo>
                  <a:lnTo>
                    <a:pt x="245186" y="400329"/>
                  </a:lnTo>
                  <a:lnTo>
                    <a:pt x="245986" y="401307"/>
                  </a:lnTo>
                  <a:lnTo>
                    <a:pt x="253695" y="400659"/>
                  </a:lnTo>
                  <a:lnTo>
                    <a:pt x="253250" y="396900"/>
                  </a:lnTo>
                  <a:lnTo>
                    <a:pt x="253961" y="396176"/>
                  </a:lnTo>
                  <a:lnTo>
                    <a:pt x="256768" y="396849"/>
                  </a:lnTo>
                  <a:lnTo>
                    <a:pt x="259588" y="396138"/>
                  </a:lnTo>
                  <a:lnTo>
                    <a:pt x="263639" y="397751"/>
                  </a:lnTo>
                  <a:lnTo>
                    <a:pt x="266065" y="396328"/>
                  </a:lnTo>
                  <a:lnTo>
                    <a:pt x="265010" y="393204"/>
                  </a:lnTo>
                  <a:lnTo>
                    <a:pt x="265480" y="392671"/>
                  </a:lnTo>
                  <a:lnTo>
                    <a:pt x="266280" y="392137"/>
                  </a:lnTo>
                  <a:lnTo>
                    <a:pt x="268808" y="393331"/>
                  </a:lnTo>
                  <a:lnTo>
                    <a:pt x="269976" y="392176"/>
                  </a:lnTo>
                  <a:lnTo>
                    <a:pt x="269303" y="389369"/>
                  </a:lnTo>
                  <a:lnTo>
                    <a:pt x="270078" y="386270"/>
                  </a:lnTo>
                  <a:lnTo>
                    <a:pt x="268566" y="382943"/>
                  </a:lnTo>
                  <a:lnTo>
                    <a:pt x="269595" y="380377"/>
                  </a:lnTo>
                  <a:lnTo>
                    <a:pt x="273443" y="380923"/>
                  </a:lnTo>
                  <a:lnTo>
                    <a:pt x="273646" y="379387"/>
                  </a:lnTo>
                  <a:lnTo>
                    <a:pt x="273481" y="377952"/>
                  </a:lnTo>
                  <a:lnTo>
                    <a:pt x="273481" y="375602"/>
                  </a:lnTo>
                  <a:lnTo>
                    <a:pt x="273837" y="373646"/>
                  </a:lnTo>
                  <a:close/>
                </a:path>
                <a:path w="5425440" h="3146425">
                  <a:moveTo>
                    <a:pt x="1938540" y="3009747"/>
                  </a:moveTo>
                  <a:lnTo>
                    <a:pt x="1922526" y="3009747"/>
                  </a:lnTo>
                  <a:lnTo>
                    <a:pt x="1922526" y="3025749"/>
                  </a:lnTo>
                  <a:lnTo>
                    <a:pt x="1938540" y="3025749"/>
                  </a:lnTo>
                  <a:lnTo>
                    <a:pt x="1938540" y="3009747"/>
                  </a:lnTo>
                  <a:close/>
                </a:path>
                <a:path w="5425440" h="3146425">
                  <a:moveTo>
                    <a:pt x="2187206" y="3020999"/>
                  </a:moveTo>
                  <a:lnTo>
                    <a:pt x="2187067" y="3014599"/>
                  </a:lnTo>
                  <a:lnTo>
                    <a:pt x="2186482" y="3013227"/>
                  </a:lnTo>
                  <a:lnTo>
                    <a:pt x="2183117" y="3014154"/>
                  </a:lnTo>
                  <a:lnTo>
                    <a:pt x="2182025" y="3013062"/>
                  </a:lnTo>
                  <a:lnTo>
                    <a:pt x="2183231" y="3010547"/>
                  </a:lnTo>
                  <a:lnTo>
                    <a:pt x="2182164" y="3008985"/>
                  </a:lnTo>
                  <a:lnTo>
                    <a:pt x="2183358" y="3006369"/>
                  </a:lnTo>
                  <a:lnTo>
                    <a:pt x="2182279" y="3005353"/>
                  </a:lnTo>
                  <a:lnTo>
                    <a:pt x="2179307" y="3005772"/>
                  </a:lnTo>
                  <a:lnTo>
                    <a:pt x="2178100" y="3005709"/>
                  </a:lnTo>
                  <a:lnTo>
                    <a:pt x="2175065" y="3006128"/>
                  </a:lnTo>
                  <a:lnTo>
                    <a:pt x="2174316" y="3005378"/>
                  </a:lnTo>
                  <a:lnTo>
                    <a:pt x="2175129" y="3001899"/>
                  </a:lnTo>
                  <a:lnTo>
                    <a:pt x="2173236" y="3001238"/>
                  </a:lnTo>
                  <a:lnTo>
                    <a:pt x="2168156" y="3001276"/>
                  </a:lnTo>
                  <a:lnTo>
                    <a:pt x="2166277" y="3001873"/>
                  </a:lnTo>
                  <a:lnTo>
                    <a:pt x="2167026" y="3005391"/>
                  </a:lnTo>
                  <a:lnTo>
                    <a:pt x="2166010" y="3006407"/>
                  </a:lnTo>
                  <a:lnTo>
                    <a:pt x="2163483" y="3005213"/>
                  </a:lnTo>
                  <a:lnTo>
                    <a:pt x="2161781" y="3006267"/>
                  </a:lnTo>
                  <a:lnTo>
                    <a:pt x="2159482" y="3005086"/>
                  </a:lnTo>
                  <a:lnTo>
                    <a:pt x="2157361" y="3006814"/>
                  </a:lnTo>
                  <a:lnTo>
                    <a:pt x="2159673" y="3012300"/>
                  </a:lnTo>
                  <a:lnTo>
                    <a:pt x="2158682" y="3013748"/>
                  </a:lnTo>
                  <a:lnTo>
                    <a:pt x="2157780" y="3014256"/>
                  </a:lnTo>
                  <a:lnTo>
                    <a:pt x="2155469" y="3013087"/>
                  </a:lnTo>
                  <a:lnTo>
                    <a:pt x="2153361" y="3014815"/>
                  </a:lnTo>
                  <a:lnTo>
                    <a:pt x="2155672" y="3020301"/>
                  </a:lnTo>
                  <a:lnTo>
                    <a:pt x="2154669" y="3021749"/>
                  </a:lnTo>
                  <a:lnTo>
                    <a:pt x="2155431" y="3022244"/>
                  </a:lnTo>
                  <a:lnTo>
                    <a:pt x="2158009" y="3021076"/>
                  </a:lnTo>
                  <a:lnTo>
                    <a:pt x="2159343" y="3022409"/>
                  </a:lnTo>
                  <a:lnTo>
                    <a:pt x="2158149" y="3024936"/>
                  </a:lnTo>
                  <a:lnTo>
                    <a:pt x="2159203" y="3026651"/>
                  </a:lnTo>
                  <a:lnTo>
                    <a:pt x="2158022" y="3028937"/>
                  </a:lnTo>
                  <a:lnTo>
                    <a:pt x="2159749" y="3031045"/>
                  </a:lnTo>
                  <a:lnTo>
                    <a:pt x="2165235" y="3028746"/>
                  </a:lnTo>
                  <a:lnTo>
                    <a:pt x="2166683" y="3029737"/>
                  </a:lnTo>
                  <a:lnTo>
                    <a:pt x="2167178" y="3030347"/>
                  </a:lnTo>
                  <a:lnTo>
                    <a:pt x="2166061" y="3033306"/>
                  </a:lnTo>
                  <a:lnTo>
                    <a:pt x="2167420" y="3034246"/>
                  </a:lnTo>
                  <a:lnTo>
                    <a:pt x="2173821" y="3034106"/>
                  </a:lnTo>
                  <a:lnTo>
                    <a:pt x="2175192" y="3033522"/>
                  </a:lnTo>
                  <a:lnTo>
                    <a:pt x="2174265" y="3030169"/>
                  </a:lnTo>
                  <a:lnTo>
                    <a:pt x="2175357" y="3029077"/>
                  </a:lnTo>
                  <a:lnTo>
                    <a:pt x="2177885" y="3030270"/>
                  </a:lnTo>
                  <a:lnTo>
                    <a:pt x="2178685" y="3029737"/>
                  </a:lnTo>
                  <a:lnTo>
                    <a:pt x="2179599" y="3029229"/>
                  </a:lnTo>
                  <a:lnTo>
                    <a:pt x="2181898" y="3030397"/>
                  </a:lnTo>
                  <a:lnTo>
                    <a:pt x="2184006" y="3028670"/>
                  </a:lnTo>
                  <a:lnTo>
                    <a:pt x="2181695" y="3023184"/>
                  </a:lnTo>
                  <a:lnTo>
                    <a:pt x="2182698" y="3021736"/>
                  </a:lnTo>
                  <a:lnTo>
                    <a:pt x="2183295" y="3021241"/>
                  </a:lnTo>
                  <a:lnTo>
                    <a:pt x="2186267" y="3022358"/>
                  </a:lnTo>
                  <a:lnTo>
                    <a:pt x="2187206" y="3020999"/>
                  </a:lnTo>
                  <a:close/>
                </a:path>
                <a:path w="5425440" h="3146425">
                  <a:moveTo>
                    <a:pt x="2299055" y="3141484"/>
                  </a:moveTo>
                  <a:lnTo>
                    <a:pt x="2299043" y="3134029"/>
                  </a:lnTo>
                  <a:lnTo>
                    <a:pt x="2297963" y="3133140"/>
                  </a:lnTo>
                  <a:lnTo>
                    <a:pt x="2295664" y="3134309"/>
                  </a:lnTo>
                  <a:lnTo>
                    <a:pt x="2294763" y="3133788"/>
                  </a:lnTo>
                  <a:lnTo>
                    <a:pt x="2294242" y="3132886"/>
                  </a:lnTo>
                  <a:lnTo>
                    <a:pt x="2295410" y="3130588"/>
                  </a:lnTo>
                  <a:lnTo>
                    <a:pt x="2293696" y="3128492"/>
                  </a:lnTo>
                  <a:lnTo>
                    <a:pt x="2288197" y="3130791"/>
                  </a:lnTo>
                  <a:lnTo>
                    <a:pt x="2286762" y="3129788"/>
                  </a:lnTo>
                  <a:lnTo>
                    <a:pt x="2286762" y="3133788"/>
                  </a:lnTo>
                  <a:lnTo>
                    <a:pt x="2282748" y="3133788"/>
                  </a:lnTo>
                  <a:lnTo>
                    <a:pt x="2283752" y="3135236"/>
                  </a:lnTo>
                  <a:lnTo>
                    <a:pt x="2281440" y="3140722"/>
                  </a:lnTo>
                  <a:lnTo>
                    <a:pt x="2283561" y="3142450"/>
                  </a:lnTo>
                  <a:lnTo>
                    <a:pt x="2285847" y="3141268"/>
                  </a:lnTo>
                  <a:lnTo>
                    <a:pt x="2286762" y="3141789"/>
                  </a:lnTo>
                  <a:lnTo>
                    <a:pt x="2287270" y="3142691"/>
                  </a:lnTo>
                  <a:lnTo>
                    <a:pt x="2286101" y="3144990"/>
                  </a:lnTo>
                  <a:lnTo>
                    <a:pt x="2286990" y="3146082"/>
                  </a:lnTo>
                  <a:lnTo>
                    <a:pt x="2294445" y="3146094"/>
                  </a:lnTo>
                  <a:lnTo>
                    <a:pt x="2295423" y="3145155"/>
                  </a:lnTo>
                  <a:lnTo>
                    <a:pt x="2294229" y="3142577"/>
                  </a:lnTo>
                  <a:lnTo>
                    <a:pt x="2294763" y="3141789"/>
                  </a:lnTo>
                  <a:lnTo>
                    <a:pt x="2295525" y="3141256"/>
                  </a:lnTo>
                  <a:lnTo>
                    <a:pt x="2298128" y="3142462"/>
                  </a:lnTo>
                  <a:lnTo>
                    <a:pt x="2299055" y="3141484"/>
                  </a:lnTo>
                  <a:close/>
                </a:path>
                <a:path w="5425440" h="3146425">
                  <a:moveTo>
                    <a:pt x="2427224" y="3028835"/>
                  </a:moveTo>
                  <a:lnTo>
                    <a:pt x="2426843" y="3026727"/>
                  </a:lnTo>
                  <a:lnTo>
                    <a:pt x="2426843" y="3005734"/>
                  </a:lnTo>
                  <a:lnTo>
                    <a:pt x="2422842" y="3005734"/>
                  </a:lnTo>
                  <a:lnTo>
                    <a:pt x="2422321" y="3004845"/>
                  </a:lnTo>
                  <a:lnTo>
                    <a:pt x="2423490" y="3002546"/>
                  </a:lnTo>
                  <a:lnTo>
                    <a:pt x="2422169" y="3000921"/>
                  </a:lnTo>
                  <a:lnTo>
                    <a:pt x="2416035" y="3001886"/>
                  </a:lnTo>
                  <a:lnTo>
                    <a:pt x="2411272" y="3001314"/>
                  </a:lnTo>
                  <a:lnTo>
                    <a:pt x="2406408" y="3001340"/>
                  </a:lnTo>
                  <a:lnTo>
                    <a:pt x="2401735" y="3001861"/>
                  </a:lnTo>
                  <a:lnTo>
                    <a:pt x="2399842" y="3001314"/>
                  </a:lnTo>
                  <a:lnTo>
                    <a:pt x="2398357" y="3001937"/>
                  </a:lnTo>
                  <a:lnTo>
                    <a:pt x="2399207" y="3005315"/>
                  </a:lnTo>
                  <a:lnTo>
                    <a:pt x="2398826" y="3005734"/>
                  </a:lnTo>
                  <a:lnTo>
                    <a:pt x="2394839" y="3005734"/>
                  </a:lnTo>
                  <a:lnTo>
                    <a:pt x="2395093" y="3012389"/>
                  </a:lnTo>
                  <a:lnTo>
                    <a:pt x="2394483" y="3019094"/>
                  </a:lnTo>
                  <a:lnTo>
                    <a:pt x="2394864" y="3026321"/>
                  </a:lnTo>
                  <a:lnTo>
                    <a:pt x="2394445" y="3029369"/>
                  </a:lnTo>
                  <a:lnTo>
                    <a:pt x="2395499" y="3030410"/>
                  </a:lnTo>
                  <a:lnTo>
                    <a:pt x="2398026" y="3029216"/>
                  </a:lnTo>
                  <a:lnTo>
                    <a:pt x="2398826" y="3029737"/>
                  </a:lnTo>
                  <a:lnTo>
                    <a:pt x="2399334" y="3030359"/>
                  </a:lnTo>
                  <a:lnTo>
                    <a:pt x="2398204" y="3033306"/>
                  </a:lnTo>
                  <a:lnTo>
                    <a:pt x="2400058" y="3034601"/>
                  </a:lnTo>
                  <a:lnTo>
                    <a:pt x="2405265" y="3033738"/>
                  </a:lnTo>
                  <a:lnTo>
                    <a:pt x="2414841" y="3033738"/>
                  </a:lnTo>
                  <a:lnTo>
                    <a:pt x="2416175" y="3033687"/>
                  </a:lnTo>
                  <a:lnTo>
                    <a:pt x="2417508" y="3033814"/>
                  </a:lnTo>
                  <a:lnTo>
                    <a:pt x="2419426" y="3033712"/>
                  </a:lnTo>
                  <a:lnTo>
                    <a:pt x="2422461" y="3034119"/>
                  </a:lnTo>
                  <a:lnTo>
                    <a:pt x="2423515" y="3033077"/>
                  </a:lnTo>
                  <a:lnTo>
                    <a:pt x="2422309" y="3030537"/>
                  </a:lnTo>
                  <a:lnTo>
                    <a:pt x="2422842" y="3029737"/>
                  </a:lnTo>
                  <a:lnTo>
                    <a:pt x="2423261" y="3029369"/>
                  </a:lnTo>
                  <a:lnTo>
                    <a:pt x="2426652" y="3030220"/>
                  </a:lnTo>
                  <a:lnTo>
                    <a:pt x="2427224" y="3028835"/>
                  </a:lnTo>
                  <a:close/>
                </a:path>
                <a:path w="5425440" h="3146425">
                  <a:moveTo>
                    <a:pt x="2538920" y="3129788"/>
                  </a:moveTo>
                  <a:lnTo>
                    <a:pt x="2522905" y="3129788"/>
                  </a:lnTo>
                  <a:lnTo>
                    <a:pt x="2522905" y="3145802"/>
                  </a:lnTo>
                  <a:lnTo>
                    <a:pt x="2538920" y="3145802"/>
                  </a:lnTo>
                  <a:lnTo>
                    <a:pt x="2538920" y="3129788"/>
                  </a:lnTo>
                  <a:close/>
                </a:path>
                <a:path w="5425440" h="3146425">
                  <a:moveTo>
                    <a:pt x="2671368" y="3014129"/>
                  </a:moveTo>
                  <a:lnTo>
                    <a:pt x="2670543" y="3013291"/>
                  </a:lnTo>
                  <a:lnTo>
                    <a:pt x="2667254" y="3014281"/>
                  </a:lnTo>
                  <a:lnTo>
                    <a:pt x="2666581" y="3012871"/>
                  </a:lnTo>
                  <a:lnTo>
                    <a:pt x="2667050" y="3010725"/>
                  </a:lnTo>
                  <a:lnTo>
                    <a:pt x="2666974" y="3009163"/>
                  </a:lnTo>
                  <a:lnTo>
                    <a:pt x="2667368" y="3006128"/>
                  </a:lnTo>
                  <a:lnTo>
                    <a:pt x="2666327" y="3005086"/>
                  </a:lnTo>
                  <a:lnTo>
                    <a:pt x="2663799" y="3006280"/>
                  </a:lnTo>
                  <a:lnTo>
                    <a:pt x="2662999" y="3005747"/>
                  </a:lnTo>
                  <a:lnTo>
                    <a:pt x="2662478" y="3004845"/>
                  </a:lnTo>
                  <a:lnTo>
                    <a:pt x="2663647" y="3002559"/>
                  </a:lnTo>
                  <a:lnTo>
                    <a:pt x="2661932" y="3000451"/>
                  </a:lnTo>
                  <a:lnTo>
                    <a:pt x="2656433" y="3002750"/>
                  </a:lnTo>
                  <a:lnTo>
                    <a:pt x="2654985" y="3001759"/>
                  </a:lnTo>
                  <a:lnTo>
                    <a:pt x="2654477" y="3000845"/>
                  </a:lnTo>
                  <a:lnTo>
                    <a:pt x="2655646" y="2998559"/>
                  </a:lnTo>
                  <a:lnTo>
                    <a:pt x="2654757" y="2997466"/>
                  </a:lnTo>
                  <a:lnTo>
                    <a:pt x="2647302" y="2997466"/>
                  </a:lnTo>
                  <a:lnTo>
                    <a:pt x="2646311" y="2998381"/>
                  </a:lnTo>
                  <a:lnTo>
                    <a:pt x="2647518" y="3000972"/>
                  </a:lnTo>
                  <a:lnTo>
                    <a:pt x="2646984" y="3001759"/>
                  </a:lnTo>
                  <a:lnTo>
                    <a:pt x="2645537" y="3002750"/>
                  </a:lnTo>
                  <a:lnTo>
                    <a:pt x="2640050" y="3000451"/>
                  </a:lnTo>
                  <a:lnTo>
                    <a:pt x="2638323" y="3002546"/>
                  </a:lnTo>
                  <a:lnTo>
                    <a:pt x="2639491" y="3004845"/>
                  </a:lnTo>
                  <a:lnTo>
                    <a:pt x="2638983" y="3005747"/>
                  </a:lnTo>
                  <a:lnTo>
                    <a:pt x="2638260" y="3006267"/>
                  </a:lnTo>
                  <a:lnTo>
                    <a:pt x="2635542" y="3005086"/>
                  </a:lnTo>
                  <a:lnTo>
                    <a:pt x="2633789" y="3007106"/>
                  </a:lnTo>
                  <a:lnTo>
                    <a:pt x="2635580" y="3011982"/>
                  </a:lnTo>
                  <a:lnTo>
                    <a:pt x="2634831" y="3014154"/>
                  </a:lnTo>
                  <a:lnTo>
                    <a:pt x="2631351" y="3013443"/>
                  </a:lnTo>
                  <a:lnTo>
                    <a:pt x="2630436" y="3014205"/>
                  </a:lnTo>
                  <a:lnTo>
                    <a:pt x="2630805" y="3020911"/>
                  </a:lnTo>
                  <a:lnTo>
                    <a:pt x="2631046" y="3022066"/>
                  </a:lnTo>
                  <a:lnTo>
                    <a:pt x="2634678" y="3021469"/>
                  </a:lnTo>
                  <a:lnTo>
                    <a:pt x="2635351" y="3022130"/>
                  </a:lnTo>
                  <a:lnTo>
                    <a:pt x="2634945" y="3025178"/>
                  </a:lnTo>
                  <a:lnTo>
                    <a:pt x="2635021" y="3026537"/>
                  </a:lnTo>
                  <a:lnTo>
                    <a:pt x="2634551" y="3029115"/>
                  </a:lnTo>
                  <a:lnTo>
                    <a:pt x="2635389" y="3030372"/>
                  </a:lnTo>
                  <a:lnTo>
                    <a:pt x="2638387" y="3029254"/>
                  </a:lnTo>
                  <a:lnTo>
                    <a:pt x="2638983" y="3029750"/>
                  </a:lnTo>
                  <a:lnTo>
                    <a:pt x="2639504" y="3030664"/>
                  </a:lnTo>
                  <a:lnTo>
                    <a:pt x="2638323" y="3032950"/>
                  </a:lnTo>
                  <a:lnTo>
                    <a:pt x="2640050" y="3035046"/>
                  </a:lnTo>
                  <a:lnTo>
                    <a:pt x="2645537" y="3032747"/>
                  </a:lnTo>
                  <a:lnTo>
                    <a:pt x="2646984" y="3033750"/>
                  </a:lnTo>
                  <a:lnTo>
                    <a:pt x="2647315" y="3034131"/>
                  </a:lnTo>
                  <a:lnTo>
                    <a:pt x="2646565" y="3037598"/>
                  </a:lnTo>
                  <a:lnTo>
                    <a:pt x="2648242" y="3038195"/>
                  </a:lnTo>
                  <a:lnTo>
                    <a:pt x="2653766" y="3038271"/>
                  </a:lnTo>
                  <a:lnTo>
                    <a:pt x="2655493" y="3037535"/>
                  </a:lnTo>
                  <a:lnTo>
                    <a:pt x="2654566" y="3034169"/>
                  </a:lnTo>
                  <a:lnTo>
                    <a:pt x="2655659" y="3033090"/>
                  </a:lnTo>
                  <a:lnTo>
                    <a:pt x="2658186" y="3034271"/>
                  </a:lnTo>
                  <a:lnTo>
                    <a:pt x="2659799" y="3033230"/>
                  </a:lnTo>
                  <a:lnTo>
                    <a:pt x="2662326" y="3034411"/>
                  </a:lnTo>
                  <a:lnTo>
                    <a:pt x="2663660" y="3033090"/>
                  </a:lnTo>
                  <a:lnTo>
                    <a:pt x="2662466" y="3030550"/>
                  </a:lnTo>
                  <a:lnTo>
                    <a:pt x="2662999" y="3029750"/>
                  </a:lnTo>
                  <a:lnTo>
                    <a:pt x="2663901" y="3029229"/>
                  </a:lnTo>
                  <a:lnTo>
                    <a:pt x="2666200" y="3030410"/>
                  </a:lnTo>
                  <a:lnTo>
                    <a:pt x="2668308" y="3028683"/>
                  </a:lnTo>
                  <a:lnTo>
                    <a:pt x="2665996" y="3023184"/>
                  </a:lnTo>
                  <a:lnTo>
                    <a:pt x="2667000" y="3021749"/>
                  </a:lnTo>
                  <a:lnTo>
                    <a:pt x="2667419" y="3021406"/>
                  </a:lnTo>
                  <a:lnTo>
                    <a:pt x="2670835" y="3022155"/>
                  </a:lnTo>
                  <a:lnTo>
                    <a:pt x="2671330" y="3020809"/>
                  </a:lnTo>
                  <a:lnTo>
                    <a:pt x="2671051" y="3018739"/>
                  </a:lnTo>
                  <a:lnTo>
                    <a:pt x="2670975" y="3017164"/>
                  </a:lnTo>
                  <a:lnTo>
                    <a:pt x="2671368" y="3014129"/>
                  </a:lnTo>
                  <a:close/>
                </a:path>
                <a:path w="5425440" h="3146425">
                  <a:moveTo>
                    <a:pt x="2779064" y="3129788"/>
                  </a:moveTo>
                  <a:lnTo>
                    <a:pt x="2763062" y="3129788"/>
                  </a:lnTo>
                  <a:lnTo>
                    <a:pt x="2763062" y="3145802"/>
                  </a:lnTo>
                  <a:lnTo>
                    <a:pt x="2779064" y="3145802"/>
                  </a:lnTo>
                  <a:lnTo>
                    <a:pt x="2779064" y="3129788"/>
                  </a:lnTo>
                  <a:close/>
                </a:path>
                <a:path w="5425440" h="3146425">
                  <a:moveTo>
                    <a:pt x="2911538" y="3014129"/>
                  </a:moveTo>
                  <a:lnTo>
                    <a:pt x="2910713" y="3013291"/>
                  </a:lnTo>
                  <a:lnTo>
                    <a:pt x="2907411" y="3014281"/>
                  </a:lnTo>
                  <a:lnTo>
                    <a:pt x="2906738" y="3012871"/>
                  </a:lnTo>
                  <a:lnTo>
                    <a:pt x="2907207" y="3010725"/>
                  </a:lnTo>
                  <a:lnTo>
                    <a:pt x="2907119" y="3009163"/>
                  </a:lnTo>
                  <a:lnTo>
                    <a:pt x="2907525" y="3006128"/>
                  </a:lnTo>
                  <a:lnTo>
                    <a:pt x="2906484" y="3005086"/>
                  </a:lnTo>
                  <a:lnTo>
                    <a:pt x="2903956" y="3006280"/>
                  </a:lnTo>
                  <a:lnTo>
                    <a:pt x="2903156" y="3005747"/>
                  </a:lnTo>
                  <a:lnTo>
                    <a:pt x="2902623" y="3004845"/>
                  </a:lnTo>
                  <a:lnTo>
                    <a:pt x="2903804" y="3002559"/>
                  </a:lnTo>
                  <a:lnTo>
                    <a:pt x="2902089" y="3000451"/>
                  </a:lnTo>
                  <a:lnTo>
                    <a:pt x="2896590" y="3002750"/>
                  </a:lnTo>
                  <a:lnTo>
                    <a:pt x="2895142" y="3001759"/>
                  </a:lnTo>
                  <a:lnTo>
                    <a:pt x="2894622" y="3000845"/>
                  </a:lnTo>
                  <a:lnTo>
                    <a:pt x="2895803" y="2998559"/>
                  </a:lnTo>
                  <a:lnTo>
                    <a:pt x="2894914" y="2997466"/>
                  </a:lnTo>
                  <a:lnTo>
                    <a:pt x="2887446" y="2997466"/>
                  </a:lnTo>
                  <a:lnTo>
                    <a:pt x="2886481" y="2998381"/>
                  </a:lnTo>
                  <a:lnTo>
                    <a:pt x="2887662" y="3000972"/>
                  </a:lnTo>
                  <a:lnTo>
                    <a:pt x="2887141" y="3001759"/>
                  </a:lnTo>
                  <a:lnTo>
                    <a:pt x="2885706" y="3002750"/>
                  </a:lnTo>
                  <a:lnTo>
                    <a:pt x="2880207" y="3000451"/>
                  </a:lnTo>
                  <a:lnTo>
                    <a:pt x="2878493" y="3002546"/>
                  </a:lnTo>
                  <a:lnTo>
                    <a:pt x="2879661" y="3004845"/>
                  </a:lnTo>
                  <a:lnTo>
                    <a:pt x="2879140" y="3005747"/>
                  </a:lnTo>
                  <a:lnTo>
                    <a:pt x="2878417" y="3006267"/>
                  </a:lnTo>
                  <a:lnTo>
                    <a:pt x="2875711" y="3005086"/>
                  </a:lnTo>
                  <a:lnTo>
                    <a:pt x="2873946" y="3007106"/>
                  </a:lnTo>
                  <a:lnTo>
                    <a:pt x="2875750" y="3011982"/>
                  </a:lnTo>
                  <a:lnTo>
                    <a:pt x="2874988" y="3014154"/>
                  </a:lnTo>
                  <a:lnTo>
                    <a:pt x="2871520" y="3013443"/>
                  </a:lnTo>
                  <a:lnTo>
                    <a:pt x="2870593" y="3014205"/>
                  </a:lnTo>
                  <a:lnTo>
                    <a:pt x="2870962" y="3020911"/>
                  </a:lnTo>
                  <a:lnTo>
                    <a:pt x="2871203" y="3022066"/>
                  </a:lnTo>
                  <a:lnTo>
                    <a:pt x="2874848" y="3021469"/>
                  </a:lnTo>
                  <a:lnTo>
                    <a:pt x="2875521" y="3022130"/>
                  </a:lnTo>
                  <a:lnTo>
                    <a:pt x="2875115" y="3025178"/>
                  </a:lnTo>
                  <a:lnTo>
                    <a:pt x="2875178" y="3026537"/>
                  </a:lnTo>
                  <a:lnTo>
                    <a:pt x="2874708" y="3029115"/>
                  </a:lnTo>
                  <a:lnTo>
                    <a:pt x="2875546" y="3030372"/>
                  </a:lnTo>
                  <a:lnTo>
                    <a:pt x="2878544" y="3029254"/>
                  </a:lnTo>
                  <a:lnTo>
                    <a:pt x="2879140" y="3029750"/>
                  </a:lnTo>
                  <a:lnTo>
                    <a:pt x="2879661" y="3030664"/>
                  </a:lnTo>
                  <a:lnTo>
                    <a:pt x="2878493" y="3032950"/>
                  </a:lnTo>
                  <a:lnTo>
                    <a:pt x="2880207" y="3035046"/>
                  </a:lnTo>
                  <a:lnTo>
                    <a:pt x="2885706" y="3032747"/>
                  </a:lnTo>
                  <a:lnTo>
                    <a:pt x="2887141" y="3033750"/>
                  </a:lnTo>
                  <a:lnTo>
                    <a:pt x="2887472" y="3034131"/>
                  </a:lnTo>
                  <a:lnTo>
                    <a:pt x="2886722" y="3037598"/>
                  </a:lnTo>
                  <a:lnTo>
                    <a:pt x="2888399" y="3038195"/>
                  </a:lnTo>
                  <a:lnTo>
                    <a:pt x="2893936" y="3038271"/>
                  </a:lnTo>
                  <a:lnTo>
                    <a:pt x="2895650" y="3037535"/>
                  </a:lnTo>
                  <a:lnTo>
                    <a:pt x="2894723" y="3034169"/>
                  </a:lnTo>
                  <a:lnTo>
                    <a:pt x="2895803" y="3033090"/>
                  </a:lnTo>
                  <a:lnTo>
                    <a:pt x="2898343" y="3034271"/>
                  </a:lnTo>
                  <a:lnTo>
                    <a:pt x="2899943" y="3033230"/>
                  </a:lnTo>
                  <a:lnTo>
                    <a:pt x="2902483" y="3034411"/>
                  </a:lnTo>
                  <a:lnTo>
                    <a:pt x="2903817" y="3033090"/>
                  </a:lnTo>
                  <a:lnTo>
                    <a:pt x="2902610" y="3030550"/>
                  </a:lnTo>
                  <a:lnTo>
                    <a:pt x="2903143" y="3029750"/>
                  </a:lnTo>
                  <a:lnTo>
                    <a:pt x="2904045" y="3029229"/>
                  </a:lnTo>
                  <a:lnTo>
                    <a:pt x="2906344" y="3030410"/>
                  </a:lnTo>
                  <a:lnTo>
                    <a:pt x="2908452" y="3028683"/>
                  </a:lnTo>
                  <a:lnTo>
                    <a:pt x="2906141" y="3023184"/>
                  </a:lnTo>
                  <a:lnTo>
                    <a:pt x="2907144" y="3021749"/>
                  </a:lnTo>
                  <a:lnTo>
                    <a:pt x="2907576" y="3021406"/>
                  </a:lnTo>
                  <a:lnTo>
                    <a:pt x="2910992" y="3022155"/>
                  </a:lnTo>
                  <a:lnTo>
                    <a:pt x="2911487" y="3020809"/>
                  </a:lnTo>
                  <a:lnTo>
                    <a:pt x="2911208" y="3018739"/>
                  </a:lnTo>
                  <a:lnTo>
                    <a:pt x="2911119" y="3017164"/>
                  </a:lnTo>
                  <a:lnTo>
                    <a:pt x="2911538" y="3014129"/>
                  </a:lnTo>
                  <a:close/>
                </a:path>
                <a:path w="5425440" h="3146425">
                  <a:moveTo>
                    <a:pt x="3019221" y="3129788"/>
                  </a:moveTo>
                  <a:lnTo>
                    <a:pt x="3003207" y="3129788"/>
                  </a:lnTo>
                  <a:lnTo>
                    <a:pt x="3003207" y="3145802"/>
                  </a:lnTo>
                  <a:lnTo>
                    <a:pt x="3019221" y="3145802"/>
                  </a:lnTo>
                  <a:lnTo>
                    <a:pt x="3019221" y="3129788"/>
                  </a:lnTo>
                  <a:close/>
                </a:path>
                <a:path w="5425440" h="3146425">
                  <a:moveTo>
                    <a:pt x="3147961" y="3010408"/>
                  </a:moveTo>
                  <a:lnTo>
                    <a:pt x="3146628" y="3009074"/>
                  </a:lnTo>
                  <a:lnTo>
                    <a:pt x="3144101" y="3010268"/>
                  </a:lnTo>
                  <a:lnTo>
                    <a:pt x="3143300" y="3009735"/>
                  </a:lnTo>
                  <a:lnTo>
                    <a:pt x="3142805" y="3008731"/>
                  </a:lnTo>
                  <a:lnTo>
                    <a:pt x="3143910" y="3006661"/>
                  </a:lnTo>
                  <a:lnTo>
                    <a:pt x="3142869" y="3005099"/>
                  </a:lnTo>
                  <a:lnTo>
                    <a:pt x="3139846" y="3006293"/>
                  </a:lnTo>
                  <a:lnTo>
                    <a:pt x="3138830" y="3005277"/>
                  </a:lnTo>
                  <a:lnTo>
                    <a:pt x="3139846" y="3002026"/>
                  </a:lnTo>
                  <a:lnTo>
                    <a:pt x="3137636" y="3000908"/>
                  </a:lnTo>
                  <a:lnTo>
                    <a:pt x="3133191" y="3001746"/>
                  </a:lnTo>
                  <a:lnTo>
                    <a:pt x="3129267" y="3001746"/>
                  </a:lnTo>
                  <a:lnTo>
                    <a:pt x="3125114" y="3000946"/>
                  </a:lnTo>
                  <a:lnTo>
                    <a:pt x="3122790" y="3001949"/>
                  </a:lnTo>
                  <a:lnTo>
                    <a:pt x="3123679" y="3005302"/>
                  </a:lnTo>
                  <a:lnTo>
                    <a:pt x="3123285" y="3005734"/>
                  </a:lnTo>
                  <a:lnTo>
                    <a:pt x="3122485" y="3006267"/>
                  </a:lnTo>
                  <a:lnTo>
                    <a:pt x="3119945" y="3005074"/>
                  </a:lnTo>
                  <a:lnTo>
                    <a:pt x="3118612" y="3006407"/>
                  </a:lnTo>
                  <a:lnTo>
                    <a:pt x="3119818" y="3008934"/>
                  </a:lnTo>
                  <a:lnTo>
                    <a:pt x="3119285" y="3009735"/>
                  </a:lnTo>
                  <a:lnTo>
                    <a:pt x="3118662" y="3010243"/>
                  </a:lnTo>
                  <a:lnTo>
                    <a:pt x="3115716" y="3009112"/>
                  </a:lnTo>
                  <a:lnTo>
                    <a:pt x="3114421" y="3010966"/>
                  </a:lnTo>
                  <a:lnTo>
                    <a:pt x="3115272" y="3016173"/>
                  </a:lnTo>
                  <a:lnTo>
                    <a:pt x="3115272" y="3019641"/>
                  </a:lnTo>
                  <a:lnTo>
                    <a:pt x="3114446" y="3024086"/>
                  </a:lnTo>
                  <a:lnTo>
                    <a:pt x="3115551" y="3026295"/>
                  </a:lnTo>
                  <a:lnTo>
                    <a:pt x="3118815" y="3025279"/>
                  </a:lnTo>
                  <a:lnTo>
                    <a:pt x="3119844" y="3026308"/>
                  </a:lnTo>
                  <a:lnTo>
                    <a:pt x="3118637" y="3029318"/>
                  </a:lnTo>
                  <a:lnTo>
                    <a:pt x="3120212" y="3030359"/>
                  </a:lnTo>
                  <a:lnTo>
                    <a:pt x="3122269" y="3029254"/>
                  </a:lnTo>
                  <a:lnTo>
                    <a:pt x="3123285" y="3029737"/>
                  </a:lnTo>
                  <a:lnTo>
                    <a:pt x="3123755" y="3030296"/>
                  </a:lnTo>
                  <a:lnTo>
                    <a:pt x="3122688" y="3033382"/>
                  </a:lnTo>
                  <a:lnTo>
                    <a:pt x="3123946" y="3034144"/>
                  </a:lnTo>
                  <a:lnTo>
                    <a:pt x="3126486" y="3033738"/>
                  </a:lnTo>
                  <a:lnTo>
                    <a:pt x="3128607" y="3033738"/>
                  </a:lnTo>
                  <a:lnTo>
                    <a:pt x="3129965" y="3033814"/>
                  </a:lnTo>
                  <a:lnTo>
                    <a:pt x="3132620" y="3033661"/>
                  </a:lnTo>
                  <a:lnTo>
                    <a:pt x="3133953" y="3033814"/>
                  </a:lnTo>
                  <a:lnTo>
                    <a:pt x="3135871" y="3033712"/>
                  </a:lnTo>
                  <a:lnTo>
                    <a:pt x="3138919" y="3034119"/>
                  </a:lnTo>
                  <a:lnTo>
                    <a:pt x="3139960" y="3033077"/>
                  </a:lnTo>
                  <a:lnTo>
                    <a:pt x="3138754" y="3030537"/>
                  </a:lnTo>
                  <a:lnTo>
                    <a:pt x="3139287" y="3029737"/>
                  </a:lnTo>
                  <a:lnTo>
                    <a:pt x="3140392" y="3029305"/>
                  </a:lnTo>
                  <a:lnTo>
                    <a:pt x="3142259" y="3030296"/>
                  </a:lnTo>
                  <a:lnTo>
                    <a:pt x="3143859" y="3029445"/>
                  </a:lnTo>
                  <a:lnTo>
                    <a:pt x="3142818" y="3026232"/>
                  </a:lnTo>
                  <a:lnTo>
                    <a:pt x="3143707" y="3025317"/>
                  </a:lnTo>
                  <a:lnTo>
                    <a:pt x="3147085" y="3026245"/>
                  </a:lnTo>
                  <a:lnTo>
                    <a:pt x="3147669" y="3024860"/>
                  </a:lnTo>
                  <a:lnTo>
                    <a:pt x="3147301" y="3022727"/>
                  </a:lnTo>
                  <a:lnTo>
                    <a:pt x="3147301" y="3013748"/>
                  </a:lnTo>
                  <a:lnTo>
                    <a:pt x="3146717" y="3012910"/>
                  </a:lnTo>
                  <a:lnTo>
                    <a:pt x="3147961" y="3010408"/>
                  </a:lnTo>
                  <a:close/>
                </a:path>
                <a:path w="5425440" h="3146425">
                  <a:moveTo>
                    <a:pt x="3259671" y="3141484"/>
                  </a:moveTo>
                  <a:lnTo>
                    <a:pt x="3259658" y="3134029"/>
                  </a:lnTo>
                  <a:lnTo>
                    <a:pt x="3258566" y="3133140"/>
                  </a:lnTo>
                  <a:lnTo>
                    <a:pt x="3256280" y="3134309"/>
                  </a:lnTo>
                  <a:lnTo>
                    <a:pt x="3255365" y="3133788"/>
                  </a:lnTo>
                  <a:lnTo>
                    <a:pt x="3254845" y="3132886"/>
                  </a:lnTo>
                  <a:lnTo>
                    <a:pt x="3256026" y="3130588"/>
                  </a:lnTo>
                  <a:lnTo>
                    <a:pt x="3254298" y="3128492"/>
                  </a:lnTo>
                  <a:lnTo>
                    <a:pt x="3248799" y="3130791"/>
                  </a:lnTo>
                  <a:lnTo>
                    <a:pt x="3247364" y="3129788"/>
                  </a:lnTo>
                  <a:lnTo>
                    <a:pt x="3247364" y="3133788"/>
                  </a:lnTo>
                  <a:lnTo>
                    <a:pt x="3243364" y="3133788"/>
                  </a:lnTo>
                  <a:lnTo>
                    <a:pt x="3244354" y="3135236"/>
                  </a:lnTo>
                  <a:lnTo>
                    <a:pt x="3242056" y="3140722"/>
                  </a:lnTo>
                  <a:lnTo>
                    <a:pt x="3244164" y="3142450"/>
                  </a:lnTo>
                  <a:lnTo>
                    <a:pt x="3246450" y="3141281"/>
                  </a:lnTo>
                  <a:lnTo>
                    <a:pt x="3247364" y="3141789"/>
                  </a:lnTo>
                  <a:lnTo>
                    <a:pt x="3247885" y="3142691"/>
                  </a:lnTo>
                  <a:lnTo>
                    <a:pt x="3246704" y="3144990"/>
                  </a:lnTo>
                  <a:lnTo>
                    <a:pt x="3247593" y="3146082"/>
                  </a:lnTo>
                  <a:lnTo>
                    <a:pt x="3255048" y="3146094"/>
                  </a:lnTo>
                  <a:lnTo>
                    <a:pt x="3256038" y="3145155"/>
                  </a:lnTo>
                  <a:lnTo>
                    <a:pt x="3254832" y="3142577"/>
                  </a:lnTo>
                  <a:lnTo>
                    <a:pt x="3255365" y="3141789"/>
                  </a:lnTo>
                  <a:lnTo>
                    <a:pt x="3256140" y="3141256"/>
                  </a:lnTo>
                  <a:lnTo>
                    <a:pt x="3258731" y="3142462"/>
                  </a:lnTo>
                  <a:lnTo>
                    <a:pt x="3259671" y="3141484"/>
                  </a:lnTo>
                  <a:close/>
                </a:path>
                <a:path w="5425440" h="3146425">
                  <a:moveTo>
                    <a:pt x="3384308" y="3024505"/>
                  </a:moveTo>
                  <a:lnTo>
                    <a:pt x="3383445" y="3019298"/>
                  </a:lnTo>
                  <a:lnTo>
                    <a:pt x="3383445" y="3012948"/>
                  </a:lnTo>
                  <a:lnTo>
                    <a:pt x="3383851" y="3010395"/>
                  </a:lnTo>
                  <a:lnTo>
                    <a:pt x="3383089" y="3009150"/>
                  </a:lnTo>
                  <a:lnTo>
                    <a:pt x="3379990" y="3010217"/>
                  </a:lnTo>
                  <a:lnTo>
                    <a:pt x="3379444" y="3009747"/>
                  </a:lnTo>
                  <a:lnTo>
                    <a:pt x="3378949" y="3009150"/>
                  </a:lnTo>
                  <a:lnTo>
                    <a:pt x="3380028" y="3006153"/>
                  </a:lnTo>
                  <a:lnTo>
                    <a:pt x="3378225" y="3004870"/>
                  </a:lnTo>
                  <a:lnTo>
                    <a:pt x="3373005" y="3005734"/>
                  </a:lnTo>
                  <a:lnTo>
                    <a:pt x="3369411" y="3005734"/>
                  </a:lnTo>
                  <a:lnTo>
                    <a:pt x="3365271" y="3004934"/>
                  </a:lnTo>
                  <a:lnTo>
                    <a:pt x="3362922" y="3005950"/>
                  </a:lnTo>
                  <a:lnTo>
                    <a:pt x="3363861" y="3009303"/>
                  </a:lnTo>
                  <a:lnTo>
                    <a:pt x="3362769" y="3010395"/>
                  </a:lnTo>
                  <a:lnTo>
                    <a:pt x="3360229" y="3009201"/>
                  </a:lnTo>
                  <a:lnTo>
                    <a:pt x="3359429" y="3009735"/>
                  </a:lnTo>
                  <a:lnTo>
                    <a:pt x="3359429" y="3019298"/>
                  </a:lnTo>
                  <a:lnTo>
                    <a:pt x="3358578" y="3024517"/>
                  </a:lnTo>
                  <a:lnTo>
                    <a:pt x="3359861" y="3026359"/>
                  </a:lnTo>
                  <a:lnTo>
                    <a:pt x="3362820" y="3025229"/>
                  </a:lnTo>
                  <a:lnTo>
                    <a:pt x="3363430" y="3025737"/>
                  </a:lnTo>
                  <a:lnTo>
                    <a:pt x="3363938" y="3026346"/>
                  </a:lnTo>
                  <a:lnTo>
                    <a:pt x="3362807" y="3029305"/>
                  </a:lnTo>
                  <a:lnTo>
                    <a:pt x="3364661" y="3030588"/>
                  </a:lnTo>
                  <a:lnTo>
                    <a:pt x="3369881" y="3029737"/>
                  </a:lnTo>
                  <a:lnTo>
                    <a:pt x="3376244" y="3029737"/>
                  </a:lnTo>
                  <a:lnTo>
                    <a:pt x="3378784" y="3030143"/>
                  </a:lnTo>
                  <a:lnTo>
                    <a:pt x="3380041" y="3029381"/>
                  </a:lnTo>
                  <a:lnTo>
                    <a:pt x="3378974" y="3026295"/>
                  </a:lnTo>
                  <a:lnTo>
                    <a:pt x="3379444" y="3025737"/>
                  </a:lnTo>
                  <a:lnTo>
                    <a:pt x="3380067" y="3025229"/>
                  </a:lnTo>
                  <a:lnTo>
                    <a:pt x="3383013" y="3026359"/>
                  </a:lnTo>
                  <a:lnTo>
                    <a:pt x="3384308" y="3024505"/>
                  </a:lnTo>
                  <a:close/>
                </a:path>
                <a:path w="5425440" h="3146425">
                  <a:moveTo>
                    <a:pt x="3619601" y="3009747"/>
                  </a:moveTo>
                  <a:lnTo>
                    <a:pt x="3603587" y="3009747"/>
                  </a:lnTo>
                  <a:lnTo>
                    <a:pt x="3603587" y="3025749"/>
                  </a:lnTo>
                  <a:lnTo>
                    <a:pt x="3619601" y="3025749"/>
                  </a:lnTo>
                  <a:lnTo>
                    <a:pt x="3619601" y="3009747"/>
                  </a:lnTo>
                  <a:close/>
                </a:path>
                <a:path w="5425440" h="3146425">
                  <a:moveTo>
                    <a:pt x="5300650" y="1329055"/>
                  </a:moveTo>
                  <a:lnTo>
                    <a:pt x="5284648" y="1329055"/>
                  </a:lnTo>
                  <a:lnTo>
                    <a:pt x="5284648" y="1345057"/>
                  </a:lnTo>
                  <a:lnTo>
                    <a:pt x="5300650" y="1345057"/>
                  </a:lnTo>
                  <a:lnTo>
                    <a:pt x="5300650" y="1329055"/>
                  </a:lnTo>
                  <a:close/>
                </a:path>
                <a:path w="5425440" h="3146425">
                  <a:moveTo>
                    <a:pt x="5305514" y="1103731"/>
                  </a:moveTo>
                  <a:lnTo>
                    <a:pt x="5304650" y="1098511"/>
                  </a:lnTo>
                  <a:lnTo>
                    <a:pt x="5304650" y="1092161"/>
                  </a:lnTo>
                  <a:lnTo>
                    <a:pt x="5305056" y="1089609"/>
                  </a:lnTo>
                  <a:lnTo>
                    <a:pt x="5304307" y="1088364"/>
                  </a:lnTo>
                  <a:lnTo>
                    <a:pt x="5301208" y="1089431"/>
                  </a:lnTo>
                  <a:lnTo>
                    <a:pt x="5300650" y="1088948"/>
                  </a:lnTo>
                  <a:lnTo>
                    <a:pt x="5300167" y="1088364"/>
                  </a:lnTo>
                  <a:lnTo>
                    <a:pt x="5301246" y="1085367"/>
                  </a:lnTo>
                  <a:lnTo>
                    <a:pt x="5299430" y="1084097"/>
                  </a:lnTo>
                  <a:lnTo>
                    <a:pt x="5294223" y="1084948"/>
                  </a:lnTo>
                  <a:lnTo>
                    <a:pt x="5290629" y="1084948"/>
                  </a:lnTo>
                  <a:lnTo>
                    <a:pt x="5286489" y="1084148"/>
                  </a:lnTo>
                  <a:lnTo>
                    <a:pt x="5284140" y="1085164"/>
                  </a:lnTo>
                  <a:lnTo>
                    <a:pt x="5285079" y="1088517"/>
                  </a:lnTo>
                  <a:lnTo>
                    <a:pt x="5283987" y="1089609"/>
                  </a:lnTo>
                  <a:lnTo>
                    <a:pt x="5281460" y="1088415"/>
                  </a:lnTo>
                  <a:lnTo>
                    <a:pt x="5280660" y="1088948"/>
                  </a:lnTo>
                  <a:lnTo>
                    <a:pt x="5280660" y="1098511"/>
                  </a:lnTo>
                  <a:lnTo>
                    <a:pt x="5279796" y="1103731"/>
                  </a:lnTo>
                  <a:lnTo>
                    <a:pt x="5281079" y="1105573"/>
                  </a:lnTo>
                  <a:lnTo>
                    <a:pt x="5284038" y="1104455"/>
                  </a:lnTo>
                  <a:lnTo>
                    <a:pt x="5284648" y="1104950"/>
                  </a:lnTo>
                  <a:lnTo>
                    <a:pt x="5285156" y="1105573"/>
                  </a:lnTo>
                  <a:lnTo>
                    <a:pt x="5284025" y="1108506"/>
                  </a:lnTo>
                  <a:lnTo>
                    <a:pt x="5285892" y="1109814"/>
                  </a:lnTo>
                  <a:lnTo>
                    <a:pt x="5291086" y="1108951"/>
                  </a:lnTo>
                  <a:lnTo>
                    <a:pt x="5297449" y="1108951"/>
                  </a:lnTo>
                  <a:lnTo>
                    <a:pt x="5299989" y="1109357"/>
                  </a:lnTo>
                  <a:lnTo>
                    <a:pt x="5301246" y="1108608"/>
                  </a:lnTo>
                  <a:lnTo>
                    <a:pt x="5300180" y="1105496"/>
                  </a:lnTo>
                  <a:lnTo>
                    <a:pt x="5300650" y="1104950"/>
                  </a:lnTo>
                  <a:lnTo>
                    <a:pt x="5301272" y="1104455"/>
                  </a:lnTo>
                  <a:lnTo>
                    <a:pt x="5304218" y="1105573"/>
                  </a:lnTo>
                  <a:lnTo>
                    <a:pt x="5305514" y="1103731"/>
                  </a:lnTo>
                  <a:close/>
                </a:path>
                <a:path w="5425440" h="3146425">
                  <a:moveTo>
                    <a:pt x="5309032" y="147662"/>
                  </a:moveTo>
                  <a:lnTo>
                    <a:pt x="5308663" y="145554"/>
                  </a:lnTo>
                  <a:lnTo>
                    <a:pt x="5308663" y="124561"/>
                  </a:lnTo>
                  <a:lnTo>
                    <a:pt x="5304663" y="124561"/>
                  </a:lnTo>
                  <a:lnTo>
                    <a:pt x="5304142" y="123659"/>
                  </a:lnTo>
                  <a:lnTo>
                    <a:pt x="5305310" y="121361"/>
                  </a:lnTo>
                  <a:lnTo>
                    <a:pt x="5304777" y="120700"/>
                  </a:lnTo>
                  <a:lnTo>
                    <a:pt x="5303990" y="119735"/>
                  </a:lnTo>
                  <a:lnTo>
                    <a:pt x="5297856" y="120700"/>
                  </a:lnTo>
                  <a:lnTo>
                    <a:pt x="5297652" y="120675"/>
                  </a:lnTo>
                  <a:lnTo>
                    <a:pt x="5293157" y="120142"/>
                  </a:lnTo>
                  <a:lnTo>
                    <a:pt x="5288229" y="120167"/>
                  </a:lnTo>
                  <a:lnTo>
                    <a:pt x="5283568" y="120675"/>
                  </a:lnTo>
                  <a:lnTo>
                    <a:pt x="5281663" y="120142"/>
                  </a:lnTo>
                  <a:lnTo>
                    <a:pt x="5280291" y="120700"/>
                  </a:lnTo>
                  <a:lnTo>
                    <a:pt x="5280330" y="121361"/>
                  </a:lnTo>
                  <a:lnTo>
                    <a:pt x="5281041" y="124129"/>
                  </a:lnTo>
                  <a:lnTo>
                    <a:pt x="5280660" y="124561"/>
                  </a:lnTo>
                  <a:lnTo>
                    <a:pt x="5276659" y="124561"/>
                  </a:lnTo>
                  <a:lnTo>
                    <a:pt x="5276926" y="131203"/>
                  </a:lnTo>
                  <a:lnTo>
                    <a:pt x="5276304" y="137909"/>
                  </a:lnTo>
                  <a:lnTo>
                    <a:pt x="5276685" y="145148"/>
                  </a:lnTo>
                  <a:lnTo>
                    <a:pt x="5276278" y="148196"/>
                  </a:lnTo>
                  <a:lnTo>
                    <a:pt x="5277320" y="149237"/>
                  </a:lnTo>
                  <a:lnTo>
                    <a:pt x="5279847" y="148031"/>
                  </a:lnTo>
                  <a:lnTo>
                    <a:pt x="5280660" y="148564"/>
                  </a:lnTo>
                  <a:lnTo>
                    <a:pt x="5281041" y="149034"/>
                  </a:lnTo>
                  <a:lnTo>
                    <a:pt x="5281092" y="149364"/>
                  </a:lnTo>
                  <a:lnTo>
                    <a:pt x="5280037" y="152133"/>
                  </a:lnTo>
                  <a:lnTo>
                    <a:pt x="5281879" y="153428"/>
                  </a:lnTo>
                  <a:lnTo>
                    <a:pt x="5287099" y="152565"/>
                  </a:lnTo>
                  <a:lnTo>
                    <a:pt x="5296674" y="152565"/>
                  </a:lnTo>
                  <a:lnTo>
                    <a:pt x="5297995" y="152514"/>
                  </a:lnTo>
                  <a:lnTo>
                    <a:pt x="5299341" y="152641"/>
                  </a:lnTo>
                  <a:lnTo>
                    <a:pt x="5301246" y="152539"/>
                  </a:lnTo>
                  <a:lnTo>
                    <a:pt x="5304282" y="152946"/>
                  </a:lnTo>
                  <a:lnTo>
                    <a:pt x="5304688" y="152539"/>
                  </a:lnTo>
                  <a:lnTo>
                    <a:pt x="5305336" y="151904"/>
                  </a:lnTo>
                  <a:lnTo>
                    <a:pt x="5304129" y="149364"/>
                  </a:lnTo>
                  <a:lnTo>
                    <a:pt x="5304663" y="148564"/>
                  </a:lnTo>
                  <a:lnTo>
                    <a:pt x="5305082" y="148196"/>
                  </a:lnTo>
                  <a:lnTo>
                    <a:pt x="5308473" y="149034"/>
                  </a:lnTo>
                  <a:lnTo>
                    <a:pt x="5308816" y="148196"/>
                  </a:lnTo>
                  <a:lnTo>
                    <a:pt x="5308879" y="148031"/>
                  </a:lnTo>
                  <a:lnTo>
                    <a:pt x="5309032" y="147662"/>
                  </a:lnTo>
                  <a:close/>
                </a:path>
                <a:path w="5425440" h="3146425">
                  <a:moveTo>
                    <a:pt x="5309336" y="849515"/>
                  </a:moveTo>
                  <a:lnTo>
                    <a:pt x="5308016" y="848182"/>
                  </a:lnTo>
                  <a:lnTo>
                    <a:pt x="5305336" y="849515"/>
                  </a:lnTo>
                  <a:lnTo>
                    <a:pt x="5304002" y="848182"/>
                  </a:lnTo>
                  <a:lnTo>
                    <a:pt x="5305336" y="845515"/>
                  </a:lnTo>
                  <a:lnTo>
                    <a:pt x="5304002" y="844194"/>
                  </a:lnTo>
                  <a:lnTo>
                    <a:pt x="5301475" y="845388"/>
                  </a:lnTo>
                  <a:lnTo>
                    <a:pt x="5300675" y="844854"/>
                  </a:lnTo>
                  <a:lnTo>
                    <a:pt x="5300142" y="844054"/>
                  </a:lnTo>
                  <a:lnTo>
                    <a:pt x="5301335" y="841527"/>
                  </a:lnTo>
                  <a:lnTo>
                    <a:pt x="5300167" y="840346"/>
                  </a:lnTo>
                  <a:lnTo>
                    <a:pt x="5297424" y="841070"/>
                  </a:lnTo>
                  <a:lnTo>
                    <a:pt x="5295620" y="840536"/>
                  </a:lnTo>
                  <a:lnTo>
                    <a:pt x="5293792" y="840854"/>
                  </a:lnTo>
                  <a:lnTo>
                    <a:pt x="5290972" y="840854"/>
                  </a:lnTo>
                  <a:lnTo>
                    <a:pt x="5286083" y="840003"/>
                  </a:lnTo>
                  <a:lnTo>
                    <a:pt x="5284089" y="841209"/>
                  </a:lnTo>
                  <a:lnTo>
                    <a:pt x="5285143" y="844308"/>
                  </a:lnTo>
                  <a:lnTo>
                    <a:pt x="5284673" y="844854"/>
                  </a:lnTo>
                  <a:lnTo>
                    <a:pt x="5283873" y="845388"/>
                  </a:lnTo>
                  <a:lnTo>
                    <a:pt x="5281333" y="844181"/>
                  </a:lnTo>
                  <a:lnTo>
                    <a:pt x="5280012" y="845515"/>
                  </a:lnTo>
                  <a:lnTo>
                    <a:pt x="5281206" y="848055"/>
                  </a:lnTo>
                  <a:lnTo>
                    <a:pt x="5280672" y="848855"/>
                  </a:lnTo>
                  <a:lnTo>
                    <a:pt x="5280063" y="849350"/>
                  </a:lnTo>
                  <a:lnTo>
                    <a:pt x="5277116" y="848233"/>
                  </a:lnTo>
                  <a:lnTo>
                    <a:pt x="5275808" y="850074"/>
                  </a:lnTo>
                  <a:lnTo>
                    <a:pt x="5276672" y="855294"/>
                  </a:lnTo>
                  <a:lnTo>
                    <a:pt x="5276672" y="858761"/>
                  </a:lnTo>
                  <a:lnTo>
                    <a:pt x="5275834" y="863206"/>
                  </a:lnTo>
                  <a:lnTo>
                    <a:pt x="5276951" y="865416"/>
                  </a:lnTo>
                  <a:lnTo>
                    <a:pt x="5280203" y="864400"/>
                  </a:lnTo>
                  <a:lnTo>
                    <a:pt x="5281231" y="865416"/>
                  </a:lnTo>
                  <a:lnTo>
                    <a:pt x="5280037" y="868426"/>
                  </a:lnTo>
                  <a:lnTo>
                    <a:pt x="5281587" y="869467"/>
                  </a:lnTo>
                  <a:lnTo>
                    <a:pt x="5283670" y="868362"/>
                  </a:lnTo>
                  <a:lnTo>
                    <a:pt x="5284673" y="868857"/>
                  </a:lnTo>
                  <a:lnTo>
                    <a:pt x="5285143" y="869416"/>
                  </a:lnTo>
                  <a:lnTo>
                    <a:pt x="5284089" y="872502"/>
                  </a:lnTo>
                  <a:lnTo>
                    <a:pt x="5285333" y="873252"/>
                  </a:lnTo>
                  <a:lnTo>
                    <a:pt x="5287873" y="872858"/>
                  </a:lnTo>
                  <a:lnTo>
                    <a:pt x="5289994" y="872858"/>
                  </a:lnTo>
                  <a:lnTo>
                    <a:pt x="5291353" y="872934"/>
                  </a:lnTo>
                  <a:lnTo>
                    <a:pt x="5293995" y="872782"/>
                  </a:lnTo>
                  <a:lnTo>
                    <a:pt x="5295328" y="872934"/>
                  </a:lnTo>
                  <a:lnTo>
                    <a:pt x="5297246" y="872820"/>
                  </a:lnTo>
                  <a:lnTo>
                    <a:pt x="5300281" y="873239"/>
                  </a:lnTo>
                  <a:lnTo>
                    <a:pt x="5301335" y="872185"/>
                  </a:lnTo>
                  <a:lnTo>
                    <a:pt x="5300142" y="869657"/>
                  </a:lnTo>
                  <a:lnTo>
                    <a:pt x="5300662" y="868857"/>
                  </a:lnTo>
                  <a:lnTo>
                    <a:pt x="5301767" y="868413"/>
                  </a:lnTo>
                  <a:lnTo>
                    <a:pt x="5303621" y="869403"/>
                  </a:lnTo>
                  <a:lnTo>
                    <a:pt x="5305234" y="868553"/>
                  </a:lnTo>
                  <a:lnTo>
                    <a:pt x="5304167" y="865339"/>
                  </a:lnTo>
                  <a:lnTo>
                    <a:pt x="5305069" y="864438"/>
                  </a:lnTo>
                  <a:lnTo>
                    <a:pt x="5308447" y="865365"/>
                  </a:lnTo>
                  <a:lnTo>
                    <a:pt x="5309044" y="863981"/>
                  </a:lnTo>
                  <a:lnTo>
                    <a:pt x="5308663" y="861834"/>
                  </a:lnTo>
                  <a:lnTo>
                    <a:pt x="5308663" y="852855"/>
                  </a:lnTo>
                  <a:lnTo>
                    <a:pt x="5308079" y="852017"/>
                  </a:lnTo>
                  <a:lnTo>
                    <a:pt x="5309336" y="849515"/>
                  </a:lnTo>
                  <a:close/>
                </a:path>
                <a:path w="5425440" h="3146425">
                  <a:moveTo>
                    <a:pt x="5313057" y="613143"/>
                  </a:moveTo>
                  <a:lnTo>
                    <a:pt x="5312232" y="612317"/>
                  </a:lnTo>
                  <a:lnTo>
                    <a:pt x="5308917" y="613295"/>
                  </a:lnTo>
                  <a:lnTo>
                    <a:pt x="5308257" y="611886"/>
                  </a:lnTo>
                  <a:lnTo>
                    <a:pt x="5308727" y="609752"/>
                  </a:lnTo>
                  <a:lnTo>
                    <a:pt x="5308638" y="608177"/>
                  </a:lnTo>
                  <a:lnTo>
                    <a:pt x="5309057" y="605142"/>
                  </a:lnTo>
                  <a:lnTo>
                    <a:pt x="5308016" y="604100"/>
                  </a:lnTo>
                  <a:lnTo>
                    <a:pt x="5305476" y="605294"/>
                  </a:lnTo>
                  <a:lnTo>
                    <a:pt x="5304675" y="604761"/>
                  </a:lnTo>
                  <a:lnTo>
                    <a:pt x="5304155" y="603859"/>
                  </a:lnTo>
                  <a:lnTo>
                    <a:pt x="5305323" y="601560"/>
                  </a:lnTo>
                  <a:lnTo>
                    <a:pt x="5303596" y="599452"/>
                  </a:lnTo>
                  <a:lnTo>
                    <a:pt x="5298110" y="601764"/>
                  </a:lnTo>
                  <a:lnTo>
                    <a:pt x="5296674" y="600760"/>
                  </a:lnTo>
                  <a:lnTo>
                    <a:pt x="5296141" y="599859"/>
                  </a:lnTo>
                  <a:lnTo>
                    <a:pt x="5297322" y="597560"/>
                  </a:lnTo>
                  <a:lnTo>
                    <a:pt x="5296433" y="596480"/>
                  </a:lnTo>
                  <a:lnTo>
                    <a:pt x="5288966" y="596455"/>
                  </a:lnTo>
                  <a:lnTo>
                    <a:pt x="5288000" y="597395"/>
                  </a:lnTo>
                  <a:lnTo>
                    <a:pt x="5289194" y="599986"/>
                  </a:lnTo>
                  <a:lnTo>
                    <a:pt x="5288661" y="600760"/>
                  </a:lnTo>
                  <a:lnTo>
                    <a:pt x="5287213" y="601764"/>
                  </a:lnTo>
                  <a:lnTo>
                    <a:pt x="5281727" y="599452"/>
                  </a:lnTo>
                  <a:lnTo>
                    <a:pt x="5279999" y="601560"/>
                  </a:lnTo>
                  <a:lnTo>
                    <a:pt x="5281180" y="603859"/>
                  </a:lnTo>
                  <a:lnTo>
                    <a:pt x="5280660" y="604761"/>
                  </a:lnTo>
                  <a:lnTo>
                    <a:pt x="5279936" y="605282"/>
                  </a:lnTo>
                  <a:lnTo>
                    <a:pt x="5277218" y="604100"/>
                  </a:lnTo>
                  <a:lnTo>
                    <a:pt x="5275465" y="606132"/>
                  </a:lnTo>
                  <a:lnTo>
                    <a:pt x="5277269" y="610997"/>
                  </a:lnTo>
                  <a:lnTo>
                    <a:pt x="5276520" y="613168"/>
                  </a:lnTo>
                  <a:lnTo>
                    <a:pt x="5273040" y="612444"/>
                  </a:lnTo>
                  <a:lnTo>
                    <a:pt x="5272125" y="613206"/>
                  </a:lnTo>
                  <a:lnTo>
                    <a:pt x="5272481" y="619925"/>
                  </a:lnTo>
                  <a:lnTo>
                    <a:pt x="5272722" y="621093"/>
                  </a:lnTo>
                  <a:lnTo>
                    <a:pt x="5276367" y="620483"/>
                  </a:lnTo>
                  <a:lnTo>
                    <a:pt x="5277040" y="621144"/>
                  </a:lnTo>
                  <a:lnTo>
                    <a:pt x="5276621" y="624192"/>
                  </a:lnTo>
                  <a:lnTo>
                    <a:pt x="5276697" y="625563"/>
                  </a:lnTo>
                  <a:lnTo>
                    <a:pt x="5276227" y="628116"/>
                  </a:lnTo>
                  <a:lnTo>
                    <a:pt x="5277066" y="629386"/>
                  </a:lnTo>
                  <a:lnTo>
                    <a:pt x="5280063" y="628269"/>
                  </a:lnTo>
                  <a:lnTo>
                    <a:pt x="5280660" y="628764"/>
                  </a:lnTo>
                  <a:lnTo>
                    <a:pt x="5281180" y="629666"/>
                  </a:lnTo>
                  <a:lnTo>
                    <a:pt x="5279999" y="631964"/>
                  </a:lnTo>
                  <a:lnTo>
                    <a:pt x="5281727" y="634072"/>
                  </a:lnTo>
                  <a:lnTo>
                    <a:pt x="5287213" y="631761"/>
                  </a:lnTo>
                  <a:lnTo>
                    <a:pt x="5288661" y="632764"/>
                  </a:lnTo>
                  <a:lnTo>
                    <a:pt x="5288991" y="633145"/>
                  </a:lnTo>
                  <a:lnTo>
                    <a:pt x="5288242" y="636612"/>
                  </a:lnTo>
                  <a:lnTo>
                    <a:pt x="5289918" y="637209"/>
                  </a:lnTo>
                  <a:lnTo>
                    <a:pt x="5295455" y="637286"/>
                  </a:lnTo>
                  <a:lnTo>
                    <a:pt x="5297170" y="636549"/>
                  </a:lnTo>
                  <a:lnTo>
                    <a:pt x="5296243" y="633183"/>
                  </a:lnTo>
                  <a:lnTo>
                    <a:pt x="5297322" y="632104"/>
                  </a:lnTo>
                  <a:lnTo>
                    <a:pt x="5299862" y="633285"/>
                  </a:lnTo>
                  <a:lnTo>
                    <a:pt x="5301462" y="632244"/>
                  </a:lnTo>
                  <a:lnTo>
                    <a:pt x="5304002" y="633425"/>
                  </a:lnTo>
                  <a:lnTo>
                    <a:pt x="5305336" y="632104"/>
                  </a:lnTo>
                  <a:lnTo>
                    <a:pt x="5304129" y="629564"/>
                  </a:lnTo>
                  <a:lnTo>
                    <a:pt x="5304663" y="628764"/>
                  </a:lnTo>
                  <a:lnTo>
                    <a:pt x="5305564" y="628243"/>
                  </a:lnTo>
                  <a:lnTo>
                    <a:pt x="5307863" y="629424"/>
                  </a:lnTo>
                  <a:lnTo>
                    <a:pt x="5309971" y="627697"/>
                  </a:lnTo>
                  <a:lnTo>
                    <a:pt x="5307660" y="622198"/>
                  </a:lnTo>
                  <a:lnTo>
                    <a:pt x="5308663" y="620763"/>
                  </a:lnTo>
                  <a:lnTo>
                    <a:pt x="5309082" y="620433"/>
                  </a:lnTo>
                  <a:lnTo>
                    <a:pt x="5312499" y="621182"/>
                  </a:lnTo>
                  <a:lnTo>
                    <a:pt x="5312994" y="619836"/>
                  </a:lnTo>
                  <a:lnTo>
                    <a:pt x="5312715" y="617753"/>
                  </a:lnTo>
                  <a:lnTo>
                    <a:pt x="5312638" y="616178"/>
                  </a:lnTo>
                  <a:lnTo>
                    <a:pt x="5313057" y="613143"/>
                  </a:lnTo>
                  <a:close/>
                </a:path>
                <a:path w="5425440" h="3146425">
                  <a:moveTo>
                    <a:pt x="5313057" y="373037"/>
                  </a:moveTo>
                  <a:lnTo>
                    <a:pt x="5312232" y="372211"/>
                  </a:lnTo>
                  <a:lnTo>
                    <a:pt x="5308917" y="373189"/>
                  </a:lnTo>
                  <a:lnTo>
                    <a:pt x="5308257" y="371779"/>
                  </a:lnTo>
                  <a:lnTo>
                    <a:pt x="5308727" y="369646"/>
                  </a:lnTo>
                  <a:lnTo>
                    <a:pt x="5308638" y="368071"/>
                  </a:lnTo>
                  <a:lnTo>
                    <a:pt x="5309057" y="365036"/>
                  </a:lnTo>
                  <a:lnTo>
                    <a:pt x="5308016" y="363994"/>
                  </a:lnTo>
                  <a:lnTo>
                    <a:pt x="5305476" y="365188"/>
                  </a:lnTo>
                  <a:lnTo>
                    <a:pt x="5304675" y="364655"/>
                  </a:lnTo>
                  <a:lnTo>
                    <a:pt x="5304155" y="363740"/>
                  </a:lnTo>
                  <a:lnTo>
                    <a:pt x="5305323" y="361454"/>
                  </a:lnTo>
                  <a:lnTo>
                    <a:pt x="5303596" y="359346"/>
                  </a:lnTo>
                  <a:lnTo>
                    <a:pt x="5298110" y="361657"/>
                  </a:lnTo>
                  <a:lnTo>
                    <a:pt x="5296674" y="360654"/>
                  </a:lnTo>
                  <a:lnTo>
                    <a:pt x="5296141" y="359740"/>
                  </a:lnTo>
                  <a:lnTo>
                    <a:pt x="5297322" y="357454"/>
                  </a:lnTo>
                  <a:lnTo>
                    <a:pt x="5296433" y="356374"/>
                  </a:lnTo>
                  <a:lnTo>
                    <a:pt x="5288966" y="356349"/>
                  </a:lnTo>
                  <a:lnTo>
                    <a:pt x="5288000" y="357289"/>
                  </a:lnTo>
                  <a:lnTo>
                    <a:pt x="5289194" y="359879"/>
                  </a:lnTo>
                  <a:lnTo>
                    <a:pt x="5288661" y="360654"/>
                  </a:lnTo>
                  <a:lnTo>
                    <a:pt x="5287213" y="361657"/>
                  </a:lnTo>
                  <a:lnTo>
                    <a:pt x="5281727" y="359346"/>
                  </a:lnTo>
                  <a:lnTo>
                    <a:pt x="5279999" y="361454"/>
                  </a:lnTo>
                  <a:lnTo>
                    <a:pt x="5281180" y="363740"/>
                  </a:lnTo>
                  <a:lnTo>
                    <a:pt x="5280660" y="364655"/>
                  </a:lnTo>
                  <a:lnTo>
                    <a:pt x="5279936" y="365175"/>
                  </a:lnTo>
                  <a:lnTo>
                    <a:pt x="5277218" y="363994"/>
                  </a:lnTo>
                  <a:lnTo>
                    <a:pt x="5275465" y="366014"/>
                  </a:lnTo>
                  <a:lnTo>
                    <a:pt x="5277269" y="370890"/>
                  </a:lnTo>
                  <a:lnTo>
                    <a:pt x="5276520" y="373062"/>
                  </a:lnTo>
                  <a:lnTo>
                    <a:pt x="5273040" y="372338"/>
                  </a:lnTo>
                  <a:lnTo>
                    <a:pt x="5272125" y="373100"/>
                  </a:lnTo>
                  <a:lnTo>
                    <a:pt x="5272481" y="379818"/>
                  </a:lnTo>
                  <a:lnTo>
                    <a:pt x="5272722" y="380974"/>
                  </a:lnTo>
                  <a:lnTo>
                    <a:pt x="5276367" y="380377"/>
                  </a:lnTo>
                  <a:lnTo>
                    <a:pt x="5277040" y="381050"/>
                  </a:lnTo>
                  <a:lnTo>
                    <a:pt x="5276621" y="384086"/>
                  </a:lnTo>
                  <a:lnTo>
                    <a:pt x="5276697" y="385457"/>
                  </a:lnTo>
                  <a:lnTo>
                    <a:pt x="5276227" y="388023"/>
                  </a:lnTo>
                  <a:lnTo>
                    <a:pt x="5277066" y="389280"/>
                  </a:lnTo>
                  <a:lnTo>
                    <a:pt x="5280063" y="388175"/>
                  </a:lnTo>
                  <a:lnTo>
                    <a:pt x="5280660" y="388670"/>
                  </a:lnTo>
                  <a:lnTo>
                    <a:pt x="5281180" y="389572"/>
                  </a:lnTo>
                  <a:lnTo>
                    <a:pt x="5279999" y="391871"/>
                  </a:lnTo>
                  <a:lnTo>
                    <a:pt x="5281727" y="393979"/>
                  </a:lnTo>
                  <a:lnTo>
                    <a:pt x="5287213" y="391668"/>
                  </a:lnTo>
                  <a:lnTo>
                    <a:pt x="5288661" y="392671"/>
                  </a:lnTo>
                  <a:lnTo>
                    <a:pt x="5288991" y="393052"/>
                  </a:lnTo>
                  <a:lnTo>
                    <a:pt x="5288242" y="396519"/>
                  </a:lnTo>
                  <a:lnTo>
                    <a:pt x="5289918" y="397116"/>
                  </a:lnTo>
                  <a:lnTo>
                    <a:pt x="5295455" y="397192"/>
                  </a:lnTo>
                  <a:lnTo>
                    <a:pt x="5297170" y="396455"/>
                  </a:lnTo>
                  <a:lnTo>
                    <a:pt x="5296243" y="393090"/>
                  </a:lnTo>
                  <a:lnTo>
                    <a:pt x="5297322" y="391998"/>
                  </a:lnTo>
                  <a:lnTo>
                    <a:pt x="5299862" y="393179"/>
                  </a:lnTo>
                  <a:lnTo>
                    <a:pt x="5301462" y="392150"/>
                  </a:lnTo>
                  <a:lnTo>
                    <a:pt x="5304002" y="393331"/>
                  </a:lnTo>
                  <a:lnTo>
                    <a:pt x="5305336" y="391998"/>
                  </a:lnTo>
                  <a:lnTo>
                    <a:pt x="5304129" y="389470"/>
                  </a:lnTo>
                  <a:lnTo>
                    <a:pt x="5304663" y="388670"/>
                  </a:lnTo>
                  <a:lnTo>
                    <a:pt x="5305564" y="388150"/>
                  </a:lnTo>
                  <a:lnTo>
                    <a:pt x="5307863" y="389318"/>
                  </a:lnTo>
                  <a:lnTo>
                    <a:pt x="5309971" y="387604"/>
                  </a:lnTo>
                  <a:lnTo>
                    <a:pt x="5307660" y="382104"/>
                  </a:lnTo>
                  <a:lnTo>
                    <a:pt x="5308663" y="380657"/>
                  </a:lnTo>
                  <a:lnTo>
                    <a:pt x="5309082" y="380326"/>
                  </a:lnTo>
                  <a:lnTo>
                    <a:pt x="5312499" y="381076"/>
                  </a:lnTo>
                  <a:lnTo>
                    <a:pt x="5312994" y="379730"/>
                  </a:lnTo>
                  <a:lnTo>
                    <a:pt x="5312715" y="377659"/>
                  </a:lnTo>
                  <a:lnTo>
                    <a:pt x="5312638" y="376072"/>
                  </a:lnTo>
                  <a:lnTo>
                    <a:pt x="5313057" y="373037"/>
                  </a:lnTo>
                  <a:close/>
                </a:path>
                <a:path w="5425440" h="3146425">
                  <a:moveTo>
                    <a:pt x="5420728" y="728802"/>
                  </a:moveTo>
                  <a:lnTo>
                    <a:pt x="5404713" y="728802"/>
                  </a:lnTo>
                  <a:lnTo>
                    <a:pt x="5404713" y="744816"/>
                  </a:lnTo>
                  <a:lnTo>
                    <a:pt x="5420728" y="744816"/>
                  </a:lnTo>
                  <a:lnTo>
                    <a:pt x="5420728" y="728802"/>
                  </a:lnTo>
                  <a:close/>
                </a:path>
                <a:path w="5425440" h="3146425">
                  <a:moveTo>
                    <a:pt x="5420728" y="248602"/>
                  </a:moveTo>
                  <a:lnTo>
                    <a:pt x="5404713" y="248602"/>
                  </a:lnTo>
                  <a:lnTo>
                    <a:pt x="5404713" y="264617"/>
                  </a:lnTo>
                  <a:lnTo>
                    <a:pt x="5420728" y="264617"/>
                  </a:lnTo>
                  <a:lnTo>
                    <a:pt x="5420728" y="248602"/>
                  </a:lnTo>
                  <a:close/>
                </a:path>
                <a:path w="5425440" h="3146425">
                  <a:moveTo>
                    <a:pt x="5421020" y="980376"/>
                  </a:moveTo>
                  <a:lnTo>
                    <a:pt x="5421007" y="973416"/>
                  </a:lnTo>
                  <a:lnTo>
                    <a:pt x="5421007" y="973124"/>
                  </a:lnTo>
                  <a:lnTo>
                    <a:pt x="5419941" y="972248"/>
                  </a:lnTo>
                  <a:lnTo>
                    <a:pt x="5417642" y="973416"/>
                  </a:lnTo>
                  <a:lnTo>
                    <a:pt x="5416728" y="972896"/>
                  </a:lnTo>
                  <a:lnTo>
                    <a:pt x="5416207" y="971994"/>
                  </a:lnTo>
                  <a:lnTo>
                    <a:pt x="5417274" y="969899"/>
                  </a:lnTo>
                  <a:lnTo>
                    <a:pt x="5417375" y="969708"/>
                  </a:lnTo>
                  <a:lnTo>
                    <a:pt x="5415661" y="967600"/>
                  </a:lnTo>
                  <a:lnTo>
                    <a:pt x="5410174" y="969899"/>
                  </a:lnTo>
                  <a:lnTo>
                    <a:pt x="5408727" y="968908"/>
                  </a:lnTo>
                  <a:lnTo>
                    <a:pt x="5408727" y="972896"/>
                  </a:lnTo>
                  <a:lnTo>
                    <a:pt x="5404726" y="972896"/>
                  </a:lnTo>
                  <a:lnTo>
                    <a:pt x="5405729" y="974344"/>
                  </a:lnTo>
                  <a:lnTo>
                    <a:pt x="5403418" y="979830"/>
                  </a:lnTo>
                  <a:lnTo>
                    <a:pt x="5405526" y="981544"/>
                  </a:lnTo>
                  <a:lnTo>
                    <a:pt x="5407825" y="980389"/>
                  </a:lnTo>
                  <a:lnTo>
                    <a:pt x="5408727" y="980897"/>
                  </a:lnTo>
                  <a:lnTo>
                    <a:pt x="5409247" y="981798"/>
                  </a:lnTo>
                  <a:lnTo>
                    <a:pt x="5408066" y="984097"/>
                  </a:lnTo>
                  <a:lnTo>
                    <a:pt x="5408955" y="985189"/>
                  </a:lnTo>
                  <a:lnTo>
                    <a:pt x="5416423" y="985189"/>
                  </a:lnTo>
                  <a:lnTo>
                    <a:pt x="5417401" y="984262"/>
                  </a:lnTo>
                  <a:lnTo>
                    <a:pt x="5416258" y="981798"/>
                  </a:lnTo>
                  <a:lnTo>
                    <a:pt x="5416283" y="981544"/>
                  </a:lnTo>
                  <a:lnTo>
                    <a:pt x="5416728" y="980897"/>
                  </a:lnTo>
                  <a:lnTo>
                    <a:pt x="5417477" y="980389"/>
                  </a:lnTo>
                  <a:lnTo>
                    <a:pt x="5420093" y="981570"/>
                  </a:lnTo>
                  <a:lnTo>
                    <a:pt x="5421020" y="980592"/>
                  </a:lnTo>
                  <a:lnTo>
                    <a:pt x="5421020" y="980376"/>
                  </a:lnTo>
                  <a:close/>
                </a:path>
                <a:path w="5425440" h="3146425">
                  <a:moveTo>
                    <a:pt x="5421020" y="20205"/>
                  </a:moveTo>
                  <a:lnTo>
                    <a:pt x="5421007" y="12750"/>
                  </a:lnTo>
                  <a:lnTo>
                    <a:pt x="5419941" y="11861"/>
                  </a:lnTo>
                  <a:lnTo>
                    <a:pt x="5417642" y="13030"/>
                  </a:lnTo>
                  <a:lnTo>
                    <a:pt x="5416728" y="12509"/>
                  </a:lnTo>
                  <a:lnTo>
                    <a:pt x="5416207" y="11607"/>
                  </a:lnTo>
                  <a:lnTo>
                    <a:pt x="5417375" y="9309"/>
                  </a:lnTo>
                  <a:lnTo>
                    <a:pt x="5415661" y="7200"/>
                  </a:lnTo>
                  <a:lnTo>
                    <a:pt x="5410174" y="9512"/>
                  </a:lnTo>
                  <a:lnTo>
                    <a:pt x="5408727" y="8509"/>
                  </a:lnTo>
                  <a:lnTo>
                    <a:pt x="5408727" y="12509"/>
                  </a:lnTo>
                  <a:lnTo>
                    <a:pt x="5404726" y="12509"/>
                  </a:lnTo>
                  <a:lnTo>
                    <a:pt x="5405729" y="13957"/>
                  </a:lnTo>
                  <a:lnTo>
                    <a:pt x="5403418" y="19443"/>
                  </a:lnTo>
                  <a:lnTo>
                    <a:pt x="5405526" y="21170"/>
                  </a:lnTo>
                  <a:lnTo>
                    <a:pt x="5407825" y="20002"/>
                  </a:lnTo>
                  <a:lnTo>
                    <a:pt x="5408727" y="20510"/>
                  </a:lnTo>
                  <a:lnTo>
                    <a:pt x="5409247" y="21412"/>
                  </a:lnTo>
                  <a:lnTo>
                    <a:pt x="5408066" y="23710"/>
                  </a:lnTo>
                  <a:lnTo>
                    <a:pt x="5408955" y="24803"/>
                  </a:lnTo>
                  <a:lnTo>
                    <a:pt x="5416423" y="24803"/>
                  </a:lnTo>
                  <a:lnTo>
                    <a:pt x="5417401" y="23876"/>
                  </a:lnTo>
                  <a:lnTo>
                    <a:pt x="5416207" y="21285"/>
                  </a:lnTo>
                  <a:lnTo>
                    <a:pt x="5416728" y="20510"/>
                  </a:lnTo>
                  <a:lnTo>
                    <a:pt x="5417490" y="19989"/>
                  </a:lnTo>
                  <a:lnTo>
                    <a:pt x="5420093" y="21183"/>
                  </a:lnTo>
                  <a:lnTo>
                    <a:pt x="5421020" y="20205"/>
                  </a:lnTo>
                  <a:close/>
                </a:path>
                <a:path w="5425440" h="3146425">
                  <a:moveTo>
                    <a:pt x="5425110" y="493560"/>
                  </a:moveTo>
                  <a:lnTo>
                    <a:pt x="5424538" y="492277"/>
                  </a:lnTo>
                  <a:lnTo>
                    <a:pt x="5421198" y="493014"/>
                  </a:lnTo>
                  <a:lnTo>
                    <a:pt x="5420093" y="492277"/>
                  </a:lnTo>
                  <a:lnTo>
                    <a:pt x="5421300" y="489267"/>
                  </a:lnTo>
                  <a:lnTo>
                    <a:pt x="5420068" y="488035"/>
                  </a:lnTo>
                  <a:lnTo>
                    <a:pt x="5417540" y="489242"/>
                  </a:lnTo>
                  <a:lnTo>
                    <a:pt x="5416740" y="488708"/>
                  </a:lnTo>
                  <a:lnTo>
                    <a:pt x="5416220" y="487807"/>
                  </a:lnTo>
                  <a:lnTo>
                    <a:pt x="5417388" y="485508"/>
                  </a:lnTo>
                  <a:lnTo>
                    <a:pt x="5416512" y="484416"/>
                  </a:lnTo>
                  <a:lnTo>
                    <a:pt x="5409044" y="484403"/>
                  </a:lnTo>
                  <a:lnTo>
                    <a:pt x="5408066" y="485343"/>
                  </a:lnTo>
                  <a:lnTo>
                    <a:pt x="5409260" y="487934"/>
                  </a:lnTo>
                  <a:lnTo>
                    <a:pt x="5408727" y="488708"/>
                  </a:lnTo>
                  <a:lnTo>
                    <a:pt x="5407939" y="489242"/>
                  </a:lnTo>
                  <a:lnTo>
                    <a:pt x="5405399" y="488035"/>
                  </a:lnTo>
                  <a:lnTo>
                    <a:pt x="5404066" y="489369"/>
                  </a:lnTo>
                  <a:lnTo>
                    <a:pt x="5405259" y="491909"/>
                  </a:lnTo>
                  <a:lnTo>
                    <a:pt x="5404739" y="492709"/>
                  </a:lnTo>
                  <a:lnTo>
                    <a:pt x="5403824" y="493229"/>
                  </a:lnTo>
                  <a:lnTo>
                    <a:pt x="5401538" y="492061"/>
                  </a:lnTo>
                  <a:lnTo>
                    <a:pt x="5400294" y="493064"/>
                  </a:lnTo>
                  <a:lnTo>
                    <a:pt x="5400484" y="500024"/>
                  </a:lnTo>
                  <a:lnTo>
                    <a:pt x="5400903" y="501167"/>
                  </a:lnTo>
                  <a:lnTo>
                    <a:pt x="5404345" y="500329"/>
                  </a:lnTo>
                  <a:lnTo>
                    <a:pt x="5405298" y="501269"/>
                  </a:lnTo>
                  <a:lnTo>
                    <a:pt x="5404091" y="504291"/>
                  </a:lnTo>
                  <a:lnTo>
                    <a:pt x="5405653" y="505333"/>
                  </a:lnTo>
                  <a:lnTo>
                    <a:pt x="5407736" y="504215"/>
                  </a:lnTo>
                  <a:lnTo>
                    <a:pt x="5408727" y="504710"/>
                  </a:lnTo>
                  <a:lnTo>
                    <a:pt x="5409260" y="505485"/>
                  </a:lnTo>
                  <a:lnTo>
                    <a:pt x="5408066" y="508076"/>
                  </a:lnTo>
                  <a:lnTo>
                    <a:pt x="5409082" y="509054"/>
                  </a:lnTo>
                  <a:lnTo>
                    <a:pt x="5412194" y="508736"/>
                  </a:lnTo>
                  <a:lnTo>
                    <a:pt x="5413311" y="508685"/>
                  </a:lnTo>
                  <a:lnTo>
                    <a:pt x="5416347" y="509092"/>
                  </a:lnTo>
                  <a:lnTo>
                    <a:pt x="5417388" y="508050"/>
                  </a:lnTo>
                  <a:lnTo>
                    <a:pt x="5416207" y="505510"/>
                  </a:lnTo>
                  <a:lnTo>
                    <a:pt x="5416728" y="504710"/>
                  </a:lnTo>
                  <a:lnTo>
                    <a:pt x="5417731" y="504215"/>
                  </a:lnTo>
                  <a:lnTo>
                    <a:pt x="5419826" y="505294"/>
                  </a:lnTo>
                  <a:lnTo>
                    <a:pt x="5421376" y="504291"/>
                  </a:lnTo>
                  <a:lnTo>
                    <a:pt x="5420182" y="501269"/>
                  </a:lnTo>
                  <a:lnTo>
                    <a:pt x="5421147" y="500291"/>
                  </a:lnTo>
                  <a:lnTo>
                    <a:pt x="5424538" y="501218"/>
                  </a:lnTo>
                  <a:lnTo>
                    <a:pt x="5425110" y="499821"/>
                  </a:lnTo>
                  <a:lnTo>
                    <a:pt x="5424729" y="497687"/>
                  </a:lnTo>
                  <a:lnTo>
                    <a:pt x="5424729" y="495757"/>
                  </a:lnTo>
                  <a:lnTo>
                    <a:pt x="5425110" y="493560"/>
                  </a:lnTo>
                  <a:close/>
                </a:path>
              </a:pathLst>
            </a:custGeom>
            <a:solidFill>
              <a:srgbClr val="0F05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2935" y="6483095"/>
              <a:ext cx="15566135" cy="6492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523500" y="3"/>
            <a:ext cx="5764530" cy="10287000"/>
          </a:xfrm>
          <a:custGeom>
            <a:avLst/>
            <a:gdLst/>
            <a:ahLst/>
            <a:cxnLst/>
            <a:rect l="l" t="t" r="r" b="b"/>
            <a:pathLst>
              <a:path w="5764530" h="10287000">
                <a:moveTo>
                  <a:pt x="0" y="10286999"/>
                </a:moveTo>
                <a:lnTo>
                  <a:pt x="5764497" y="10286999"/>
                </a:lnTo>
                <a:lnTo>
                  <a:pt x="576449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3"/>
            <a:ext cx="12190730" cy="10287000"/>
          </a:xfrm>
          <a:custGeom>
            <a:avLst/>
            <a:gdLst/>
            <a:ahLst/>
            <a:cxnLst/>
            <a:rect l="l" t="t" r="r" b="b"/>
            <a:pathLst>
              <a:path w="12190730" h="10287000">
                <a:moveTo>
                  <a:pt x="0" y="10286999"/>
                </a:moveTo>
                <a:lnTo>
                  <a:pt x="12190125" y="10286999"/>
                </a:lnTo>
                <a:lnTo>
                  <a:pt x="1219012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2190125" y="2"/>
            <a:ext cx="6097905" cy="10287000"/>
            <a:chOff x="12190125" y="2"/>
            <a:chExt cx="6097905" cy="10287000"/>
          </a:xfrm>
        </p:grpSpPr>
        <p:sp>
          <p:nvSpPr>
            <p:cNvPr id="5" name="object 5" descr=""/>
            <p:cNvSpPr/>
            <p:nvPr/>
          </p:nvSpPr>
          <p:spPr>
            <a:xfrm>
              <a:off x="12190125" y="2"/>
              <a:ext cx="333375" cy="10287000"/>
            </a:xfrm>
            <a:custGeom>
              <a:avLst/>
              <a:gdLst/>
              <a:ahLst/>
              <a:cxnLst/>
              <a:rect l="l" t="t" r="r" b="b"/>
              <a:pathLst>
                <a:path w="333375" h="10287000">
                  <a:moveTo>
                    <a:pt x="0" y="10286996"/>
                  </a:moveTo>
                  <a:lnTo>
                    <a:pt x="0" y="0"/>
                  </a:lnTo>
                  <a:lnTo>
                    <a:pt x="333374" y="0"/>
                  </a:lnTo>
                  <a:lnTo>
                    <a:pt x="333374" y="10286996"/>
                  </a:lnTo>
                  <a:lnTo>
                    <a:pt x="0" y="10286996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57099" y="3"/>
              <a:ext cx="5930899" cy="102869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950" spc="185"/>
              <a:t>The</a:t>
            </a:r>
            <a:r>
              <a:rPr dirty="0" sz="7950" spc="-165"/>
              <a:t> </a:t>
            </a:r>
            <a:r>
              <a:rPr dirty="0" sz="7950" spc="295"/>
              <a:t>Comparison</a:t>
            </a:r>
            <a:endParaRPr sz="7950"/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3701564"/>
            <a:ext cx="10024110" cy="324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60">
                <a:solidFill>
                  <a:srgbClr val="F7CF2B"/>
                </a:solidFill>
                <a:latin typeface="Tahoma"/>
                <a:cs typeface="Tahoma"/>
              </a:rPr>
              <a:t>CONTROL</a:t>
            </a:r>
            <a:endParaRPr sz="2800">
              <a:latin typeface="Tahoma"/>
              <a:cs typeface="Tahoma"/>
            </a:endParaRPr>
          </a:p>
          <a:p>
            <a:pPr marL="12700" marR="309880">
              <a:lnSpc>
                <a:spcPct val="122000"/>
              </a:lnSpc>
              <a:spcBef>
                <a:spcPts val="975"/>
              </a:spcBef>
            </a:pP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Another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5">
                <a:solidFill>
                  <a:srgbClr val="FFFEE6"/>
                </a:solidFill>
                <a:latin typeface="Verdana"/>
                <a:cs typeface="Verdana"/>
              </a:rPr>
              <a:t>factor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that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distinguishes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an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8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1650" spc="180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premise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setup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from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55">
                <a:solidFill>
                  <a:srgbClr val="FFFEE6"/>
                </a:solidFill>
                <a:latin typeface="Verdana"/>
                <a:cs typeface="Verdana"/>
              </a:rPr>
              <a:t>cloud</a:t>
            </a:r>
            <a:r>
              <a:rPr dirty="0" sz="1650" spc="155">
                <a:solidFill>
                  <a:srgbClr val="FFFEE6"/>
                </a:solidFill>
                <a:latin typeface="Ryo Clean PlusN R"/>
                <a:cs typeface="Ryo Clean PlusN R"/>
              </a:rPr>
              <a:t>-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based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is its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company</a:t>
            </a:r>
            <a:r>
              <a:rPr dirty="0" sz="1650" spc="120">
                <a:solidFill>
                  <a:srgbClr val="FFFEE6"/>
                </a:solidFill>
                <a:latin typeface="Ryo Clean PlusN R"/>
                <a:cs typeface="Ryo Clean PlusN R"/>
              </a:rPr>
              <a:t>’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s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control</a:t>
            </a:r>
            <a:r>
              <a:rPr dirty="0" sz="1650" spc="105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Ryo Clean PlusN R"/>
              <a:cs typeface="Ryo Clean PlusN R"/>
            </a:endParaRPr>
          </a:p>
          <a:p>
            <a:pPr marL="12700" marR="5080">
              <a:lnSpc>
                <a:spcPct val="122000"/>
              </a:lnSpc>
            </a:pPr>
            <a:r>
              <a:rPr dirty="0" sz="2050" spc="155">
                <a:solidFill>
                  <a:srgbClr val="FFFEE6"/>
                </a:solidFill>
                <a:latin typeface="Verdana"/>
                <a:cs typeface="Verdana"/>
              </a:rPr>
              <a:t>When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servers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and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data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are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managed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premises</a:t>
            </a:r>
            <a:r>
              <a:rPr dirty="0" sz="1650" spc="90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30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allows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business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owners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control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happenings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completely</a:t>
            </a:r>
            <a:r>
              <a:rPr dirty="0" sz="1650" spc="125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r>
              <a:rPr dirty="0" sz="1650" spc="28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is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5">
                <a:solidFill>
                  <a:srgbClr val="FFFEE6"/>
                </a:solidFill>
                <a:latin typeface="Verdana"/>
                <a:cs typeface="Verdana"/>
              </a:rPr>
              <a:t>plus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for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companies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that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operate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in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strict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industries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about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maintaining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their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privacy</a:t>
            </a:r>
            <a:r>
              <a:rPr dirty="0" sz="1650" spc="5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523500" y="0"/>
            <a:ext cx="5764530" cy="10287000"/>
          </a:xfrm>
          <a:custGeom>
            <a:avLst/>
            <a:gdLst/>
            <a:ahLst/>
            <a:cxnLst/>
            <a:rect l="l" t="t" r="r" b="b"/>
            <a:pathLst>
              <a:path w="5764530" h="10287000">
                <a:moveTo>
                  <a:pt x="0" y="10286999"/>
                </a:moveTo>
                <a:lnTo>
                  <a:pt x="5764497" y="10286999"/>
                </a:lnTo>
                <a:lnTo>
                  <a:pt x="576449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0730" cy="10287000"/>
          </a:xfrm>
          <a:custGeom>
            <a:avLst/>
            <a:gdLst/>
            <a:ahLst/>
            <a:cxnLst/>
            <a:rect l="l" t="t" r="r" b="b"/>
            <a:pathLst>
              <a:path w="12190730" h="10287000">
                <a:moveTo>
                  <a:pt x="0" y="10286999"/>
                </a:moveTo>
                <a:lnTo>
                  <a:pt x="12190125" y="10286999"/>
                </a:lnTo>
                <a:lnTo>
                  <a:pt x="1219012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2190125" y="0"/>
            <a:ext cx="6097905" cy="10287000"/>
            <a:chOff x="12190125" y="0"/>
            <a:chExt cx="6097905" cy="10287000"/>
          </a:xfrm>
        </p:grpSpPr>
        <p:sp>
          <p:nvSpPr>
            <p:cNvPr id="5" name="object 5" descr=""/>
            <p:cNvSpPr/>
            <p:nvPr/>
          </p:nvSpPr>
          <p:spPr>
            <a:xfrm>
              <a:off x="12190125" y="0"/>
              <a:ext cx="333375" cy="10287000"/>
            </a:xfrm>
            <a:custGeom>
              <a:avLst/>
              <a:gdLst/>
              <a:ahLst/>
              <a:cxnLst/>
              <a:rect l="l" t="t" r="r" b="b"/>
              <a:pathLst>
                <a:path w="333375" h="10287000">
                  <a:moveTo>
                    <a:pt x="0" y="10286999"/>
                  </a:moveTo>
                  <a:lnTo>
                    <a:pt x="0" y="0"/>
                  </a:lnTo>
                  <a:lnTo>
                    <a:pt x="333374" y="0"/>
                  </a:lnTo>
                  <a:lnTo>
                    <a:pt x="333374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57099" y="0"/>
              <a:ext cx="5930899" cy="102869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950" spc="185"/>
              <a:t>The</a:t>
            </a:r>
            <a:r>
              <a:rPr dirty="0" sz="7950" spc="-165"/>
              <a:t> </a:t>
            </a:r>
            <a:r>
              <a:rPr dirty="0" sz="7950" spc="295"/>
              <a:t>Comparison</a:t>
            </a:r>
            <a:endParaRPr sz="7950"/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3701561"/>
            <a:ext cx="10089515" cy="3625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35">
                <a:solidFill>
                  <a:srgbClr val="F7CF2B"/>
                </a:solidFill>
                <a:latin typeface="Tahoma"/>
                <a:cs typeface="Tahoma"/>
              </a:rPr>
              <a:t>SAFETY</a:t>
            </a:r>
            <a:r>
              <a:rPr dirty="0" sz="2800" spc="-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70">
                <a:solidFill>
                  <a:srgbClr val="F7CF2B"/>
                </a:solidFill>
                <a:latin typeface="Tahoma"/>
                <a:cs typeface="Tahoma"/>
              </a:rPr>
              <a:t>AND</a:t>
            </a:r>
            <a:r>
              <a:rPr dirty="0" sz="2800" spc="-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195">
                <a:solidFill>
                  <a:srgbClr val="F7CF2B"/>
                </a:solidFill>
                <a:latin typeface="Tahoma"/>
                <a:cs typeface="Tahoma"/>
              </a:rPr>
              <a:t>SECURITY</a:t>
            </a:r>
            <a:endParaRPr sz="2800">
              <a:latin typeface="Tahoma"/>
              <a:cs typeface="Tahoma"/>
            </a:endParaRPr>
          </a:p>
          <a:p>
            <a:pPr algn="just" marL="12700" marR="114300">
              <a:lnSpc>
                <a:spcPct val="122000"/>
              </a:lnSpc>
              <a:spcBef>
                <a:spcPts val="975"/>
              </a:spcBef>
            </a:pPr>
            <a:r>
              <a:rPr dirty="0" sz="2050" spc="155">
                <a:solidFill>
                  <a:srgbClr val="FFFEE6"/>
                </a:solidFill>
                <a:latin typeface="Verdana"/>
                <a:cs typeface="Verdana"/>
              </a:rPr>
              <a:t>When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comes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safety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and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security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of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data</a:t>
            </a:r>
            <a:r>
              <a:rPr dirty="0" sz="1650" spc="105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31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an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8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1650" spc="180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premise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setup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is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best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option</a:t>
            </a:r>
            <a:r>
              <a:rPr dirty="0" sz="1650" spc="135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r>
              <a:rPr dirty="0" sz="1650" spc="33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All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those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data</a:t>
            </a:r>
            <a:r>
              <a:rPr dirty="0" sz="1650" spc="135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sensitive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organizations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such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as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banks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and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government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bodies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choose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have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their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servers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50">
                <a:solidFill>
                  <a:srgbClr val="FFFEE6"/>
                </a:solidFill>
                <a:latin typeface="Verdana"/>
                <a:cs typeface="Verdana"/>
              </a:rPr>
              <a:t>in</a:t>
            </a:r>
            <a:r>
              <a:rPr dirty="0" sz="1650" spc="150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house</a:t>
            </a:r>
            <a:r>
              <a:rPr dirty="0" sz="1650" spc="95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Ryo Clean PlusN R"/>
              <a:cs typeface="Ryo Clean PlusN R"/>
            </a:endParaRPr>
          </a:p>
          <a:p>
            <a:pPr marL="12700" marR="5080">
              <a:lnSpc>
                <a:spcPct val="122000"/>
              </a:lnSpc>
            </a:pPr>
            <a:r>
              <a:rPr dirty="0" sz="2050" spc="7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45">
                <a:solidFill>
                  <a:srgbClr val="FFFEE6"/>
                </a:solidFill>
                <a:latin typeface="Verdana"/>
                <a:cs typeface="Verdana"/>
              </a:rPr>
              <a:t>privacy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such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3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system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offers</a:t>
            </a:r>
            <a:r>
              <a:rPr dirty="0" sz="2050" spc="3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is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worth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acknowledging</a:t>
            </a:r>
            <a:r>
              <a:rPr dirty="0" sz="1650" spc="14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r>
              <a:rPr dirty="0" sz="1650" spc="33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In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5">
                <a:solidFill>
                  <a:srgbClr val="FFFEE6"/>
                </a:solidFill>
                <a:latin typeface="Verdana"/>
                <a:cs typeface="Verdana"/>
              </a:rPr>
              <a:t>contrast</a:t>
            </a:r>
            <a:r>
              <a:rPr dirty="0" sz="1650" spc="75">
                <a:solidFill>
                  <a:srgbClr val="FFFEE6"/>
                </a:solidFill>
                <a:latin typeface="Ryo Clean PlusN R"/>
                <a:cs typeface="Ryo Clean PlusN R"/>
              </a:rPr>
              <a:t>, </a:t>
            </a:r>
            <a:r>
              <a:rPr dirty="0" sz="2050" spc="45">
                <a:solidFill>
                  <a:srgbClr val="FFFEE6"/>
                </a:solidFill>
                <a:latin typeface="Verdana"/>
                <a:cs typeface="Verdana"/>
              </a:rPr>
              <a:t>privacy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and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security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remain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some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of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biggest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flaws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in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75">
                <a:solidFill>
                  <a:srgbClr val="FFFEE6"/>
                </a:solidFill>
                <a:latin typeface="Verdana"/>
                <a:cs typeface="Verdana"/>
              </a:rPr>
              <a:t>cloud</a:t>
            </a:r>
            <a:r>
              <a:rPr dirty="0" sz="1650" spc="175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based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system</a:t>
            </a:r>
            <a:r>
              <a:rPr dirty="0" sz="1650" spc="6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r>
              <a:rPr dirty="0" sz="1650" spc="34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7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security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threats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in</a:t>
            </a:r>
            <a:r>
              <a:rPr dirty="0" sz="2050" spc="4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such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4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system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are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real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and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can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put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sensitive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data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at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huge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risk</a:t>
            </a:r>
            <a:r>
              <a:rPr dirty="0" sz="1650" spc="-1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523500" y="0"/>
            <a:ext cx="5764530" cy="10287000"/>
          </a:xfrm>
          <a:custGeom>
            <a:avLst/>
            <a:gdLst/>
            <a:ahLst/>
            <a:cxnLst/>
            <a:rect l="l" t="t" r="r" b="b"/>
            <a:pathLst>
              <a:path w="5764530" h="10287000">
                <a:moveTo>
                  <a:pt x="0" y="10286999"/>
                </a:moveTo>
                <a:lnTo>
                  <a:pt x="5764497" y="10286999"/>
                </a:lnTo>
                <a:lnTo>
                  <a:pt x="576449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0730" cy="10287000"/>
          </a:xfrm>
          <a:custGeom>
            <a:avLst/>
            <a:gdLst/>
            <a:ahLst/>
            <a:cxnLst/>
            <a:rect l="l" t="t" r="r" b="b"/>
            <a:pathLst>
              <a:path w="12190730" h="10287000">
                <a:moveTo>
                  <a:pt x="0" y="10286999"/>
                </a:moveTo>
                <a:lnTo>
                  <a:pt x="12190125" y="10286999"/>
                </a:lnTo>
                <a:lnTo>
                  <a:pt x="1219012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2190125" y="0"/>
            <a:ext cx="6097905" cy="10287000"/>
            <a:chOff x="12190125" y="0"/>
            <a:chExt cx="6097905" cy="10287000"/>
          </a:xfrm>
        </p:grpSpPr>
        <p:sp>
          <p:nvSpPr>
            <p:cNvPr id="5" name="object 5" descr=""/>
            <p:cNvSpPr/>
            <p:nvPr/>
          </p:nvSpPr>
          <p:spPr>
            <a:xfrm>
              <a:off x="12190125" y="0"/>
              <a:ext cx="333375" cy="10287000"/>
            </a:xfrm>
            <a:custGeom>
              <a:avLst/>
              <a:gdLst/>
              <a:ahLst/>
              <a:cxnLst/>
              <a:rect l="l" t="t" r="r" b="b"/>
              <a:pathLst>
                <a:path w="333375" h="10287000">
                  <a:moveTo>
                    <a:pt x="0" y="10286998"/>
                  </a:moveTo>
                  <a:lnTo>
                    <a:pt x="0" y="0"/>
                  </a:lnTo>
                  <a:lnTo>
                    <a:pt x="333374" y="0"/>
                  </a:lnTo>
                  <a:lnTo>
                    <a:pt x="333374" y="10286998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57099" y="0"/>
              <a:ext cx="5930899" cy="1028699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950" spc="185"/>
              <a:t>The</a:t>
            </a:r>
            <a:r>
              <a:rPr dirty="0" sz="7950" spc="-165"/>
              <a:t> </a:t>
            </a:r>
            <a:r>
              <a:rPr dirty="0" sz="7950" spc="295"/>
              <a:t>Comparison</a:t>
            </a:r>
            <a:endParaRPr sz="7950"/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3701562"/>
            <a:ext cx="9893935" cy="438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30">
                <a:solidFill>
                  <a:srgbClr val="F7CF2B"/>
                </a:solidFill>
                <a:latin typeface="Tahoma"/>
                <a:cs typeface="Tahoma"/>
              </a:rPr>
              <a:t>ABILITY</a:t>
            </a:r>
            <a:r>
              <a:rPr dirty="0" sz="280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160">
                <a:solidFill>
                  <a:srgbClr val="F7CF2B"/>
                </a:solidFill>
                <a:latin typeface="Tahoma"/>
                <a:cs typeface="Tahoma"/>
              </a:rPr>
              <a:t>TO</a:t>
            </a:r>
            <a:r>
              <a:rPr dirty="0" sz="280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260">
                <a:solidFill>
                  <a:srgbClr val="F7CF2B"/>
                </a:solidFill>
                <a:latin typeface="Tahoma"/>
                <a:cs typeface="Tahoma"/>
              </a:rPr>
              <a:t>SCALE-</a:t>
            </a:r>
            <a:r>
              <a:rPr dirty="0" sz="2800" spc="345">
                <a:solidFill>
                  <a:srgbClr val="F7CF2B"/>
                </a:solidFill>
                <a:latin typeface="Tahoma"/>
                <a:cs typeface="Tahoma"/>
              </a:rPr>
              <a:t>UP</a:t>
            </a:r>
            <a:r>
              <a:rPr dirty="0" sz="2800" spc="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70">
                <a:solidFill>
                  <a:srgbClr val="F7CF2B"/>
                </a:solidFill>
                <a:latin typeface="Tahoma"/>
                <a:cs typeface="Tahoma"/>
              </a:rPr>
              <a:t>AND</a:t>
            </a:r>
            <a:r>
              <a:rPr dirty="0" sz="280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260">
                <a:solidFill>
                  <a:srgbClr val="F7CF2B"/>
                </a:solidFill>
                <a:latin typeface="Tahoma"/>
                <a:cs typeface="Tahoma"/>
              </a:rPr>
              <a:t>SCALE-</a:t>
            </a:r>
            <a:r>
              <a:rPr dirty="0" sz="2800" spc="335">
                <a:solidFill>
                  <a:srgbClr val="F7CF2B"/>
                </a:solidFill>
                <a:latin typeface="Tahoma"/>
                <a:cs typeface="Tahoma"/>
              </a:rPr>
              <a:t>DOWN</a:t>
            </a:r>
            <a:endParaRPr sz="2800">
              <a:latin typeface="Tahoma"/>
              <a:cs typeface="Tahoma"/>
            </a:endParaRPr>
          </a:p>
          <a:p>
            <a:pPr marL="12700" marR="254635">
              <a:lnSpc>
                <a:spcPct val="122000"/>
              </a:lnSpc>
              <a:spcBef>
                <a:spcPts val="975"/>
              </a:spcBef>
            </a:pP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One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of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best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things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about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75">
                <a:solidFill>
                  <a:srgbClr val="FFFEE6"/>
                </a:solidFill>
                <a:latin typeface="Verdana"/>
                <a:cs typeface="Verdana"/>
              </a:rPr>
              <a:t>cloud</a:t>
            </a:r>
            <a:r>
              <a:rPr dirty="0" sz="1650" spc="175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based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eCommerce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5">
                <a:solidFill>
                  <a:srgbClr val="FFFEE6"/>
                </a:solidFill>
                <a:latin typeface="Verdana"/>
                <a:cs typeface="Verdana"/>
              </a:rPr>
              <a:t>setups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the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capability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scale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70">
                <a:solidFill>
                  <a:srgbClr val="FFFEE6"/>
                </a:solidFill>
                <a:latin typeface="Verdana"/>
                <a:cs typeface="Verdana"/>
              </a:rPr>
              <a:t>up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or </a:t>
            </a:r>
            <a:r>
              <a:rPr dirty="0" sz="2050" spc="185">
                <a:solidFill>
                  <a:srgbClr val="FFFEE6"/>
                </a:solidFill>
                <a:latin typeface="Verdana"/>
                <a:cs typeface="Verdana"/>
              </a:rPr>
              <a:t>down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based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company</a:t>
            </a:r>
            <a:r>
              <a:rPr dirty="0" sz="1650" spc="120">
                <a:solidFill>
                  <a:srgbClr val="FFFEE6"/>
                </a:solidFill>
                <a:latin typeface="Ryo Clean PlusN R"/>
                <a:cs typeface="Ryo Clean PlusN R"/>
              </a:rPr>
              <a:t>’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s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growth</a:t>
            </a:r>
            <a:r>
              <a:rPr dirty="0" sz="1650" spc="114">
                <a:solidFill>
                  <a:srgbClr val="FFFEE6"/>
                </a:solidFill>
                <a:latin typeface="Ryo Clean PlusN R"/>
                <a:cs typeface="Ryo Clean PlusN R"/>
              </a:rPr>
              <a:t>,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requirements</a:t>
            </a:r>
            <a:r>
              <a:rPr dirty="0" sz="1650" spc="100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30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and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45">
                <a:solidFill>
                  <a:srgbClr val="FFFEE6"/>
                </a:solidFill>
                <a:latin typeface="Verdana"/>
                <a:cs typeface="Verdana"/>
              </a:rPr>
              <a:t>overall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5">
                <a:solidFill>
                  <a:srgbClr val="FFFEE6"/>
                </a:solidFill>
                <a:latin typeface="Verdana"/>
                <a:cs typeface="Verdana"/>
              </a:rPr>
              <a:t>usage</a:t>
            </a:r>
            <a:r>
              <a:rPr dirty="0" sz="1650" spc="75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Ryo Clean PlusN R"/>
              <a:cs typeface="Ryo Clean PlusN R"/>
            </a:endParaRPr>
          </a:p>
          <a:p>
            <a:pPr marL="12700" marR="5080">
              <a:lnSpc>
                <a:spcPct val="122000"/>
              </a:lnSpc>
            </a:pP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is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possible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because</a:t>
            </a:r>
            <a:r>
              <a:rPr dirty="0" sz="1650" spc="110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29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in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such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setups</a:t>
            </a:r>
            <a:r>
              <a:rPr dirty="0" sz="1650" spc="85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29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servers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are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hosted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by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third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party</a:t>
            </a:r>
            <a:r>
              <a:rPr dirty="0" sz="1650" spc="65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r>
              <a:rPr dirty="0" sz="1650" spc="29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Companies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operating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75">
                <a:solidFill>
                  <a:srgbClr val="FFFEE6"/>
                </a:solidFill>
                <a:latin typeface="Verdana"/>
                <a:cs typeface="Verdana"/>
              </a:rPr>
              <a:t>cloud</a:t>
            </a:r>
            <a:r>
              <a:rPr dirty="0" sz="1650" spc="175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based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eCommerce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platform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don</a:t>
            </a:r>
            <a:r>
              <a:rPr dirty="0" sz="1650" spc="145">
                <a:solidFill>
                  <a:srgbClr val="FFFEE6"/>
                </a:solidFill>
                <a:latin typeface="Ryo Clean PlusN R"/>
                <a:cs typeface="Ryo Clean PlusN R"/>
              </a:rPr>
              <a:t>’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t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need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huge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-8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team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for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maintenance</a:t>
            </a:r>
            <a:r>
              <a:rPr dirty="0" sz="1650" spc="12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Ryo Clean PlusN R"/>
              <a:cs typeface="Ryo Clean PlusN R"/>
            </a:endParaRPr>
          </a:p>
          <a:p>
            <a:pPr marL="12700" marR="1639570">
              <a:lnSpc>
                <a:spcPct val="122000"/>
              </a:lnSpc>
            </a:pP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is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not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easy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scale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70">
                <a:solidFill>
                  <a:srgbClr val="FFFEE6"/>
                </a:solidFill>
                <a:latin typeface="Verdana"/>
                <a:cs typeface="Verdana"/>
              </a:rPr>
              <a:t>up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or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scale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85">
                <a:solidFill>
                  <a:srgbClr val="FFFEE6"/>
                </a:solidFill>
                <a:latin typeface="Verdana"/>
                <a:cs typeface="Verdana"/>
              </a:rPr>
              <a:t>down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based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company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requirements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in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an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8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1650" spc="180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premise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eCommerce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system</a:t>
            </a:r>
            <a:r>
              <a:rPr dirty="0" sz="1650" spc="5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523500" y="1"/>
            <a:ext cx="5764530" cy="10287000"/>
          </a:xfrm>
          <a:custGeom>
            <a:avLst/>
            <a:gdLst/>
            <a:ahLst/>
            <a:cxnLst/>
            <a:rect l="l" t="t" r="r" b="b"/>
            <a:pathLst>
              <a:path w="5764530" h="10287000">
                <a:moveTo>
                  <a:pt x="0" y="10286999"/>
                </a:moveTo>
                <a:lnTo>
                  <a:pt x="5764497" y="10286999"/>
                </a:lnTo>
                <a:lnTo>
                  <a:pt x="576449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"/>
            <a:ext cx="12190730" cy="10287000"/>
          </a:xfrm>
          <a:custGeom>
            <a:avLst/>
            <a:gdLst/>
            <a:ahLst/>
            <a:cxnLst/>
            <a:rect l="l" t="t" r="r" b="b"/>
            <a:pathLst>
              <a:path w="12190730" h="10287000">
                <a:moveTo>
                  <a:pt x="0" y="10286999"/>
                </a:moveTo>
                <a:lnTo>
                  <a:pt x="12190125" y="10286999"/>
                </a:lnTo>
                <a:lnTo>
                  <a:pt x="1219012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2190125" y="1"/>
            <a:ext cx="6097905" cy="10287000"/>
            <a:chOff x="12190125" y="1"/>
            <a:chExt cx="6097905" cy="10287000"/>
          </a:xfrm>
        </p:grpSpPr>
        <p:sp>
          <p:nvSpPr>
            <p:cNvPr id="5" name="object 5" descr=""/>
            <p:cNvSpPr/>
            <p:nvPr/>
          </p:nvSpPr>
          <p:spPr>
            <a:xfrm>
              <a:off x="12190125" y="1"/>
              <a:ext cx="333375" cy="10287000"/>
            </a:xfrm>
            <a:custGeom>
              <a:avLst/>
              <a:gdLst/>
              <a:ahLst/>
              <a:cxnLst/>
              <a:rect l="l" t="t" r="r" b="b"/>
              <a:pathLst>
                <a:path w="333375" h="10287000">
                  <a:moveTo>
                    <a:pt x="0" y="10286997"/>
                  </a:moveTo>
                  <a:lnTo>
                    <a:pt x="0" y="0"/>
                  </a:lnTo>
                  <a:lnTo>
                    <a:pt x="333374" y="0"/>
                  </a:lnTo>
                  <a:lnTo>
                    <a:pt x="333374" y="10286997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57099" y="1"/>
              <a:ext cx="5930899" cy="1028699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950" spc="185"/>
              <a:t>The</a:t>
            </a:r>
            <a:r>
              <a:rPr dirty="0" sz="7950" spc="-165"/>
              <a:t> </a:t>
            </a:r>
            <a:r>
              <a:rPr dirty="0" sz="7950" spc="295"/>
              <a:t>Comparison</a:t>
            </a:r>
            <a:endParaRPr sz="7950"/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3701561"/>
            <a:ext cx="10163175" cy="4006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25">
                <a:solidFill>
                  <a:srgbClr val="F7CF2B"/>
                </a:solidFill>
                <a:latin typeface="Tahoma"/>
                <a:cs typeface="Tahoma"/>
              </a:rPr>
              <a:t>THE</a:t>
            </a:r>
            <a:r>
              <a:rPr dirty="0" sz="2800" spc="-4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280">
                <a:solidFill>
                  <a:srgbClr val="F7CF2B"/>
                </a:solidFill>
                <a:latin typeface="Tahoma"/>
                <a:cs typeface="Tahoma"/>
              </a:rPr>
              <a:t>FOCUS</a:t>
            </a:r>
            <a:r>
              <a:rPr dirty="0" sz="2800" spc="-3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240">
                <a:solidFill>
                  <a:srgbClr val="F7CF2B"/>
                </a:solidFill>
                <a:latin typeface="Tahoma"/>
                <a:cs typeface="Tahoma"/>
              </a:rPr>
              <a:t>OF</a:t>
            </a:r>
            <a:r>
              <a:rPr dirty="0" sz="2800" spc="-3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225">
                <a:solidFill>
                  <a:srgbClr val="F7CF2B"/>
                </a:solidFill>
                <a:latin typeface="Tahoma"/>
                <a:cs typeface="Tahoma"/>
              </a:rPr>
              <a:t>THE</a:t>
            </a:r>
            <a:r>
              <a:rPr dirty="0" sz="2800" spc="-3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7CF2B"/>
                </a:solidFill>
                <a:latin typeface="Tahoma"/>
                <a:cs typeface="Tahoma"/>
              </a:rPr>
              <a:t>IT</a:t>
            </a:r>
            <a:r>
              <a:rPr dirty="0" sz="2800" spc="-4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290">
                <a:solidFill>
                  <a:srgbClr val="F7CF2B"/>
                </a:solidFill>
                <a:latin typeface="Tahoma"/>
                <a:cs typeface="Tahoma"/>
              </a:rPr>
              <a:t>TEAM</a:t>
            </a:r>
            <a:endParaRPr sz="2800">
              <a:latin typeface="Tahoma"/>
              <a:cs typeface="Tahoma"/>
            </a:endParaRPr>
          </a:p>
          <a:p>
            <a:pPr marL="12700" marR="26034">
              <a:lnSpc>
                <a:spcPct val="122000"/>
              </a:lnSpc>
              <a:spcBef>
                <a:spcPts val="975"/>
              </a:spcBef>
            </a:pP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eCommerce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businesses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that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choose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an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8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1650" spc="180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premise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setup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must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employ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proper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-8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team</a:t>
            </a:r>
            <a:r>
              <a:rPr dirty="0" sz="1650" spc="13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r>
              <a:rPr dirty="0" sz="1650" spc="29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Unfortunately</a:t>
            </a:r>
            <a:r>
              <a:rPr dirty="0" sz="1650" spc="90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29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primary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job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of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this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team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is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to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maintain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servers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and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focus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their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upkeep</a:t>
            </a:r>
            <a:r>
              <a:rPr dirty="0" sz="1650" spc="14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r>
              <a:rPr dirty="0" sz="1650" spc="30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These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professionals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-25">
                <a:solidFill>
                  <a:srgbClr val="FFFEE6"/>
                </a:solidFill>
                <a:latin typeface="Verdana"/>
                <a:cs typeface="Verdana"/>
              </a:rPr>
              <a:t>are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unable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focus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any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strategic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initiatives</a:t>
            </a:r>
            <a:r>
              <a:rPr dirty="0" sz="1650" spc="5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Ryo Clean PlusN R"/>
              <a:cs typeface="Ryo Clean PlusN R"/>
            </a:endParaRPr>
          </a:p>
          <a:p>
            <a:pPr marL="12700" marR="371475">
              <a:lnSpc>
                <a:spcPct val="122000"/>
              </a:lnSpc>
            </a:pPr>
            <a:r>
              <a:rPr dirty="0" sz="2050" spc="155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other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hand</a:t>
            </a:r>
            <a:r>
              <a:rPr dirty="0" sz="1650" spc="145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30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160">
                <a:solidFill>
                  <a:srgbClr val="FFFEE6"/>
                </a:solidFill>
                <a:latin typeface="Verdana"/>
                <a:cs typeface="Verdana"/>
              </a:rPr>
              <a:t>when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an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eCommerce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company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employs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55">
                <a:solidFill>
                  <a:srgbClr val="FFFEE6"/>
                </a:solidFill>
                <a:latin typeface="Verdana"/>
                <a:cs typeface="Verdana"/>
              </a:rPr>
              <a:t>cloud</a:t>
            </a:r>
            <a:r>
              <a:rPr dirty="0" sz="1650" spc="155">
                <a:solidFill>
                  <a:srgbClr val="FFFEE6"/>
                </a:solidFill>
                <a:latin typeface="Ryo Clean PlusN R"/>
                <a:cs typeface="Ryo Clean PlusN R"/>
              </a:rPr>
              <a:t>-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based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setup</a:t>
            </a:r>
            <a:r>
              <a:rPr dirty="0" sz="1650" spc="105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29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they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don</a:t>
            </a:r>
            <a:r>
              <a:rPr dirty="0" sz="1650" spc="145">
                <a:solidFill>
                  <a:srgbClr val="FFFEE6"/>
                </a:solidFill>
                <a:latin typeface="Ryo Clean PlusN R"/>
                <a:cs typeface="Ryo Clean PlusN R"/>
              </a:rPr>
              <a:t>’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t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need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huge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-8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team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maintain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setup</a:t>
            </a:r>
            <a:r>
              <a:rPr dirty="0" sz="1650" spc="95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Instead</a:t>
            </a:r>
            <a:r>
              <a:rPr dirty="0" sz="1650" spc="65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31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their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-8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staff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is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responsible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for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developing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strategic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initiatives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to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improve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business</a:t>
            </a:r>
            <a:endParaRPr sz="2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590546" y="1029296"/>
            <a:ext cx="1666875" cy="2425700"/>
          </a:xfrm>
          <a:custGeom>
            <a:avLst/>
            <a:gdLst/>
            <a:ahLst/>
            <a:cxnLst/>
            <a:rect l="l" t="t" r="r" b="b"/>
            <a:pathLst>
              <a:path w="1666875" h="2425700">
                <a:moveTo>
                  <a:pt x="1423504" y="642823"/>
                </a:moveTo>
                <a:lnTo>
                  <a:pt x="1388186" y="551205"/>
                </a:lnTo>
                <a:lnTo>
                  <a:pt x="1353032" y="495719"/>
                </a:lnTo>
                <a:lnTo>
                  <a:pt x="1313840" y="446811"/>
                </a:lnTo>
                <a:lnTo>
                  <a:pt x="1271905" y="404114"/>
                </a:lnTo>
                <a:lnTo>
                  <a:pt x="1228547" y="367296"/>
                </a:lnTo>
                <a:lnTo>
                  <a:pt x="1185062" y="336003"/>
                </a:lnTo>
                <a:lnTo>
                  <a:pt x="1142758" y="309905"/>
                </a:lnTo>
                <a:lnTo>
                  <a:pt x="1102918" y="288645"/>
                </a:lnTo>
                <a:lnTo>
                  <a:pt x="1066876" y="271881"/>
                </a:lnTo>
                <a:lnTo>
                  <a:pt x="1011326" y="250469"/>
                </a:lnTo>
                <a:lnTo>
                  <a:pt x="956856" y="241287"/>
                </a:lnTo>
                <a:lnTo>
                  <a:pt x="929767" y="250837"/>
                </a:lnTo>
                <a:lnTo>
                  <a:pt x="908227" y="269849"/>
                </a:lnTo>
                <a:lnTo>
                  <a:pt x="895197" y="296608"/>
                </a:lnTo>
                <a:lnTo>
                  <a:pt x="893572" y="326301"/>
                </a:lnTo>
                <a:lnTo>
                  <a:pt x="903084" y="353364"/>
                </a:lnTo>
                <a:lnTo>
                  <a:pt x="922045" y="374865"/>
                </a:lnTo>
                <a:lnTo>
                  <a:pt x="948740" y="387883"/>
                </a:lnTo>
                <a:lnTo>
                  <a:pt x="956233" y="390131"/>
                </a:lnTo>
                <a:lnTo>
                  <a:pt x="975702" y="396836"/>
                </a:lnTo>
                <a:lnTo>
                  <a:pt x="1041082" y="425551"/>
                </a:lnTo>
                <a:lnTo>
                  <a:pt x="1082294" y="448551"/>
                </a:lnTo>
                <a:lnTo>
                  <a:pt x="1126045" y="477989"/>
                </a:lnTo>
                <a:lnTo>
                  <a:pt x="1169974" y="514337"/>
                </a:lnTo>
                <a:lnTo>
                  <a:pt x="1211732" y="558114"/>
                </a:lnTo>
                <a:lnTo>
                  <a:pt x="1248956" y="609790"/>
                </a:lnTo>
                <a:lnTo>
                  <a:pt x="1279296" y="669874"/>
                </a:lnTo>
                <a:lnTo>
                  <a:pt x="1290955" y="689470"/>
                </a:lnTo>
                <a:lnTo>
                  <a:pt x="1307312" y="704189"/>
                </a:lnTo>
                <a:lnTo>
                  <a:pt x="1327010" y="713435"/>
                </a:lnTo>
                <a:lnTo>
                  <a:pt x="1348676" y="716661"/>
                </a:lnTo>
                <a:lnTo>
                  <a:pt x="1355712" y="716318"/>
                </a:lnTo>
                <a:lnTo>
                  <a:pt x="1401546" y="694740"/>
                </a:lnTo>
                <a:lnTo>
                  <a:pt x="1417574" y="670915"/>
                </a:lnTo>
                <a:lnTo>
                  <a:pt x="1423504" y="642823"/>
                </a:lnTo>
                <a:close/>
              </a:path>
              <a:path w="1666875" h="2425700">
                <a:moveTo>
                  <a:pt x="1666875" y="812800"/>
                </a:moveTo>
                <a:lnTo>
                  <a:pt x="1665465" y="762000"/>
                </a:lnTo>
                <a:lnTo>
                  <a:pt x="1661261" y="711200"/>
                </a:lnTo>
                <a:lnTo>
                  <a:pt x="1654352" y="660400"/>
                </a:lnTo>
                <a:lnTo>
                  <a:pt x="1644827" y="622300"/>
                </a:lnTo>
                <a:lnTo>
                  <a:pt x="1632750" y="571500"/>
                </a:lnTo>
                <a:lnTo>
                  <a:pt x="1618208" y="533400"/>
                </a:lnTo>
                <a:lnTo>
                  <a:pt x="1601279" y="495300"/>
                </a:lnTo>
                <a:lnTo>
                  <a:pt x="1582039" y="444500"/>
                </a:lnTo>
                <a:lnTo>
                  <a:pt x="1560563" y="406400"/>
                </a:lnTo>
                <a:lnTo>
                  <a:pt x="1536941" y="368300"/>
                </a:lnTo>
                <a:lnTo>
                  <a:pt x="1517218" y="339051"/>
                </a:lnTo>
                <a:lnTo>
                  <a:pt x="1517218" y="812800"/>
                </a:lnTo>
                <a:lnTo>
                  <a:pt x="1514462" y="863600"/>
                </a:lnTo>
                <a:lnTo>
                  <a:pt x="1506575" y="914400"/>
                </a:lnTo>
                <a:lnTo>
                  <a:pt x="1494091" y="965200"/>
                </a:lnTo>
                <a:lnTo>
                  <a:pt x="1477518" y="1003300"/>
                </a:lnTo>
                <a:lnTo>
                  <a:pt x="1457401" y="1054100"/>
                </a:lnTo>
                <a:lnTo>
                  <a:pt x="1434261" y="1092200"/>
                </a:lnTo>
                <a:lnTo>
                  <a:pt x="1408633" y="1143000"/>
                </a:lnTo>
                <a:lnTo>
                  <a:pt x="1381061" y="1181100"/>
                </a:lnTo>
                <a:lnTo>
                  <a:pt x="1325638" y="1270000"/>
                </a:lnTo>
                <a:lnTo>
                  <a:pt x="1299006" y="1308100"/>
                </a:lnTo>
                <a:lnTo>
                  <a:pt x="1272679" y="1358900"/>
                </a:lnTo>
                <a:lnTo>
                  <a:pt x="1247216" y="1397000"/>
                </a:lnTo>
                <a:lnTo>
                  <a:pt x="1223149" y="1447800"/>
                </a:lnTo>
                <a:lnTo>
                  <a:pt x="1201039" y="1498600"/>
                </a:lnTo>
                <a:lnTo>
                  <a:pt x="1181404" y="1549400"/>
                </a:lnTo>
                <a:lnTo>
                  <a:pt x="1164818" y="1612900"/>
                </a:lnTo>
                <a:lnTo>
                  <a:pt x="1144219" y="1612900"/>
                </a:lnTo>
                <a:lnTo>
                  <a:pt x="1144219" y="1752600"/>
                </a:lnTo>
                <a:lnTo>
                  <a:pt x="1143279" y="1765300"/>
                </a:lnTo>
                <a:lnTo>
                  <a:pt x="1142365" y="1790700"/>
                </a:lnTo>
                <a:lnTo>
                  <a:pt x="1141488" y="1803400"/>
                </a:lnTo>
                <a:lnTo>
                  <a:pt x="1140663" y="1816100"/>
                </a:lnTo>
                <a:lnTo>
                  <a:pt x="804316" y="1816100"/>
                </a:lnTo>
                <a:lnTo>
                  <a:pt x="780529" y="1828800"/>
                </a:lnTo>
                <a:lnTo>
                  <a:pt x="764501" y="1854200"/>
                </a:lnTo>
                <a:lnTo>
                  <a:pt x="758621" y="1892300"/>
                </a:lnTo>
                <a:lnTo>
                  <a:pt x="764501" y="1917700"/>
                </a:lnTo>
                <a:lnTo>
                  <a:pt x="780529" y="1943100"/>
                </a:lnTo>
                <a:lnTo>
                  <a:pt x="804316" y="1955800"/>
                </a:lnTo>
                <a:lnTo>
                  <a:pt x="833450" y="1968500"/>
                </a:lnTo>
                <a:lnTo>
                  <a:pt x="1137907" y="1968500"/>
                </a:lnTo>
                <a:lnTo>
                  <a:pt x="1137005" y="1981200"/>
                </a:lnTo>
                <a:lnTo>
                  <a:pt x="1134300" y="2006600"/>
                </a:lnTo>
                <a:lnTo>
                  <a:pt x="1129868" y="2019300"/>
                </a:lnTo>
                <a:lnTo>
                  <a:pt x="1123746" y="2032000"/>
                </a:lnTo>
                <a:lnTo>
                  <a:pt x="989241" y="2032000"/>
                </a:lnTo>
                <a:lnTo>
                  <a:pt x="989241" y="2184400"/>
                </a:lnTo>
                <a:lnTo>
                  <a:pt x="948829" y="2222500"/>
                </a:lnTo>
                <a:lnTo>
                  <a:pt x="914069" y="2247900"/>
                </a:lnTo>
                <a:lnTo>
                  <a:pt x="874864" y="2260600"/>
                </a:lnTo>
                <a:lnTo>
                  <a:pt x="833450" y="2273300"/>
                </a:lnTo>
                <a:lnTo>
                  <a:pt x="792035" y="2260600"/>
                </a:lnTo>
                <a:lnTo>
                  <a:pt x="752830" y="2247900"/>
                </a:lnTo>
                <a:lnTo>
                  <a:pt x="718058" y="2222500"/>
                </a:lnTo>
                <a:lnTo>
                  <a:pt x="677646" y="2184400"/>
                </a:lnTo>
                <a:lnTo>
                  <a:pt x="989241" y="2184400"/>
                </a:lnTo>
                <a:lnTo>
                  <a:pt x="989241" y="2032000"/>
                </a:lnTo>
                <a:lnTo>
                  <a:pt x="543140" y="2032000"/>
                </a:lnTo>
                <a:lnTo>
                  <a:pt x="537032" y="2019300"/>
                </a:lnTo>
                <a:lnTo>
                  <a:pt x="532599" y="2006600"/>
                </a:lnTo>
                <a:lnTo>
                  <a:pt x="529894" y="1981200"/>
                </a:lnTo>
                <a:lnTo>
                  <a:pt x="528980" y="1968500"/>
                </a:lnTo>
                <a:lnTo>
                  <a:pt x="528904" y="1816100"/>
                </a:lnTo>
                <a:lnTo>
                  <a:pt x="528828" y="1803400"/>
                </a:lnTo>
                <a:lnTo>
                  <a:pt x="528358" y="1790700"/>
                </a:lnTo>
                <a:lnTo>
                  <a:pt x="527583" y="1778000"/>
                </a:lnTo>
                <a:lnTo>
                  <a:pt x="526516" y="1752600"/>
                </a:lnTo>
                <a:lnTo>
                  <a:pt x="1144219" y="1752600"/>
                </a:lnTo>
                <a:lnTo>
                  <a:pt x="1144219" y="1612900"/>
                </a:lnTo>
                <a:lnTo>
                  <a:pt x="1059675" y="1612900"/>
                </a:lnTo>
                <a:lnTo>
                  <a:pt x="1059027" y="1600200"/>
                </a:lnTo>
                <a:lnTo>
                  <a:pt x="1058291" y="1600200"/>
                </a:lnTo>
                <a:lnTo>
                  <a:pt x="1024039" y="1587500"/>
                </a:lnTo>
                <a:lnTo>
                  <a:pt x="992073" y="1562100"/>
                </a:lnTo>
                <a:lnTo>
                  <a:pt x="962304" y="1549400"/>
                </a:lnTo>
                <a:lnTo>
                  <a:pt x="934656" y="1524000"/>
                </a:lnTo>
                <a:lnTo>
                  <a:pt x="982433" y="1460500"/>
                </a:lnTo>
                <a:lnTo>
                  <a:pt x="1004862" y="1422400"/>
                </a:lnTo>
                <a:lnTo>
                  <a:pt x="1019822" y="1397000"/>
                </a:lnTo>
                <a:lnTo>
                  <a:pt x="1048080" y="1346200"/>
                </a:lnTo>
                <a:lnTo>
                  <a:pt x="1068501" y="1282700"/>
                </a:lnTo>
                <a:lnTo>
                  <a:pt x="1082357" y="1244600"/>
                </a:lnTo>
                <a:lnTo>
                  <a:pt x="1090904" y="1193800"/>
                </a:lnTo>
                <a:lnTo>
                  <a:pt x="1095438" y="1168400"/>
                </a:lnTo>
                <a:lnTo>
                  <a:pt x="1097203" y="1143000"/>
                </a:lnTo>
                <a:lnTo>
                  <a:pt x="1097508" y="1130300"/>
                </a:lnTo>
                <a:lnTo>
                  <a:pt x="1093114" y="1079500"/>
                </a:lnTo>
                <a:lnTo>
                  <a:pt x="1080516" y="1041400"/>
                </a:lnTo>
                <a:lnTo>
                  <a:pt x="1065491" y="1003300"/>
                </a:lnTo>
                <a:lnTo>
                  <a:pt x="1060488" y="990600"/>
                </a:lnTo>
                <a:lnTo>
                  <a:pt x="1033780" y="952500"/>
                </a:lnTo>
                <a:lnTo>
                  <a:pt x="1001166" y="927100"/>
                </a:lnTo>
                <a:lnTo>
                  <a:pt x="963422" y="901700"/>
                </a:lnTo>
                <a:lnTo>
                  <a:pt x="947826" y="892302"/>
                </a:lnTo>
                <a:lnTo>
                  <a:pt x="947826" y="1130300"/>
                </a:lnTo>
                <a:lnTo>
                  <a:pt x="946785" y="1143000"/>
                </a:lnTo>
                <a:lnTo>
                  <a:pt x="941412" y="1181100"/>
                </a:lnTo>
                <a:lnTo>
                  <a:pt x="928090" y="1231900"/>
                </a:lnTo>
                <a:lnTo>
                  <a:pt x="903236" y="1295400"/>
                </a:lnTo>
                <a:lnTo>
                  <a:pt x="886498" y="1333500"/>
                </a:lnTo>
                <a:lnTo>
                  <a:pt x="867600" y="1371600"/>
                </a:lnTo>
                <a:lnTo>
                  <a:pt x="823379" y="1422400"/>
                </a:lnTo>
                <a:lnTo>
                  <a:pt x="775804" y="1371600"/>
                </a:lnTo>
                <a:lnTo>
                  <a:pt x="742873" y="1308100"/>
                </a:lnTo>
                <a:lnTo>
                  <a:pt x="721944" y="1257300"/>
                </a:lnTo>
                <a:lnTo>
                  <a:pt x="710374" y="1206500"/>
                </a:lnTo>
                <a:lnTo>
                  <a:pt x="704811" y="1155700"/>
                </a:lnTo>
                <a:lnTo>
                  <a:pt x="705548" y="1143000"/>
                </a:lnTo>
                <a:lnTo>
                  <a:pt x="715835" y="1079500"/>
                </a:lnTo>
                <a:lnTo>
                  <a:pt x="741730" y="1041400"/>
                </a:lnTo>
                <a:lnTo>
                  <a:pt x="780122" y="1016000"/>
                </a:lnTo>
                <a:lnTo>
                  <a:pt x="827087" y="1003300"/>
                </a:lnTo>
                <a:lnTo>
                  <a:pt x="874039" y="1016000"/>
                </a:lnTo>
                <a:lnTo>
                  <a:pt x="912431" y="1041400"/>
                </a:lnTo>
                <a:lnTo>
                  <a:pt x="938326" y="1079500"/>
                </a:lnTo>
                <a:lnTo>
                  <a:pt x="947826" y="1130300"/>
                </a:lnTo>
                <a:lnTo>
                  <a:pt x="947826" y="892302"/>
                </a:lnTo>
                <a:lnTo>
                  <a:pt x="921321" y="876300"/>
                </a:lnTo>
                <a:lnTo>
                  <a:pt x="875614" y="863600"/>
                </a:lnTo>
                <a:lnTo>
                  <a:pt x="779030" y="863600"/>
                </a:lnTo>
                <a:lnTo>
                  <a:pt x="733729" y="876300"/>
                </a:lnTo>
                <a:lnTo>
                  <a:pt x="691934" y="889000"/>
                </a:lnTo>
                <a:lnTo>
                  <a:pt x="654405" y="927100"/>
                </a:lnTo>
                <a:lnTo>
                  <a:pt x="621880" y="952500"/>
                </a:lnTo>
                <a:lnTo>
                  <a:pt x="595096" y="990600"/>
                </a:lnTo>
                <a:lnTo>
                  <a:pt x="574802" y="1028700"/>
                </a:lnTo>
                <a:lnTo>
                  <a:pt x="561759" y="1079500"/>
                </a:lnTo>
                <a:lnTo>
                  <a:pt x="556704" y="1130300"/>
                </a:lnTo>
                <a:lnTo>
                  <a:pt x="555548" y="1143000"/>
                </a:lnTo>
                <a:lnTo>
                  <a:pt x="555599" y="1168400"/>
                </a:lnTo>
                <a:lnTo>
                  <a:pt x="558355" y="1206500"/>
                </a:lnTo>
                <a:lnTo>
                  <a:pt x="565289" y="1244600"/>
                </a:lnTo>
                <a:lnTo>
                  <a:pt x="577913" y="1295400"/>
                </a:lnTo>
                <a:lnTo>
                  <a:pt x="597700" y="1346200"/>
                </a:lnTo>
                <a:lnTo>
                  <a:pt x="626148" y="1409700"/>
                </a:lnTo>
                <a:lnTo>
                  <a:pt x="664743" y="1473200"/>
                </a:lnTo>
                <a:lnTo>
                  <a:pt x="714984" y="1536700"/>
                </a:lnTo>
                <a:lnTo>
                  <a:pt x="687362" y="1549400"/>
                </a:lnTo>
                <a:lnTo>
                  <a:pt x="658304" y="1574800"/>
                </a:lnTo>
                <a:lnTo>
                  <a:pt x="627811" y="1587500"/>
                </a:lnTo>
                <a:lnTo>
                  <a:pt x="595896" y="1600200"/>
                </a:lnTo>
                <a:lnTo>
                  <a:pt x="594753" y="1600200"/>
                </a:lnTo>
                <a:lnTo>
                  <a:pt x="593712" y="1612900"/>
                </a:lnTo>
                <a:lnTo>
                  <a:pt x="501815" y="1612900"/>
                </a:lnTo>
                <a:lnTo>
                  <a:pt x="485330" y="1549400"/>
                </a:lnTo>
                <a:lnTo>
                  <a:pt x="465886" y="1498600"/>
                </a:lnTo>
                <a:lnTo>
                  <a:pt x="444017" y="1447800"/>
                </a:lnTo>
                <a:lnTo>
                  <a:pt x="420217" y="1397000"/>
                </a:lnTo>
                <a:lnTo>
                  <a:pt x="394995" y="1358900"/>
                </a:lnTo>
                <a:lnTo>
                  <a:pt x="368858" y="1308100"/>
                </a:lnTo>
                <a:lnTo>
                  <a:pt x="342315" y="1270000"/>
                </a:lnTo>
                <a:lnTo>
                  <a:pt x="286689" y="1181100"/>
                </a:lnTo>
                <a:lnTo>
                  <a:pt x="258940" y="1143000"/>
                </a:lnTo>
                <a:lnTo>
                  <a:pt x="233159" y="1104900"/>
                </a:lnTo>
                <a:lnTo>
                  <a:pt x="209880" y="1054100"/>
                </a:lnTo>
                <a:lnTo>
                  <a:pt x="189636" y="1016000"/>
                </a:lnTo>
                <a:lnTo>
                  <a:pt x="172961" y="965200"/>
                </a:lnTo>
                <a:lnTo>
                  <a:pt x="160388" y="914400"/>
                </a:lnTo>
                <a:lnTo>
                  <a:pt x="152450" y="863600"/>
                </a:lnTo>
                <a:lnTo>
                  <a:pt x="149682" y="812800"/>
                </a:lnTo>
                <a:lnTo>
                  <a:pt x="151409" y="762000"/>
                </a:lnTo>
                <a:lnTo>
                  <a:pt x="156489" y="711200"/>
                </a:lnTo>
                <a:lnTo>
                  <a:pt x="164820" y="673100"/>
                </a:lnTo>
                <a:lnTo>
                  <a:pt x="176276" y="622300"/>
                </a:lnTo>
                <a:lnTo>
                  <a:pt x="190741" y="584200"/>
                </a:lnTo>
                <a:lnTo>
                  <a:pt x="208114" y="533400"/>
                </a:lnTo>
                <a:lnTo>
                  <a:pt x="228257" y="495300"/>
                </a:lnTo>
                <a:lnTo>
                  <a:pt x="251066" y="457200"/>
                </a:lnTo>
                <a:lnTo>
                  <a:pt x="276415" y="419100"/>
                </a:lnTo>
                <a:lnTo>
                  <a:pt x="304203" y="393700"/>
                </a:lnTo>
                <a:lnTo>
                  <a:pt x="334302" y="355600"/>
                </a:lnTo>
                <a:lnTo>
                  <a:pt x="366598" y="317500"/>
                </a:lnTo>
                <a:lnTo>
                  <a:pt x="400964" y="292100"/>
                </a:lnTo>
                <a:lnTo>
                  <a:pt x="437299" y="266700"/>
                </a:lnTo>
                <a:lnTo>
                  <a:pt x="475488" y="241300"/>
                </a:lnTo>
                <a:lnTo>
                  <a:pt x="515404" y="215900"/>
                </a:lnTo>
                <a:lnTo>
                  <a:pt x="556933" y="203200"/>
                </a:lnTo>
                <a:lnTo>
                  <a:pt x="599960" y="177800"/>
                </a:lnTo>
                <a:lnTo>
                  <a:pt x="690029" y="152400"/>
                </a:lnTo>
                <a:lnTo>
                  <a:pt x="736841" y="152400"/>
                </a:lnTo>
                <a:lnTo>
                  <a:pt x="784694" y="139700"/>
                </a:lnTo>
                <a:lnTo>
                  <a:pt x="882205" y="139700"/>
                </a:lnTo>
                <a:lnTo>
                  <a:pt x="930059" y="152400"/>
                </a:lnTo>
                <a:lnTo>
                  <a:pt x="976871" y="152400"/>
                </a:lnTo>
                <a:lnTo>
                  <a:pt x="1066939" y="177800"/>
                </a:lnTo>
                <a:lnTo>
                  <a:pt x="1109967" y="203200"/>
                </a:lnTo>
                <a:lnTo>
                  <a:pt x="1151496" y="215900"/>
                </a:lnTo>
                <a:lnTo>
                  <a:pt x="1191412" y="241300"/>
                </a:lnTo>
                <a:lnTo>
                  <a:pt x="1229588" y="266700"/>
                </a:lnTo>
                <a:lnTo>
                  <a:pt x="1265923" y="292100"/>
                </a:lnTo>
                <a:lnTo>
                  <a:pt x="1300302" y="317500"/>
                </a:lnTo>
                <a:lnTo>
                  <a:pt x="1332598" y="355600"/>
                </a:lnTo>
                <a:lnTo>
                  <a:pt x="1362697" y="393700"/>
                </a:lnTo>
                <a:lnTo>
                  <a:pt x="1390472" y="419100"/>
                </a:lnTo>
                <a:lnTo>
                  <a:pt x="1415834" y="457200"/>
                </a:lnTo>
                <a:lnTo>
                  <a:pt x="1438643" y="495300"/>
                </a:lnTo>
                <a:lnTo>
                  <a:pt x="1458785" y="533400"/>
                </a:lnTo>
                <a:lnTo>
                  <a:pt x="1476159" y="584200"/>
                </a:lnTo>
                <a:lnTo>
                  <a:pt x="1490624" y="622300"/>
                </a:lnTo>
                <a:lnTo>
                  <a:pt x="1502079" y="673100"/>
                </a:lnTo>
                <a:lnTo>
                  <a:pt x="1510411" y="711200"/>
                </a:lnTo>
                <a:lnTo>
                  <a:pt x="1515491" y="762000"/>
                </a:lnTo>
                <a:lnTo>
                  <a:pt x="1517218" y="812800"/>
                </a:lnTo>
                <a:lnTo>
                  <a:pt x="1517218" y="339051"/>
                </a:lnTo>
                <a:lnTo>
                  <a:pt x="1511249" y="330200"/>
                </a:lnTo>
                <a:lnTo>
                  <a:pt x="1483550" y="304800"/>
                </a:lnTo>
                <a:lnTo>
                  <a:pt x="1453946" y="266700"/>
                </a:lnTo>
                <a:lnTo>
                  <a:pt x="1422501" y="228600"/>
                </a:lnTo>
                <a:lnTo>
                  <a:pt x="1389291" y="203200"/>
                </a:lnTo>
                <a:lnTo>
                  <a:pt x="1354404" y="177800"/>
                </a:lnTo>
                <a:lnTo>
                  <a:pt x="1317917" y="139700"/>
                </a:lnTo>
                <a:lnTo>
                  <a:pt x="1279918" y="114300"/>
                </a:lnTo>
                <a:lnTo>
                  <a:pt x="1240459" y="101600"/>
                </a:lnTo>
                <a:lnTo>
                  <a:pt x="1199642" y="76200"/>
                </a:lnTo>
                <a:lnTo>
                  <a:pt x="1157541" y="63500"/>
                </a:lnTo>
                <a:lnTo>
                  <a:pt x="1114234" y="38100"/>
                </a:lnTo>
                <a:lnTo>
                  <a:pt x="977849" y="0"/>
                </a:lnTo>
                <a:lnTo>
                  <a:pt x="689025" y="0"/>
                </a:lnTo>
                <a:lnTo>
                  <a:pt x="552653" y="38100"/>
                </a:lnTo>
                <a:lnTo>
                  <a:pt x="509346" y="63500"/>
                </a:lnTo>
                <a:lnTo>
                  <a:pt x="467233" y="76200"/>
                </a:lnTo>
                <a:lnTo>
                  <a:pt x="426427" y="101600"/>
                </a:lnTo>
                <a:lnTo>
                  <a:pt x="386969" y="114300"/>
                </a:lnTo>
                <a:lnTo>
                  <a:pt x="348957" y="139700"/>
                </a:lnTo>
                <a:lnTo>
                  <a:pt x="312483" y="177800"/>
                </a:lnTo>
                <a:lnTo>
                  <a:pt x="277596" y="203200"/>
                </a:lnTo>
                <a:lnTo>
                  <a:pt x="244386" y="228600"/>
                </a:lnTo>
                <a:lnTo>
                  <a:pt x="212940" y="266700"/>
                </a:lnTo>
                <a:lnTo>
                  <a:pt x="183337" y="304800"/>
                </a:lnTo>
                <a:lnTo>
                  <a:pt x="155638" y="330200"/>
                </a:lnTo>
                <a:lnTo>
                  <a:pt x="129946" y="368300"/>
                </a:lnTo>
                <a:lnTo>
                  <a:pt x="106311" y="406400"/>
                </a:lnTo>
                <a:lnTo>
                  <a:pt x="84848" y="444500"/>
                </a:lnTo>
                <a:lnTo>
                  <a:pt x="65608" y="495300"/>
                </a:lnTo>
                <a:lnTo>
                  <a:pt x="48666" y="533400"/>
                </a:lnTo>
                <a:lnTo>
                  <a:pt x="34124" y="571500"/>
                </a:lnTo>
                <a:lnTo>
                  <a:pt x="22059" y="622300"/>
                </a:lnTo>
                <a:lnTo>
                  <a:pt x="12522" y="660400"/>
                </a:lnTo>
                <a:lnTo>
                  <a:pt x="5626" y="711200"/>
                </a:lnTo>
                <a:lnTo>
                  <a:pt x="1422" y="762000"/>
                </a:lnTo>
                <a:lnTo>
                  <a:pt x="0" y="812800"/>
                </a:lnTo>
                <a:lnTo>
                  <a:pt x="2336" y="863600"/>
                </a:lnTo>
                <a:lnTo>
                  <a:pt x="9017" y="914400"/>
                </a:lnTo>
                <a:lnTo>
                  <a:pt x="19608" y="965200"/>
                </a:lnTo>
                <a:lnTo>
                  <a:pt x="33655" y="1016000"/>
                </a:lnTo>
                <a:lnTo>
                  <a:pt x="50698" y="1066800"/>
                </a:lnTo>
                <a:lnTo>
                  <a:pt x="70294" y="1104900"/>
                </a:lnTo>
                <a:lnTo>
                  <a:pt x="91998" y="1155700"/>
                </a:lnTo>
                <a:lnTo>
                  <a:pt x="115341" y="1193800"/>
                </a:lnTo>
                <a:lnTo>
                  <a:pt x="139877" y="1231900"/>
                </a:lnTo>
                <a:lnTo>
                  <a:pt x="165163" y="1270000"/>
                </a:lnTo>
                <a:lnTo>
                  <a:pt x="216979" y="1358900"/>
                </a:lnTo>
                <a:lnTo>
                  <a:pt x="242582" y="1397000"/>
                </a:lnTo>
                <a:lnTo>
                  <a:pt x="267131" y="1435100"/>
                </a:lnTo>
                <a:lnTo>
                  <a:pt x="290245" y="1473200"/>
                </a:lnTo>
                <a:lnTo>
                  <a:pt x="311543" y="1524000"/>
                </a:lnTo>
                <a:lnTo>
                  <a:pt x="330631" y="1562100"/>
                </a:lnTo>
                <a:lnTo>
                  <a:pt x="347116" y="1612900"/>
                </a:lnTo>
                <a:lnTo>
                  <a:pt x="360616" y="1663700"/>
                </a:lnTo>
                <a:lnTo>
                  <a:pt x="370738" y="1714500"/>
                </a:lnTo>
                <a:lnTo>
                  <a:pt x="377101" y="1765300"/>
                </a:lnTo>
                <a:lnTo>
                  <a:pt x="379310" y="1828800"/>
                </a:lnTo>
                <a:lnTo>
                  <a:pt x="379310" y="1968500"/>
                </a:lnTo>
                <a:lnTo>
                  <a:pt x="383247" y="2019300"/>
                </a:lnTo>
                <a:lnTo>
                  <a:pt x="394893" y="2070100"/>
                </a:lnTo>
                <a:lnTo>
                  <a:pt x="413943" y="2108200"/>
                </a:lnTo>
                <a:lnTo>
                  <a:pt x="440105" y="2146300"/>
                </a:lnTo>
                <a:lnTo>
                  <a:pt x="473087" y="2184400"/>
                </a:lnTo>
                <a:lnTo>
                  <a:pt x="612216" y="2324100"/>
                </a:lnTo>
                <a:lnTo>
                  <a:pt x="650963" y="2362200"/>
                </a:lnTo>
                <a:lnTo>
                  <a:pt x="693369" y="2387600"/>
                </a:lnTo>
                <a:lnTo>
                  <a:pt x="738517" y="2413000"/>
                </a:lnTo>
                <a:lnTo>
                  <a:pt x="785520" y="2413000"/>
                </a:lnTo>
                <a:lnTo>
                  <a:pt x="833437" y="2425700"/>
                </a:lnTo>
                <a:lnTo>
                  <a:pt x="881354" y="2413000"/>
                </a:lnTo>
                <a:lnTo>
                  <a:pt x="928357" y="2413000"/>
                </a:lnTo>
                <a:lnTo>
                  <a:pt x="973518" y="2387600"/>
                </a:lnTo>
                <a:lnTo>
                  <a:pt x="1015936" y="2362200"/>
                </a:lnTo>
                <a:lnTo>
                  <a:pt x="1054671" y="2324100"/>
                </a:lnTo>
                <a:lnTo>
                  <a:pt x="1105268" y="2273300"/>
                </a:lnTo>
                <a:lnTo>
                  <a:pt x="1193812" y="2184400"/>
                </a:lnTo>
                <a:lnTo>
                  <a:pt x="1226781" y="2146300"/>
                </a:lnTo>
                <a:lnTo>
                  <a:pt x="1252943" y="2108200"/>
                </a:lnTo>
                <a:lnTo>
                  <a:pt x="1271993" y="2070100"/>
                </a:lnTo>
                <a:lnTo>
                  <a:pt x="1280731" y="2032000"/>
                </a:lnTo>
                <a:lnTo>
                  <a:pt x="1287589" y="1968500"/>
                </a:lnTo>
                <a:lnTo>
                  <a:pt x="1287589" y="1892300"/>
                </a:lnTo>
                <a:lnTo>
                  <a:pt x="1289138" y="1841500"/>
                </a:lnTo>
                <a:lnTo>
                  <a:pt x="1292707" y="1778000"/>
                </a:lnTo>
                <a:lnTo>
                  <a:pt x="1294676" y="1752600"/>
                </a:lnTo>
                <a:lnTo>
                  <a:pt x="1296644" y="1727200"/>
                </a:lnTo>
                <a:lnTo>
                  <a:pt x="1299298" y="1689100"/>
                </a:lnTo>
                <a:lnTo>
                  <a:pt x="1311757" y="1638300"/>
                </a:lnTo>
                <a:lnTo>
                  <a:pt x="1327975" y="1587500"/>
                </a:lnTo>
                <a:lnTo>
                  <a:pt x="1347457" y="1536700"/>
                </a:lnTo>
                <a:lnTo>
                  <a:pt x="1369733" y="1485900"/>
                </a:lnTo>
                <a:lnTo>
                  <a:pt x="1394320" y="1447800"/>
                </a:lnTo>
                <a:lnTo>
                  <a:pt x="1420736" y="1397000"/>
                </a:lnTo>
                <a:lnTo>
                  <a:pt x="1448523" y="1358900"/>
                </a:lnTo>
                <a:lnTo>
                  <a:pt x="1502613" y="1270000"/>
                </a:lnTo>
                <a:lnTo>
                  <a:pt x="1527759" y="1231900"/>
                </a:lnTo>
                <a:lnTo>
                  <a:pt x="1552168" y="1193800"/>
                </a:lnTo>
                <a:lnTo>
                  <a:pt x="1575384" y="1155700"/>
                </a:lnTo>
                <a:lnTo>
                  <a:pt x="1596961" y="1104900"/>
                </a:lnTo>
                <a:lnTo>
                  <a:pt x="1616456" y="1066800"/>
                </a:lnTo>
                <a:lnTo>
                  <a:pt x="1633410" y="1016000"/>
                </a:lnTo>
                <a:lnTo>
                  <a:pt x="1647380" y="965200"/>
                </a:lnTo>
                <a:lnTo>
                  <a:pt x="1657908" y="914400"/>
                </a:lnTo>
                <a:lnTo>
                  <a:pt x="1664563" y="863600"/>
                </a:lnTo>
                <a:lnTo>
                  <a:pt x="1666875" y="812800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28700" y="6455044"/>
            <a:ext cx="7629525" cy="76200"/>
          </a:xfrm>
          <a:custGeom>
            <a:avLst/>
            <a:gdLst/>
            <a:ahLst/>
            <a:cxnLst/>
            <a:rect l="l" t="t" r="r" b="b"/>
            <a:pathLst>
              <a:path w="7629525" h="76200">
                <a:moveTo>
                  <a:pt x="7629524" y="76199"/>
                </a:moveTo>
                <a:lnTo>
                  <a:pt x="0" y="76199"/>
                </a:lnTo>
                <a:lnTo>
                  <a:pt x="0" y="0"/>
                </a:lnTo>
                <a:lnTo>
                  <a:pt x="7629524" y="0"/>
                </a:lnTo>
                <a:lnTo>
                  <a:pt x="7629524" y="761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1083184"/>
            <a:ext cx="5911850" cy="2816225"/>
          </a:xfrm>
          <a:prstGeom prst="rect"/>
        </p:spPr>
        <p:txBody>
          <a:bodyPr wrap="square" lIns="0" tIns="268605" rIns="0" bIns="0" rtlCol="0" vert="horz">
            <a:spAutoFit/>
          </a:bodyPr>
          <a:lstStyle/>
          <a:p>
            <a:pPr marL="12700" marR="5080">
              <a:lnSpc>
                <a:spcPts val="9980"/>
              </a:lnSpc>
              <a:spcBef>
                <a:spcPts val="2115"/>
              </a:spcBef>
            </a:pPr>
            <a:r>
              <a:rPr dirty="0" sz="10000" spc="320">
                <a:solidFill>
                  <a:srgbClr val="252826"/>
                </a:solidFill>
              </a:rPr>
              <a:t>THE </a:t>
            </a:r>
            <a:r>
              <a:rPr dirty="0" sz="10000" spc="90">
                <a:solidFill>
                  <a:srgbClr val="252826"/>
                </a:solidFill>
              </a:rPr>
              <a:t>VERDICT</a:t>
            </a:r>
            <a:endParaRPr sz="10000"/>
          </a:p>
        </p:txBody>
      </p:sp>
      <p:sp>
        <p:nvSpPr>
          <p:cNvPr id="6" name="object 6" descr=""/>
          <p:cNvSpPr txBox="1"/>
          <p:nvPr/>
        </p:nvSpPr>
        <p:spPr>
          <a:xfrm>
            <a:off x="1016000" y="6886497"/>
            <a:ext cx="7590155" cy="2311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dirty="0" sz="2050" spc="155">
                <a:solidFill>
                  <a:srgbClr val="252826"/>
                </a:solidFill>
                <a:latin typeface="Verdana"/>
                <a:cs typeface="Verdana"/>
              </a:rPr>
              <a:t>When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252826"/>
                </a:solidFill>
                <a:latin typeface="Verdana"/>
                <a:cs typeface="Verdana"/>
              </a:rPr>
              <a:t>it</a:t>
            </a:r>
            <a:r>
              <a:rPr dirty="0" sz="1650" spc="50">
                <a:solidFill>
                  <a:srgbClr val="252826"/>
                </a:solidFill>
                <a:latin typeface="Ryo Clean PlusN R"/>
                <a:cs typeface="Ryo Clean PlusN R"/>
              </a:rPr>
              <a:t>’</a:t>
            </a:r>
            <a:r>
              <a:rPr dirty="0" sz="2050" spc="50">
                <a:solidFill>
                  <a:srgbClr val="252826"/>
                </a:solidFill>
                <a:latin typeface="Verdana"/>
                <a:cs typeface="Verdana"/>
              </a:rPr>
              <a:t>s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252826"/>
                </a:solidFill>
                <a:latin typeface="Verdana"/>
                <a:cs typeface="Verdana"/>
              </a:rPr>
              <a:t>about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safety</a:t>
            </a:r>
            <a:r>
              <a:rPr dirty="0" sz="2050" spc="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252826"/>
                </a:solidFill>
                <a:latin typeface="Verdana"/>
                <a:cs typeface="Verdana"/>
              </a:rPr>
              <a:t>and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252826"/>
                </a:solidFill>
                <a:latin typeface="Verdana"/>
                <a:cs typeface="Verdana"/>
              </a:rPr>
              <a:t>security</a:t>
            </a:r>
            <a:r>
              <a:rPr dirty="0" sz="1650" spc="60">
                <a:solidFill>
                  <a:srgbClr val="252826"/>
                </a:solidFill>
                <a:latin typeface="Ryo Clean PlusN R"/>
                <a:cs typeface="Ryo Clean PlusN R"/>
              </a:rPr>
              <a:t>,</a:t>
            </a:r>
            <a:r>
              <a:rPr dirty="0" sz="1650" spc="310">
                <a:solidFill>
                  <a:srgbClr val="252826"/>
                </a:solidFill>
                <a:latin typeface="Ryo Clean PlusN R"/>
                <a:cs typeface="Ryo Clean PlusN R"/>
              </a:rPr>
              <a:t> </a:t>
            </a:r>
            <a:r>
              <a:rPr dirty="0" sz="2050" spc="70">
                <a:solidFill>
                  <a:srgbClr val="252826"/>
                </a:solidFill>
                <a:latin typeface="Verdana"/>
                <a:cs typeface="Verdana"/>
              </a:rPr>
              <a:t>there</a:t>
            </a:r>
            <a:r>
              <a:rPr dirty="0" sz="1650" spc="70">
                <a:solidFill>
                  <a:srgbClr val="252826"/>
                </a:solidFill>
                <a:latin typeface="Ryo Clean PlusN R"/>
                <a:cs typeface="Ryo Clean PlusN R"/>
              </a:rPr>
              <a:t>’</a:t>
            </a:r>
            <a:r>
              <a:rPr dirty="0" sz="2050" spc="70">
                <a:solidFill>
                  <a:srgbClr val="252826"/>
                </a:solidFill>
                <a:latin typeface="Verdana"/>
                <a:cs typeface="Verdana"/>
              </a:rPr>
              <a:t>s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252826"/>
                </a:solidFill>
                <a:latin typeface="Verdana"/>
                <a:cs typeface="Verdana"/>
              </a:rPr>
              <a:t>no</a:t>
            </a:r>
            <a:r>
              <a:rPr dirty="0" sz="2050" spc="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80">
                <a:solidFill>
                  <a:srgbClr val="252826"/>
                </a:solidFill>
                <a:latin typeface="Verdana"/>
                <a:cs typeface="Verdana"/>
              </a:rPr>
              <a:t>better </a:t>
            </a:r>
            <a:r>
              <a:rPr dirty="0" sz="2050" spc="135">
                <a:solidFill>
                  <a:srgbClr val="252826"/>
                </a:solidFill>
                <a:latin typeface="Verdana"/>
                <a:cs typeface="Verdana"/>
              </a:rPr>
              <a:t>option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252826"/>
                </a:solidFill>
                <a:latin typeface="Verdana"/>
                <a:cs typeface="Verdana"/>
              </a:rPr>
              <a:t>than</a:t>
            </a:r>
            <a:r>
              <a:rPr dirty="0" sz="2050" spc="-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252826"/>
                </a:solidFill>
                <a:latin typeface="Verdana"/>
                <a:cs typeface="Verdana"/>
              </a:rPr>
              <a:t>an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80">
                <a:solidFill>
                  <a:srgbClr val="252826"/>
                </a:solidFill>
                <a:latin typeface="Verdana"/>
                <a:cs typeface="Verdana"/>
              </a:rPr>
              <a:t>on</a:t>
            </a:r>
            <a:r>
              <a:rPr dirty="0" sz="1650" spc="180">
                <a:solidFill>
                  <a:srgbClr val="252826"/>
                </a:solidFill>
                <a:latin typeface="Ryo Clean PlusN R"/>
                <a:cs typeface="Ryo Clean PlusN R"/>
              </a:rPr>
              <a:t>-</a:t>
            </a:r>
            <a:r>
              <a:rPr dirty="0" sz="2050" spc="100">
                <a:solidFill>
                  <a:srgbClr val="252826"/>
                </a:solidFill>
                <a:latin typeface="Verdana"/>
                <a:cs typeface="Verdana"/>
              </a:rPr>
              <a:t>premise</a:t>
            </a:r>
            <a:r>
              <a:rPr dirty="0" sz="2050" spc="-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252826"/>
                </a:solidFill>
                <a:latin typeface="Verdana"/>
                <a:cs typeface="Verdana"/>
              </a:rPr>
              <a:t>eCommerce</a:t>
            </a:r>
            <a:r>
              <a:rPr dirty="0" sz="2050" spc="-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252826"/>
                </a:solidFill>
                <a:latin typeface="Verdana"/>
                <a:cs typeface="Verdana"/>
              </a:rPr>
              <a:t>setup</a:t>
            </a:r>
            <a:r>
              <a:rPr dirty="0" sz="1650" spc="105">
                <a:solidFill>
                  <a:srgbClr val="252826"/>
                </a:solidFill>
                <a:latin typeface="Ryo Clean PlusN R"/>
                <a:cs typeface="Ryo Clean PlusN R"/>
              </a:rPr>
              <a:t>.</a:t>
            </a:r>
            <a:r>
              <a:rPr dirty="0" sz="1650" spc="300">
                <a:solidFill>
                  <a:srgbClr val="252826"/>
                </a:solidFill>
                <a:latin typeface="Ryo Clean PlusN R"/>
                <a:cs typeface="Ryo Clean PlusN R"/>
              </a:rPr>
              <a:t> </a:t>
            </a:r>
            <a:r>
              <a:rPr dirty="0" sz="2050" spc="125">
                <a:solidFill>
                  <a:srgbClr val="252826"/>
                </a:solidFill>
                <a:latin typeface="Verdana"/>
                <a:cs typeface="Verdana"/>
              </a:rPr>
              <a:t>But</a:t>
            </a:r>
            <a:r>
              <a:rPr dirty="0" sz="2050" spc="-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-25">
                <a:solidFill>
                  <a:srgbClr val="252826"/>
                </a:solidFill>
                <a:latin typeface="Verdana"/>
                <a:cs typeface="Verdana"/>
              </a:rPr>
              <a:t>if </a:t>
            </a:r>
            <a:r>
              <a:rPr dirty="0" sz="2050" spc="50">
                <a:solidFill>
                  <a:srgbClr val="252826"/>
                </a:solidFill>
                <a:latin typeface="Verdana"/>
                <a:cs typeface="Verdana"/>
              </a:rPr>
              <a:t>it</a:t>
            </a:r>
            <a:r>
              <a:rPr dirty="0" sz="1650" spc="50">
                <a:solidFill>
                  <a:srgbClr val="252826"/>
                </a:solidFill>
                <a:latin typeface="Ryo Clean PlusN R"/>
                <a:cs typeface="Ryo Clean PlusN R"/>
              </a:rPr>
              <a:t>’</a:t>
            </a:r>
            <a:r>
              <a:rPr dirty="0" sz="2050" spc="50">
                <a:solidFill>
                  <a:srgbClr val="252826"/>
                </a:solidFill>
                <a:latin typeface="Verdana"/>
                <a:cs typeface="Verdana"/>
              </a:rPr>
              <a:t>s</a:t>
            </a:r>
            <a:r>
              <a:rPr dirty="0" sz="2050" spc="-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a </a:t>
            </a:r>
            <a:r>
              <a:rPr dirty="0" sz="2050" spc="140">
                <a:solidFill>
                  <a:srgbClr val="252826"/>
                </a:solidFill>
                <a:latin typeface="Verdana"/>
                <a:cs typeface="Verdana"/>
              </a:rPr>
              <a:t>company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252826"/>
                </a:solidFill>
                <a:latin typeface="Verdana"/>
                <a:cs typeface="Verdana"/>
              </a:rPr>
              <a:t>focusing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252826"/>
                </a:solidFill>
                <a:latin typeface="Verdana"/>
                <a:cs typeface="Verdana"/>
              </a:rPr>
              <a:t>primarily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252826"/>
                </a:solidFill>
                <a:latin typeface="Verdana"/>
                <a:cs typeface="Verdana"/>
              </a:rPr>
              <a:t>on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its </a:t>
            </a:r>
            <a:r>
              <a:rPr dirty="0" sz="2050" spc="125">
                <a:solidFill>
                  <a:srgbClr val="252826"/>
                </a:solidFill>
                <a:latin typeface="Verdana"/>
                <a:cs typeface="Verdana"/>
              </a:rPr>
              <a:t>growth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252826"/>
                </a:solidFill>
                <a:latin typeface="Verdana"/>
                <a:cs typeface="Verdana"/>
              </a:rPr>
              <a:t>and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-25">
                <a:solidFill>
                  <a:srgbClr val="252826"/>
                </a:solidFill>
                <a:latin typeface="Verdana"/>
                <a:cs typeface="Verdana"/>
              </a:rPr>
              <a:t>is </a:t>
            </a:r>
            <a:r>
              <a:rPr dirty="0" sz="2050" spc="130">
                <a:solidFill>
                  <a:srgbClr val="252826"/>
                </a:solidFill>
                <a:latin typeface="Verdana"/>
                <a:cs typeface="Verdana"/>
              </a:rPr>
              <a:t>on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its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252826"/>
                </a:solidFill>
                <a:latin typeface="Verdana"/>
                <a:cs typeface="Verdana"/>
              </a:rPr>
              <a:t>way</a:t>
            </a:r>
            <a:r>
              <a:rPr dirty="0" sz="2050" spc="-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252826"/>
                </a:solidFill>
                <a:latin typeface="Verdana"/>
                <a:cs typeface="Verdana"/>
              </a:rPr>
              <a:t>to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252826"/>
                </a:solidFill>
                <a:latin typeface="Verdana"/>
                <a:cs typeface="Verdana"/>
              </a:rPr>
              <a:t>scaling</a:t>
            </a:r>
            <a:r>
              <a:rPr dirty="0" sz="2050" spc="-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60">
                <a:solidFill>
                  <a:srgbClr val="252826"/>
                </a:solidFill>
                <a:latin typeface="Verdana"/>
                <a:cs typeface="Verdana"/>
              </a:rPr>
              <a:t>up</a:t>
            </a:r>
            <a:r>
              <a:rPr dirty="0" sz="1650" spc="160">
                <a:solidFill>
                  <a:srgbClr val="252826"/>
                </a:solidFill>
                <a:latin typeface="Ryo Clean PlusN R"/>
                <a:cs typeface="Ryo Clean PlusN R"/>
              </a:rPr>
              <a:t>,</a:t>
            </a:r>
            <a:r>
              <a:rPr dirty="0" sz="1650" spc="300">
                <a:solidFill>
                  <a:srgbClr val="252826"/>
                </a:solidFill>
                <a:latin typeface="Ryo Clean PlusN R"/>
                <a:cs typeface="Ryo Clean PlusN R"/>
              </a:rPr>
              <a:t> </a:t>
            </a:r>
            <a:r>
              <a:rPr dirty="0" sz="2050" spc="175">
                <a:solidFill>
                  <a:srgbClr val="252826"/>
                </a:solidFill>
                <a:latin typeface="Verdana"/>
                <a:cs typeface="Verdana"/>
              </a:rPr>
              <a:t>cloud</a:t>
            </a:r>
            <a:r>
              <a:rPr dirty="0" sz="1650" spc="175">
                <a:solidFill>
                  <a:srgbClr val="252826"/>
                </a:solidFill>
                <a:latin typeface="Ryo Clean PlusN R"/>
                <a:cs typeface="Ryo Clean PlusN R"/>
              </a:rPr>
              <a:t>-</a:t>
            </a:r>
            <a:r>
              <a:rPr dirty="0" sz="2050" spc="110">
                <a:solidFill>
                  <a:srgbClr val="252826"/>
                </a:solidFill>
                <a:latin typeface="Verdana"/>
                <a:cs typeface="Verdana"/>
              </a:rPr>
              <a:t>based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is</a:t>
            </a:r>
            <a:r>
              <a:rPr dirty="0" sz="2050" spc="-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25282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252826"/>
                </a:solidFill>
                <a:latin typeface="Verdana"/>
                <a:cs typeface="Verdana"/>
              </a:rPr>
              <a:t>perfect </a:t>
            </a:r>
            <a:r>
              <a:rPr dirty="0" sz="2050" spc="135">
                <a:solidFill>
                  <a:srgbClr val="252826"/>
                </a:solidFill>
                <a:latin typeface="Verdana"/>
                <a:cs typeface="Verdana"/>
              </a:rPr>
              <a:t>option</a:t>
            </a:r>
            <a:r>
              <a:rPr dirty="0" sz="1650" spc="135">
                <a:solidFill>
                  <a:srgbClr val="252826"/>
                </a:solidFill>
                <a:latin typeface="Ryo Clean PlusN R"/>
                <a:cs typeface="Ryo Clean PlusN R"/>
              </a:rPr>
              <a:t>.</a:t>
            </a:r>
            <a:r>
              <a:rPr dirty="0" sz="1650" spc="315">
                <a:solidFill>
                  <a:srgbClr val="252826"/>
                </a:solidFill>
                <a:latin typeface="Ryo Clean PlusN R"/>
                <a:cs typeface="Ryo Clean PlusN R"/>
              </a:rPr>
              <a:t> </a:t>
            </a:r>
            <a:r>
              <a:rPr dirty="0" sz="2050" spc="95">
                <a:solidFill>
                  <a:srgbClr val="252826"/>
                </a:solidFill>
                <a:latin typeface="Verdana"/>
                <a:cs typeface="Verdana"/>
              </a:rPr>
              <a:t>Also</a:t>
            </a:r>
            <a:r>
              <a:rPr dirty="0" sz="1650" spc="95">
                <a:solidFill>
                  <a:srgbClr val="252826"/>
                </a:solidFill>
                <a:latin typeface="Ryo Clean PlusN R"/>
                <a:cs typeface="Ryo Clean PlusN R"/>
              </a:rPr>
              <a:t>,</a:t>
            </a:r>
            <a:r>
              <a:rPr dirty="0" sz="1650" spc="320">
                <a:solidFill>
                  <a:srgbClr val="252826"/>
                </a:solidFill>
                <a:latin typeface="Ryo Clean PlusN R"/>
                <a:cs typeface="Ryo Clean PlusN R"/>
              </a:rPr>
              <a:t> </a:t>
            </a:r>
            <a:r>
              <a:rPr dirty="0" sz="2050" spc="90">
                <a:solidFill>
                  <a:srgbClr val="252826"/>
                </a:solidFill>
                <a:latin typeface="Verdana"/>
                <a:cs typeface="Verdana"/>
              </a:rPr>
              <a:t>integrating</a:t>
            </a:r>
            <a:r>
              <a:rPr dirty="0" sz="2050" spc="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a</a:t>
            </a:r>
            <a:r>
              <a:rPr dirty="0" sz="2050" spc="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252826"/>
                </a:solidFill>
                <a:latin typeface="Verdana"/>
                <a:cs typeface="Verdana"/>
              </a:rPr>
              <a:t>NetSuite</a:t>
            </a:r>
            <a:r>
              <a:rPr dirty="0" sz="2050" spc="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35">
                <a:solidFill>
                  <a:srgbClr val="252826"/>
                </a:solidFill>
                <a:latin typeface="Verdana"/>
                <a:cs typeface="Verdana"/>
              </a:rPr>
              <a:t>eCommerce </a:t>
            </a:r>
            <a:r>
              <a:rPr dirty="0" sz="2050" spc="95">
                <a:solidFill>
                  <a:srgbClr val="252826"/>
                </a:solidFill>
                <a:latin typeface="Verdana"/>
                <a:cs typeface="Verdana"/>
              </a:rPr>
              <a:t>solution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252826"/>
                </a:solidFill>
                <a:latin typeface="Verdana"/>
                <a:cs typeface="Verdana"/>
              </a:rPr>
              <a:t>will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65">
                <a:solidFill>
                  <a:srgbClr val="252826"/>
                </a:solidFill>
                <a:latin typeface="Verdana"/>
                <a:cs typeface="Verdana"/>
              </a:rPr>
              <a:t>only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252826"/>
                </a:solidFill>
                <a:latin typeface="Verdana"/>
                <a:cs typeface="Verdana"/>
              </a:rPr>
              <a:t>make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252826"/>
                </a:solidFill>
                <a:latin typeface="Verdana"/>
                <a:cs typeface="Verdana"/>
              </a:rPr>
              <a:t>things</a:t>
            </a:r>
            <a:r>
              <a:rPr dirty="0" sz="2050" spc="-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252826"/>
                </a:solidFill>
                <a:latin typeface="Verdana"/>
                <a:cs typeface="Verdana"/>
              </a:rPr>
              <a:t>better</a:t>
            </a:r>
            <a:r>
              <a:rPr dirty="0" sz="1650" spc="90">
                <a:solidFill>
                  <a:srgbClr val="25282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16000" y="4194305"/>
            <a:ext cx="7417434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dirty="0" sz="2600" spc="250">
                <a:solidFill>
                  <a:srgbClr val="252826"/>
                </a:solidFill>
                <a:latin typeface="Tahoma"/>
                <a:cs typeface="Tahoma"/>
              </a:rPr>
              <a:t>BOTH</a:t>
            </a:r>
            <a:r>
              <a:rPr dirty="0" sz="260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50">
                <a:solidFill>
                  <a:srgbClr val="252826"/>
                </a:solidFill>
                <a:latin typeface="Tahoma"/>
                <a:cs typeface="Tahoma"/>
              </a:rPr>
              <a:t>ON-PREMISE</a:t>
            </a:r>
            <a:r>
              <a:rPr dirty="0" sz="2600" spc="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45">
                <a:solidFill>
                  <a:srgbClr val="252826"/>
                </a:solidFill>
                <a:latin typeface="Tahoma"/>
                <a:cs typeface="Tahoma"/>
              </a:rPr>
              <a:t>AND</a:t>
            </a:r>
            <a:r>
              <a:rPr dirty="0" sz="2600" spc="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45">
                <a:solidFill>
                  <a:srgbClr val="252826"/>
                </a:solidFill>
                <a:latin typeface="Tahoma"/>
                <a:cs typeface="Tahoma"/>
              </a:rPr>
              <a:t>CLOUD-</a:t>
            </a:r>
            <a:r>
              <a:rPr dirty="0" sz="2600" spc="285">
                <a:solidFill>
                  <a:srgbClr val="252826"/>
                </a:solidFill>
                <a:latin typeface="Tahoma"/>
                <a:cs typeface="Tahoma"/>
              </a:rPr>
              <a:t>BASED </a:t>
            </a:r>
            <a:r>
              <a:rPr dirty="0" sz="2600" spc="330">
                <a:solidFill>
                  <a:srgbClr val="252826"/>
                </a:solidFill>
                <a:latin typeface="Tahoma"/>
                <a:cs typeface="Tahoma"/>
              </a:rPr>
              <a:t>ECOMMERCE</a:t>
            </a:r>
            <a:r>
              <a:rPr dirty="0" sz="260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35">
                <a:solidFill>
                  <a:srgbClr val="252826"/>
                </a:solidFill>
                <a:latin typeface="Tahoma"/>
                <a:cs typeface="Tahoma"/>
              </a:rPr>
              <a:t>SETUPS</a:t>
            </a:r>
            <a:r>
              <a:rPr dirty="0" sz="260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30">
                <a:solidFill>
                  <a:srgbClr val="252826"/>
                </a:solidFill>
                <a:latin typeface="Tahoma"/>
                <a:cs typeface="Tahoma"/>
              </a:rPr>
              <a:t>COME</a:t>
            </a:r>
            <a:r>
              <a:rPr dirty="0" sz="260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145">
                <a:solidFill>
                  <a:srgbClr val="252826"/>
                </a:solidFill>
                <a:latin typeface="Tahoma"/>
                <a:cs typeface="Tahoma"/>
              </a:rPr>
              <a:t>WITH</a:t>
            </a:r>
            <a:r>
              <a:rPr dirty="0" sz="260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35">
                <a:solidFill>
                  <a:srgbClr val="252826"/>
                </a:solidFill>
                <a:latin typeface="Tahoma"/>
                <a:cs typeface="Tahoma"/>
              </a:rPr>
              <a:t>UNIQUE </a:t>
            </a:r>
            <a:r>
              <a:rPr dirty="0" sz="2600" spc="204">
                <a:solidFill>
                  <a:srgbClr val="252826"/>
                </a:solidFill>
                <a:latin typeface="Tahoma"/>
                <a:cs typeface="Tahoma"/>
              </a:rPr>
              <a:t>FEATURES,</a:t>
            </a:r>
            <a:r>
              <a:rPr dirty="0" sz="260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85">
                <a:solidFill>
                  <a:srgbClr val="252826"/>
                </a:solidFill>
                <a:latin typeface="Tahoma"/>
                <a:cs typeface="Tahoma"/>
              </a:rPr>
              <a:t>MAKING</a:t>
            </a:r>
            <a:r>
              <a:rPr dirty="0" sz="260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70">
                <a:solidFill>
                  <a:srgbClr val="252826"/>
                </a:solidFill>
                <a:latin typeface="Tahoma"/>
                <a:cs typeface="Tahoma"/>
              </a:rPr>
              <a:t>THEM</a:t>
            </a:r>
            <a:r>
              <a:rPr dirty="0" sz="260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355">
                <a:solidFill>
                  <a:srgbClr val="252826"/>
                </a:solidFill>
                <a:latin typeface="Tahoma"/>
                <a:cs typeface="Tahoma"/>
              </a:rPr>
              <a:t>A</a:t>
            </a:r>
            <a:r>
              <a:rPr dirty="0" sz="260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175">
                <a:solidFill>
                  <a:srgbClr val="252826"/>
                </a:solidFill>
                <a:latin typeface="Tahoma"/>
                <a:cs typeface="Tahoma"/>
              </a:rPr>
              <a:t>WISE</a:t>
            </a:r>
            <a:r>
              <a:rPr dirty="0" sz="260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220">
                <a:solidFill>
                  <a:srgbClr val="252826"/>
                </a:solidFill>
                <a:latin typeface="Tahoma"/>
                <a:cs typeface="Tahoma"/>
              </a:rPr>
              <a:t>CHOICE </a:t>
            </a:r>
            <a:r>
              <a:rPr dirty="0" sz="2600" spc="254">
                <a:solidFill>
                  <a:srgbClr val="252826"/>
                </a:solidFill>
                <a:latin typeface="Tahoma"/>
                <a:cs typeface="Tahoma"/>
              </a:rPr>
              <a:t>FOR</a:t>
            </a:r>
            <a:r>
              <a:rPr dirty="0" sz="2600" spc="-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170">
                <a:solidFill>
                  <a:srgbClr val="252826"/>
                </a:solidFill>
                <a:latin typeface="Tahoma"/>
                <a:cs typeface="Tahoma"/>
              </a:rPr>
              <a:t>SPECIFIC</a:t>
            </a:r>
            <a:r>
              <a:rPr dirty="0" sz="2600" spc="-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600" spc="185">
                <a:solidFill>
                  <a:srgbClr val="252826"/>
                </a:solidFill>
                <a:latin typeface="Tahoma"/>
                <a:cs typeface="Tahoma"/>
              </a:rPr>
              <a:t>BUSINESSES.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29360" y="1029296"/>
              <a:ext cx="16228060" cy="7393940"/>
            </a:xfrm>
            <a:custGeom>
              <a:avLst/>
              <a:gdLst/>
              <a:ahLst/>
              <a:cxnLst/>
              <a:rect l="l" t="t" r="r" b="b"/>
              <a:pathLst>
                <a:path w="16228060" h="7393940">
                  <a:moveTo>
                    <a:pt x="7629525" y="7317245"/>
                  </a:moveTo>
                  <a:lnTo>
                    <a:pt x="0" y="7317245"/>
                  </a:lnTo>
                  <a:lnTo>
                    <a:pt x="0" y="7393445"/>
                  </a:lnTo>
                  <a:lnTo>
                    <a:pt x="7629525" y="7393445"/>
                  </a:lnTo>
                  <a:lnTo>
                    <a:pt x="7629525" y="7317245"/>
                  </a:lnTo>
                  <a:close/>
                </a:path>
                <a:path w="16228060" h="7393940">
                  <a:moveTo>
                    <a:pt x="15984690" y="642823"/>
                  </a:moveTo>
                  <a:lnTo>
                    <a:pt x="15949371" y="551205"/>
                  </a:lnTo>
                  <a:lnTo>
                    <a:pt x="15914218" y="495731"/>
                  </a:lnTo>
                  <a:lnTo>
                    <a:pt x="15875026" y="446811"/>
                  </a:lnTo>
                  <a:lnTo>
                    <a:pt x="15833090" y="404114"/>
                  </a:lnTo>
                  <a:lnTo>
                    <a:pt x="15789732" y="367296"/>
                  </a:lnTo>
                  <a:lnTo>
                    <a:pt x="15746248" y="336016"/>
                  </a:lnTo>
                  <a:lnTo>
                    <a:pt x="15703944" y="309905"/>
                  </a:lnTo>
                  <a:lnTo>
                    <a:pt x="15664104" y="288645"/>
                  </a:lnTo>
                  <a:lnTo>
                    <a:pt x="15628061" y="271881"/>
                  </a:lnTo>
                  <a:lnTo>
                    <a:pt x="15572512" y="250469"/>
                  </a:lnTo>
                  <a:lnTo>
                    <a:pt x="15518041" y="241287"/>
                  </a:lnTo>
                  <a:lnTo>
                    <a:pt x="15490952" y="250850"/>
                  </a:lnTo>
                  <a:lnTo>
                    <a:pt x="15469413" y="269862"/>
                  </a:lnTo>
                  <a:lnTo>
                    <a:pt x="15456383" y="296608"/>
                  </a:lnTo>
                  <a:lnTo>
                    <a:pt x="15454757" y="326301"/>
                  </a:lnTo>
                  <a:lnTo>
                    <a:pt x="15464270" y="353377"/>
                  </a:lnTo>
                  <a:lnTo>
                    <a:pt x="15483231" y="374878"/>
                  </a:lnTo>
                  <a:lnTo>
                    <a:pt x="15509926" y="387883"/>
                  </a:lnTo>
                  <a:lnTo>
                    <a:pt x="15517419" y="390131"/>
                  </a:lnTo>
                  <a:lnTo>
                    <a:pt x="15536888" y="396836"/>
                  </a:lnTo>
                  <a:lnTo>
                    <a:pt x="15602268" y="425551"/>
                  </a:lnTo>
                  <a:lnTo>
                    <a:pt x="15643479" y="448551"/>
                  </a:lnTo>
                  <a:lnTo>
                    <a:pt x="15687231" y="477989"/>
                  </a:lnTo>
                  <a:lnTo>
                    <a:pt x="15731160" y="514350"/>
                  </a:lnTo>
                  <a:lnTo>
                    <a:pt x="15772918" y="558114"/>
                  </a:lnTo>
                  <a:lnTo>
                    <a:pt x="15810141" y="609790"/>
                  </a:lnTo>
                  <a:lnTo>
                    <a:pt x="15840482" y="669874"/>
                  </a:lnTo>
                  <a:lnTo>
                    <a:pt x="15852140" y="689470"/>
                  </a:lnTo>
                  <a:lnTo>
                    <a:pt x="15868498" y="704189"/>
                  </a:lnTo>
                  <a:lnTo>
                    <a:pt x="15888196" y="713447"/>
                  </a:lnTo>
                  <a:lnTo>
                    <a:pt x="15909862" y="716661"/>
                  </a:lnTo>
                  <a:lnTo>
                    <a:pt x="15916898" y="716318"/>
                  </a:lnTo>
                  <a:lnTo>
                    <a:pt x="15962732" y="694740"/>
                  </a:lnTo>
                  <a:lnTo>
                    <a:pt x="15978759" y="670928"/>
                  </a:lnTo>
                  <a:lnTo>
                    <a:pt x="15984690" y="642823"/>
                  </a:lnTo>
                  <a:close/>
                </a:path>
                <a:path w="16228060" h="7393940">
                  <a:moveTo>
                    <a:pt x="16228060" y="812800"/>
                  </a:moveTo>
                  <a:lnTo>
                    <a:pt x="16226651" y="762000"/>
                  </a:lnTo>
                  <a:lnTo>
                    <a:pt x="16222447" y="711200"/>
                  </a:lnTo>
                  <a:lnTo>
                    <a:pt x="16215538" y="660400"/>
                  </a:lnTo>
                  <a:lnTo>
                    <a:pt x="16206013" y="622300"/>
                  </a:lnTo>
                  <a:lnTo>
                    <a:pt x="16193935" y="571500"/>
                  </a:lnTo>
                  <a:lnTo>
                    <a:pt x="16179394" y="533400"/>
                  </a:lnTo>
                  <a:lnTo>
                    <a:pt x="16162465" y="495300"/>
                  </a:lnTo>
                  <a:lnTo>
                    <a:pt x="16143224" y="444500"/>
                  </a:lnTo>
                  <a:lnTo>
                    <a:pt x="16121749" y="406400"/>
                  </a:lnTo>
                  <a:lnTo>
                    <a:pt x="16098127" y="368300"/>
                  </a:lnTo>
                  <a:lnTo>
                    <a:pt x="16078403" y="339051"/>
                  </a:lnTo>
                  <a:lnTo>
                    <a:pt x="16078403" y="812800"/>
                  </a:lnTo>
                  <a:lnTo>
                    <a:pt x="16075648" y="863600"/>
                  </a:lnTo>
                  <a:lnTo>
                    <a:pt x="16067761" y="914400"/>
                  </a:lnTo>
                  <a:lnTo>
                    <a:pt x="16055277" y="965200"/>
                  </a:lnTo>
                  <a:lnTo>
                    <a:pt x="16038703" y="1003300"/>
                  </a:lnTo>
                  <a:lnTo>
                    <a:pt x="16018586" y="1054100"/>
                  </a:lnTo>
                  <a:lnTo>
                    <a:pt x="15995447" y="1092200"/>
                  </a:lnTo>
                  <a:lnTo>
                    <a:pt x="15969818" y="1143000"/>
                  </a:lnTo>
                  <a:lnTo>
                    <a:pt x="15942247" y="1181100"/>
                  </a:lnTo>
                  <a:lnTo>
                    <a:pt x="15886824" y="1270000"/>
                  </a:lnTo>
                  <a:lnTo>
                    <a:pt x="15860192" y="1308100"/>
                  </a:lnTo>
                  <a:lnTo>
                    <a:pt x="15833865" y="1358900"/>
                  </a:lnTo>
                  <a:lnTo>
                    <a:pt x="15808401" y="1397000"/>
                  </a:lnTo>
                  <a:lnTo>
                    <a:pt x="15784335" y="1447800"/>
                  </a:lnTo>
                  <a:lnTo>
                    <a:pt x="15762224" y="1498600"/>
                  </a:lnTo>
                  <a:lnTo>
                    <a:pt x="15742590" y="1549400"/>
                  </a:lnTo>
                  <a:lnTo>
                    <a:pt x="15726004" y="1612900"/>
                  </a:lnTo>
                  <a:lnTo>
                    <a:pt x="15705404" y="1612900"/>
                  </a:lnTo>
                  <a:lnTo>
                    <a:pt x="15705404" y="1752600"/>
                  </a:lnTo>
                  <a:lnTo>
                    <a:pt x="15704465" y="1765300"/>
                  </a:lnTo>
                  <a:lnTo>
                    <a:pt x="15703550" y="1790700"/>
                  </a:lnTo>
                  <a:lnTo>
                    <a:pt x="15702674" y="1803400"/>
                  </a:lnTo>
                  <a:lnTo>
                    <a:pt x="15701848" y="1816100"/>
                  </a:lnTo>
                  <a:lnTo>
                    <a:pt x="15365502" y="1816100"/>
                  </a:lnTo>
                  <a:lnTo>
                    <a:pt x="15341715" y="1828800"/>
                  </a:lnTo>
                  <a:lnTo>
                    <a:pt x="15325687" y="1854200"/>
                  </a:lnTo>
                  <a:lnTo>
                    <a:pt x="15319807" y="1892300"/>
                  </a:lnTo>
                  <a:lnTo>
                    <a:pt x="15325687" y="1917700"/>
                  </a:lnTo>
                  <a:lnTo>
                    <a:pt x="15341715" y="1943100"/>
                  </a:lnTo>
                  <a:lnTo>
                    <a:pt x="15365502" y="1955800"/>
                  </a:lnTo>
                  <a:lnTo>
                    <a:pt x="15394635" y="1968500"/>
                  </a:lnTo>
                  <a:lnTo>
                    <a:pt x="15699093" y="1968500"/>
                  </a:lnTo>
                  <a:lnTo>
                    <a:pt x="15698191" y="1981200"/>
                  </a:lnTo>
                  <a:lnTo>
                    <a:pt x="15695486" y="2006600"/>
                  </a:lnTo>
                  <a:lnTo>
                    <a:pt x="15691053" y="2019300"/>
                  </a:lnTo>
                  <a:lnTo>
                    <a:pt x="15684932" y="2032000"/>
                  </a:lnTo>
                  <a:lnTo>
                    <a:pt x="15550426" y="2032000"/>
                  </a:lnTo>
                  <a:lnTo>
                    <a:pt x="15550426" y="2184400"/>
                  </a:lnTo>
                  <a:lnTo>
                    <a:pt x="15510015" y="2222500"/>
                  </a:lnTo>
                  <a:lnTo>
                    <a:pt x="15475255" y="2247900"/>
                  </a:lnTo>
                  <a:lnTo>
                    <a:pt x="15436050" y="2260600"/>
                  </a:lnTo>
                  <a:lnTo>
                    <a:pt x="15394635" y="2273300"/>
                  </a:lnTo>
                  <a:lnTo>
                    <a:pt x="15353221" y="2260600"/>
                  </a:lnTo>
                  <a:lnTo>
                    <a:pt x="15314016" y="2247900"/>
                  </a:lnTo>
                  <a:lnTo>
                    <a:pt x="15279243" y="2222500"/>
                  </a:lnTo>
                  <a:lnTo>
                    <a:pt x="15238832" y="2184400"/>
                  </a:lnTo>
                  <a:lnTo>
                    <a:pt x="15550426" y="2184400"/>
                  </a:lnTo>
                  <a:lnTo>
                    <a:pt x="15550426" y="2032000"/>
                  </a:lnTo>
                  <a:lnTo>
                    <a:pt x="15104326" y="2032000"/>
                  </a:lnTo>
                  <a:lnTo>
                    <a:pt x="15098217" y="2019300"/>
                  </a:lnTo>
                  <a:lnTo>
                    <a:pt x="15093785" y="2006600"/>
                  </a:lnTo>
                  <a:lnTo>
                    <a:pt x="15091080" y="1981200"/>
                  </a:lnTo>
                  <a:lnTo>
                    <a:pt x="15090166" y="1968500"/>
                  </a:lnTo>
                  <a:lnTo>
                    <a:pt x="15090089" y="1816100"/>
                  </a:lnTo>
                  <a:lnTo>
                    <a:pt x="15090013" y="1803400"/>
                  </a:lnTo>
                  <a:lnTo>
                    <a:pt x="15089543" y="1790700"/>
                  </a:lnTo>
                  <a:lnTo>
                    <a:pt x="15088769" y="1778000"/>
                  </a:lnTo>
                  <a:lnTo>
                    <a:pt x="15087702" y="1752600"/>
                  </a:lnTo>
                  <a:lnTo>
                    <a:pt x="15705404" y="1752600"/>
                  </a:lnTo>
                  <a:lnTo>
                    <a:pt x="15705404" y="1612900"/>
                  </a:lnTo>
                  <a:lnTo>
                    <a:pt x="15620861" y="1612900"/>
                  </a:lnTo>
                  <a:lnTo>
                    <a:pt x="15620213" y="1600200"/>
                  </a:lnTo>
                  <a:lnTo>
                    <a:pt x="15619476" y="1600200"/>
                  </a:lnTo>
                  <a:lnTo>
                    <a:pt x="15585224" y="1587500"/>
                  </a:lnTo>
                  <a:lnTo>
                    <a:pt x="15553258" y="1562100"/>
                  </a:lnTo>
                  <a:lnTo>
                    <a:pt x="15523490" y="1549400"/>
                  </a:lnTo>
                  <a:lnTo>
                    <a:pt x="15495842" y="1524000"/>
                  </a:lnTo>
                  <a:lnTo>
                    <a:pt x="15543619" y="1460500"/>
                  </a:lnTo>
                  <a:lnTo>
                    <a:pt x="15566047" y="1422400"/>
                  </a:lnTo>
                  <a:lnTo>
                    <a:pt x="15581008" y="1397000"/>
                  </a:lnTo>
                  <a:lnTo>
                    <a:pt x="15609265" y="1346200"/>
                  </a:lnTo>
                  <a:lnTo>
                    <a:pt x="15629687" y="1282700"/>
                  </a:lnTo>
                  <a:lnTo>
                    <a:pt x="15643543" y="1244600"/>
                  </a:lnTo>
                  <a:lnTo>
                    <a:pt x="15652090" y="1193800"/>
                  </a:lnTo>
                  <a:lnTo>
                    <a:pt x="15656624" y="1168400"/>
                  </a:lnTo>
                  <a:lnTo>
                    <a:pt x="15658389" y="1143000"/>
                  </a:lnTo>
                  <a:lnTo>
                    <a:pt x="15658694" y="1130300"/>
                  </a:lnTo>
                  <a:lnTo>
                    <a:pt x="15654300" y="1079500"/>
                  </a:lnTo>
                  <a:lnTo>
                    <a:pt x="15641701" y="1041400"/>
                  </a:lnTo>
                  <a:lnTo>
                    <a:pt x="15626677" y="1003300"/>
                  </a:lnTo>
                  <a:lnTo>
                    <a:pt x="15621673" y="990600"/>
                  </a:lnTo>
                  <a:lnTo>
                    <a:pt x="15594965" y="952500"/>
                  </a:lnTo>
                  <a:lnTo>
                    <a:pt x="15562352" y="927100"/>
                  </a:lnTo>
                  <a:lnTo>
                    <a:pt x="15524607" y="901700"/>
                  </a:lnTo>
                  <a:lnTo>
                    <a:pt x="15509012" y="892302"/>
                  </a:lnTo>
                  <a:lnTo>
                    <a:pt x="15509012" y="1130300"/>
                  </a:lnTo>
                  <a:lnTo>
                    <a:pt x="15507970" y="1143000"/>
                  </a:lnTo>
                  <a:lnTo>
                    <a:pt x="15502598" y="1181100"/>
                  </a:lnTo>
                  <a:lnTo>
                    <a:pt x="15489276" y="1231900"/>
                  </a:lnTo>
                  <a:lnTo>
                    <a:pt x="15464422" y="1295400"/>
                  </a:lnTo>
                  <a:lnTo>
                    <a:pt x="15447683" y="1333500"/>
                  </a:lnTo>
                  <a:lnTo>
                    <a:pt x="15428786" y="1371600"/>
                  </a:lnTo>
                  <a:lnTo>
                    <a:pt x="15384564" y="1422400"/>
                  </a:lnTo>
                  <a:lnTo>
                    <a:pt x="15336990" y="1371600"/>
                  </a:lnTo>
                  <a:lnTo>
                    <a:pt x="15304059" y="1308100"/>
                  </a:lnTo>
                  <a:lnTo>
                    <a:pt x="15283129" y="1257300"/>
                  </a:lnTo>
                  <a:lnTo>
                    <a:pt x="15271560" y="1206500"/>
                  </a:lnTo>
                  <a:lnTo>
                    <a:pt x="15265997" y="1155700"/>
                  </a:lnTo>
                  <a:lnTo>
                    <a:pt x="15266734" y="1143000"/>
                  </a:lnTo>
                  <a:lnTo>
                    <a:pt x="15277021" y="1079500"/>
                  </a:lnTo>
                  <a:lnTo>
                    <a:pt x="15302916" y="1041400"/>
                  </a:lnTo>
                  <a:lnTo>
                    <a:pt x="15341308" y="1016000"/>
                  </a:lnTo>
                  <a:lnTo>
                    <a:pt x="15388273" y="1003300"/>
                  </a:lnTo>
                  <a:lnTo>
                    <a:pt x="15435225" y="1016000"/>
                  </a:lnTo>
                  <a:lnTo>
                    <a:pt x="15473617" y="1041400"/>
                  </a:lnTo>
                  <a:lnTo>
                    <a:pt x="15499512" y="1079500"/>
                  </a:lnTo>
                  <a:lnTo>
                    <a:pt x="15509012" y="1130300"/>
                  </a:lnTo>
                  <a:lnTo>
                    <a:pt x="15509012" y="892302"/>
                  </a:lnTo>
                  <a:lnTo>
                    <a:pt x="15482507" y="876300"/>
                  </a:lnTo>
                  <a:lnTo>
                    <a:pt x="15436799" y="863600"/>
                  </a:lnTo>
                  <a:lnTo>
                    <a:pt x="15340216" y="863600"/>
                  </a:lnTo>
                  <a:lnTo>
                    <a:pt x="15294915" y="876300"/>
                  </a:lnTo>
                  <a:lnTo>
                    <a:pt x="15253119" y="889000"/>
                  </a:lnTo>
                  <a:lnTo>
                    <a:pt x="15215591" y="927100"/>
                  </a:lnTo>
                  <a:lnTo>
                    <a:pt x="15183066" y="952500"/>
                  </a:lnTo>
                  <a:lnTo>
                    <a:pt x="15156282" y="990600"/>
                  </a:lnTo>
                  <a:lnTo>
                    <a:pt x="15135987" y="1028700"/>
                  </a:lnTo>
                  <a:lnTo>
                    <a:pt x="15122944" y="1079500"/>
                  </a:lnTo>
                  <a:lnTo>
                    <a:pt x="15117890" y="1130300"/>
                  </a:lnTo>
                  <a:lnTo>
                    <a:pt x="15116734" y="1143000"/>
                  </a:lnTo>
                  <a:lnTo>
                    <a:pt x="15116785" y="1168400"/>
                  </a:lnTo>
                  <a:lnTo>
                    <a:pt x="15119541" y="1206500"/>
                  </a:lnTo>
                  <a:lnTo>
                    <a:pt x="15126475" y="1244600"/>
                  </a:lnTo>
                  <a:lnTo>
                    <a:pt x="15139099" y="1295400"/>
                  </a:lnTo>
                  <a:lnTo>
                    <a:pt x="15158885" y="1346200"/>
                  </a:lnTo>
                  <a:lnTo>
                    <a:pt x="15187333" y="1409700"/>
                  </a:lnTo>
                  <a:lnTo>
                    <a:pt x="15225929" y="1473200"/>
                  </a:lnTo>
                  <a:lnTo>
                    <a:pt x="15276170" y="1536700"/>
                  </a:lnTo>
                  <a:lnTo>
                    <a:pt x="15248547" y="1549400"/>
                  </a:lnTo>
                  <a:lnTo>
                    <a:pt x="15219490" y="1574800"/>
                  </a:lnTo>
                  <a:lnTo>
                    <a:pt x="15188997" y="1587500"/>
                  </a:lnTo>
                  <a:lnTo>
                    <a:pt x="15157082" y="1600200"/>
                  </a:lnTo>
                  <a:lnTo>
                    <a:pt x="15155939" y="1600200"/>
                  </a:lnTo>
                  <a:lnTo>
                    <a:pt x="15154898" y="1612900"/>
                  </a:lnTo>
                  <a:lnTo>
                    <a:pt x="15063000" y="1612900"/>
                  </a:lnTo>
                  <a:lnTo>
                    <a:pt x="15046516" y="1549400"/>
                  </a:lnTo>
                  <a:lnTo>
                    <a:pt x="15027072" y="1498600"/>
                  </a:lnTo>
                  <a:lnTo>
                    <a:pt x="15005203" y="1447800"/>
                  </a:lnTo>
                  <a:lnTo>
                    <a:pt x="14981403" y="1397000"/>
                  </a:lnTo>
                  <a:lnTo>
                    <a:pt x="14956181" y="1358900"/>
                  </a:lnTo>
                  <a:lnTo>
                    <a:pt x="14930044" y="1308100"/>
                  </a:lnTo>
                  <a:lnTo>
                    <a:pt x="14903501" y="1270000"/>
                  </a:lnTo>
                  <a:lnTo>
                    <a:pt x="14847875" y="1181100"/>
                  </a:lnTo>
                  <a:lnTo>
                    <a:pt x="14820126" y="1143000"/>
                  </a:lnTo>
                  <a:lnTo>
                    <a:pt x="14794345" y="1104900"/>
                  </a:lnTo>
                  <a:lnTo>
                    <a:pt x="14771065" y="1054100"/>
                  </a:lnTo>
                  <a:lnTo>
                    <a:pt x="14750822" y="1016000"/>
                  </a:lnTo>
                  <a:lnTo>
                    <a:pt x="14734146" y="965200"/>
                  </a:lnTo>
                  <a:lnTo>
                    <a:pt x="14721573" y="914400"/>
                  </a:lnTo>
                  <a:lnTo>
                    <a:pt x="14713636" y="863600"/>
                  </a:lnTo>
                  <a:lnTo>
                    <a:pt x="14710867" y="812800"/>
                  </a:lnTo>
                  <a:lnTo>
                    <a:pt x="14712595" y="762000"/>
                  </a:lnTo>
                  <a:lnTo>
                    <a:pt x="14717675" y="711200"/>
                  </a:lnTo>
                  <a:lnTo>
                    <a:pt x="14726006" y="673100"/>
                  </a:lnTo>
                  <a:lnTo>
                    <a:pt x="14737461" y="622300"/>
                  </a:lnTo>
                  <a:lnTo>
                    <a:pt x="14751927" y="584200"/>
                  </a:lnTo>
                  <a:lnTo>
                    <a:pt x="14769300" y="533400"/>
                  </a:lnTo>
                  <a:lnTo>
                    <a:pt x="14789442" y="495300"/>
                  </a:lnTo>
                  <a:lnTo>
                    <a:pt x="14812252" y="457200"/>
                  </a:lnTo>
                  <a:lnTo>
                    <a:pt x="14837601" y="419100"/>
                  </a:lnTo>
                  <a:lnTo>
                    <a:pt x="14865388" y="393700"/>
                  </a:lnTo>
                  <a:lnTo>
                    <a:pt x="14895487" y="355600"/>
                  </a:lnTo>
                  <a:lnTo>
                    <a:pt x="14927783" y="317500"/>
                  </a:lnTo>
                  <a:lnTo>
                    <a:pt x="14962150" y="292100"/>
                  </a:lnTo>
                  <a:lnTo>
                    <a:pt x="14998484" y="266700"/>
                  </a:lnTo>
                  <a:lnTo>
                    <a:pt x="15036673" y="241300"/>
                  </a:lnTo>
                  <a:lnTo>
                    <a:pt x="15076589" y="215900"/>
                  </a:lnTo>
                  <a:lnTo>
                    <a:pt x="15118118" y="203200"/>
                  </a:lnTo>
                  <a:lnTo>
                    <a:pt x="15161146" y="177800"/>
                  </a:lnTo>
                  <a:lnTo>
                    <a:pt x="15251214" y="152400"/>
                  </a:lnTo>
                  <a:lnTo>
                    <a:pt x="15298027" y="152400"/>
                  </a:lnTo>
                  <a:lnTo>
                    <a:pt x="15345880" y="139700"/>
                  </a:lnTo>
                  <a:lnTo>
                    <a:pt x="15443391" y="139700"/>
                  </a:lnTo>
                  <a:lnTo>
                    <a:pt x="15491244" y="152400"/>
                  </a:lnTo>
                  <a:lnTo>
                    <a:pt x="15538057" y="152400"/>
                  </a:lnTo>
                  <a:lnTo>
                    <a:pt x="15628125" y="177800"/>
                  </a:lnTo>
                  <a:lnTo>
                    <a:pt x="15671153" y="203200"/>
                  </a:lnTo>
                  <a:lnTo>
                    <a:pt x="15712682" y="215900"/>
                  </a:lnTo>
                  <a:lnTo>
                    <a:pt x="15752598" y="241300"/>
                  </a:lnTo>
                  <a:lnTo>
                    <a:pt x="15790774" y="266700"/>
                  </a:lnTo>
                  <a:lnTo>
                    <a:pt x="15827109" y="292100"/>
                  </a:lnTo>
                  <a:lnTo>
                    <a:pt x="15861487" y="317500"/>
                  </a:lnTo>
                  <a:lnTo>
                    <a:pt x="15893784" y="355600"/>
                  </a:lnTo>
                  <a:lnTo>
                    <a:pt x="15923883" y="393700"/>
                  </a:lnTo>
                  <a:lnTo>
                    <a:pt x="15951657" y="419100"/>
                  </a:lnTo>
                  <a:lnTo>
                    <a:pt x="15977019" y="457200"/>
                  </a:lnTo>
                  <a:lnTo>
                    <a:pt x="15999829" y="495300"/>
                  </a:lnTo>
                  <a:lnTo>
                    <a:pt x="16019971" y="533400"/>
                  </a:lnTo>
                  <a:lnTo>
                    <a:pt x="16037344" y="584200"/>
                  </a:lnTo>
                  <a:lnTo>
                    <a:pt x="16051810" y="622300"/>
                  </a:lnTo>
                  <a:lnTo>
                    <a:pt x="16063265" y="673100"/>
                  </a:lnTo>
                  <a:lnTo>
                    <a:pt x="16071596" y="711200"/>
                  </a:lnTo>
                  <a:lnTo>
                    <a:pt x="16076676" y="762000"/>
                  </a:lnTo>
                  <a:lnTo>
                    <a:pt x="16078403" y="812800"/>
                  </a:lnTo>
                  <a:lnTo>
                    <a:pt x="16078403" y="339051"/>
                  </a:lnTo>
                  <a:lnTo>
                    <a:pt x="16072434" y="330200"/>
                  </a:lnTo>
                  <a:lnTo>
                    <a:pt x="16044736" y="304800"/>
                  </a:lnTo>
                  <a:lnTo>
                    <a:pt x="16015132" y="266700"/>
                  </a:lnTo>
                  <a:lnTo>
                    <a:pt x="15983687" y="228600"/>
                  </a:lnTo>
                  <a:lnTo>
                    <a:pt x="15950476" y="203200"/>
                  </a:lnTo>
                  <a:lnTo>
                    <a:pt x="15915589" y="177800"/>
                  </a:lnTo>
                  <a:lnTo>
                    <a:pt x="15879102" y="139700"/>
                  </a:lnTo>
                  <a:lnTo>
                    <a:pt x="15841104" y="114300"/>
                  </a:lnTo>
                  <a:lnTo>
                    <a:pt x="15801645" y="101600"/>
                  </a:lnTo>
                  <a:lnTo>
                    <a:pt x="15760827" y="76200"/>
                  </a:lnTo>
                  <a:lnTo>
                    <a:pt x="15718727" y="63500"/>
                  </a:lnTo>
                  <a:lnTo>
                    <a:pt x="15675420" y="38100"/>
                  </a:lnTo>
                  <a:lnTo>
                    <a:pt x="15539034" y="0"/>
                  </a:lnTo>
                  <a:lnTo>
                    <a:pt x="15250211" y="0"/>
                  </a:lnTo>
                  <a:lnTo>
                    <a:pt x="15113838" y="38100"/>
                  </a:lnTo>
                  <a:lnTo>
                    <a:pt x="15070531" y="63500"/>
                  </a:lnTo>
                  <a:lnTo>
                    <a:pt x="15028418" y="76200"/>
                  </a:lnTo>
                  <a:lnTo>
                    <a:pt x="14987613" y="101600"/>
                  </a:lnTo>
                  <a:lnTo>
                    <a:pt x="14948154" y="114300"/>
                  </a:lnTo>
                  <a:lnTo>
                    <a:pt x="14910143" y="139700"/>
                  </a:lnTo>
                  <a:lnTo>
                    <a:pt x="14873669" y="177800"/>
                  </a:lnTo>
                  <a:lnTo>
                    <a:pt x="14838782" y="203200"/>
                  </a:lnTo>
                  <a:lnTo>
                    <a:pt x="14805571" y="228600"/>
                  </a:lnTo>
                  <a:lnTo>
                    <a:pt x="14774126" y="266700"/>
                  </a:lnTo>
                  <a:lnTo>
                    <a:pt x="14744522" y="304800"/>
                  </a:lnTo>
                  <a:lnTo>
                    <a:pt x="14716824" y="330200"/>
                  </a:lnTo>
                  <a:lnTo>
                    <a:pt x="14691132" y="368300"/>
                  </a:lnTo>
                  <a:lnTo>
                    <a:pt x="14667497" y="406400"/>
                  </a:lnTo>
                  <a:lnTo>
                    <a:pt x="14646034" y="444500"/>
                  </a:lnTo>
                  <a:lnTo>
                    <a:pt x="14626793" y="495300"/>
                  </a:lnTo>
                  <a:lnTo>
                    <a:pt x="14609852" y="533400"/>
                  </a:lnTo>
                  <a:lnTo>
                    <a:pt x="14595310" y="571500"/>
                  </a:lnTo>
                  <a:lnTo>
                    <a:pt x="14583245" y="622300"/>
                  </a:lnTo>
                  <a:lnTo>
                    <a:pt x="14573707" y="660400"/>
                  </a:lnTo>
                  <a:lnTo>
                    <a:pt x="14566811" y="711200"/>
                  </a:lnTo>
                  <a:lnTo>
                    <a:pt x="14562608" y="762000"/>
                  </a:lnTo>
                  <a:lnTo>
                    <a:pt x="14561185" y="812800"/>
                  </a:lnTo>
                  <a:lnTo>
                    <a:pt x="14563522" y="863600"/>
                  </a:lnTo>
                  <a:lnTo>
                    <a:pt x="14570202" y="914400"/>
                  </a:lnTo>
                  <a:lnTo>
                    <a:pt x="14580794" y="965200"/>
                  </a:lnTo>
                  <a:lnTo>
                    <a:pt x="14594840" y="1016000"/>
                  </a:lnTo>
                  <a:lnTo>
                    <a:pt x="14611884" y="1066800"/>
                  </a:lnTo>
                  <a:lnTo>
                    <a:pt x="14631480" y="1104900"/>
                  </a:lnTo>
                  <a:lnTo>
                    <a:pt x="14653184" y="1155700"/>
                  </a:lnTo>
                  <a:lnTo>
                    <a:pt x="14676527" y="1193800"/>
                  </a:lnTo>
                  <a:lnTo>
                    <a:pt x="14701063" y="1231900"/>
                  </a:lnTo>
                  <a:lnTo>
                    <a:pt x="14726349" y="1270000"/>
                  </a:lnTo>
                  <a:lnTo>
                    <a:pt x="14778165" y="1358900"/>
                  </a:lnTo>
                  <a:lnTo>
                    <a:pt x="14803768" y="1397000"/>
                  </a:lnTo>
                  <a:lnTo>
                    <a:pt x="14828317" y="1435100"/>
                  </a:lnTo>
                  <a:lnTo>
                    <a:pt x="14851431" y="1473200"/>
                  </a:lnTo>
                  <a:lnTo>
                    <a:pt x="14872729" y="1524000"/>
                  </a:lnTo>
                  <a:lnTo>
                    <a:pt x="14891817" y="1562100"/>
                  </a:lnTo>
                  <a:lnTo>
                    <a:pt x="14908302" y="1612900"/>
                  </a:lnTo>
                  <a:lnTo>
                    <a:pt x="14921802" y="1663700"/>
                  </a:lnTo>
                  <a:lnTo>
                    <a:pt x="14931924" y="1714500"/>
                  </a:lnTo>
                  <a:lnTo>
                    <a:pt x="14938286" y="1765300"/>
                  </a:lnTo>
                  <a:lnTo>
                    <a:pt x="14940496" y="1828800"/>
                  </a:lnTo>
                  <a:lnTo>
                    <a:pt x="14940496" y="1968500"/>
                  </a:lnTo>
                  <a:lnTo>
                    <a:pt x="14944433" y="2019300"/>
                  </a:lnTo>
                  <a:lnTo>
                    <a:pt x="14956079" y="2070100"/>
                  </a:lnTo>
                  <a:lnTo>
                    <a:pt x="14975129" y="2108200"/>
                  </a:lnTo>
                  <a:lnTo>
                    <a:pt x="15001291" y="2146300"/>
                  </a:lnTo>
                  <a:lnTo>
                    <a:pt x="15034273" y="2184400"/>
                  </a:lnTo>
                  <a:lnTo>
                    <a:pt x="15173401" y="2324100"/>
                  </a:lnTo>
                  <a:lnTo>
                    <a:pt x="15212149" y="2362200"/>
                  </a:lnTo>
                  <a:lnTo>
                    <a:pt x="15254554" y="2387600"/>
                  </a:lnTo>
                  <a:lnTo>
                    <a:pt x="15299703" y="2413000"/>
                  </a:lnTo>
                  <a:lnTo>
                    <a:pt x="15346706" y="2413000"/>
                  </a:lnTo>
                  <a:lnTo>
                    <a:pt x="15394623" y="2425700"/>
                  </a:lnTo>
                  <a:lnTo>
                    <a:pt x="15442540" y="2413000"/>
                  </a:lnTo>
                  <a:lnTo>
                    <a:pt x="15489543" y="2413000"/>
                  </a:lnTo>
                  <a:lnTo>
                    <a:pt x="15534704" y="2387600"/>
                  </a:lnTo>
                  <a:lnTo>
                    <a:pt x="15577122" y="2362200"/>
                  </a:lnTo>
                  <a:lnTo>
                    <a:pt x="15615857" y="2324100"/>
                  </a:lnTo>
                  <a:lnTo>
                    <a:pt x="15666454" y="2273300"/>
                  </a:lnTo>
                  <a:lnTo>
                    <a:pt x="15754998" y="2184400"/>
                  </a:lnTo>
                  <a:lnTo>
                    <a:pt x="15787967" y="2146300"/>
                  </a:lnTo>
                  <a:lnTo>
                    <a:pt x="15814129" y="2108200"/>
                  </a:lnTo>
                  <a:lnTo>
                    <a:pt x="15833179" y="2070100"/>
                  </a:lnTo>
                  <a:lnTo>
                    <a:pt x="15841917" y="2032000"/>
                  </a:lnTo>
                  <a:lnTo>
                    <a:pt x="15848775" y="1968500"/>
                  </a:lnTo>
                  <a:lnTo>
                    <a:pt x="15848775" y="1892300"/>
                  </a:lnTo>
                  <a:lnTo>
                    <a:pt x="15850324" y="1841500"/>
                  </a:lnTo>
                  <a:lnTo>
                    <a:pt x="15853893" y="1778000"/>
                  </a:lnTo>
                  <a:lnTo>
                    <a:pt x="15855861" y="1752600"/>
                  </a:lnTo>
                  <a:lnTo>
                    <a:pt x="15857830" y="1727200"/>
                  </a:lnTo>
                  <a:lnTo>
                    <a:pt x="15860484" y="1689100"/>
                  </a:lnTo>
                  <a:lnTo>
                    <a:pt x="15872943" y="1638300"/>
                  </a:lnTo>
                  <a:lnTo>
                    <a:pt x="15889161" y="1587500"/>
                  </a:lnTo>
                  <a:lnTo>
                    <a:pt x="15908643" y="1536700"/>
                  </a:lnTo>
                  <a:lnTo>
                    <a:pt x="15930918" y="1485900"/>
                  </a:lnTo>
                  <a:lnTo>
                    <a:pt x="15955506" y="1447800"/>
                  </a:lnTo>
                  <a:lnTo>
                    <a:pt x="15981922" y="1397000"/>
                  </a:lnTo>
                  <a:lnTo>
                    <a:pt x="16009709" y="1358900"/>
                  </a:lnTo>
                  <a:lnTo>
                    <a:pt x="16063798" y="1270000"/>
                  </a:lnTo>
                  <a:lnTo>
                    <a:pt x="16088944" y="1231900"/>
                  </a:lnTo>
                  <a:lnTo>
                    <a:pt x="16113354" y="1193800"/>
                  </a:lnTo>
                  <a:lnTo>
                    <a:pt x="16136569" y="1155700"/>
                  </a:lnTo>
                  <a:lnTo>
                    <a:pt x="16158147" y="1104900"/>
                  </a:lnTo>
                  <a:lnTo>
                    <a:pt x="16177641" y="1066800"/>
                  </a:lnTo>
                  <a:lnTo>
                    <a:pt x="16194596" y="1016000"/>
                  </a:lnTo>
                  <a:lnTo>
                    <a:pt x="16208566" y="965200"/>
                  </a:lnTo>
                  <a:lnTo>
                    <a:pt x="16219094" y="914400"/>
                  </a:lnTo>
                  <a:lnTo>
                    <a:pt x="16225749" y="863600"/>
                  </a:lnTo>
                  <a:lnTo>
                    <a:pt x="16228060" y="81280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016662" y="2307074"/>
            <a:ext cx="7428865" cy="570230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 marR="5080">
              <a:lnSpc>
                <a:spcPts val="8780"/>
              </a:lnSpc>
              <a:spcBef>
                <a:spcPts val="1000"/>
              </a:spcBef>
            </a:pPr>
            <a:r>
              <a:rPr dirty="0" sz="8000" spc="125" b="1">
                <a:solidFill>
                  <a:srgbClr val="F7CF2B"/>
                </a:solidFill>
                <a:latin typeface="Tahoma"/>
                <a:cs typeface="Tahoma"/>
              </a:rPr>
              <a:t>Folio3</a:t>
            </a:r>
            <a:r>
              <a:rPr dirty="0" sz="8000" spc="-15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8000" spc="245" b="1">
                <a:solidFill>
                  <a:srgbClr val="F7CF2B"/>
                </a:solidFill>
                <a:latin typeface="Tahoma"/>
                <a:cs typeface="Tahoma"/>
              </a:rPr>
              <a:t>can </a:t>
            </a:r>
            <a:r>
              <a:rPr dirty="0" sz="8000" spc="325" b="1">
                <a:solidFill>
                  <a:srgbClr val="F7CF2B"/>
                </a:solidFill>
                <a:latin typeface="Tahoma"/>
                <a:cs typeface="Tahoma"/>
              </a:rPr>
              <a:t>help</a:t>
            </a:r>
            <a:r>
              <a:rPr dirty="0" sz="8000" spc="-15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8000" spc="250" b="1">
                <a:solidFill>
                  <a:srgbClr val="F7CF2B"/>
                </a:solidFill>
                <a:latin typeface="Tahoma"/>
                <a:cs typeface="Tahoma"/>
              </a:rPr>
              <a:t>setup </a:t>
            </a:r>
            <a:r>
              <a:rPr dirty="0" sz="8000" spc="150" b="1">
                <a:solidFill>
                  <a:srgbClr val="F7CF2B"/>
                </a:solidFill>
                <a:latin typeface="Tahoma"/>
                <a:cs typeface="Tahoma"/>
              </a:rPr>
              <a:t>your </a:t>
            </a:r>
            <a:r>
              <a:rPr dirty="0" sz="8000" spc="305" b="1">
                <a:solidFill>
                  <a:srgbClr val="F7CF2B"/>
                </a:solidFill>
                <a:latin typeface="Tahoma"/>
                <a:cs typeface="Tahoma"/>
              </a:rPr>
              <a:t>SuiteCommer </a:t>
            </a:r>
            <a:r>
              <a:rPr dirty="0" sz="8000" spc="225" b="1">
                <a:solidFill>
                  <a:srgbClr val="F7CF2B"/>
                </a:solidFill>
                <a:latin typeface="Tahoma"/>
                <a:cs typeface="Tahoma"/>
              </a:rPr>
              <a:t>ce</a:t>
            </a:r>
            <a:r>
              <a:rPr dirty="0" sz="8000" spc="-16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8000" spc="275" b="1">
                <a:solidFill>
                  <a:srgbClr val="F7CF2B"/>
                </a:solidFill>
                <a:latin typeface="Tahoma"/>
                <a:cs typeface="Tahoma"/>
              </a:rPr>
              <a:t>Website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6000" y="8820817"/>
            <a:ext cx="41827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95">
                <a:solidFill>
                  <a:srgbClr val="FFFEE6"/>
                </a:solidFill>
                <a:latin typeface="Tahoma"/>
                <a:cs typeface="Tahoma"/>
              </a:rPr>
              <a:t>GET</a:t>
            </a:r>
            <a:r>
              <a:rPr dirty="0" sz="2800" spc="-1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95">
                <a:solidFill>
                  <a:srgbClr val="FFFEE6"/>
                </a:solidFill>
                <a:latin typeface="Tahoma"/>
                <a:cs typeface="Tahoma"/>
              </a:rPr>
              <a:t>IN</a:t>
            </a:r>
            <a:r>
              <a:rPr dirty="0" sz="2800" spc="-1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280">
                <a:solidFill>
                  <a:srgbClr val="FFFEE6"/>
                </a:solidFill>
                <a:latin typeface="Tahoma"/>
                <a:cs typeface="Tahoma"/>
              </a:rPr>
              <a:t>TOUCH</a:t>
            </a:r>
            <a:r>
              <a:rPr dirty="0" sz="2800" spc="-1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2800" spc="165">
                <a:solidFill>
                  <a:srgbClr val="FFFEE6"/>
                </a:solidFill>
                <a:latin typeface="Tahoma"/>
                <a:cs typeface="Tahoma"/>
              </a:rPr>
              <a:t>TODAY!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165">
                <a:solidFill>
                  <a:srgbClr val="FFFEE6"/>
                </a:solidFill>
              </a:rPr>
              <a:t>Need</a:t>
            </a:r>
            <a:r>
              <a:rPr dirty="0" sz="3500" spc="80">
                <a:solidFill>
                  <a:srgbClr val="FFFEE6"/>
                </a:solidFill>
              </a:rPr>
              <a:t> </a:t>
            </a:r>
            <a:r>
              <a:rPr dirty="0" sz="3500" spc="95">
                <a:solidFill>
                  <a:srgbClr val="FFFEE6"/>
                </a:solidFill>
              </a:rPr>
              <a:t>help?</a:t>
            </a:r>
            <a:endParaRPr sz="3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1"/>
            <a:ext cx="6252845" cy="9093200"/>
          </a:xfrm>
          <a:custGeom>
            <a:avLst/>
            <a:gdLst/>
            <a:ahLst/>
            <a:cxnLst/>
            <a:rect l="l" t="t" r="r" b="b"/>
            <a:pathLst>
              <a:path w="6252845" h="9093200">
                <a:moveTo>
                  <a:pt x="54406" y="0"/>
                </a:moveTo>
                <a:lnTo>
                  <a:pt x="0" y="0"/>
                </a:lnTo>
                <a:lnTo>
                  <a:pt x="0" y="76200"/>
                </a:lnTo>
                <a:lnTo>
                  <a:pt x="26936" y="38100"/>
                </a:lnTo>
                <a:lnTo>
                  <a:pt x="54406" y="0"/>
                </a:lnTo>
                <a:close/>
              </a:path>
              <a:path w="6252845" h="9093200">
                <a:moveTo>
                  <a:pt x="5163604" y="1050747"/>
                </a:moveTo>
                <a:lnTo>
                  <a:pt x="5161356" y="1006703"/>
                </a:lnTo>
                <a:lnTo>
                  <a:pt x="5153177" y="962621"/>
                </a:lnTo>
                <a:lnTo>
                  <a:pt x="5138826" y="919010"/>
                </a:lnTo>
                <a:lnTo>
                  <a:pt x="5110073" y="850887"/>
                </a:lnTo>
                <a:lnTo>
                  <a:pt x="5079784" y="784517"/>
                </a:lnTo>
                <a:lnTo>
                  <a:pt x="5048021" y="719861"/>
                </a:lnTo>
                <a:lnTo>
                  <a:pt x="5014861" y="656920"/>
                </a:lnTo>
                <a:lnTo>
                  <a:pt x="4980394" y="595655"/>
                </a:lnTo>
                <a:lnTo>
                  <a:pt x="4944669" y="536054"/>
                </a:lnTo>
                <a:lnTo>
                  <a:pt x="4907775" y="478091"/>
                </a:lnTo>
                <a:lnTo>
                  <a:pt x="4869789" y="421767"/>
                </a:lnTo>
                <a:lnTo>
                  <a:pt x="4830762" y="367042"/>
                </a:lnTo>
                <a:lnTo>
                  <a:pt x="4790795" y="313905"/>
                </a:lnTo>
                <a:lnTo>
                  <a:pt x="4749939" y="262331"/>
                </a:lnTo>
                <a:lnTo>
                  <a:pt x="4708283" y="212305"/>
                </a:lnTo>
                <a:lnTo>
                  <a:pt x="4665904" y="163804"/>
                </a:lnTo>
                <a:lnTo>
                  <a:pt x="4622851" y="116827"/>
                </a:lnTo>
                <a:lnTo>
                  <a:pt x="4579213" y="71323"/>
                </a:lnTo>
                <a:lnTo>
                  <a:pt x="4535081" y="27292"/>
                </a:lnTo>
                <a:lnTo>
                  <a:pt x="4506493" y="0"/>
                </a:lnTo>
                <a:lnTo>
                  <a:pt x="3287738" y="0"/>
                </a:lnTo>
                <a:lnTo>
                  <a:pt x="3314903" y="11976"/>
                </a:lnTo>
                <a:lnTo>
                  <a:pt x="3352254" y="29095"/>
                </a:lnTo>
                <a:lnTo>
                  <a:pt x="3391077" y="47599"/>
                </a:lnTo>
                <a:lnTo>
                  <a:pt x="3431260" y="67513"/>
                </a:lnTo>
                <a:lnTo>
                  <a:pt x="3472675" y="88861"/>
                </a:lnTo>
                <a:lnTo>
                  <a:pt x="3515156" y="111683"/>
                </a:lnTo>
                <a:lnTo>
                  <a:pt x="3558603" y="136004"/>
                </a:lnTo>
                <a:lnTo>
                  <a:pt x="3602863" y="161836"/>
                </a:lnTo>
                <a:lnTo>
                  <a:pt x="3647821" y="189230"/>
                </a:lnTo>
                <a:lnTo>
                  <a:pt x="3693325" y="218198"/>
                </a:lnTo>
                <a:lnTo>
                  <a:pt x="3739235" y="248780"/>
                </a:lnTo>
                <a:lnTo>
                  <a:pt x="3785438" y="281000"/>
                </a:lnTo>
                <a:lnTo>
                  <a:pt x="3831793" y="314883"/>
                </a:lnTo>
                <a:lnTo>
                  <a:pt x="3878173" y="350456"/>
                </a:lnTo>
                <a:lnTo>
                  <a:pt x="3924427" y="387743"/>
                </a:lnTo>
                <a:lnTo>
                  <a:pt x="3970426" y="426783"/>
                </a:lnTo>
                <a:lnTo>
                  <a:pt x="4016057" y="467601"/>
                </a:lnTo>
                <a:lnTo>
                  <a:pt x="4061155" y="510222"/>
                </a:lnTo>
                <a:lnTo>
                  <a:pt x="4105618" y="554685"/>
                </a:lnTo>
                <a:lnTo>
                  <a:pt x="4149280" y="601002"/>
                </a:lnTo>
                <a:lnTo>
                  <a:pt x="4192041" y="649198"/>
                </a:lnTo>
                <a:lnTo>
                  <a:pt x="4233735" y="699325"/>
                </a:lnTo>
                <a:lnTo>
                  <a:pt x="4274248" y="751382"/>
                </a:lnTo>
                <a:lnTo>
                  <a:pt x="4313440" y="805421"/>
                </a:lnTo>
                <a:lnTo>
                  <a:pt x="4351185" y="861466"/>
                </a:lnTo>
                <a:lnTo>
                  <a:pt x="4387342" y="919530"/>
                </a:lnTo>
                <a:lnTo>
                  <a:pt x="4421784" y="979652"/>
                </a:lnTo>
                <a:lnTo>
                  <a:pt x="4454360" y="1041857"/>
                </a:lnTo>
                <a:lnTo>
                  <a:pt x="4484954" y="1106182"/>
                </a:lnTo>
                <a:lnTo>
                  <a:pt x="4513427" y="1172641"/>
                </a:lnTo>
                <a:lnTo>
                  <a:pt x="4536668" y="1219377"/>
                </a:lnTo>
                <a:lnTo>
                  <a:pt x="4565993" y="1260944"/>
                </a:lnTo>
                <a:lnTo>
                  <a:pt x="4600613" y="1297012"/>
                </a:lnTo>
                <a:lnTo>
                  <a:pt x="4639780" y="1327251"/>
                </a:lnTo>
                <a:lnTo>
                  <a:pt x="4682693" y="1351356"/>
                </a:lnTo>
                <a:lnTo>
                  <a:pt x="4728591" y="1368971"/>
                </a:lnTo>
                <a:lnTo>
                  <a:pt x="4776686" y="1379778"/>
                </a:lnTo>
                <a:lnTo>
                  <a:pt x="4826228" y="1383461"/>
                </a:lnTo>
                <a:lnTo>
                  <a:pt x="4857991" y="1381950"/>
                </a:lnTo>
                <a:lnTo>
                  <a:pt x="4921516" y="1369618"/>
                </a:lnTo>
                <a:lnTo>
                  <a:pt x="4994160" y="1338567"/>
                </a:lnTo>
                <a:lnTo>
                  <a:pt x="5031498" y="1313751"/>
                </a:lnTo>
                <a:lnTo>
                  <a:pt x="5064645" y="1284706"/>
                </a:lnTo>
                <a:lnTo>
                  <a:pt x="5093411" y="1251940"/>
                </a:lnTo>
                <a:lnTo>
                  <a:pt x="5117566" y="1215986"/>
                </a:lnTo>
                <a:lnTo>
                  <a:pt x="5136883" y="1177366"/>
                </a:lnTo>
                <a:lnTo>
                  <a:pt x="5151132" y="1136599"/>
                </a:lnTo>
                <a:lnTo>
                  <a:pt x="5160124" y="1094219"/>
                </a:lnTo>
                <a:lnTo>
                  <a:pt x="5163604" y="1050747"/>
                </a:lnTo>
                <a:close/>
              </a:path>
              <a:path w="6252845" h="9093200">
                <a:moveTo>
                  <a:pt x="6252845" y="1574800"/>
                </a:moveTo>
                <a:lnTo>
                  <a:pt x="6249746" y="1536700"/>
                </a:lnTo>
                <a:lnTo>
                  <a:pt x="6245745" y="1485900"/>
                </a:lnTo>
                <a:lnTo>
                  <a:pt x="6241161" y="1435100"/>
                </a:lnTo>
                <a:lnTo>
                  <a:pt x="6235966" y="1397000"/>
                </a:lnTo>
                <a:lnTo>
                  <a:pt x="6230175" y="1346200"/>
                </a:lnTo>
                <a:lnTo>
                  <a:pt x="6223800" y="1295400"/>
                </a:lnTo>
                <a:lnTo>
                  <a:pt x="6216840" y="1257300"/>
                </a:lnTo>
                <a:lnTo>
                  <a:pt x="6209309" y="1206500"/>
                </a:lnTo>
                <a:lnTo>
                  <a:pt x="6201181" y="1155700"/>
                </a:lnTo>
                <a:lnTo>
                  <a:pt x="6192494" y="1117600"/>
                </a:lnTo>
                <a:lnTo>
                  <a:pt x="6183236" y="1066800"/>
                </a:lnTo>
                <a:lnTo>
                  <a:pt x="6173406" y="1028700"/>
                </a:lnTo>
                <a:lnTo>
                  <a:pt x="6163018" y="977900"/>
                </a:lnTo>
                <a:lnTo>
                  <a:pt x="6152058" y="939800"/>
                </a:lnTo>
                <a:lnTo>
                  <a:pt x="6140564" y="889000"/>
                </a:lnTo>
                <a:lnTo>
                  <a:pt x="6128499" y="850900"/>
                </a:lnTo>
                <a:lnTo>
                  <a:pt x="6115901" y="800100"/>
                </a:lnTo>
                <a:lnTo>
                  <a:pt x="6102756" y="762000"/>
                </a:lnTo>
                <a:lnTo>
                  <a:pt x="6089066" y="723900"/>
                </a:lnTo>
                <a:lnTo>
                  <a:pt x="6074854" y="673100"/>
                </a:lnTo>
                <a:lnTo>
                  <a:pt x="6060097" y="635000"/>
                </a:lnTo>
                <a:lnTo>
                  <a:pt x="6044819" y="584200"/>
                </a:lnTo>
                <a:lnTo>
                  <a:pt x="6029007" y="546100"/>
                </a:lnTo>
                <a:lnTo>
                  <a:pt x="6012688" y="508000"/>
                </a:lnTo>
                <a:lnTo>
                  <a:pt x="5995848" y="457200"/>
                </a:lnTo>
                <a:lnTo>
                  <a:pt x="5978487" y="419100"/>
                </a:lnTo>
                <a:lnTo>
                  <a:pt x="5960630" y="381000"/>
                </a:lnTo>
                <a:lnTo>
                  <a:pt x="5942254" y="342900"/>
                </a:lnTo>
                <a:lnTo>
                  <a:pt x="5923381" y="292100"/>
                </a:lnTo>
                <a:lnTo>
                  <a:pt x="5904014" y="254000"/>
                </a:lnTo>
                <a:lnTo>
                  <a:pt x="5884151" y="215900"/>
                </a:lnTo>
                <a:lnTo>
                  <a:pt x="5863806" y="177800"/>
                </a:lnTo>
                <a:lnTo>
                  <a:pt x="5842965" y="139700"/>
                </a:lnTo>
                <a:lnTo>
                  <a:pt x="5821642" y="101600"/>
                </a:lnTo>
                <a:lnTo>
                  <a:pt x="5799848" y="50800"/>
                </a:lnTo>
                <a:lnTo>
                  <a:pt x="5777573" y="12700"/>
                </a:lnTo>
                <a:lnTo>
                  <a:pt x="5763780" y="0"/>
                </a:lnTo>
                <a:lnTo>
                  <a:pt x="4952212" y="0"/>
                </a:lnTo>
                <a:lnTo>
                  <a:pt x="4979682" y="38100"/>
                </a:lnTo>
                <a:lnTo>
                  <a:pt x="5006632" y="76200"/>
                </a:lnTo>
                <a:lnTo>
                  <a:pt x="5058905" y="139700"/>
                </a:lnTo>
                <a:lnTo>
                  <a:pt x="5084216" y="177800"/>
                </a:lnTo>
                <a:lnTo>
                  <a:pt x="5108994" y="215900"/>
                </a:lnTo>
                <a:lnTo>
                  <a:pt x="5133200" y="254000"/>
                </a:lnTo>
                <a:lnTo>
                  <a:pt x="5156860" y="292100"/>
                </a:lnTo>
                <a:lnTo>
                  <a:pt x="5179936" y="330200"/>
                </a:lnTo>
                <a:lnTo>
                  <a:pt x="5202453" y="368300"/>
                </a:lnTo>
                <a:lnTo>
                  <a:pt x="5224373" y="406400"/>
                </a:lnTo>
                <a:lnTo>
                  <a:pt x="5245722" y="444500"/>
                </a:lnTo>
                <a:lnTo>
                  <a:pt x="5266474" y="482600"/>
                </a:lnTo>
                <a:lnTo>
                  <a:pt x="5286629" y="533400"/>
                </a:lnTo>
                <a:lnTo>
                  <a:pt x="5306187" y="571500"/>
                </a:lnTo>
                <a:lnTo>
                  <a:pt x="5325135" y="609600"/>
                </a:lnTo>
                <a:lnTo>
                  <a:pt x="5343461" y="647700"/>
                </a:lnTo>
                <a:lnTo>
                  <a:pt x="5361178" y="698500"/>
                </a:lnTo>
                <a:lnTo>
                  <a:pt x="5378272" y="736600"/>
                </a:lnTo>
                <a:lnTo>
                  <a:pt x="5394731" y="774700"/>
                </a:lnTo>
                <a:lnTo>
                  <a:pt x="5410543" y="812800"/>
                </a:lnTo>
                <a:lnTo>
                  <a:pt x="5425732" y="863600"/>
                </a:lnTo>
                <a:lnTo>
                  <a:pt x="5440261" y="901700"/>
                </a:lnTo>
                <a:lnTo>
                  <a:pt x="5454142" y="952500"/>
                </a:lnTo>
                <a:lnTo>
                  <a:pt x="5467362" y="990600"/>
                </a:lnTo>
                <a:lnTo>
                  <a:pt x="5479910" y="1041400"/>
                </a:lnTo>
                <a:lnTo>
                  <a:pt x="5491797" y="1079500"/>
                </a:lnTo>
                <a:lnTo>
                  <a:pt x="5502999" y="1117600"/>
                </a:lnTo>
                <a:lnTo>
                  <a:pt x="5513527" y="1168400"/>
                </a:lnTo>
                <a:lnTo>
                  <a:pt x="5523369" y="1206500"/>
                </a:lnTo>
                <a:lnTo>
                  <a:pt x="5532513" y="1257300"/>
                </a:lnTo>
                <a:lnTo>
                  <a:pt x="5540959" y="1308100"/>
                </a:lnTo>
                <a:lnTo>
                  <a:pt x="5548693" y="1346200"/>
                </a:lnTo>
                <a:lnTo>
                  <a:pt x="5555729" y="1397000"/>
                </a:lnTo>
                <a:lnTo>
                  <a:pt x="5562041" y="1435100"/>
                </a:lnTo>
                <a:lnTo>
                  <a:pt x="5567642" y="1485900"/>
                </a:lnTo>
                <a:lnTo>
                  <a:pt x="5572506" y="1536700"/>
                </a:lnTo>
                <a:lnTo>
                  <a:pt x="5576633" y="1574800"/>
                </a:lnTo>
                <a:lnTo>
                  <a:pt x="5580037" y="1625600"/>
                </a:lnTo>
                <a:lnTo>
                  <a:pt x="5582678" y="1676400"/>
                </a:lnTo>
                <a:lnTo>
                  <a:pt x="5584583" y="1714500"/>
                </a:lnTo>
                <a:lnTo>
                  <a:pt x="5585726" y="1765300"/>
                </a:lnTo>
                <a:lnTo>
                  <a:pt x="5586107" y="1816100"/>
                </a:lnTo>
                <a:lnTo>
                  <a:pt x="5585523" y="1866900"/>
                </a:lnTo>
                <a:lnTo>
                  <a:pt x="5583796" y="1917700"/>
                </a:lnTo>
                <a:lnTo>
                  <a:pt x="5580939" y="1968500"/>
                </a:lnTo>
                <a:lnTo>
                  <a:pt x="5576976" y="2032000"/>
                </a:lnTo>
                <a:lnTo>
                  <a:pt x="5571934" y="2082800"/>
                </a:lnTo>
                <a:lnTo>
                  <a:pt x="5565826" y="2133600"/>
                </a:lnTo>
                <a:lnTo>
                  <a:pt x="5558701" y="2171700"/>
                </a:lnTo>
                <a:lnTo>
                  <a:pt x="5550560" y="2222500"/>
                </a:lnTo>
                <a:lnTo>
                  <a:pt x="5541429" y="2273300"/>
                </a:lnTo>
                <a:lnTo>
                  <a:pt x="5531345" y="2324100"/>
                </a:lnTo>
                <a:lnTo>
                  <a:pt x="5520321" y="2374900"/>
                </a:lnTo>
                <a:lnTo>
                  <a:pt x="5508383" y="2413000"/>
                </a:lnTo>
                <a:lnTo>
                  <a:pt x="5495556" y="2463800"/>
                </a:lnTo>
                <a:lnTo>
                  <a:pt x="5481853" y="2514600"/>
                </a:lnTo>
                <a:lnTo>
                  <a:pt x="5467312" y="2552700"/>
                </a:lnTo>
                <a:lnTo>
                  <a:pt x="5451945" y="2603500"/>
                </a:lnTo>
                <a:lnTo>
                  <a:pt x="5435778" y="2641600"/>
                </a:lnTo>
                <a:lnTo>
                  <a:pt x="5418848" y="2692400"/>
                </a:lnTo>
                <a:lnTo>
                  <a:pt x="5401157" y="2730500"/>
                </a:lnTo>
                <a:lnTo>
                  <a:pt x="5382755" y="2781300"/>
                </a:lnTo>
                <a:lnTo>
                  <a:pt x="5363642" y="2819400"/>
                </a:lnTo>
                <a:lnTo>
                  <a:pt x="5343842" y="2857500"/>
                </a:lnTo>
                <a:lnTo>
                  <a:pt x="5323395" y="2908300"/>
                </a:lnTo>
                <a:lnTo>
                  <a:pt x="5302313" y="2946400"/>
                </a:lnTo>
                <a:lnTo>
                  <a:pt x="5280622" y="2997200"/>
                </a:lnTo>
                <a:lnTo>
                  <a:pt x="5258333" y="3035300"/>
                </a:lnTo>
                <a:lnTo>
                  <a:pt x="5235499" y="3073400"/>
                </a:lnTo>
                <a:lnTo>
                  <a:pt x="5212118" y="3124200"/>
                </a:lnTo>
                <a:lnTo>
                  <a:pt x="5188229" y="3162300"/>
                </a:lnTo>
                <a:lnTo>
                  <a:pt x="5163845" y="3200400"/>
                </a:lnTo>
                <a:lnTo>
                  <a:pt x="5138991" y="3238500"/>
                </a:lnTo>
                <a:lnTo>
                  <a:pt x="5113693" y="3289300"/>
                </a:lnTo>
                <a:lnTo>
                  <a:pt x="5087975" y="3327400"/>
                </a:lnTo>
                <a:lnTo>
                  <a:pt x="5061864" y="3365500"/>
                </a:lnTo>
                <a:lnTo>
                  <a:pt x="5035385" y="3416300"/>
                </a:lnTo>
                <a:lnTo>
                  <a:pt x="5008537" y="3454400"/>
                </a:lnTo>
                <a:lnTo>
                  <a:pt x="4981372" y="3492500"/>
                </a:lnTo>
                <a:lnTo>
                  <a:pt x="4953914" y="3543300"/>
                </a:lnTo>
                <a:lnTo>
                  <a:pt x="4926165" y="3581400"/>
                </a:lnTo>
                <a:lnTo>
                  <a:pt x="4898161" y="3619500"/>
                </a:lnTo>
                <a:lnTo>
                  <a:pt x="4869929" y="3670300"/>
                </a:lnTo>
                <a:lnTo>
                  <a:pt x="4816614" y="3746500"/>
                </a:lnTo>
                <a:lnTo>
                  <a:pt x="4690796" y="3937000"/>
                </a:lnTo>
                <a:lnTo>
                  <a:pt x="4665484" y="3987800"/>
                </a:lnTo>
                <a:lnTo>
                  <a:pt x="4564545" y="4140200"/>
                </a:lnTo>
                <a:lnTo>
                  <a:pt x="4539500" y="4178300"/>
                </a:lnTo>
                <a:lnTo>
                  <a:pt x="4514570" y="4229100"/>
                </a:lnTo>
                <a:lnTo>
                  <a:pt x="4489780" y="4267200"/>
                </a:lnTo>
                <a:lnTo>
                  <a:pt x="4465167" y="4305300"/>
                </a:lnTo>
                <a:lnTo>
                  <a:pt x="4440733" y="4356100"/>
                </a:lnTo>
                <a:lnTo>
                  <a:pt x="4416514" y="4394200"/>
                </a:lnTo>
                <a:lnTo>
                  <a:pt x="4392536" y="4445000"/>
                </a:lnTo>
                <a:lnTo>
                  <a:pt x="4368800" y="4483100"/>
                </a:lnTo>
                <a:lnTo>
                  <a:pt x="4345356" y="4533900"/>
                </a:lnTo>
                <a:lnTo>
                  <a:pt x="4322216" y="4572000"/>
                </a:lnTo>
                <a:lnTo>
                  <a:pt x="4299394" y="4622800"/>
                </a:lnTo>
                <a:lnTo>
                  <a:pt x="4276928" y="4660900"/>
                </a:lnTo>
                <a:lnTo>
                  <a:pt x="4254830" y="4711700"/>
                </a:lnTo>
                <a:lnTo>
                  <a:pt x="4233126" y="4762500"/>
                </a:lnTo>
                <a:lnTo>
                  <a:pt x="4211840" y="4800600"/>
                </a:lnTo>
                <a:lnTo>
                  <a:pt x="4191000" y="4851400"/>
                </a:lnTo>
                <a:lnTo>
                  <a:pt x="4170616" y="4902200"/>
                </a:lnTo>
                <a:lnTo>
                  <a:pt x="4150715" y="4953000"/>
                </a:lnTo>
                <a:lnTo>
                  <a:pt x="4131335" y="5003800"/>
                </a:lnTo>
                <a:lnTo>
                  <a:pt x="4112476" y="5054600"/>
                </a:lnTo>
                <a:lnTo>
                  <a:pt x="4094175" y="5105400"/>
                </a:lnTo>
                <a:lnTo>
                  <a:pt x="4076458" y="5156200"/>
                </a:lnTo>
                <a:lnTo>
                  <a:pt x="4059339" y="5207000"/>
                </a:lnTo>
                <a:lnTo>
                  <a:pt x="4042841" y="5257800"/>
                </a:lnTo>
                <a:lnTo>
                  <a:pt x="4026992" y="5308600"/>
                </a:lnTo>
                <a:lnTo>
                  <a:pt x="4011803" y="5359400"/>
                </a:lnTo>
                <a:lnTo>
                  <a:pt x="3997312" y="5422900"/>
                </a:lnTo>
                <a:lnTo>
                  <a:pt x="3904437" y="5422900"/>
                </a:lnTo>
                <a:lnTo>
                  <a:pt x="3904437" y="6096000"/>
                </a:lnTo>
                <a:lnTo>
                  <a:pt x="3901071" y="6146800"/>
                </a:lnTo>
                <a:lnTo>
                  <a:pt x="3897731" y="6197600"/>
                </a:lnTo>
                <a:lnTo>
                  <a:pt x="3894480" y="6248400"/>
                </a:lnTo>
                <a:lnTo>
                  <a:pt x="3891356" y="6299200"/>
                </a:lnTo>
                <a:lnTo>
                  <a:pt x="3888397" y="6350000"/>
                </a:lnTo>
                <a:lnTo>
                  <a:pt x="2413622" y="6350000"/>
                </a:lnTo>
                <a:lnTo>
                  <a:pt x="2371991" y="6375400"/>
                </a:lnTo>
                <a:lnTo>
                  <a:pt x="2333028" y="6388100"/>
                </a:lnTo>
                <a:lnTo>
                  <a:pt x="2297150" y="6413500"/>
                </a:lnTo>
                <a:lnTo>
                  <a:pt x="2264740" y="6438900"/>
                </a:lnTo>
                <a:lnTo>
                  <a:pt x="2236216" y="6477000"/>
                </a:lnTo>
                <a:lnTo>
                  <a:pt x="2211984" y="6515100"/>
                </a:lnTo>
                <a:lnTo>
                  <a:pt x="2192439" y="6553200"/>
                </a:lnTo>
                <a:lnTo>
                  <a:pt x="2177973" y="6591300"/>
                </a:lnTo>
                <a:lnTo>
                  <a:pt x="2169007" y="6629400"/>
                </a:lnTo>
                <a:lnTo>
                  <a:pt x="2165921" y="6680200"/>
                </a:lnTo>
                <a:lnTo>
                  <a:pt x="2169007" y="6731000"/>
                </a:lnTo>
                <a:lnTo>
                  <a:pt x="2177973" y="6769100"/>
                </a:lnTo>
                <a:lnTo>
                  <a:pt x="2192439" y="6807200"/>
                </a:lnTo>
                <a:lnTo>
                  <a:pt x="2211984" y="6858000"/>
                </a:lnTo>
                <a:lnTo>
                  <a:pt x="2236216" y="6883400"/>
                </a:lnTo>
                <a:lnTo>
                  <a:pt x="2264740" y="6921500"/>
                </a:lnTo>
                <a:lnTo>
                  <a:pt x="2297150" y="6946900"/>
                </a:lnTo>
                <a:lnTo>
                  <a:pt x="2333028" y="6972300"/>
                </a:lnTo>
                <a:lnTo>
                  <a:pt x="2371991" y="6997700"/>
                </a:lnTo>
                <a:lnTo>
                  <a:pt x="2413622" y="7010400"/>
                </a:lnTo>
                <a:lnTo>
                  <a:pt x="2457539" y="7010400"/>
                </a:lnTo>
                <a:lnTo>
                  <a:pt x="2503335" y="7023100"/>
                </a:lnTo>
                <a:lnTo>
                  <a:pt x="3876002" y="7023100"/>
                </a:lnTo>
                <a:lnTo>
                  <a:pt x="3876002" y="7035800"/>
                </a:lnTo>
                <a:lnTo>
                  <a:pt x="3874173" y="7099300"/>
                </a:lnTo>
                <a:lnTo>
                  <a:pt x="3868737" y="7150100"/>
                </a:lnTo>
                <a:lnTo>
                  <a:pt x="3859746" y="7200900"/>
                </a:lnTo>
                <a:lnTo>
                  <a:pt x="3847274" y="7239000"/>
                </a:lnTo>
                <a:lnTo>
                  <a:pt x="3831399" y="7289800"/>
                </a:lnTo>
                <a:lnTo>
                  <a:pt x="3812171" y="7340600"/>
                </a:lnTo>
                <a:lnTo>
                  <a:pt x="3205721" y="7340600"/>
                </a:lnTo>
                <a:lnTo>
                  <a:pt x="3205721" y="8013700"/>
                </a:lnTo>
                <a:lnTo>
                  <a:pt x="3023514" y="8191500"/>
                </a:lnTo>
                <a:lnTo>
                  <a:pt x="2988259" y="8229600"/>
                </a:lnTo>
                <a:lnTo>
                  <a:pt x="2951416" y="8255000"/>
                </a:lnTo>
                <a:lnTo>
                  <a:pt x="2913113" y="8293100"/>
                </a:lnTo>
                <a:lnTo>
                  <a:pt x="2873502" y="8318500"/>
                </a:lnTo>
                <a:lnTo>
                  <a:pt x="2832709" y="8331200"/>
                </a:lnTo>
                <a:lnTo>
                  <a:pt x="2790888" y="8356600"/>
                </a:lnTo>
                <a:lnTo>
                  <a:pt x="2615996" y="8407400"/>
                </a:lnTo>
                <a:lnTo>
                  <a:pt x="2390635" y="8407400"/>
                </a:lnTo>
                <a:lnTo>
                  <a:pt x="2215731" y="8356600"/>
                </a:lnTo>
                <a:lnTo>
                  <a:pt x="2173909" y="8331200"/>
                </a:lnTo>
                <a:lnTo>
                  <a:pt x="2133117" y="8318500"/>
                </a:lnTo>
                <a:lnTo>
                  <a:pt x="2093506" y="8293100"/>
                </a:lnTo>
                <a:lnTo>
                  <a:pt x="2055190" y="8255000"/>
                </a:lnTo>
                <a:lnTo>
                  <a:pt x="2018334" y="8229600"/>
                </a:lnTo>
                <a:lnTo>
                  <a:pt x="1983079" y="8191500"/>
                </a:lnTo>
                <a:lnTo>
                  <a:pt x="1800898" y="8013700"/>
                </a:lnTo>
                <a:lnTo>
                  <a:pt x="3205721" y="8013700"/>
                </a:lnTo>
                <a:lnTo>
                  <a:pt x="3205721" y="7340600"/>
                </a:lnTo>
                <a:lnTo>
                  <a:pt x="1194447" y="7340600"/>
                </a:lnTo>
                <a:lnTo>
                  <a:pt x="1175232" y="7289800"/>
                </a:lnTo>
                <a:lnTo>
                  <a:pt x="1159357" y="7239000"/>
                </a:lnTo>
                <a:lnTo>
                  <a:pt x="1146886" y="7200900"/>
                </a:lnTo>
                <a:lnTo>
                  <a:pt x="1137894" y="7150100"/>
                </a:lnTo>
                <a:lnTo>
                  <a:pt x="1132446" y="7099300"/>
                </a:lnTo>
                <a:lnTo>
                  <a:pt x="1130604" y="7035800"/>
                </a:lnTo>
                <a:lnTo>
                  <a:pt x="1130528" y="6388100"/>
                </a:lnTo>
                <a:lnTo>
                  <a:pt x="1130287" y="6350000"/>
                </a:lnTo>
                <a:lnTo>
                  <a:pt x="1129347" y="6299200"/>
                </a:lnTo>
                <a:lnTo>
                  <a:pt x="1127785" y="6248400"/>
                </a:lnTo>
                <a:lnTo>
                  <a:pt x="1125613" y="6197600"/>
                </a:lnTo>
                <a:lnTo>
                  <a:pt x="1122832" y="6146800"/>
                </a:lnTo>
                <a:lnTo>
                  <a:pt x="1119479" y="6096000"/>
                </a:lnTo>
                <a:lnTo>
                  <a:pt x="3904437" y="6096000"/>
                </a:lnTo>
                <a:lnTo>
                  <a:pt x="3904437" y="5422900"/>
                </a:lnTo>
                <a:lnTo>
                  <a:pt x="3523259" y="5422900"/>
                </a:lnTo>
                <a:lnTo>
                  <a:pt x="3520338" y="5410200"/>
                </a:lnTo>
                <a:lnTo>
                  <a:pt x="3517011" y="5410200"/>
                </a:lnTo>
                <a:lnTo>
                  <a:pt x="3468382" y="5384800"/>
                </a:lnTo>
                <a:lnTo>
                  <a:pt x="3420770" y="5359400"/>
                </a:lnTo>
                <a:lnTo>
                  <a:pt x="3374123" y="5334000"/>
                </a:lnTo>
                <a:lnTo>
                  <a:pt x="3328466" y="5308600"/>
                </a:lnTo>
                <a:lnTo>
                  <a:pt x="3283762" y="5283200"/>
                </a:lnTo>
                <a:lnTo>
                  <a:pt x="3240024" y="5257800"/>
                </a:lnTo>
                <a:lnTo>
                  <a:pt x="3197225" y="5219700"/>
                </a:lnTo>
                <a:lnTo>
                  <a:pt x="3155353" y="5194300"/>
                </a:lnTo>
                <a:lnTo>
                  <a:pt x="3114408" y="5168900"/>
                </a:lnTo>
                <a:lnTo>
                  <a:pt x="3074365" y="5143500"/>
                </a:lnTo>
                <a:lnTo>
                  <a:pt x="3035223" y="5118100"/>
                </a:lnTo>
                <a:lnTo>
                  <a:pt x="2996984" y="5092700"/>
                </a:lnTo>
                <a:lnTo>
                  <a:pt x="2959608" y="5054600"/>
                </a:lnTo>
                <a:lnTo>
                  <a:pt x="3011208" y="5003800"/>
                </a:lnTo>
                <a:lnTo>
                  <a:pt x="3060319" y="4940300"/>
                </a:lnTo>
                <a:lnTo>
                  <a:pt x="3107029" y="4876800"/>
                </a:lnTo>
                <a:lnTo>
                  <a:pt x="3151378" y="4813300"/>
                </a:lnTo>
                <a:lnTo>
                  <a:pt x="3193440" y="4749800"/>
                </a:lnTo>
                <a:lnTo>
                  <a:pt x="3233267" y="4686300"/>
                </a:lnTo>
                <a:lnTo>
                  <a:pt x="3270923" y="4622800"/>
                </a:lnTo>
                <a:lnTo>
                  <a:pt x="3306470" y="4559300"/>
                </a:lnTo>
                <a:lnTo>
                  <a:pt x="3339973" y="4508500"/>
                </a:lnTo>
                <a:lnTo>
                  <a:pt x="3371481" y="4445000"/>
                </a:lnTo>
                <a:lnTo>
                  <a:pt x="3401072" y="4381500"/>
                </a:lnTo>
                <a:lnTo>
                  <a:pt x="3428796" y="4330700"/>
                </a:lnTo>
                <a:lnTo>
                  <a:pt x="3454704" y="4267200"/>
                </a:lnTo>
                <a:lnTo>
                  <a:pt x="3478873" y="4216400"/>
                </a:lnTo>
                <a:lnTo>
                  <a:pt x="3501364" y="4152900"/>
                </a:lnTo>
                <a:lnTo>
                  <a:pt x="3522230" y="4102100"/>
                </a:lnTo>
                <a:lnTo>
                  <a:pt x="3541522" y="4051300"/>
                </a:lnTo>
                <a:lnTo>
                  <a:pt x="3559327" y="4000500"/>
                </a:lnTo>
                <a:lnTo>
                  <a:pt x="3575685" y="3937000"/>
                </a:lnTo>
                <a:lnTo>
                  <a:pt x="3590658" y="3898900"/>
                </a:lnTo>
                <a:lnTo>
                  <a:pt x="3604310" y="3848100"/>
                </a:lnTo>
                <a:lnTo>
                  <a:pt x="3616706" y="3797300"/>
                </a:lnTo>
                <a:lnTo>
                  <a:pt x="3627907" y="3746500"/>
                </a:lnTo>
                <a:lnTo>
                  <a:pt x="3637965" y="3708400"/>
                </a:lnTo>
                <a:lnTo>
                  <a:pt x="3646957" y="3657600"/>
                </a:lnTo>
                <a:lnTo>
                  <a:pt x="3654920" y="3619500"/>
                </a:lnTo>
                <a:lnTo>
                  <a:pt x="3661943" y="3581400"/>
                </a:lnTo>
                <a:lnTo>
                  <a:pt x="3668052" y="3543300"/>
                </a:lnTo>
                <a:lnTo>
                  <a:pt x="3673348" y="3505200"/>
                </a:lnTo>
                <a:lnTo>
                  <a:pt x="3677856" y="3479800"/>
                </a:lnTo>
                <a:lnTo>
                  <a:pt x="3681653" y="3441700"/>
                </a:lnTo>
                <a:lnTo>
                  <a:pt x="3684803" y="3416300"/>
                </a:lnTo>
                <a:lnTo>
                  <a:pt x="3687368" y="3390900"/>
                </a:lnTo>
                <a:lnTo>
                  <a:pt x="3689388" y="3365500"/>
                </a:lnTo>
                <a:lnTo>
                  <a:pt x="3690950" y="3340100"/>
                </a:lnTo>
                <a:lnTo>
                  <a:pt x="3692106" y="3327400"/>
                </a:lnTo>
                <a:lnTo>
                  <a:pt x="3692906" y="3302000"/>
                </a:lnTo>
                <a:lnTo>
                  <a:pt x="3693414" y="3289300"/>
                </a:lnTo>
                <a:lnTo>
                  <a:pt x="3693706" y="3276600"/>
                </a:lnTo>
                <a:lnTo>
                  <a:pt x="3693833" y="3276600"/>
                </a:lnTo>
                <a:lnTo>
                  <a:pt x="3693858" y="3263900"/>
                </a:lnTo>
                <a:lnTo>
                  <a:pt x="3692893" y="3213100"/>
                </a:lnTo>
                <a:lnTo>
                  <a:pt x="3690124" y="3175000"/>
                </a:lnTo>
                <a:lnTo>
                  <a:pt x="3685552" y="3124200"/>
                </a:lnTo>
                <a:lnTo>
                  <a:pt x="3679228" y="3073400"/>
                </a:lnTo>
                <a:lnTo>
                  <a:pt x="3671176" y="3035300"/>
                </a:lnTo>
                <a:lnTo>
                  <a:pt x="3661448" y="2984500"/>
                </a:lnTo>
                <a:lnTo>
                  <a:pt x="3650056" y="2946400"/>
                </a:lnTo>
                <a:lnTo>
                  <a:pt x="3637051" y="2895600"/>
                </a:lnTo>
                <a:lnTo>
                  <a:pt x="3622459" y="2857500"/>
                </a:lnTo>
                <a:lnTo>
                  <a:pt x="3606317" y="2806700"/>
                </a:lnTo>
                <a:lnTo>
                  <a:pt x="3588651" y="2768600"/>
                </a:lnTo>
                <a:lnTo>
                  <a:pt x="3569512" y="2730500"/>
                </a:lnTo>
                <a:lnTo>
                  <a:pt x="3562642" y="2717800"/>
                </a:lnTo>
                <a:lnTo>
                  <a:pt x="3548913" y="2692400"/>
                </a:lnTo>
                <a:lnTo>
                  <a:pt x="3526904" y="2654300"/>
                </a:lnTo>
                <a:lnTo>
                  <a:pt x="3503523" y="2616200"/>
                </a:lnTo>
                <a:lnTo>
                  <a:pt x="3478784" y="2578100"/>
                </a:lnTo>
                <a:lnTo>
                  <a:pt x="3452736" y="2540000"/>
                </a:lnTo>
                <a:lnTo>
                  <a:pt x="3425406" y="2501900"/>
                </a:lnTo>
                <a:lnTo>
                  <a:pt x="3396831" y="2463800"/>
                </a:lnTo>
                <a:lnTo>
                  <a:pt x="3367049" y="2438400"/>
                </a:lnTo>
                <a:lnTo>
                  <a:pt x="3336099" y="2400300"/>
                </a:lnTo>
                <a:lnTo>
                  <a:pt x="3303994" y="2374900"/>
                </a:lnTo>
                <a:lnTo>
                  <a:pt x="3270783" y="2349500"/>
                </a:lnTo>
                <a:lnTo>
                  <a:pt x="3236506" y="2311400"/>
                </a:lnTo>
                <a:lnTo>
                  <a:pt x="3201174" y="2286000"/>
                </a:lnTo>
                <a:lnTo>
                  <a:pt x="3164852" y="2260600"/>
                </a:lnTo>
                <a:lnTo>
                  <a:pt x="3127552" y="2235200"/>
                </a:lnTo>
                <a:lnTo>
                  <a:pt x="3089313" y="2209800"/>
                </a:lnTo>
                <a:lnTo>
                  <a:pt x="3050171" y="2197100"/>
                </a:lnTo>
                <a:lnTo>
                  <a:pt x="3019018" y="2177326"/>
                </a:lnTo>
                <a:lnTo>
                  <a:pt x="3019018" y="3263900"/>
                </a:lnTo>
                <a:lnTo>
                  <a:pt x="3018777" y="3276600"/>
                </a:lnTo>
                <a:lnTo>
                  <a:pt x="3016681" y="3314700"/>
                </a:lnTo>
                <a:lnTo>
                  <a:pt x="3014307" y="3340100"/>
                </a:lnTo>
                <a:lnTo>
                  <a:pt x="3010712" y="3365500"/>
                </a:lnTo>
                <a:lnTo>
                  <a:pt x="3005645" y="3416300"/>
                </a:lnTo>
                <a:lnTo>
                  <a:pt x="2998838" y="3454400"/>
                </a:lnTo>
                <a:lnTo>
                  <a:pt x="2990050" y="3505200"/>
                </a:lnTo>
                <a:lnTo>
                  <a:pt x="2979026" y="3556000"/>
                </a:lnTo>
                <a:lnTo>
                  <a:pt x="2965513" y="3619500"/>
                </a:lnTo>
                <a:lnTo>
                  <a:pt x="2949257" y="3683000"/>
                </a:lnTo>
                <a:lnTo>
                  <a:pt x="2930004" y="3746500"/>
                </a:lnTo>
                <a:lnTo>
                  <a:pt x="2907500" y="3810000"/>
                </a:lnTo>
                <a:lnTo>
                  <a:pt x="2881490" y="3886200"/>
                </a:lnTo>
                <a:lnTo>
                  <a:pt x="2851721" y="3962400"/>
                </a:lnTo>
                <a:lnTo>
                  <a:pt x="2817952" y="4038600"/>
                </a:lnTo>
                <a:lnTo>
                  <a:pt x="2795778" y="4076700"/>
                </a:lnTo>
                <a:lnTo>
                  <a:pt x="2772676" y="4127500"/>
                </a:lnTo>
                <a:lnTo>
                  <a:pt x="2748648" y="4178300"/>
                </a:lnTo>
                <a:lnTo>
                  <a:pt x="2723705" y="4216400"/>
                </a:lnTo>
                <a:lnTo>
                  <a:pt x="2697835" y="4267200"/>
                </a:lnTo>
                <a:lnTo>
                  <a:pt x="2671051" y="4305300"/>
                </a:lnTo>
                <a:lnTo>
                  <a:pt x="2643340" y="4356100"/>
                </a:lnTo>
                <a:lnTo>
                  <a:pt x="2614714" y="4394200"/>
                </a:lnTo>
                <a:lnTo>
                  <a:pt x="2585186" y="4445000"/>
                </a:lnTo>
                <a:lnTo>
                  <a:pt x="2554732" y="4483100"/>
                </a:lnTo>
                <a:lnTo>
                  <a:pt x="2523375" y="4521200"/>
                </a:lnTo>
                <a:lnTo>
                  <a:pt x="2491092" y="4572000"/>
                </a:lnTo>
                <a:lnTo>
                  <a:pt x="2457920" y="4610100"/>
                </a:lnTo>
                <a:lnTo>
                  <a:pt x="2401341" y="4546600"/>
                </a:lnTo>
                <a:lnTo>
                  <a:pt x="2348852" y="4470400"/>
                </a:lnTo>
                <a:lnTo>
                  <a:pt x="2300300" y="4406900"/>
                </a:lnTo>
                <a:lnTo>
                  <a:pt x="2255545" y="4343400"/>
                </a:lnTo>
                <a:lnTo>
                  <a:pt x="2214422" y="4292600"/>
                </a:lnTo>
                <a:lnTo>
                  <a:pt x="2176780" y="4229100"/>
                </a:lnTo>
                <a:lnTo>
                  <a:pt x="2142477" y="4165600"/>
                </a:lnTo>
                <a:lnTo>
                  <a:pt x="2111349" y="4102100"/>
                </a:lnTo>
                <a:lnTo>
                  <a:pt x="2083257" y="4051300"/>
                </a:lnTo>
                <a:lnTo>
                  <a:pt x="2058060" y="3987800"/>
                </a:lnTo>
                <a:lnTo>
                  <a:pt x="2035581" y="3937000"/>
                </a:lnTo>
                <a:lnTo>
                  <a:pt x="2015680" y="3886200"/>
                </a:lnTo>
                <a:lnTo>
                  <a:pt x="1998218" y="3835400"/>
                </a:lnTo>
                <a:lnTo>
                  <a:pt x="1983028" y="3784600"/>
                </a:lnTo>
                <a:lnTo>
                  <a:pt x="1969960" y="3733800"/>
                </a:lnTo>
                <a:lnTo>
                  <a:pt x="1958873" y="3683000"/>
                </a:lnTo>
                <a:lnTo>
                  <a:pt x="1949615" y="3644900"/>
                </a:lnTo>
                <a:lnTo>
                  <a:pt x="1942033" y="3606800"/>
                </a:lnTo>
                <a:lnTo>
                  <a:pt x="1935962" y="3568700"/>
                </a:lnTo>
                <a:lnTo>
                  <a:pt x="1931276" y="3530600"/>
                </a:lnTo>
                <a:lnTo>
                  <a:pt x="1927809" y="3492500"/>
                </a:lnTo>
                <a:lnTo>
                  <a:pt x="1925408" y="3467100"/>
                </a:lnTo>
                <a:lnTo>
                  <a:pt x="1923935" y="3429000"/>
                </a:lnTo>
                <a:lnTo>
                  <a:pt x="1923224" y="3403600"/>
                </a:lnTo>
                <a:lnTo>
                  <a:pt x="1923122" y="3378200"/>
                </a:lnTo>
                <a:lnTo>
                  <a:pt x="1923503" y="3365500"/>
                </a:lnTo>
                <a:lnTo>
                  <a:pt x="1924202" y="3352800"/>
                </a:lnTo>
                <a:lnTo>
                  <a:pt x="1925053" y="3327400"/>
                </a:lnTo>
                <a:lnTo>
                  <a:pt x="1925929" y="3327400"/>
                </a:lnTo>
                <a:lnTo>
                  <a:pt x="1926666" y="3314700"/>
                </a:lnTo>
                <a:lnTo>
                  <a:pt x="1930196" y="3302000"/>
                </a:lnTo>
                <a:lnTo>
                  <a:pt x="1930196" y="3263900"/>
                </a:lnTo>
                <a:lnTo>
                  <a:pt x="1932190" y="3225800"/>
                </a:lnTo>
                <a:lnTo>
                  <a:pt x="1938083" y="3175000"/>
                </a:lnTo>
                <a:lnTo>
                  <a:pt x="1947710" y="3124200"/>
                </a:lnTo>
                <a:lnTo>
                  <a:pt x="1960905" y="3086100"/>
                </a:lnTo>
                <a:lnTo>
                  <a:pt x="1977491" y="3048000"/>
                </a:lnTo>
                <a:lnTo>
                  <a:pt x="1997316" y="3009900"/>
                </a:lnTo>
                <a:lnTo>
                  <a:pt x="2020214" y="2971800"/>
                </a:lnTo>
                <a:lnTo>
                  <a:pt x="2046020" y="2933700"/>
                </a:lnTo>
                <a:lnTo>
                  <a:pt x="2074570" y="2895600"/>
                </a:lnTo>
                <a:lnTo>
                  <a:pt x="2105685" y="2870200"/>
                </a:lnTo>
                <a:lnTo>
                  <a:pt x="2139226" y="2832100"/>
                </a:lnTo>
                <a:lnTo>
                  <a:pt x="2175002" y="2806700"/>
                </a:lnTo>
                <a:lnTo>
                  <a:pt x="2212873" y="2794000"/>
                </a:lnTo>
                <a:lnTo>
                  <a:pt x="2252662" y="2768600"/>
                </a:lnTo>
                <a:lnTo>
                  <a:pt x="2294191" y="2755900"/>
                </a:lnTo>
                <a:lnTo>
                  <a:pt x="2337320" y="2743200"/>
                </a:lnTo>
                <a:lnTo>
                  <a:pt x="2427694" y="2717800"/>
                </a:lnTo>
                <a:lnTo>
                  <a:pt x="2521508" y="2717800"/>
                </a:lnTo>
                <a:lnTo>
                  <a:pt x="2611882" y="2743200"/>
                </a:lnTo>
                <a:lnTo>
                  <a:pt x="2655011" y="2755900"/>
                </a:lnTo>
                <a:lnTo>
                  <a:pt x="2696540" y="2768600"/>
                </a:lnTo>
                <a:lnTo>
                  <a:pt x="2736329" y="2794000"/>
                </a:lnTo>
                <a:lnTo>
                  <a:pt x="2774200" y="2806700"/>
                </a:lnTo>
                <a:lnTo>
                  <a:pt x="2809976" y="2832100"/>
                </a:lnTo>
                <a:lnTo>
                  <a:pt x="2843517" y="2870200"/>
                </a:lnTo>
                <a:lnTo>
                  <a:pt x="2874632" y="2895600"/>
                </a:lnTo>
                <a:lnTo>
                  <a:pt x="2903182" y="2933700"/>
                </a:lnTo>
                <a:lnTo>
                  <a:pt x="2928988" y="2971800"/>
                </a:lnTo>
                <a:lnTo>
                  <a:pt x="2951886" y="3009900"/>
                </a:lnTo>
                <a:lnTo>
                  <a:pt x="2971711" y="3048000"/>
                </a:lnTo>
                <a:lnTo>
                  <a:pt x="2988310" y="3086100"/>
                </a:lnTo>
                <a:lnTo>
                  <a:pt x="3001492" y="3124200"/>
                </a:lnTo>
                <a:lnTo>
                  <a:pt x="3011119" y="3175000"/>
                </a:lnTo>
                <a:lnTo>
                  <a:pt x="3017012" y="3225800"/>
                </a:lnTo>
                <a:lnTo>
                  <a:pt x="3019018" y="3263900"/>
                </a:lnTo>
                <a:lnTo>
                  <a:pt x="3019018" y="2177326"/>
                </a:lnTo>
                <a:lnTo>
                  <a:pt x="3010166" y="2171700"/>
                </a:lnTo>
                <a:lnTo>
                  <a:pt x="2969310" y="2146300"/>
                </a:lnTo>
                <a:lnTo>
                  <a:pt x="2842107" y="2108200"/>
                </a:lnTo>
                <a:lnTo>
                  <a:pt x="2662872" y="2057400"/>
                </a:lnTo>
                <a:lnTo>
                  <a:pt x="2616568" y="2057400"/>
                </a:lnTo>
                <a:lnTo>
                  <a:pt x="2569730" y="2044700"/>
                </a:lnTo>
                <a:lnTo>
                  <a:pt x="2378176" y="2044700"/>
                </a:lnTo>
                <a:lnTo>
                  <a:pt x="2330704" y="2057400"/>
                </a:lnTo>
                <a:lnTo>
                  <a:pt x="2283764" y="2057400"/>
                </a:lnTo>
                <a:lnTo>
                  <a:pt x="2102192" y="2108200"/>
                </a:lnTo>
                <a:lnTo>
                  <a:pt x="2015604" y="2133600"/>
                </a:lnTo>
                <a:lnTo>
                  <a:pt x="1973478" y="2159000"/>
                </a:lnTo>
                <a:lnTo>
                  <a:pt x="1932190" y="2171700"/>
                </a:lnTo>
                <a:lnTo>
                  <a:pt x="1891753" y="2197100"/>
                </a:lnTo>
                <a:lnTo>
                  <a:pt x="1852231" y="2222500"/>
                </a:lnTo>
                <a:lnTo>
                  <a:pt x="1813648" y="2247900"/>
                </a:lnTo>
                <a:lnTo>
                  <a:pt x="1776031" y="2273300"/>
                </a:lnTo>
                <a:lnTo>
                  <a:pt x="1739417" y="2298700"/>
                </a:lnTo>
                <a:lnTo>
                  <a:pt x="1703844" y="2324100"/>
                </a:lnTo>
                <a:lnTo>
                  <a:pt x="1669364" y="2349500"/>
                </a:lnTo>
                <a:lnTo>
                  <a:pt x="1635988" y="2387600"/>
                </a:lnTo>
                <a:lnTo>
                  <a:pt x="1603756" y="2413000"/>
                </a:lnTo>
                <a:lnTo>
                  <a:pt x="1572717" y="2451100"/>
                </a:lnTo>
                <a:lnTo>
                  <a:pt x="1542910" y="2476500"/>
                </a:lnTo>
                <a:lnTo>
                  <a:pt x="1514348" y="2514600"/>
                </a:lnTo>
                <a:lnTo>
                  <a:pt x="1487081" y="2552700"/>
                </a:lnTo>
                <a:lnTo>
                  <a:pt x="1461135" y="2590800"/>
                </a:lnTo>
                <a:lnTo>
                  <a:pt x="1436560" y="2628900"/>
                </a:lnTo>
                <a:lnTo>
                  <a:pt x="1413383" y="2667000"/>
                </a:lnTo>
                <a:lnTo>
                  <a:pt x="1391640" y="2705100"/>
                </a:lnTo>
                <a:lnTo>
                  <a:pt x="1371371" y="2743200"/>
                </a:lnTo>
                <a:lnTo>
                  <a:pt x="1352600" y="2794000"/>
                </a:lnTo>
                <a:lnTo>
                  <a:pt x="1335379" y="2832100"/>
                </a:lnTo>
                <a:lnTo>
                  <a:pt x="1319720" y="2870200"/>
                </a:lnTo>
                <a:lnTo>
                  <a:pt x="1305687" y="2921000"/>
                </a:lnTo>
                <a:lnTo>
                  <a:pt x="1293304" y="2959100"/>
                </a:lnTo>
                <a:lnTo>
                  <a:pt x="1282598" y="3009900"/>
                </a:lnTo>
                <a:lnTo>
                  <a:pt x="1273619" y="3060700"/>
                </a:lnTo>
                <a:lnTo>
                  <a:pt x="1266380" y="3098800"/>
                </a:lnTo>
                <a:lnTo>
                  <a:pt x="1260944" y="3149600"/>
                </a:lnTo>
                <a:lnTo>
                  <a:pt x="1257338" y="3200400"/>
                </a:lnTo>
                <a:lnTo>
                  <a:pt x="1255585" y="3251200"/>
                </a:lnTo>
                <a:lnTo>
                  <a:pt x="1253121" y="3276600"/>
                </a:lnTo>
                <a:lnTo>
                  <a:pt x="1251953" y="3289300"/>
                </a:lnTo>
                <a:lnTo>
                  <a:pt x="1250937" y="3314700"/>
                </a:lnTo>
                <a:lnTo>
                  <a:pt x="1250137" y="3327400"/>
                </a:lnTo>
                <a:lnTo>
                  <a:pt x="1249591" y="3352800"/>
                </a:lnTo>
                <a:lnTo>
                  <a:pt x="1249489" y="3365500"/>
                </a:lnTo>
                <a:lnTo>
                  <a:pt x="1249603" y="3403600"/>
                </a:lnTo>
                <a:lnTo>
                  <a:pt x="1250276" y="3441700"/>
                </a:lnTo>
                <a:lnTo>
                  <a:pt x="1253299" y="3505200"/>
                </a:lnTo>
                <a:lnTo>
                  <a:pt x="1255788" y="3530600"/>
                </a:lnTo>
                <a:lnTo>
                  <a:pt x="1259001" y="3568700"/>
                </a:lnTo>
                <a:lnTo>
                  <a:pt x="1263015" y="3606800"/>
                </a:lnTo>
                <a:lnTo>
                  <a:pt x="1267904" y="3644900"/>
                </a:lnTo>
                <a:lnTo>
                  <a:pt x="1273721" y="3683000"/>
                </a:lnTo>
                <a:lnTo>
                  <a:pt x="1280541" y="3721100"/>
                </a:lnTo>
                <a:lnTo>
                  <a:pt x="1288427" y="3771900"/>
                </a:lnTo>
                <a:lnTo>
                  <a:pt x="1297444" y="3810000"/>
                </a:lnTo>
                <a:lnTo>
                  <a:pt x="1307655" y="3860800"/>
                </a:lnTo>
                <a:lnTo>
                  <a:pt x="1319136" y="3898900"/>
                </a:lnTo>
                <a:lnTo>
                  <a:pt x="1331937" y="3949700"/>
                </a:lnTo>
                <a:lnTo>
                  <a:pt x="1346149" y="4000500"/>
                </a:lnTo>
                <a:lnTo>
                  <a:pt x="1361808" y="4051300"/>
                </a:lnTo>
                <a:lnTo>
                  <a:pt x="1379004" y="4102100"/>
                </a:lnTo>
                <a:lnTo>
                  <a:pt x="1397800" y="4152900"/>
                </a:lnTo>
                <a:lnTo>
                  <a:pt x="1418247" y="4203700"/>
                </a:lnTo>
                <a:lnTo>
                  <a:pt x="1440421" y="4254500"/>
                </a:lnTo>
                <a:lnTo>
                  <a:pt x="1464386" y="4318000"/>
                </a:lnTo>
                <a:lnTo>
                  <a:pt x="1490218" y="4368800"/>
                </a:lnTo>
                <a:lnTo>
                  <a:pt x="1517967" y="4419600"/>
                </a:lnTo>
                <a:lnTo>
                  <a:pt x="1547710" y="4483100"/>
                </a:lnTo>
                <a:lnTo>
                  <a:pt x="1579524" y="4533900"/>
                </a:lnTo>
                <a:lnTo>
                  <a:pt x="1613446" y="4597400"/>
                </a:lnTo>
                <a:lnTo>
                  <a:pt x="1649552" y="4648200"/>
                </a:lnTo>
                <a:lnTo>
                  <a:pt x="1687931" y="4711700"/>
                </a:lnTo>
                <a:lnTo>
                  <a:pt x="1728622" y="4775200"/>
                </a:lnTo>
                <a:lnTo>
                  <a:pt x="1771700" y="4826000"/>
                </a:lnTo>
                <a:lnTo>
                  <a:pt x="1817230" y="4889500"/>
                </a:lnTo>
                <a:lnTo>
                  <a:pt x="1865287" y="4953000"/>
                </a:lnTo>
                <a:lnTo>
                  <a:pt x="1915922" y="5016500"/>
                </a:lnTo>
                <a:lnTo>
                  <a:pt x="1969223" y="5067300"/>
                </a:lnTo>
                <a:lnTo>
                  <a:pt x="1931581" y="5105400"/>
                </a:lnTo>
                <a:lnTo>
                  <a:pt x="1893341" y="5130800"/>
                </a:lnTo>
                <a:lnTo>
                  <a:pt x="1854479" y="5156200"/>
                </a:lnTo>
                <a:lnTo>
                  <a:pt x="1774926" y="5207000"/>
                </a:lnTo>
                <a:lnTo>
                  <a:pt x="1692910" y="5257800"/>
                </a:lnTo>
                <a:lnTo>
                  <a:pt x="1608467" y="5308600"/>
                </a:lnTo>
                <a:lnTo>
                  <a:pt x="1521587" y="5359400"/>
                </a:lnTo>
                <a:lnTo>
                  <a:pt x="1432293" y="5410200"/>
                </a:lnTo>
                <a:lnTo>
                  <a:pt x="1422438" y="5410200"/>
                </a:lnTo>
                <a:lnTo>
                  <a:pt x="1417510" y="5422900"/>
                </a:lnTo>
                <a:lnTo>
                  <a:pt x="1008126" y="5422900"/>
                </a:lnTo>
                <a:lnTo>
                  <a:pt x="993698" y="5359400"/>
                </a:lnTo>
                <a:lnTo>
                  <a:pt x="978598" y="5308600"/>
                </a:lnTo>
                <a:lnTo>
                  <a:pt x="962837" y="5257800"/>
                </a:lnTo>
                <a:lnTo>
                  <a:pt x="946467" y="5207000"/>
                </a:lnTo>
                <a:lnTo>
                  <a:pt x="929487" y="5156200"/>
                </a:lnTo>
                <a:lnTo>
                  <a:pt x="911923" y="5105400"/>
                </a:lnTo>
                <a:lnTo>
                  <a:pt x="893787" y="5054600"/>
                </a:lnTo>
                <a:lnTo>
                  <a:pt x="875118" y="5003800"/>
                </a:lnTo>
                <a:lnTo>
                  <a:pt x="855941" y="4953000"/>
                </a:lnTo>
                <a:lnTo>
                  <a:pt x="836256" y="4914900"/>
                </a:lnTo>
                <a:lnTo>
                  <a:pt x="816089" y="4864100"/>
                </a:lnTo>
                <a:lnTo>
                  <a:pt x="795477" y="4813300"/>
                </a:lnTo>
                <a:lnTo>
                  <a:pt x="774433" y="4762500"/>
                </a:lnTo>
                <a:lnTo>
                  <a:pt x="752970" y="4724400"/>
                </a:lnTo>
                <a:lnTo>
                  <a:pt x="731113" y="4673600"/>
                </a:lnTo>
                <a:lnTo>
                  <a:pt x="708888" y="4635500"/>
                </a:lnTo>
                <a:lnTo>
                  <a:pt x="686320" y="4584700"/>
                </a:lnTo>
                <a:lnTo>
                  <a:pt x="663422" y="4546600"/>
                </a:lnTo>
                <a:lnTo>
                  <a:pt x="640219" y="4495800"/>
                </a:lnTo>
                <a:lnTo>
                  <a:pt x="616737" y="4457700"/>
                </a:lnTo>
                <a:lnTo>
                  <a:pt x="592988" y="4406900"/>
                </a:lnTo>
                <a:lnTo>
                  <a:pt x="568998" y="4368800"/>
                </a:lnTo>
                <a:lnTo>
                  <a:pt x="544779" y="4330700"/>
                </a:lnTo>
                <a:lnTo>
                  <a:pt x="520382" y="4279900"/>
                </a:lnTo>
                <a:lnTo>
                  <a:pt x="495795" y="4241800"/>
                </a:lnTo>
                <a:lnTo>
                  <a:pt x="446176" y="4165600"/>
                </a:lnTo>
                <a:lnTo>
                  <a:pt x="421182" y="4114800"/>
                </a:lnTo>
                <a:lnTo>
                  <a:pt x="219773" y="3810000"/>
                </a:lnTo>
                <a:lnTo>
                  <a:pt x="141173" y="3683000"/>
                </a:lnTo>
                <a:lnTo>
                  <a:pt x="112763" y="3644900"/>
                </a:lnTo>
                <a:lnTo>
                  <a:pt x="84582" y="3594100"/>
                </a:lnTo>
                <a:lnTo>
                  <a:pt x="56667" y="3556000"/>
                </a:lnTo>
                <a:lnTo>
                  <a:pt x="29032" y="3517900"/>
                </a:lnTo>
                <a:lnTo>
                  <a:pt x="0" y="3467100"/>
                </a:lnTo>
                <a:lnTo>
                  <a:pt x="0" y="4737100"/>
                </a:lnTo>
                <a:lnTo>
                  <a:pt x="5130" y="4737100"/>
                </a:lnTo>
                <a:lnTo>
                  <a:pt x="27863" y="4775200"/>
                </a:lnTo>
                <a:lnTo>
                  <a:pt x="50228" y="4826000"/>
                </a:lnTo>
                <a:lnTo>
                  <a:pt x="72186" y="4864100"/>
                </a:lnTo>
                <a:lnTo>
                  <a:pt x="93738" y="4902200"/>
                </a:lnTo>
                <a:lnTo>
                  <a:pt x="114858" y="4953000"/>
                </a:lnTo>
                <a:lnTo>
                  <a:pt x="135521" y="4991100"/>
                </a:lnTo>
                <a:lnTo>
                  <a:pt x="155727" y="5029200"/>
                </a:lnTo>
                <a:lnTo>
                  <a:pt x="175437" y="5080000"/>
                </a:lnTo>
                <a:lnTo>
                  <a:pt x="194640" y="5118100"/>
                </a:lnTo>
                <a:lnTo>
                  <a:pt x="213321" y="5168900"/>
                </a:lnTo>
                <a:lnTo>
                  <a:pt x="231457" y="5207000"/>
                </a:lnTo>
                <a:lnTo>
                  <a:pt x="249034" y="5257800"/>
                </a:lnTo>
                <a:lnTo>
                  <a:pt x="266039" y="5295900"/>
                </a:lnTo>
                <a:lnTo>
                  <a:pt x="282435" y="5346700"/>
                </a:lnTo>
                <a:lnTo>
                  <a:pt x="298208" y="5397500"/>
                </a:lnTo>
                <a:lnTo>
                  <a:pt x="313347" y="5435600"/>
                </a:lnTo>
                <a:lnTo>
                  <a:pt x="327837" y="5486400"/>
                </a:lnTo>
                <a:lnTo>
                  <a:pt x="341655" y="5537200"/>
                </a:lnTo>
                <a:lnTo>
                  <a:pt x="354774" y="5588000"/>
                </a:lnTo>
                <a:lnTo>
                  <a:pt x="367182" y="5638800"/>
                </a:lnTo>
                <a:lnTo>
                  <a:pt x="378853" y="5689600"/>
                </a:lnTo>
                <a:lnTo>
                  <a:pt x="389788" y="5740400"/>
                </a:lnTo>
                <a:lnTo>
                  <a:pt x="399948" y="5791200"/>
                </a:lnTo>
                <a:lnTo>
                  <a:pt x="409333" y="5842000"/>
                </a:lnTo>
                <a:lnTo>
                  <a:pt x="417906" y="5892800"/>
                </a:lnTo>
                <a:lnTo>
                  <a:pt x="425653" y="5943600"/>
                </a:lnTo>
                <a:lnTo>
                  <a:pt x="432562" y="5994400"/>
                </a:lnTo>
                <a:lnTo>
                  <a:pt x="438607" y="6057900"/>
                </a:lnTo>
                <a:lnTo>
                  <a:pt x="443776" y="6108700"/>
                </a:lnTo>
                <a:lnTo>
                  <a:pt x="448043" y="6159500"/>
                </a:lnTo>
                <a:lnTo>
                  <a:pt x="451396" y="6223000"/>
                </a:lnTo>
                <a:lnTo>
                  <a:pt x="453821" y="6273800"/>
                </a:lnTo>
                <a:lnTo>
                  <a:pt x="455282" y="6337300"/>
                </a:lnTo>
                <a:lnTo>
                  <a:pt x="455676" y="6388100"/>
                </a:lnTo>
                <a:lnTo>
                  <a:pt x="455777" y="7035800"/>
                </a:lnTo>
                <a:lnTo>
                  <a:pt x="456628" y="7086600"/>
                </a:lnTo>
                <a:lnTo>
                  <a:pt x="459168" y="7137400"/>
                </a:lnTo>
                <a:lnTo>
                  <a:pt x="463372" y="7188200"/>
                </a:lnTo>
                <a:lnTo>
                  <a:pt x="469252" y="7239000"/>
                </a:lnTo>
                <a:lnTo>
                  <a:pt x="476783" y="7289800"/>
                </a:lnTo>
                <a:lnTo>
                  <a:pt x="485940" y="7327900"/>
                </a:lnTo>
                <a:lnTo>
                  <a:pt x="496722" y="7378700"/>
                </a:lnTo>
                <a:lnTo>
                  <a:pt x="509104" y="7429500"/>
                </a:lnTo>
                <a:lnTo>
                  <a:pt x="523087" y="7480300"/>
                </a:lnTo>
                <a:lnTo>
                  <a:pt x="538657" y="7518400"/>
                </a:lnTo>
                <a:lnTo>
                  <a:pt x="555790" y="7569200"/>
                </a:lnTo>
                <a:lnTo>
                  <a:pt x="574471" y="7607300"/>
                </a:lnTo>
                <a:lnTo>
                  <a:pt x="594690" y="7658100"/>
                </a:lnTo>
                <a:lnTo>
                  <a:pt x="616445" y="7696200"/>
                </a:lnTo>
                <a:lnTo>
                  <a:pt x="639699" y="7734300"/>
                </a:lnTo>
                <a:lnTo>
                  <a:pt x="664464" y="7785100"/>
                </a:lnTo>
                <a:lnTo>
                  <a:pt x="690714" y="7823200"/>
                </a:lnTo>
                <a:lnTo>
                  <a:pt x="718426" y="7861300"/>
                </a:lnTo>
                <a:lnTo>
                  <a:pt x="747598" y="7899400"/>
                </a:lnTo>
                <a:lnTo>
                  <a:pt x="778217" y="7937500"/>
                </a:lnTo>
                <a:lnTo>
                  <a:pt x="810272" y="7975600"/>
                </a:lnTo>
                <a:lnTo>
                  <a:pt x="843737" y="8013700"/>
                </a:lnTo>
                <a:lnTo>
                  <a:pt x="878611" y="8051800"/>
                </a:lnTo>
                <a:lnTo>
                  <a:pt x="1543926" y="8712200"/>
                </a:lnTo>
                <a:lnTo>
                  <a:pt x="1582966" y="8750300"/>
                </a:lnTo>
                <a:lnTo>
                  <a:pt x="1622983" y="8775700"/>
                </a:lnTo>
                <a:lnTo>
                  <a:pt x="1663915" y="8813800"/>
                </a:lnTo>
                <a:lnTo>
                  <a:pt x="1705737" y="8839200"/>
                </a:lnTo>
                <a:lnTo>
                  <a:pt x="1748370" y="8864600"/>
                </a:lnTo>
                <a:lnTo>
                  <a:pt x="1835924" y="8915400"/>
                </a:lnTo>
                <a:lnTo>
                  <a:pt x="1926209" y="8966200"/>
                </a:lnTo>
                <a:lnTo>
                  <a:pt x="1972246" y="8978900"/>
                </a:lnTo>
                <a:lnTo>
                  <a:pt x="2018817" y="9004300"/>
                </a:lnTo>
                <a:lnTo>
                  <a:pt x="2257996" y="9067800"/>
                </a:lnTo>
                <a:lnTo>
                  <a:pt x="2306764" y="9067800"/>
                </a:lnTo>
                <a:lnTo>
                  <a:pt x="2355723" y="9080500"/>
                </a:lnTo>
                <a:lnTo>
                  <a:pt x="2454033" y="9080500"/>
                </a:lnTo>
                <a:lnTo>
                  <a:pt x="2503284" y="9093200"/>
                </a:lnTo>
                <a:lnTo>
                  <a:pt x="2552535" y="9080500"/>
                </a:lnTo>
                <a:lnTo>
                  <a:pt x="2650833" y="9080500"/>
                </a:lnTo>
                <a:lnTo>
                  <a:pt x="2699791" y="9067800"/>
                </a:lnTo>
                <a:lnTo>
                  <a:pt x="2748559" y="9067800"/>
                </a:lnTo>
                <a:lnTo>
                  <a:pt x="2987751" y="9004300"/>
                </a:lnTo>
                <a:lnTo>
                  <a:pt x="3034334" y="8978900"/>
                </a:lnTo>
                <a:lnTo>
                  <a:pt x="3080372" y="8966200"/>
                </a:lnTo>
                <a:lnTo>
                  <a:pt x="3170656" y="8915400"/>
                </a:lnTo>
                <a:lnTo>
                  <a:pt x="3258223" y="8864600"/>
                </a:lnTo>
                <a:lnTo>
                  <a:pt x="3300869" y="8839200"/>
                </a:lnTo>
                <a:lnTo>
                  <a:pt x="3342678" y="8813800"/>
                </a:lnTo>
                <a:lnTo>
                  <a:pt x="3383623" y="8775700"/>
                </a:lnTo>
                <a:lnTo>
                  <a:pt x="3423640" y="8750300"/>
                </a:lnTo>
                <a:lnTo>
                  <a:pt x="3462680" y="8712200"/>
                </a:lnTo>
                <a:lnTo>
                  <a:pt x="3500704" y="8674100"/>
                </a:lnTo>
                <a:lnTo>
                  <a:pt x="3769550" y="8407400"/>
                </a:lnTo>
                <a:lnTo>
                  <a:pt x="4128020" y="8051800"/>
                </a:lnTo>
                <a:lnTo>
                  <a:pt x="4162895" y="8013700"/>
                </a:lnTo>
                <a:lnTo>
                  <a:pt x="4196359" y="7975600"/>
                </a:lnTo>
                <a:lnTo>
                  <a:pt x="4228414" y="7937500"/>
                </a:lnTo>
                <a:lnTo>
                  <a:pt x="4259034" y="7899400"/>
                </a:lnTo>
                <a:lnTo>
                  <a:pt x="4288206" y="7861300"/>
                </a:lnTo>
                <a:lnTo>
                  <a:pt x="4315917" y="7823200"/>
                </a:lnTo>
                <a:lnTo>
                  <a:pt x="4342168" y="7785100"/>
                </a:lnTo>
                <a:lnTo>
                  <a:pt x="4366920" y="7734300"/>
                </a:lnTo>
                <a:lnTo>
                  <a:pt x="4390187" y="7696200"/>
                </a:lnTo>
                <a:lnTo>
                  <a:pt x="4411929" y="7658100"/>
                </a:lnTo>
                <a:lnTo>
                  <a:pt x="4432160" y="7607300"/>
                </a:lnTo>
                <a:lnTo>
                  <a:pt x="4450842" y="7569200"/>
                </a:lnTo>
                <a:lnTo>
                  <a:pt x="4467961" y="7518400"/>
                </a:lnTo>
                <a:lnTo>
                  <a:pt x="4483532" y="7480300"/>
                </a:lnTo>
                <a:lnTo>
                  <a:pt x="4497514" y="7429500"/>
                </a:lnTo>
                <a:lnTo>
                  <a:pt x="4509897" y="7378700"/>
                </a:lnTo>
                <a:lnTo>
                  <a:pt x="4517987" y="7340600"/>
                </a:lnTo>
                <a:lnTo>
                  <a:pt x="4520679" y="7327900"/>
                </a:lnTo>
                <a:lnTo>
                  <a:pt x="4529836" y="7289800"/>
                </a:lnTo>
                <a:lnTo>
                  <a:pt x="4537367" y="7239000"/>
                </a:lnTo>
                <a:lnTo>
                  <a:pt x="4543234" y="7188200"/>
                </a:lnTo>
                <a:lnTo>
                  <a:pt x="4547451" y="7137400"/>
                </a:lnTo>
                <a:lnTo>
                  <a:pt x="4549991" y="7086600"/>
                </a:lnTo>
                <a:lnTo>
                  <a:pt x="4550842" y="7035800"/>
                </a:lnTo>
                <a:lnTo>
                  <a:pt x="4550842" y="6680200"/>
                </a:lnTo>
                <a:lnTo>
                  <a:pt x="4551273" y="6642100"/>
                </a:lnTo>
                <a:lnTo>
                  <a:pt x="4552531" y="6591300"/>
                </a:lnTo>
                <a:lnTo>
                  <a:pt x="4554512" y="6527800"/>
                </a:lnTo>
                <a:lnTo>
                  <a:pt x="4557115" y="6477000"/>
                </a:lnTo>
                <a:lnTo>
                  <a:pt x="4560240" y="6413500"/>
                </a:lnTo>
                <a:lnTo>
                  <a:pt x="4563808" y="6350000"/>
                </a:lnTo>
                <a:lnTo>
                  <a:pt x="4567694" y="6286500"/>
                </a:lnTo>
                <a:lnTo>
                  <a:pt x="4571822" y="6223000"/>
                </a:lnTo>
                <a:lnTo>
                  <a:pt x="4576089" y="6159500"/>
                </a:lnTo>
                <a:lnTo>
                  <a:pt x="4580394" y="6096000"/>
                </a:lnTo>
                <a:lnTo>
                  <a:pt x="4584649" y="6045200"/>
                </a:lnTo>
                <a:lnTo>
                  <a:pt x="4588751" y="5994400"/>
                </a:lnTo>
                <a:lnTo>
                  <a:pt x="4592612" y="5943600"/>
                </a:lnTo>
                <a:lnTo>
                  <a:pt x="4596117" y="5892800"/>
                </a:lnTo>
                <a:lnTo>
                  <a:pt x="4599190" y="5854700"/>
                </a:lnTo>
                <a:lnTo>
                  <a:pt x="4601718" y="5829300"/>
                </a:lnTo>
                <a:lnTo>
                  <a:pt x="4603610" y="5803900"/>
                </a:lnTo>
                <a:lnTo>
                  <a:pt x="4613935" y="5753100"/>
                </a:lnTo>
                <a:lnTo>
                  <a:pt x="4625073" y="5689600"/>
                </a:lnTo>
                <a:lnTo>
                  <a:pt x="4637024" y="5638800"/>
                </a:lnTo>
                <a:lnTo>
                  <a:pt x="4649762" y="5588000"/>
                </a:lnTo>
                <a:lnTo>
                  <a:pt x="4663249" y="5537200"/>
                </a:lnTo>
                <a:lnTo>
                  <a:pt x="4677499" y="5486400"/>
                </a:lnTo>
                <a:lnTo>
                  <a:pt x="4692459" y="5435600"/>
                </a:lnTo>
                <a:lnTo>
                  <a:pt x="4708131" y="5384800"/>
                </a:lnTo>
                <a:lnTo>
                  <a:pt x="4724476" y="5346700"/>
                </a:lnTo>
                <a:lnTo>
                  <a:pt x="4741494" y="5295900"/>
                </a:lnTo>
                <a:lnTo>
                  <a:pt x="4759147" y="5245100"/>
                </a:lnTo>
                <a:lnTo>
                  <a:pt x="4777435" y="5194300"/>
                </a:lnTo>
                <a:lnTo>
                  <a:pt x="4796320" y="5156200"/>
                </a:lnTo>
                <a:lnTo>
                  <a:pt x="4815789" y="5105400"/>
                </a:lnTo>
                <a:lnTo>
                  <a:pt x="4835817" y="5054600"/>
                </a:lnTo>
                <a:lnTo>
                  <a:pt x="4856391" y="5016500"/>
                </a:lnTo>
                <a:lnTo>
                  <a:pt x="4877486" y="4965700"/>
                </a:lnTo>
                <a:lnTo>
                  <a:pt x="4899088" y="4927600"/>
                </a:lnTo>
                <a:lnTo>
                  <a:pt x="4921161" y="4876800"/>
                </a:lnTo>
                <a:lnTo>
                  <a:pt x="4943703" y="4838700"/>
                </a:lnTo>
                <a:lnTo>
                  <a:pt x="4966690" y="4800600"/>
                </a:lnTo>
                <a:lnTo>
                  <a:pt x="4990096" y="4749800"/>
                </a:lnTo>
                <a:lnTo>
                  <a:pt x="5013909" y="4711700"/>
                </a:lnTo>
                <a:lnTo>
                  <a:pt x="5038102" y="4660900"/>
                </a:lnTo>
                <a:lnTo>
                  <a:pt x="5062652" y="4622800"/>
                </a:lnTo>
                <a:lnTo>
                  <a:pt x="5087556" y="4584700"/>
                </a:lnTo>
                <a:lnTo>
                  <a:pt x="5112766" y="4533900"/>
                </a:lnTo>
                <a:lnTo>
                  <a:pt x="5138280" y="4495800"/>
                </a:lnTo>
                <a:lnTo>
                  <a:pt x="5164086" y="4457700"/>
                </a:lnTo>
                <a:lnTo>
                  <a:pt x="5190147" y="4419600"/>
                </a:lnTo>
                <a:lnTo>
                  <a:pt x="5216449" y="4368800"/>
                </a:lnTo>
                <a:lnTo>
                  <a:pt x="5242966" y="4330700"/>
                </a:lnTo>
                <a:lnTo>
                  <a:pt x="5296598" y="4254500"/>
                </a:lnTo>
                <a:lnTo>
                  <a:pt x="5323662" y="4203700"/>
                </a:lnTo>
                <a:lnTo>
                  <a:pt x="5378196" y="4127500"/>
                </a:lnTo>
                <a:lnTo>
                  <a:pt x="5430863" y="4038600"/>
                </a:lnTo>
                <a:lnTo>
                  <a:pt x="5531739" y="3886200"/>
                </a:lnTo>
                <a:lnTo>
                  <a:pt x="5606707" y="3771900"/>
                </a:lnTo>
                <a:lnTo>
                  <a:pt x="5656021" y="3695700"/>
                </a:lnTo>
                <a:lnTo>
                  <a:pt x="5680418" y="3657600"/>
                </a:lnTo>
                <a:lnTo>
                  <a:pt x="5704624" y="3606800"/>
                </a:lnTo>
                <a:lnTo>
                  <a:pt x="5728589" y="3568700"/>
                </a:lnTo>
                <a:lnTo>
                  <a:pt x="5752325" y="3530600"/>
                </a:lnTo>
                <a:lnTo>
                  <a:pt x="5775782" y="3492500"/>
                </a:lnTo>
                <a:lnTo>
                  <a:pt x="5798947" y="3454400"/>
                </a:lnTo>
                <a:lnTo>
                  <a:pt x="5821807" y="3403600"/>
                </a:lnTo>
                <a:lnTo>
                  <a:pt x="5844337" y="3365500"/>
                </a:lnTo>
                <a:lnTo>
                  <a:pt x="5866511" y="3327400"/>
                </a:lnTo>
                <a:lnTo>
                  <a:pt x="5888317" y="3289300"/>
                </a:lnTo>
                <a:lnTo>
                  <a:pt x="5909716" y="3238500"/>
                </a:lnTo>
                <a:lnTo>
                  <a:pt x="5930697" y="3200400"/>
                </a:lnTo>
                <a:lnTo>
                  <a:pt x="5951245" y="3162300"/>
                </a:lnTo>
                <a:lnTo>
                  <a:pt x="5971324" y="3111500"/>
                </a:lnTo>
                <a:lnTo>
                  <a:pt x="5990933" y="3073400"/>
                </a:lnTo>
                <a:lnTo>
                  <a:pt x="6010021" y="3022600"/>
                </a:lnTo>
                <a:lnTo>
                  <a:pt x="6028588" y="2984500"/>
                </a:lnTo>
                <a:lnTo>
                  <a:pt x="6046609" y="2933700"/>
                </a:lnTo>
                <a:lnTo>
                  <a:pt x="6064072" y="2895600"/>
                </a:lnTo>
                <a:lnTo>
                  <a:pt x="6080925" y="2844800"/>
                </a:lnTo>
                <a:lnTo>
                  <a:pt x="6097181" y="2794000"/>
                </a:lnTo>
                <a:lnTo>
                  <a:pt x="6112789" y="2755900"/>
                </a:lnTo>
                <a:lnTo>
                  <a:pt x="6127750" y="2705100"/>
                </a:lnTo>
                <a:lnTo>
                  <a:pt x="6142037" y="2654300"/>
                </a:lnTo>
                <a:lnTo>
                  <a:pt x="6155626" y="2603500"/>
                </a:lnTo>
                <a:lnTo>
                  <a:pt x="6168491" y="2565400"/>
                </a:lnTo>
                <a:lnTo>
                  <a:pt x="6180607" y="2514600"/>
                </a:lnTo>
                <a:lnTo>
                  <a:pt x="6191974" y="2463800"/>
                </a:lnTo>
                <a:lnTo>
                  <a:pt x="6202540" y="2413000"/>
                </a:lnTo>
                <a:lnTo>
                  <a:pt x="6212306" y="2362200"/>
                </a:lnTo>
                <a:lnTo>
                  <a:pt x="6221247" y="2311400"/>
                </a:lnTo>
                <a:lnTo>
                  <a:pt x="6229337" y="2260600"/>
                </a:lnTo>
                <a:lnTo>
                  <a:pt x="6236563" y="2197100"/>
                </a:lnTo>
                <a:lnTo>
                  <a:pt x="6242888" y="2146300"/>
                </a:lnTo>
                <a:lnTo>
                  <a:pt x="6248298" y="2095500"/>
                </a:lnTo>
                <a:lnTo>
                  <a:pt x="6252781" y="2044700"/>
                </a:lnTo>
                <a:lnTo>
                  <a:pt x="6252845" y="157480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87110">
              <a:lnSpc>
                <a:spcPct val="100000"/>
              </a:lnSpc>
              <a:spcBef>
                <a:spcPts val="100"/>
              </a:spcBef>
            </a:pPr>
            <a:r>
              <a:rPr dirty="0" spc="355"/>
              <a:t>Come</a:t>
            </a:r>
            <a:r>
              <a:rPr dirty="0" spc="-165"/>
              <a:t> </a:t>
            </a:r>
            <a:r>
              <a:rPr dirty="0" spc="240"/>
              <a:t>in</a:t>
            </a:r>
            <a:r>
              <a:rPr dirty="0" spc="-165"/>
              <a:t> </a:t>
            </a:r>
            <a:r>
              <a:rPr dirty="0" spc="125"/>
              <a:t>for</a:t>
            </a:r>
            <a:r>
              <a:rPr dirty="0" spc="-160"/>
              <a:t> </a:t>
            </a:r>
            <a:r>
              <a:rPr dirty="0"/>
              <a:t>a</a:t>
            </a:r>
            <a:r>
              <a:rPr dirty="0" spc="-165"/>
              <a:t> </a:t>
            </a:r>
            <a:r>
              <a:rPr dirty="0" spc="85"/>
              <a:t>chat!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090436" y="5420404"/>
            <a:ext cx="7215505" cy="3844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85">
                <a:solidFill>
                  <a:srgbClr val="F7CF2B"/>
                </a:solidFill>
                <a:latin typeface="Tahoma"/>
                <a:cs typeface="Tahoma"/>
              </a:rPr>
              <a:t>MAIN</a:t>
            </a:r>
            <a:r>
              <a:rPr dirty="0" sz="2800" spc="-1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70">
                <a:solidFill>
                  <a:srgbClr val="F7CF2B"/>
                </a:solidFill>
                <a:latin typeface="Tahoma"/>
                <a:cs typeface="Tahoma"/>
              </a:rPr>
              <a:t>BRANCH</a:t>
            </a:r>
            <a:r>
              <a:rPr dirty="0" sz="2800" spc="-1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00">
                <a:solidFill>
                  <a:srgbClr val="F7CF2B"/>
                </a:solidFill>
                <a:latin typeface="Tahoma"/>
                <a:cs typeface="Tahoma"/>
              </a:rPr>
              <a:t>ADDRESS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050" spc="-200">
                <a:solidFill>
                  <a:srgbClr val="FFFEE6"/>
                </a:solidFill>
                <a:latin typeface="Lucida Sans Unicode"/>
                <a:cs typeface="Lucida Sans Unicode"/>
              </a:rPr>
              <a:t>1301</a:t>
            </a:r>
            <a:r>
              <a:rPr dirty="0" sz="2050" spc="35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60">
                <a:solidFill>
                  <a:srgbClr val="FFFEE6"/>
                </a:solidFill>
                <a:latin typeface="Lucida Sans Unicode"/>
                <a:cs typeface="Lucida Sans Unicode"/>
              </a:rPr>
              <a:t>Shoreway</a:t>
            </a:r>
            <a:r>
              <a:rPr dirty="0" sz="2050" spc="20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Lucida Sans Unicode"/>
                <a:cs typeface="Lucida Sans Unicode"/>
              </a:rPr>
              <a:t>Road</a:t>
            </a:r>
            <a:r>
              <a:rPr dirty="0" sz="1950" spc="145">
                <a:solidFill>
                  <a:srgbClr val="FFFEE6"/>
                </a:solidFill>
                <a:latin typeface="Arial"/>
                <a:cs typeface="Arial"/>
              </a:rPr>
              <a:t>,</a:t>
            </a:r>
            <a:r>
              <a:rPr dirty="0" sz="1950" spc="135">
                <a:solidFill>
                  <a:srgbClr val="FFFEE6"/>
                </a:solidFill>
                <a:latin typeface="Arial"/>
                <a:cs typeface="Arial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Lucida Sans Unicode"/>
                <a:cs typeface="Lucida Sans Unicode"/>
              </a:rPr>
              <a:t>Suite</a:t>
            </a:r>
            <a:r>
              <a:rPr dirty="0" sz="2050" spc="30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-10">
                <a:solidFill>
                  <a:srgbClr val="FFFEE6"/>
                </a:solidFill>
                <a:latin typeface="Lucida Sans Unicode"/>
                <a:cs typeface="Lucida Sans Unicode"/>
              </a:rPr>
              <a:t>160</a:t>
            </a:r>
            <a:r>
              <a:rPr dirty="0" sz="1950" spc="-10">
                <a:solidFill>
                  <a:srgbClr val="FFFEE6"/>
                </a:solidFill>
                <a:latin typeface="Arial"/>
                <a:cs typeface="Arial"/>
              </a:rPr>
              <a:t>,</a:t>
            </a:r>
            <a:r>
              <a:rPr dirty="0" sz="1950" spc="135">
                <a:solidFill>
                  <a:srgbClr val="FFFEE6"/>
                </a:solidFill>
                <a:latin typeface="Arial"/>
                <a:cs typeface="Arial"/>
              </a:rPr>
              <a:t> </a:t>
            </a:r>
            <a:r>
              <a:rPr dirty="0" sz="2050" spc="175">
                <a:solidFill>
                  <a:srgbClr val="FFFEE6"/>
                </a:solidFill>
                <a:latin typeface="Lucida Sans Unicode"/>
                <a:cs typeface="Lucida Sans Unicode"/>
              </a:rPr>
              <a:t>Belmont</a:t>
            </a:r>
            <a:r>
              <a:rPr dirty="0" sz="1950" spc="175">
                <a:solidFill>
                  <a:srgbClr val="FFFEE6"/>
                </a:solidFill>
                <a:latin typeface="Arial"/>
                <a:cs typeface="Arial"/>
              </a:rPr>
              <a:t>,</a:t>
            </a:r>
            <a:r>
              <a:rPr dirty="0" sz="1950" spc="130">
                <a:solidFill>
                  <a:srgbClr val="FFFEE6"/>
                </a:solidFill>
                <a:latin typeface="Arial"/>
                <a:cs typeface="Arial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Lucida Sans Unicode"/>
                <a:cs typeface="Lucida Sans Unicode"/>
              </a:rPr>
              <a:t>CA</a:t>
            </a:r>
            <a:r>
              <a:rPr dirty="0" sz="2050" spc="30">
                <a:solidFill>
                  <a:srgbClr val="FFFEE6"/>
                </a:solidFill>
                <a:latin typeface="Lucida Sans Unicode"/>
                <a:cs typeface="Lucida Sans Unicode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Lucida Sans Unicode"/>
                <a:cs typeface="Lucida Sans Unicode"/>
              </a:rPr>
              <a:t>94002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2800" spc="355">
                <a:solidFill>
                  <a:srgbClr val="F7CF2B"/>
                </a:solidFill>
                <a:latin typeface="Tahoma"/>
                <a:cs typeface="Tahoma"/>
              </a:rPr>
              <a:t>PHONE</a:t>
            </a:r>
            <a:r>
              <a:rPr dirty="0" sz="2800" spc="-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60">
                <a:solidFill>
                  <a:srgbClr val="F7CF2B"/>
                </a:solidFill>
                <a:latin typeface="Tahoma"/>
                <a:cs typeface="Tahoma"/>
              </a:rPr>
              <a:t>NUMBER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1950" spc="80">
                <a:solidFill>
                  <a:srgbClr val="FFFEE6"/>
                </a:solidFill>
                <a:latin typeface="Arial"/>
                <a:cs typeface="Arial"/>
              </a:rPr>
              <a:t>(</a:t>
            </a:r>
            <a:r>
              <a:rPr dirty="0" sz="2050" spc="80">
                <a:solidFill>
                  <a:srgbClr val="FFFEE6"/>
                </a:solidFill>
                <a:latin typeface="Lucida Sans Unicode"/>
                <a:cs typeface="Lucida Sans Unicode"/>
              </a:rPr>
              <a:t>408</a:t>
            </a:r>
            <a:r>
              <a:rPr dirty="0" sz="1950" spc="80">
                <a:solidFill>
                  <a:srgbClr val="FFFEE6"/>
                </a:solidFill>
                <a:latin typeface="Arial"/>
                <a:cs typeface="Arial"/>
              </a:rPr>
              <a:t>)</a:t>
            </a:r>
            <a:r>
              <a:rPr dirty="0" sz="1950" spc="280">
                <a:solidFill>
                  <a:srgbClr val="FFFEE6"/>
                </a:solidFill>
                <a:latin typeface="Arial"/>
                <a:cs typeface="Arial"/>
              </a:rPr>
              <a:t> </a:t>
            </a:r>
            <a:r>
              <a:rPr dirty="0" sz="2050">
                <a:solidFill>
                  <a:srgbClr val="FFFEE6"/>
                </a:solidFill>
                <a:latin typeface="Lucida Sans Unicode"/>
                <a:cs typeface="Lucida Sans Unicode"/>
              </a:rPr>
              <a:t>365</a:t>
            </a:r>
            <a:r>
              <a:rPr dirty="0" sz="1950">
                <a:solidFill>
                  <a:srgbClr val="FFFEE6"/>
                </a:solidFill>
                <a:latin typeface="Arial"/>
                <a:cs typeface="Arial"/>
              </a:rPr>
              <a:t>-</a:t>
            </a:r>
            <a:r>
              <a:rPr dirty="0" sz="2050" spc="-20">
                <a:solidFill>
                  <a:srgbClr val="FFFEE6"/>
                </a:solidFill>
                <a:latin typeface="Lucida Sans Unicode"/>
                <a:cs typeface="Lucida Sans Unicode"/>
              </a:rPr>
              <a:t>4638</a:t>
            </a:r>
            <a:endParaRPr sz="20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2800" spc="240">
                <a:solidFill>
                  <a:srgbClr val="F7CF2B"/>
                </a:solidFill>
                <a:latin typeface="Tahoma"/>
                <a:cs typeface="Tahoma"/>
              </a:rPr>
              <a:t>EMAIL</a:t>
            </a:r>
            <a:r>
              <a:rPr dirty="0" sz="2800" spc="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00">
                <a:solidFill>
                  <a:srgbClr val="F7CF2B"/>
                </a:solidFill>
                <a:latin typeface="Tahoma"/>
                <a:cs typeface="Tahoma"/>
              </a:rPr>
              <a:t>ADDRESS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050" spc="85">
                <a:solidFill>
                  <a:srgbClr val="FFFEE6"/>
                </a:solidFill>
                <a:latin typeface="Lucida Sans Unicode"/>
                <a:cs typeface="Lucida Sans Unicode"/>
                <a:hlinkClick r:id="rId2"/>
              </a:rPr>
              <a:t>netsuite</a:t>
            </a:r>
            <a:r>
              <a:rPr dirty="0" sz="1950" spc="85">
                <a:solidFill>
                  <a:srgbClr val="FFFEE6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2050" spc="85">
                <a:solidFill>
                  <a:srgbClr val="FFFEE6"/>
                </a:solidFill>
                <a:latin typeface="Lucida Sans Unicode"/>
                <a:cs typeface="Lucida Sans Unicode"/>
                <a:hlinkClick r:id="rId2"/>
              </a:rPr>
              <a:t>sales</a:t>
            </a:r>
            <a:r>
              <a:rPr dirty="0" sz="1950" spc="85">
                <a:solidFill>
                  <a:srgbClr val="FFFEE6"/>
                </a:solidFill>
                <a:latin typeface="Arial"/>
                <a:cs typeface="Arial"/>
                <a:hlinkClick r:id="rId2"/>
              </a:rPr>
              <a:t>@</a:t>
            </a:r>
            <a:r>
              <a:rPr dirty="0" sz="2050" spc="85">
                <a:solidFill>
                  <a:srgbClr val="FFFEE6"/>
                </a:solidFill>
                <a:latin typeface="Lucida Sans Unicode"/>
                <a:cs typeface="Lucida Sans Unicode"/>
                <a:hlinkClick r:id="rId2"/>
              </a:rPr>
              <a:t>folio3</a:t>
            </a:r>
            <a:r>
              <a:rPr dirty="0" sz="1950" spc="85">
                <a:solidFill>
                  <a:srgbClr val="FFFEE6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2050" spc="85">
                <a:solidFill>
                  <a:srgbClr val="FFFEE6"/>
                </a:solidFill>
                <a:latin typeface="Lucida Sans Unicode"/>
                <a:cs typeface="Lucida Sans Unicode"/>
                <a:hlinkClick r:id="rId2"/>
              </a:rPr>
              <a:t>com</a:t>
            </a:r>
            <a:endParaRPr sz="2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1"/>
            <a:ext cx="6369685" cy="9004300"/>
          </a:xfrm>
          <a:custGeom>
            <a:avLst/>
            <a:gdLst/>
            <a:ahLst/>
            <a:cxnLst/>
            <a:rect l="l" t="t" r="r" b="b"/>
            <a:pathLst>
              <a:path w="6369685" h="9004300">
                <a:moveTo>
                  <a:pt x="581012" y="0"/>
                </a:moveTo>
                <a:lnTo>
                  <a:pt x="0" y="0"/>
                </a:lnTo>
                <a:lnTo>
                  <a:pt x="0" y="876300"/>
                </a:lnTo>
                <a:lnTo>
                  <a:pt x="6045" y="863600"/>
                </a:lnTo>
                <a:lnTo>
                  <a:pt x="24472" y="812800"/>
                </a:lnTo>
                <a:lnTo>
                  <a:pt x="43535" y="774700"/>
                </a:lnTo>
                <a:lnTo>
                  <a:pt x="63233" y="736600"/>
                </a:lnTo>
                <a:lnTo>
                  <a:pt x="83566" y="698500"/>
                </a:lnTo>
                <a:lnTo>
                  <a:pt x="104521" y="660400"/>
                </a:lnTo>
                <a:lnTo>
                  <a:pt x="126085" y="622300"/>
                </a:lnTo>
                <a:lnTo>
                  <a:pt x="148259" y="584200"/>
                </a:lnTo>
                <a:lnTo>
                  <a:pt x="171043" y="533400"/>
                </a:lnTo>
                <a:lnTo>
                  <a:pt x="194424" y="495300"/>
                </a:lnTo>
                <a:lnTo>
                  <a:pt x="218389" y="457200"/>
                </a:lnTo>
                <a:lnTo>
                  <a:pt x="242951" y="419100"/>
                </a:lnTo>
                <a:lnTo>
                  <a:pt x="268084" y="393700"/>
                </a:lnTo>
                <a:lnTo>
                  <a:pt x="293789" y="355600"/>
                </a:lnTo>
                <a:lnTo>
                  <a:pt x="320065" y="317500"/>
                </a:lnTo>
                <a:lnTo>
                  <a:pt x="346900" y="279400"/>
                </a:lnTo>
                <a:lnTo>
                  <a:pt x="374294" y="241300"/>
                </a:lnTo>
                <a:lnTo>
                  <a:pt x="402221" y="203200"/>
                </a:lnTo>
                <a:lnTo>
                  <a:pt x="430707" y="177800"/>
                </a:lnTo>
                <a:lnTo>
                  <a:pt x="459714" y="139700"/>
                </a:lnTo>
                <a:lnTo>
                  <a:pt x="489267" y="101600"/>
                </a:lnTo>
                <a:lnTo>
                  <a:pt x="519328" y="76200"/>
                </a:lnTo>
                <a:lnTo>
                  <a:pt x="549922" y="38100"/>
                </a:lnTo>
                <a:lnTo>
                  <a:pt x="581012" y="0"/>
                </a:lnTo>
                <a:close/>
              </a:path>
              <a:path w="6369685" h="9004300">
                <a:moveTo>
                  <a:pt x="5317871" y="1257884"/>
                </a:moveTo>
                <a:lnTo>
                  <a:pt x="5316906" y="1211554"/>
                </a:lnTo>
                <a:lnTo>
                  <a:pt x="5309146" y="1165072"/>
                </a:lnTo>
                <a:lnTo>
                  <a:pt x="5294325" y="1119085"/>
                </a:lnTo>
                <a:lnTo>
                  <a:pt x="5265496" y="1050874"/>
                </a:lnTo>
                <a:lnTo>
                  <a:pt x="5235079" y="984478"/>
                </a:lnTo>
                <a:lnTo>
                  <a:pt x="5203139" y="919873"/>
                </a:lnTo>
                <a:lnTo>
                  <a:pt x="5169751" y="857021"/>
                </a:lnTo>
                <a:lnTo>
                  <a:pt x="5135016" y="795921"/>
                </a:lnTo>
                <a:lnTo>
                  <a:pt x="5098999" y="736549"/>
                </a:lnTo>
                <a:lnTo>
                  <a:pt x="5061775" y="678891"/>
                </a:lnTo>
                <a:lnTo>
                  <a:pt x="5023421" y="622896"/>
                </a:lnTo>
                <a:lnTo>
                  <a:pt x="4984039" y="568579"/>
                </a:lnTo>
                <a:lnTo>
                  <a:pt x="4943691" y="515899"/>
                </a:lnTo>
                <a:lnTo>
                  <a:pt x="4902454" y="464832"/>
                </a:lnTo>
                <a:lnTo>
                  <a:pt x="4860404" y="415378"/>
                </a:lnTo>
                <a:lnTo>
                  <a:pt x="4817643" y="367487"/>
                </a:lnTo>
                <a:lnTo>
                  <a:pt x="4774222" y="321170"/>
                </a:lnTo>
                <a:lnTo>
                  <a:pt x="4730242" y="276377"/>
                </a:lnTo>
                <a:lnTo>
                  <a:pt x="4685766" y="233108"/>
                </a:lnTo>
                <a:lnTo>
                  <a:pt x="4640885" y="191325"/>
                </a:lnTo>
                <a:lnTo>
                  <a:pt x="4595673" y="151028"/>
                </a:lnTo>
                <a:lnTo>
                  <a:pt x="4550207" y="112179"/>
                </a:lnTo>
                <a:lnTo>
                  <a:pt x="4504575" y="74752"/>
                </a:lnTo>
                <a:lnTo>
                  <a:pt x="4458843" y="38747"/>
                </a:lnTo>
                <a:lnTo>
                  <a:pt x="4413097" y="4140"/>
                </a:lnTo>
                <a:lnTo>
                  <a:pt x="4407408" y="0"/>
                </a:lnTo>
                <a:lnTo>
                  <a:pt x="3061157" y="0"/>
                </a:lnTo>
                <a:lnTo>
                  <a:pt x="3092627" y="41186"/>
                </a:lnTo>
                <a:lnTo>
                  <a:pt x="3125774" y="72732"/>
                </a:lnTo>
                <a:lnTo>
                  <a:pt x="3163455" y="99555"/>
                </a:lnTo>
                <a:lnTo>
                  <a:pt x="3205327" y="121031"/>
                </a:lnTo>
                <a:lnTo>
                  <a:pt x="3251035" y="136550"/>
                </a:lnTo>
                <a:lnTo>
                  <a:pt x="3253536" y="137236"/>
                </a:lnTo>
                <a:lnTo>
                  <a:pt x="3259429" y="138938"/>
                </a:lnTo>
                <a:lnTo>
                  <a:pt x="3296107" y="150342"/>
                </a:lnTo>
                <a:lnTo>
                  <a:pt x="3335007" y="163499"/>
                </a:lnTo>
                <a:lnTo>
                  <a:pt x="3384156" y="181381"/>
                </a:lnTo>
                <a:lnTo>
                  <a:pt x="3442474" y="204203"/>
                </a:lnTo>
                <a:lnTo>
                  <a:pt x="3508832" y="232206"/>
                </a:lnTo>
                <a:lnTo>
                  <a:pt x="3544684" y="248221"/>
                </a:lnTo>
                <a:lnTo>
                  <a:pt x="3582124" y="265620"/>
                </a:lnTo>
                <a:lnTo>
                  <a:pt x="3621024" y="284429"/>
                </a:lnTo>
                <a:lnTo>
                  <a:pt x="3661257" y="304673"/>
                </a:lnTo>
                <a:lnTo>
                  <a:pt x="3702659" y="326402"/>
                </a:lnTo>
                <a:lnTo>
                  <a:pt x="3745103" y="349618"/>
                </a:lnTo>
                <a:lnTo>
                  <a:pt x="3788448" y="374357"/>
                </a:lnTo>
                <a:lnTo>
                  <a:pt x="3832568" y="400672"/>
                </a:lnTo>
                <a:lnTo>
                  <a:pt x="3877310" y="428561"/>
                </a:lnTo>
                <a:lnTo>
                  <a:pt x="3922534" y="458063"/>
                </a:lnTo>
                <a:lnTo>
                  <a:pt x="3968115" y="489204"/>
                </a:lnTo>
                <a:lnTo>
                  <a:pt x="4013898" y="522020"/>
                </a:lnTo>
                <a:lnTo>
                  <a:pt x="4059758" y="556552"/>
                </a:lnTo>
                <a:lnTo>
                  <a:pt x="4105554" y="592797"/>
                </a:lnTo>
                <a:lnTo>
                  <a:pt x="4151147" y="630821"/>
                </a:lnTo>
                <a:lnTo>
                  <a:pt x="4196384" y="670623"/>
                </a:lnTo>
                <a:lnTo>
                  <a:pt x="4241152" y="712241"/>
                </a:lnTo>
                <a:lnTo>
                  <a:pt x="4285297" y="755713"/>
                </a:lnTo>
                <a:lnTo>
                  <a:pt x="4328680" y="801052"/>
                </a:lnTo>
                <a:lnTo>
                  <a:pt x="4371175" y="848309"/>
                </a:lnTo>
                <a:lnTo>
                  <a:pt x="4412627" y="897496"/>
                </a:lnTo>
                <a:lnTo>
                  <a:pt x="4452899" y="948639"/>
                </a:lnTo>
                <a:lnTo>
                  <a:pt x="4491863" y="1001776"/>
                </a:lnTo>
                <a:lnTo>
                  <a:pt x="4529379" y="1056944"/>
                </a:lnTo>
                <a:lnTo>
                  <a:pt x="4565307" y="1114158"/>
                </a:lnTo>
                <a:lnTo>
                  <a:pt x="4599508" y="1173454"/>
                </a:lnTo>
                <a:lnTo>
                  <a:pt x="4631829" y="1234859"/>
                </a:lnTo>
                <a:lnTo>
                  <a:pt x="4662157" y="1298397"/>
                </a:lnTo>
                <a:lnTo>
                  <a:pt x="4690338" y="1364107"/>
                </a:lnTo>
                <a:lnTo>
                  <a:pt x="4712779" y="1409255"/>
                </a:lnTo>
                <a:lnTo>
                  <a:pt x="4741100" y="1449412"/>
                </a:lnTo>
                <a:lnTo>
                  <a:pt x="4774539" y="1484249"/>
                </a:lnTo>
                <a:lnTo>
                  <a:pt x="4812360" y="1513471"/>
                </a:lnTo>
                <a:lnTo>
                  <a:pt x="4853800" y="1536750"/>
                </a:lnTo>
                <a:lnTo>
                  <a:pt x="4898123" y="1553768"/>
                </a:lnTo>
                <a:lnTo>
                  <a:pt x="4944592" y="1564208"/>
                </a:lnTo>
                <a:lnTo>
                  <a:pt x="4992433" y="1567764"/>
                </a:lnTo>
                <a:lnTo>
                  <a:pt x="5023104" y="1566303"/>
                </a:lnTo>
                <a:lnTo>
                  <a:pt x="5084457" y="1554391"/>
                </a:lnTo>
                <a:lnTo>
                  <a:pt x="5158054" y="1522399"/>
                </a:lnTo>
                <a:lnTo>
                  <a:pt x="5196802" y="1495615"/>
                </a:lnTo>
                <a:lnTo>
                  <a:pt x="5230698" y="1464068"/>
                </a:lnTo>
                <a:lnTo>
                  <a:pt x="5259476" y="1428419"/>
                </a:lnTo>
                <a:lnTo>
                  <a:pt x="5282870" y="1389316"/>
                </a:lnTo>
                <a:lnTo>
                  <a:pt x="5300573" y="1347419"/>
                </a:lnTo>
                <a:lnTo>
                  <a:pt x="5312346" y="1303388"/>
                </a:lnTo>
                <a:lnTo>
                  <a:pt x="5317871" y="1257884"/>
                </a:lnTo>
                <a:close/>
              </a:path>
              <a:path w="6369685" h="9004300">
                <a:moveTo>
                  <a:pt x="6369571" y="1739900"/>
                </a:moveTo>
                <a:lnTo>
                  <a:pt x="6366523" y="1701800"/>
                </a:lnTo>
                <a:lnTo>
                  <a:pt x="6362420" y="1651000"/>
                </a:lnTo>
                <a:lnTo>
                  <a:pt x="6357683" y="1612900"/>
                </a:lnTo>
                <a:lnTo>
                  <a:pt x="6352349" y="1562100"/>
                </a:lnTo>
                <a:lnTo>
                  <a:pt x="6346393" y="1511300"/>
                </a:lnTo>
                <a:lnTo>
                  <a:pt x="6339840" y="1473200"/>
                </a:lnTo>
                <a:lnTo>
                  <a:pt x="6332677" y="1422400"/>
                </a:lnTo>
                <a:lnTo>
                  <a:pt x="6324930" y="1384300"/>
                </a:lnTo>
                <a:lnTo>
                  <a:pt x="6316586" y="1333500"/>
                </a:lnTo>
                <a:lnTo>
                  <a:pt x="6307645" y="1282700"/>
                </a:lnTo>
                <a:lnTo>
                  <a:pt x="6298120" y="1244600"/>
                </a:lnTo>
                <a:lnTo>
                  <a:pt x="6288024" y="1193800"/>
                </a:lnTo>
                <a:lnTo>
                  <a:pt x="6277343" y="1155700"/>
                </a:lnTo>
                <a:lnTo>
                  <a:pt x="6266091" y="1104900"/>
                </a:lnTo>
                <a:lnTo>
                  <a:pt x="6254267" y="1066800"/>
                </a:lnTo>
                <a:lnTo>
                  <a:pt x="6241885" y="1016000"/>
                </a:lnTo>
                <a:lnTo>
                  <a:pt x="6228943" y="977900"/>
                </a:lnTo>
                <a:lnTo>
                  <a:pt x="6215431" y="939800"/>
                </a:lnTo>
                <a:lnTo>
                  <a:pt x="6201384" y="889000"/>
                </a:lnTo>
                <a:lnTo>
                  <a:pt x="6186779" y="850900"/>
                </a:lnTo>
                <a:lnTo>
                  <a:pt x="6171628" y="800100"/>
                </a:lnTo>
                <a:lnTo>
                  <a:pt x="6155944" y="762000"/>
                </a:lnTo>
                <a:lnTo>
                  <a:pt x="6139713" y="723900"/>
                </a:lnTo>
                <a:lnTo>
                  <a:pt x="6122962" y="685800"/>
                </a:lnTo>
                <a:lnTo>
                  <a:pt x="6105677" y="635000"/>
                </a:lnTo>
                <a:lnTo>
                  <a:pt x="6087859" y="596900"/>
                </a:lnTo>
                <a:lnTo>
                  <a:pt x="6069533" y="558800"/>
                </a:lnTo>
                <a:lnTo>
                  <a:pt x="6050686" y="520700"/>
                </a:lnTo>
                <a:lnTo>
                  <a:pt x="6031331" y="469900"/>
                </a:lnTo>
                <a:lnTo>
                  <a:pt x="6011469" y="431800"/>
                </a:lnTo>
                <a:lnTo>
                  <a:pt x="5991098" y="393700"/>
                </a:lnTo>
                <a:lnTo>
                  <a:pt x="5970219" y="355600"/>
                </a:lnTo>
                <a:lnTo>
                  <a:pt x="5948858" y="317500"/>
                </a:lnTo>
                <a:lnTo>
                  <a:pt x="5927001" y="279400"/>
                </a:lnTo>
                <a:lnTo>
                  <a:pt x="5904649" y="241300"/>
                </a:lnTo>
                <a:lnTo>
                  <a:pt x="5881827" y="203200"/>
                </a:lnTo>
                <a:lnTo>
                  <a:pt x="5858510" y="165100"/>
                </a:lnTo>
                <a:lnTo>
                  <a:pt x="5834723" y="127000"/>
                </a:lnTo>
                <a:lnTo>
                  <a:pt x="5810466" y="88900"/>
                </a:lnTo>
                <a:lnTo>
                  <a:pt x="5785751" y="50800"/>
                </a:lnTo>
                <a:lnTo>
                  <a:pt x="5760555" y="12700"/>
                </a:lnTo>
                <a:lnTo>
                  <a:pt x="5749353" y="0"/>
                </a:lnTo>
                <a:lnTo>
                  <a:pt x="4916995" y="0"/>
                </a:lnTo>
                <a:lnTo>
                  <a:pt x="4948085" y="38100"/>
                </a:lnTo>
                <a:lnTo>
                  <a:pt x="4978666" y="76200"/>
                </a:lnTo>
                <a:lnTo>
                  <a:pt x="5008740" y="101600"/>
                </a:lnTo>
                <a:lnTo>
                  <a:pt x="5038280" y="139700"/>
                </a:lnTo>
                <a:lnTo>
                  <a:pt x="5067300" y="177800"/>
                </a:lnTo>
                <a:lnTo>
                  <a:pt x="5095773" y="203200"/>
                </a:lnTo>
                <a:lnTo>
                  <a:pt x="5123713" y="241300"/>
                </a:lnTo>
                <a:lnTo>
                  <a:pt x="5151107" y="279400"/>
                </a:lnTo>
                <a:lnTo>
                  <a:pt x="5177942" y="317500"/>
                </a:lnTo>
                <a:lnTo>
                  <a:pt x="5204218" y="355600"/>
                </a:lnTo>
                <a:lnTo>
                  <a:pt x="5229923" y="393700"/>
                </a:lnTo>
                <a:lnTo>
                  <a:pt x="5255057" y="419100"/>
                </a:lnTo>
                <a:lnTo>
                  <a:pt x="5279606" y="457200"/>
                </a:lnTo>
                <a:lnTo>
                  <a:pt x="5303583" y="495300"/>
                </a:lnTo>
                <a:lnTo>
                  <a:pt x="5326964" y="533400"/>
                </a:lnTo>
                <a:lnTo>
                  <a:pt x="5349748" y="584200"/>
                </a:lnTo>
                <a:lnTo>
                  <a:pt x="5371922" y="622300"/>
                </a:lnTo>
                <a:lnTo>
                  <a:pt x="5393487" y="660400"/>
                </a:lnTo>
                <a:lnTo>
                  <a:pt x="5414442" y="698500"/>
                </a:lnTo>
                <a:lnTo>
                  <a:pt x="5434774" y="736600"/>
                </a:lnTo>
                <a:lnTo>
                  <a:pt x="5454472" y="774700"/>
                </a:lnTo>
                <a:lnTo>
                  <a:pt x="5473535" y="812800"/>
                </a:lnTo>
                <a:lnTo>
                  <a:pt x="5491962" y="863600"/>
                </a:lnTo>
                <a:lnTo>
                  <a:pt x="5509742" y="901700"/>
                </a:lnTo>
                <a:lnTo>
                  <a:pt x="5526875" y="939800"/>
                </a:lnTo>
                <a:lnTo>
                  <a:pt x="5543334" y="990600"/>
                </a:lnTo>
                <a:lnTo>
                  <a:pt x="5559145" y="1028700"/>
                </a:lnTo>
                <a:lnTo>
                  <a:pt x="5574271" y="1066800"/>
                </a:lnTo>
                <a:lnTo>
                  <a:pt x="5588724" y="1117600"/>
                </a:lnTo>
                <a:lnTo>
                  <a:pt x="5602490" y="1155700"/>
                </a:lnTo>
                <a:lnTo>
                  <a:pt x="5615571" y="1206500"/>
                </a:lnTo>
                <a:lnTo>
                  <a:pt x="5627954" y="1244600"/>
                </a:lnTo>
                <a:lnTo>
                  <a:pt x="5639625" y="1295400"/>
                </a:lnTo>
                <a:lnTo>
                  <a:pt x="5650598" y="1333500"/>
                </a:lnTo>
                <a:lnTo>
                  <a:pt x="5660847" y="1384300"/>
                </a:lnTo>
                <a:lnTo>
                  <a:pt x="5670385" y="1422400"/>
                </a:lnTo>
                <a:lnTo>
                  <a:pt x="5679198" y="1473200"/>
                </a:lnTo>
                <a:lnTo>
                  <a:pt x="5687263" y="1511300"/>
                </a:lnTo>
                <a:lnTo>
                  <a:pt x="5694604" y="1562100"/>
                </a:lnTo>
                <a:lnTo>
                  <a:pt x="5701195" y="1612900"/>
                </a:lnTo>
                <a:lnTo>
                  <a:pt x="5707024" y="1651000"/>
                </a:lnTo>
                <a:lnTo>
                  <a:pt x="5712104" y="1701800"/>
                </a:lnTo>
                <a:lnTo>
                  <a:pt x="5716422" y="1752600"/>
                </a:lnTo>
                <a:lnTo>
                  <a:pt x="5719965" y="1790700"/>
                </a:lnTo>
                <a:lnTo>
                  <a:pt x="5722721" y="1841500"/>
                </a:lnTo>
                <a:lnTo>
                  <a:pt x="5724715" y="1892300"/>
                </a:lnTo>
                <a:lnTo>
                  <a:pt x="5725909" y="1943100"/>
                </a:lnTo>
                <a:lnTo>
                  <a:pt x="5726303" y="1981200"/>
                </a:lnTo>
                <a:lnTo>
                  <a:pt x="5725680" y="2044700"/>
                </a:lnTo>
                <a:lnTo>
                  <a:pt x="5723839" y="2095500"/>
                </a:lnTo>
                <a:lnTo>
                  <a:pt x="5720804" y="2146300"/>
                </a:lnTo>
                <a:lnTo>
                  <a:pt x="5716587" y="2197100"/>
                </a:lnTo>
                <a:lnTo>
                  <a:pt x="5711228" y="2247900"/>
                </a:lnTo>
                <a:lnTo>
                  <a:pt x="5704764" y="2298700"/>
                </a:lnTo>
                <a:lnTo>
                  <a:pt x="5697194" y="2349500"/>
                </a:lnTo>
                <a:lnTo>
                  <a:pt x="5688558" y="2400300"/>
                </a:lnTo>
                <a:lnTo>
                  <a:pt x="5678894" y="2451100"/>
                </a:lnTo>
                <a:lnTo>
                  <a:pt x="5668200" y="2501900"/>
                </a:lnTo>
                <a:lnTo>
                  <a:pt x="5656542" y="2540000"/>
                </a:lnTo>
                <a:lnTo>
                  <a:pt x="5643905" y="2590800"/>
                </a:lnTo>
                <a:lnTo>
                  <a:pt x="5630342" y="2641600"/>
                </a:lnTo>
                <a:lnTo>
                  <a:pt x="5615864" y="2692400"/>
                </a:lnTo>
                <a:lnTo>
                  <a:pt x="5600509" y="2730500"/>
                </a:lnTo>
                <a:lnTo>
                  <a:pt x="5584304" y="2781300"/>
                </a:lnTo>
                <a:lnTo>
                  <a:pt x="5567273" y="2819400"/>
                </a:lnTo>
                <a:lnTo>
                  <a:pt x="5549430" y="2870200"/>
                </a:lnTo>
                <a:lnTo>
                  <a:pt x="5530812" y="2908300"/>
                </a:lnTo>
                <a:lnTo>
                  <a:pt x="5511444" y="2959100"/>
                </a:lnTo>
                <a:lnTo>
                  <a:pt x="5491353" y="2997200"/>
                </a:lnTo>
                <a:lnTo>
                  <a:pt x="5470563" y="3048000"/>
                </a:lnTo>
                <a:lnTo>
                  <a:pt x="5449113" y="3086100"/>
                </a:lnTo>
                <a:lnTo>
                  <a:pt x="5427002" y="3124200"/>
                </a:lnTo>
                <a:lnTo>
                  <a:pt x="5404282" y="3175000"/>
                </a:lnTo>
                <a:lnTo>
                  <a:pt x="5380977" y="3213100"/>
                </a:lnTo>
                <a:lnTo>
                  <a:pt x="5357088" y="3263900"/>
                </a:lnTo>
                <a:lnTo>
                  <a:pt x="5332679" y="3302000"/>
                </a:lnTo>
                <a:lnTo>
                  <a:pt x="5307749" y="3340100"/>
                </a:lnTo>
                <a:lnTo>
                  <a:pt x="5282323" y="3390900"/>
                </a:lnTo>
                <a:lnTo>
                  <a:pt x="5256454" y="3429000"/>
                </a:lnTo>
                <a:lnTo>
                  <a:pt x="5230139" y="3467100"/>
                </a:lnTo>
                <a:lnTo>
                  <a:pt x="5203418" y="3517900"/>
                </a:lnTo>
                <a:lnTo>
                  <a:pt x="5176317" y="3556000"/>
                </a:lnTo>
                <a:lnTo>
                  <a:pt x="5148859" y="3594100"/>
                </a:lnTo>
                <a:lnTo>
                  <a:pt x="5121072" y="3644900"/>
                </a:lnTo>
                <a:lnTo>
                  <a:pt x="5092979" y="3683000"/>
                </a:lnTo>
                <a:lnTo>
                  <a:pt x="5064607" y="3733800"/>
                </a:lnTo>
                <a:lnTo>
                  <a:pt x="5035994" y="3771900"/>
                </a:lnTo>
                <a:lnTo>
                  <a:pt x="4982489" y="3848100"/>
                </a:lnTo>
                <a:lnTo>
                  <a:pt x="4907800" y="3962400"/>
                </a:lnTo>
                <a:lnTo>
                  <a:pt x="4882756" y="4013200"/>
                </a:lnTo>
                <a:lnTo>
                  <a:pt x="4732502" y="4241800"/>
                </a:lnTo>
                <a:lnTo>
                  <a:pt x="4707687" y="4292600"/>
                </a:lnTo>
                <a:lnTo>
                  <a:pt x="4658487" y="4368800"/>
                </a:lnTo>
                <a:lnTo>
                  <a:pt x="4634128" y="4406900"/>
                </a:lnTo>
                <a:lnTo>
                  <a:pt x="4609985" y="4457700"/>
                </a:lnTo>
                <a:lnTo>
                  <a:pt x="4586059" y="4495800"/>
                </a:lnTo>
                <a:lnTo>
                  <a:pt x="4562386" y="4546600"/>
                </a:lnTo>
                <a:lnTo>
                  <a:pt x="4538992" y="4584700"/>
                </a:lnTo>
                <a:lnTo>
                  <a:pt x="4515891" y="4635500"/>
                </a:lnTo>
                <a:lnTo>
                  <a:pt x="4493107" y="4673600"/>
                </a:lnTo>
                <a:lnTo>
                  <a:pt x="4470679" y="4724400"/>
                </a:lnTo>
                <a:lnTo>
                  <a:pt x="4448619" y="4762500"/>
                </a:lnTo>
                <a:lnTo>
                  <a:pt x="4426940" y="4813300"/>
                </a:lnTo>
                <a:lnTo>
                  <a:pt x="4405693" y="4864100"/>
                </a:lnTo>
                <a:lnTo>
                  <a:pt x="4384878" y="4902200"/>
                </a:lnTo>
                <a:lnTo>
                  <a:pt x="4364520" y="4953000"/>
                </a:lnTo>
                <a:lnTo>
                  <a:pt x="4344670" y="5003800"/>
                </a:lnTo>
                <a:lnTo>
                  <a:pt x="4325315" y="5054600"/>
                </a:lnTo>
                <a:lnTo>
                  <a:pt x="4306506" y="5105400"/>
                </a:lnTo>
                <a:lnTo>
                  <a:pt x="4288256" y="5156200"/>
                </a:lnTo>
                <a:lnTo>
                  <a:pt x="4270591" y="5207000"/>
                </a:lnTo>
                <a:lnTo>
                  <a:pt x="4253535" y="5257800"/>
                </a:lnTo>
                <a:lnTo>
                  <a:pt x="4237113" y="5308600"/>
                </a:lnTo>
                <a:lnTo>
                  <a:pt x="4221353" y="5359400"/>
                </a:lnTo>
                <a:lnTo>
                  <a:pt x="4206265" y="5410200"/>
                </a:lnTo>
                <a:lnTo>
                  <a:pt x="4191876" y="5461000"/>
                </a:lnTo>
                <a:lnTo>
                  <a:pt x="4102176" y="5461000"/>
                </a:lnTo>
                <a:lnTo>
                  <a:pt x="4102176" y="6121400"/>
                </a:lnTo>
                <a:lnTo>
                  <a:pt x="4098925" y="6159500"/>
                </a:lnTo>
                <a:lnTo>
                  <a:pt x="4095699" y="6210300"/>
                </a:lnTo>
                <a:lnTo>
                  <a:pt x="4092562" y="6261100"/>
                </a:lnTo>
                <a:lnTo>
                  <a:pt x="4089539" y="6311900"/>
                </a:lnTo>
                <a:lnTo>
                  <a:pt x="4086695" y="6362700"/>
                </a:lnTo>
                <a:lnTo>
                  <a:pt x="2700858" y="6362700"/>
                </a:lnTo>
                <a:lnTo>
                  <a:pt x="2654897" y="6375400"/>
                </a:lnTo>
                <a:lnTo>
                  <a:pt x="2611640" y="6388100"/>
                </a:lnTo>
                <a:lnTo>
                  <a:pt x="2571585" y="6413500"/>
                </a:lnTo>
                <a:lnTo>
                  <a:pt x="2535224" y="6438900"/>
                </a:lnTo>
                <a:lnTo>
                  <a:pt x="2503081" y="6477000"/>
                </a:lnTo>
                <a:lnTo>
                  <a:pt x="2475661" y="6502400"/>
                </a:lnTo>
                <a:lnTo>
                  <a:pt x="2453449" y="6553200"/>
                </a:lnTo>
                <a:lnTo>
                  <a:pt x="2436952" y="6591300"/>
                </a:lnTo>
                <a:lnTo>
                  <a:pt x="2426690" y="6642100"/>
                </a:lnTo>
                <a:lnTo>
                  <a:pt x="2423160" y="6680200"/>
                </a:lnTo>
                <a:lnTo>
                  <a:pt x="2426690" y="6731000"/>
                </a:lnTo>
                <a:lnTo>
                  <a:pt x="2436952" y="6781800"/>
                </a:lnTo>
                <a:lnTo>
                  <a:pt x="2453449" y="6819900"/>
                </a:lnTo>
                <a:lnTo>
                  <a:pt x="2475661" y="6858000"/>
                </a:lnTo>
                <a:lnTo>
                  <a:pt x="2503081" y="6896100"/>
                </a:lnTo>
                <a:lnTo>
                  <a:pt x="2535224" y="6934200"/>
                </a:lnTo>
                <a:lnTo>
                  <a:pt x="2571585" y="6959600"/>
                </a:lnTo>
                <a:lnTo>
                  <a:pt x="2611640" y="6985000"/>
                </a:lnTo>
                <a:lnTo>
                  <a:pt x="2654897" y="6997700"/>
                </a:lnTo>
                <a:lnTo>
                  <a:pt x="2700858" y="7010400"/>
                </a:lnTo>
                <a:lnTo>
                  <a:pt x="4074718" y="7010400"/>
                </a:lnTo>
                <a:lnTo>
                  <a:pt x="4074718" y="7035800"/>
                </a:lnTo>
                <a:lnTo>
                  <a:pt x="4072953" y="7086600"/>
                </a:lnTo>
                <a:lnTo>
                  <a:pt x="4067695" y="7137400"/>
                </a:lnTo>
                <a:lnTo>
                  <a:pt x="4059021" y="7188200"/>
                </a:lnTo>
                <a:lnTo>
                  <a:pt x="4046969" y="7226300"/>
                </a:lnTo>
                <a:lnTo>
                  <a:pt x="4031640" y="7277100"/>
                </a:lnTo>
                <a:lnTo>
                  <a:pt x="4013073" y="7327900"/>
                </a:lnTo>
                <a:lnTo>
                  <a:pt x="3427374" y="7327900"/>
                </a:lnTo>
                <a:lnTo>
                  <a:pt x="3427374" y="7975600"/>
                </a:lnTo>
                <a:lnTo>
                  <a:pt x="3251403" y="8153400"/>
                </a:lnTo>
                <a:lnTo>
                  <a:pt x="3215906" y="8178800"/>
                </a:lnTo>
                <a:lnTo>
                  <a:pt x="3178733" y="8216900"/>
                </a:lnTo>
                <a:lnTo>
                  <a:pt x="3140062" y="8242300"/>
                </a:lnTo>
                <a:lnTo>
                  <a:pt x="3100032" y="8267700"/>
                </a:lnTo>
                <a:lnTo>
                  <a:pt x="3058795" y="8293100"/>
                </a:lnTo>
                <a:lnTo>
                  <a:pt x="2839783" y="8356600"/>
                </a:lnTo>
                <a:lnTo>
                  <a:pt x="2658237" y="8356600"/>
                </a:lnTo>
                <a:lnTo>
                  <a:pt x="2439212" y="8293100"/>
                </a:lnTo>
                <a:lnTo>
                  <a:pt x="2397963" y="8267700"/>
                </a:lnTo>
                <a:lnTo>
                  <a:pt x="2357932" y="8242300"/>
                </a:lnTo>
                <a:lnTo>
                  <a:pt x="2319248" y="8216900"/>
                </a:lnTo>
                <a:lnTo>
                  <a:pt x="2282075" y="8178800"/>
                </a:lnTo>
                <a:lnTo>
                  <a:pt x="2246566" y="8153400"/>
                </a:lnTo>
                <a:lnTo>
                  <a:pt x="2070620" y="7975600"/>
                </a:lnTo>
                <a:lnTo>
                  <a:pt x="3427374" y="7975600"/>
                </a:lnTo>
                <a:lnTo>
                  <a:pt x="3427374" y="7327900"/>
                </a:lnTo>
                <a:lnTo>
                  <a:pt x="1484922" y="7327900"/>
                </a:lnTo>
                <a:lnTo>
                  <a:pt x="1466380" y="7277100"/>
                </a:lnTo>
                <a:lnTo>
                  <a:pt x="1451038" y="7226300"/>
                </a:lnTo>
                <a:lnTo>
                  <a:pt x="1438998" y="7188200"/>
                </a:lnTo>
                <a:lnTo>
                  <a:pt x="1430312" y="7137400"/>
                </a:lnTo>
                <a:lnTo>
                  <a:pt x="1425041" y="7086600"/>
                </a:lnTo>
                <a:lnTo>
                  <a:pt x="1423276" y="7035800"/>
                </a:lnTo>
                <a:lnTo>
                  <a:pt x="1423276" y="6413500"/>
                </a:lnTo>
                <a:lnTo>
                  <a:pt x="1422971" y="6362700"/>
                </a:lnTo>
                <a:lnTo>
                  <a:pt x="1422057" y="6311900"/>
                </a:lnTo>
                <a:lnTo>
                  <a:pt x="1420545" y="6261100"/>
                </a:lnTo>
                <a:lnTo>
                  <a:pt x="1418450" y="6210300"/>
                </a:lnTo>
                <a:lnTo>
                  <a:pt x="1415770" y="6159500"/>
                </a:lnTo>
                <a:lnTo>
                  <a:pt x="1412519" y="6121400"/>
                </a:lnTo>
                <a:lnTo>
                  <a:pt x="4102176" y="6121400"/>
                </a:lnTo>
                <a:lnTo>
                  <a:pt x="4102176" y="5461000"/>
                </a:lnTo>
                <a:lnTo>
                  <a:pt x="3728008" y="5461000"/>
                </a:lnTo>
                <a:lnTo>
                  <a:pt x="3681057" y="5435600"/>
                </a:lnTo>
                <a:lnTo>
                  <a:pt x="3635057" y="5410200"/>
                </a:lnTo>
                <a:lnTo>
                  <a:pt x="3590023" y="5384800"/>
                </a:lnTo>
                <a:lnTo>
                  <a:pt x="3545916" y="5359400"/>
                </a:lnTo>
                <a:lnTo>
                  <a:pt x="3502749" y="5334000"/>
                </a:lnTo>
                <a:lnTo>
                  <a:pt x="3460508" y="5308600"/>
                </a:lnTo>
                <a:lnTo>
                  <a:pt x="3419170" y="5283200"/>
                </a:lnTo>
                <a:lnTo>
                  <a:pt x="3378733" y="5257800"/>
                </a:lnTo>
                <a:lnTo>
                  <a:pt x="3339185" y="5219700"/>
                </a:lnTo>
                <a:lnTo>
                  <a:pt x="3300514" y="5194300"/>
                </a:lnTo>
                <a:lnTo>
                  <a:pt x="3262719" y="5168900"/>
                </a:lnTo>
                <a:lnTo>
                  <a:pt x="3225774" y="5143500"/>
                </a:lnTo>
                <a:lnTo>
                  <a:pt x="3189694" y="5118100"/>
                </a:lnTo>
                <a:lnTo>
                  <a:pt x="3242005" y="5054600"/>
                </a:lnTo>
                <a:lnTo>
                  <a:pt x="3291687" y="4991100"/>
                </a:lnTo>
                <a:lnTo>
                  <a:pt x="3338792" y="4927600"/>
                </a:lnTo>
                <a:lnTo>
                  <a:pt x="3383407" y="4864100"/>
                </a:lnTo>
                <a:lnTo>
                  <a:pt x="3425571" y="4800600"/>
                </a:lnTo>
                <a:lnTo>
                  <a:pt x="3465385" y="4737100"/>
                </a:lnTo>
                <a:lnTo>
                  <a:pt x="3495395" y="4686300"/>
                </a:lnTo>
                <a:lnTo>
                  <a:pt x="3502901" y="4673600"/>
                </a:lnTo>
                <a:lnTo>
                  <a:pt x="3538194" y="4610100"/>
                </a:lnTo>
                <a:lnTo>
                  <a:pt x="3571316" y="4559300"/>
                </a:lnTo>
                <a:lnTo>
                  <a:pt x="3602355" y="4495800"/>
                </a:lnTo>
                <a:lnTo>
                  <a:pt x="3631361" y="4432300"/>
                </a:lnTo>
                <a:lnTo>
                  <a:pt x="3658425" y="4381500"/>
                </a:lnTo>
                <a:lnTo>
                  <a:pt x="3683584" y="4318000"/>
                </a:lnTo>
                <a:lnTo>
                  <a:pt x="3706939" y="4254500"/>
                </a:lnTo>
                <a:lnTo>
                  <a:pt x="3728529" y="4203700"/>
                </a:lnTo>
                <a:lnTo>
                  <a:pt x="3748455" y="4152900"/>
                </a:lnTo>
                <a:lnTo>
                  <a:pt x="3766756" y="4102100"/>
                </a:lnTo>
                <a:lnTo>
                  <a:pt x="3783507" y="4038600"/>
                </a:lnTo>
                <a:lnTo>
                  <a:pt x="3798786" y="3987800"/>
                </a:lnTo>
                <a:lnTo>
                  <a:pt x="3812641" y="3937000"/>
                </a:lnTo>
                <a:lnTo>
                  <a:pt x="3825176" y="3898900"/>
                </a:lnTo>
                <a:lnTo>
                  <a:pt x="3836416" y="3848100"/>
                </a:lnTo>
                <a:lnTo>
                  <a:pt x="3846461" y="3810000"/>
                </a:lnTo>
                <a:lnTo>
                  <a:pt x="3855377" y="3759200"/>
                </a:lnTo>
                <a:lnTo>
                  <a:pt x="3863213" y="3721100"/>
                </a:lnTo>
                <a:lnTo>
                  <a:pt x="3870045" y="3683000"/>
                </a:lnTo>
                <a:lnTo>
                  <a:pt x="3875951" y="3644900"/>
                </a:lnTo>
                <a:lnTo>
                  <a:pt x="3880980" y="3606800"/>
                </a:lnTo>
                <a:lnTo>
                  <a:pt x="3885222" y="3581400"/>
                </a:lnTo>
                <a:lnTo>
                  <a:pt x="3888740" y="3543300"/>
                </a:lnTo>
                <a:lnTo>
                  <a:pt x="3891584" y="3517900"/>
                </a:lnTo>
                <a:lnTo>
                  <a:pt x="3893845" y="3492500"/>
                </a:lnTo>
                <a:lnTo>
                  <a:pt x="3895585" y="3467100"/>
                </a:lnTo>
                <a:lnTo>
                  <a:pt x="3896855" y="3441700"/>
                </a:lnTo>
                <a:lnTo>
                  <a:pt x="3897757" y="3429000"/>
                </a:lnTo>
                <a:lnTo>
                  <a:pt x="3898328" y="3416300"/>
                </a:lnTo>
                <a:lnTo>
                  <a:pt x="3898646" y="3403600"/>
                </a:lnTo>
                <a:lnTo>
                  <a:pt x="3898785" y="3390900"/>
                </a:lnTo>
                <a:lnTo>
                  <a:pt x="3897782" y="3340100"/>
                </a:lnTo>
                <a:lnTo>
                  <a:pt x="3894836" y="3289300"/>
                </a:lnTo>
                <a:lnTo>
                  <a:pt x="3889972" y="3238500"/>
                </a:lnTo>
                <a:lnTo>
                  <a:pt x="3883253" y="3200400"/>
                </a:lnTo>
                <a:lnTo>
                  <a:pt x="3874706" y="3149600"/>
                </a:lnTo>
                <a:lnTo>
                  <a:pt x="3864368" y="3098800"/>
                </a:lnTo>
                <a:lnTo>
                  <a:pt x="3852291" y="3060700"/>
                </a:lnTo>
                <a:lnTo>
                  <a:pt x="3838486" y="3009900"/>
                </a:lnTo>
                <a:lnTo>
                  <a:pt x="3823017" y="2971800"/>
                </a:lnTo>
                <a:lnTo>
                  <a:pt x="3805910" y="2933700"/>
                </a:lnTo>
                <a:lnTo>
                  <a:pt x="3787216" y="2882900"/>
                </a:lnTo>
                <a:lnTo>
                  <a:pt x="3773703" y="2857500"/>
                </a:lnTo>
                <a:lnTo>
                  <a:pt x="3766947" y="2844800"/>
                </a:lnTo>
                <a:lnTo>
                  <a:pt x="3745166" y="2806700"/>
                </a:lnTo>
                <a:lnTo>
                  <a:pt x="3721900" y="2768600"/>
                </a:lnTo>
                <a:lnTo>
                  <a:pt x="3697186" y="2730500"/>
                </a:lnTo>
                <a:lnTo>
                  <a:pt x="3671074" y="2692400"/>
                </a:lnTo>
                <a:lnTo>
                  <a:pt x="3643579" y="2654300"/>
                </a:lnTo>
                <a:lnTo>
                  <a:pt x="3614763" y="2616200"/>
                </a:lnTo>
                <a:lnTo>
                  <a:pt x="3584651" y="2590800"/>
                </a:lnTo>
                <a:lnTo>
                  <a:pt x="3553295" y="2552700"/>
                </a:lnTo>
                <a:lnTo>
                  <a:pt x="3520706" y="2527300"/>
                </a:lnTo>
                <a:lnTo>
                  <a:pt x="3486950" y="2489200"/>
                </a:lnTo>
                <a:lnTo>
                  <a:pt x="3452050" y="2463800"/>
                </a:lnTo>
                <a:lnTo>
                  <a:pt x="3416046" y="2438400"/>
                </a:lnTo>
                <a:lnTo>
                  <a:pt x="3378987" y="2413000"/>
                </a:lnTo>
                <a:lnTo>
                  <a:pt x="3340900" y="2387600"/>
                </a:lnTo>
                <a:lnTo>
                  <a:pt x="3301822" y="2362200"/>
                </a:lnTo>
                <a:lnTo>
                  <a:pt x="3261791" y="2336800"/>
                </a:lnTo>
                <a:lnTo>
                  <a:pt x="3247059" y="2332240"/>
                </a:lnTo>
                <a:lnTo>
                  <a:pt x="3247059" y="3390900"/>
                </a:lnTo>
                <a:lnTo>
                  <a:pt x="3246793" y="3390900"/>
                </a:lnTo>
                <a:lnTo>
                  <a:pt x="3246031" y="3416300"/>
                </a:lnTo>
                <a:lnTo>
                  <a:pt x="3244431" y="3429000"/>
                </a:lnTo>
                <a:lnTo>
                  <a:pt x="3241713" y="3467100"/>
                </a:lnTo>
                <a:lnTo>
                  <a:pt x="3237585" y="3505200"/>
                </a:lnTo>
                <a:lnTo>
                  <a:pt x="3231731" y="3543300"/>
                </a:lnTo>
                <a:lnTo>
                  <a:pt x="3223869" y="3594100"/>
                </a:lnTo>
                <a:lnTo>
                  <a:pt x="3213697" y="3644900"/>
                </a:lnTo>
                <a:lnTo>
                  <a:pt x="3200920" y="3695700"/>
                </a:lnTo>
                <a:lnTo>
                  <a:pt x="3185236" y="3759200"/>
                </a:lnTo>
                <a:lnTo>
                  <a:pt x="3166351" y="3835400"/>
                </a:lnTo>
                <a:lnTo>
                  <a:pt x="3143974" y="3898900"/>
                </a:lnTo>
                <a:lnTo>
                  <a:pt x="3117799" y="3975100"/>
                </a:lnTo>
                <a:lnTo>
                  <a:pt x="3087522" y="4051300"/>
                </a:lnTo>
                <a:lnTo>
                  <a:pt x="3052876" y="4127500"/>
                </a:lnTo>
                <a:lnTo>
                  <a:pt x="3031452" y="4178300"/>
                </a:lnTo>
                <a:lnTo>
                  <a:pt x="3009150" y="4216400"/>
                </a:lnTo>
                <a:lnTo>
                  <a:pt x="2985947" y="4267200"/>
                </a:lnTo>
                <a:lnTo>
                  <a:pt x="2961843" y="4305300"/>
                </a:lnTo>
                <a:lnTo>
                  <a:pt x="2936862" y="4356100"/>
                </a:lnTo>
                <a:lnTo>
                  <a:pt x="2910992" y="4394200"/>
                </a:lnTo>
                <a:lnTo>
                  <a:pt x="2884246" y="4432300"/>
                </a:lnTo>
                <a:lnTo>
                  <a:pt x="2856598" y="4483100"/>
                </a:lnTo>
                <a:lnTo>
                  <a:pt x="2828074" y="4521200"/>
                </a:lnTo>
                <a:lnTo>
                  <a:pt x="2798661" y="4559300"/>
                </a:lnTo>
                <a:lnTo>
                  <a:pt x="2768371" y="4597400"/>
                </a:lnTo>
                <a:lnTo>
                  <a:pt x="2737205" y="4648200"/>
                </a:lnTo>
                <a:lnTo>
                  <a:pt x="2705163" y="4686300"/>
                </a:lnTo>
                <a:lnTo>
                  <a:pt x="2648712" y="4610100"/>
                </a:lnTo>
                <a:lnTo>
                  <a:pt x="2596477" y="4546600"/>
                </a:lnTo>
                <a:lnTo>
                  <a:pt x="2548305" y="4483100"/>
                </a:lnTo>
                <a:lnTo>
                  <a:pt x="2504033" y="4419600"/>
                </a:lnTo>
                <a:lnTo>
                  <a:pt x="2463495" y="4356100"/>
                </a:lnTo>
                <a:lnTo>
                  <a:pt x="2426525" y="4305300"/>
                </a:lnTo>
                <a:lnTo>
                  <a:pt x="2392984" y="4241800"/>
                </a:lnTo>
                <a:lnTo>
                  <a:pt x="2362682" y="4178300"/>
                </a:lnTo>
                <a:lnTo>
                  <a:pt x="2335479" y="4127500"/>
                </a:lnTo>
                <a:lnTo>
                  <a:pt x="2311209" y="4064000"/>
                </a:lnTo>
                <a:lnTo>
                  <a:pt x="2289708" y="4013200"/>
                </a:lnTo>
                <a:lnTo>
                  <a:pt x="2270798" y="3962400"/>
                </a:lnTo>
                <a:lnTo>
                  <a:pt x="2254351" y="3911600"/>
                </a:lnTo>
                <a:lnTo>
                  <a:pt x="2240178" y="3860800"/>
                </a:lnTo>
                <a:lnTo>
                  <a:pt x="2228138" y="3810000"/>
                </a:lnTo>
                <a:lnTo>
                  <a:pt x="2218055" y="3771900"/>
                </a:lnTo>
                <a:lnTo>
                  <a:pt x="2209774" y="3733800"/>
                </a:lnTo>
                <a:lnTo>
                  <a:pt x="2203132" y="3683000"/>
                </a:lnTo>
                <a:lnTo>
                  <a:pt x="2197963" y="3644900"/>
                </a:lnTo>
                <a:lnTo>
                  <a:pt x="2191423" y="3581400"/>
                </a:lnTo>
                <a:lnTo>
                  <a:pt x="2188845" y="3530600"/>
                </a:lnTo>
                <a:lnTo>
                  <a:pt x="2188654" y="3505200"/>
                </a:lnTo>
                <a:lnTo>
                  <a:pt x="2188972" y="3479800"/>
                </a:lnTo>
                <a:lnTo>
                  <a:pt x="2189632" y="3467100"/>
                </a:lnTo>
                <a:lnTo>
                  <a:pt x="2190470" y="3454400"/>
                </a:lnTo>
                <a:lnTo>
                  <a:pt x="2191347" y="3441700"/>
                </a:lnTo>
                <a:lnTo>
                  <a:pt x="2192083" y="3429000"/>
                </a:lnTo>
                <a:lnTo>
                  <a:pt x="2195499" y="3416300"/>
                </a:lnTo>
                <a:lnTo>
                  <a:pt x="2195499" y="3390900"/>
                </a:lnTo>
                <a:lnTo>
                  <a:pt x="2197646" y="3340100"/>
                </a:lnTo>
                <a:lnTo>
                  <a:pt x="2203983" y="3289300"/>
                </a:lnTo>
                <a:lnTo>
                  <a:pt x="2214308" y="3251200"/>
                </a:lnTo>
                <a:lnTo>
                  <a:pt x="2228443" y="3200400"/>
                </a:lnTo>
                <a:lnTo>
                  <a:pt x="2246198" y="3162300"/>
                </a:lnTo>
                <a:lnTo>
                  <a:pt x="2267381" y="3124200"/>
                </a:lnTo>
                <a:lnTo>
                  <a:pt x="2291804" y="3086100"/>
                </a:lnTo>
                <a:lnTo>
                  <a:pt x="2319299" y="3048000"/>
                </a:lnTo>
                <a:lnTo>
                  <a:pt x="2349652" y="3009900"/>
                </a:lnTo>
                <a:lnTo>
                  <a:pt x="2382697" y="2984500"/>
                </a:lnTo>
                <a:lnTo>
                  <a:pt x="2418245" y="2959100"/>
                </a:lnTo>
                <a:lnTo>
                  <a:pt x="2456103" y="2933700"/>
                </a:lnTo>
                <a:lnTo>
                  <a:pt x="2496070" y="2908300"/>
                </a:lnTo>
                <a:lnTo>
                  <a:pt x="2537993" y="2895600"/>
                </a:lnTo>
                <a:lnTo>
                  <a:pt x="2581656" y="2882900"/>
                </a:lnTo>
                <a:lnTo>
                  <a:pt x="2673489" y="2857500"/>
                </a:lnTo>
                <a:lnTo>
                  <a:pt x="2769070" y="2857500"/>
                </a:lnTo>
                <a:lnTo>
                  <a:pt x="2860891" y="2882900"/>
                </a:lnTo>
                <a:lnTo>
                  <a:pt x="2904553" y="2895600"/>
                </a:lnTo>
                <a:lnTo>
                  <a:pt x="2946476" y="2908300"/>
                </a:lnTo>
                <a:lnTo>
                  <a:pt x="2986455" y="2933700"/>
                </a:lnTo>
                <a:lnTo>
                  <a:pt x="3024301" y="2959100"/>
                </a:lnTo>
                <a:lnTo>
                  <a:pt x="3059849" y="2984500"/>
                </a:lnTo>
                <a:lnTo>
                  <a:pt x="3092894" y="3009900"/>
                </a:lnTo>
                <a:lnTo>
                  <a:pt x="3123260" y="3048000"/>
                </a:lnTo>
                <a:lnTo>
                  <a:pt x="3150743" y="3086100"/>
                </a:lnTo>
                <a:lnTo>
                  <a:pt x="3175177" y="3124200"/>
                </a:lnTo>
                <a:lnTo>
                  <a:pt x="3196361" y="3162300"/>
                </a:lnTo>
                <a:lnTo>
                  <a:pt x="3214116" y="3200400"/>
                </a:lnTo>
                <a:lnTo>
                  <a:pt x="3228251" y="3251200"/>
                </a:lnTo>
                <a:lnTo>
                  <a:pt x="3238576" y="3289300"/>
                </a:lnTo>
                <a:lnTo>
                  <a:pt x="3244913" y="3340100"/>
                </a:lnTo>
                <a:lnTo>
                  <a:pt x="3247059" y="3390900"/>
                </a:lnTo>
                <a:lnTo>
                  <a:pt x="3247059" y="2332240"/>
                </a:lnTo>
                <a:lnTo>
                  <a:pt x="3220859" y="2324100"/>
                </a:lnTo>
                <a:lnTo>
                  <a:pt x="3179038" y="2298700"/>
                </a:lnTo>
                <a:lnTo>
                  <a:pt x="3092958" y="2273300"/>
                </a:lnTo>
                <a:lnTo>
                  <a:pt x="2911983" y="2222500"/>
                </a:lnTo>
                <a:lnTo>
                  <a:pt x="2865120" y="2222500"/>
                </a:lnTo>
                <a:lnTo>
                  <a:pt x="2817698" y="2209800"/>
                </a:lnTo>
                <a:lnTo>
                  <a:pt x="2625852" y="2209800"/>
                </a:lnTo>
                <a:lnTo>
                  <a:pt x="2578874" y="2222500"/>
                </a:lnTo>
                <a:lnTo>
                  <a:pt x="2532469" y="2222500"/>
                </a:lnTo>
                <a:lnTo>
                  <a:pt x="2441460" y="2247900"/>
                </a:lnTo>
                <a:lnTo>
                  <a:pt x="2396934" y="2247900"/>
                </a:lnTo>
                <a:lnTo>
                  <a:pt x="2353119" y="2273300"/>
                </a:lnTo>
                <a:lnTo>
                  <a:pt x="2226259" y="2311400"/>
                </a:lnTo>
                <a:lnTo>
                  <a:pt x="2185619" y="2336800"/>
                </a:lnTo>
                <a:lnTo>
                  <a:pt x="2145881" y="2362200"/>
                </a:lnTo>
                <a:lnTo>
                  <a:pt x="2107057" y="2387600"/>
                </a:lnTo>
                <a:lnTo>
                  <a:pt x="2069198" y="2400300"/>
                </a:lnTo>
                <a:lnTo>
                  <a:pt x="2032342" y="2425700"/>
                </a:lnTo>
                <a:lnTo>
                  <a:pt x="1996528" y="2463800"/>
                </a:lnTo>
                <a:lnTo>
                  <a:pt x="1961781" y="2489200"/>
                </a:lnTo>
                <a:lnTo>
                  <a:pt x="1928139" y="2514600"/>
                </a:lnTo>
                <a:lnTo>
                  <a:pt x="1895652" y="2552700"/>
                </a:lnTo>
                <a:lnTo>
                  <a:pt x="1864360" y="2578100"/>
                </a:lnTo>
                <a:lnTo>
                  <a:pt x="1834273" y="2616200"/>
                </a:lnTo>
                <a:lnTo>
                  <a:pt x="1805457" y="2641600"/>
                </a:lnTo>
                <a:lnTo>
                  <a:pt x="1777923" y="2679700"/>
                </a:lnTo>
                <a:lnTo>
                  <a:pt x="1751736" y="2717800"/>
                </a:lnTo>
                <a:lnTo>
                  <a:pt x="1726907" y="2755900"/>
                </a:lnTo>
                <a:lnTo>
                  <a:pt x="1703501" y="2794000"/>
                </a:lnTo>
                <a:lnTo>
                  <a:pt x="1681530" y="2832100"/>
                </a:lnTo>
                <a:lnTo>
                  <a:pt x="1661033" y="2870200"/>
                </a:lnTo>
                <a:lnTo>
                  <a:pt x="1642059" y="2921000"/>
                </a:lnTo>
                <a:lnTo>
                  <a:pt x="1624647" y="2959100"/>
                </a:lnTo>
                <a:lnTo>
                  <a:pt x="1608823" y="2997200"/>
                </a:lnTo>
                <a:lnTo>
                  <a:pt x="1594624" y="3048000"/>
                </a:lnTo>
                <a:lnTo>
                  <a:pt x="1582089" y="3086100"/>
                </a:lnTo>
                <a:lnTo>
                  <a:pt x="1571269" y="3136900"/>
                </a:lnTo>
                <a:lnTo>
                  <a:pt x="1562176" y="3175000"/>
                </a:lnTo>
                <a:lnTo>
                  <a:pt x="1554873" y="3225800"/>
                </a:lnTo>
                <a:lnTo>
                  <a:pt x="1549374" y="3276600"/>
                </a:lnTo>
                <a:lnTo>
                  <a:pt x="1545729" y="3314700"/>
                </a:lnTo>
                <a:lnTo>
                  <a:pt x="1543977" y="3365500"/>
                </a:lnTo>
                <a:lnTo>
                  <a:pt x="1541475" y="3390900"/>
                </a:lnTo>
                <a:lnTo>
                  <a:pt x="1540319" y="3416300"/>
                </a:lnTo>
                <a:lnTo>
                  <a:pt x="1539316" y="3429000"/>
                </a:lnTo>
                <a:lnTo>
                  <a:pt x="1538554" y="3454400"/>
                </a:lnTo>
                <a:lnTo>
                  <a:pt x="1538097" y="3479800"/>
                </a:lnTo>
                <a:lnTo>
                  <a:pt x="1538211" y="3517900"/>
                </a:lnTo>
                <a:lnTo>
                  <a:pt x="1538401" y="3530600"/>
                </a:lnTo>
                <a:lnTo>
                  <a:pt x="1539303" y="3568700"/>
                </a:lnTo>
                <a:lnTo>
                  <a:pt x="1540814" y="3594100"/>
                </a:lnTo>
                <a:lnTo>
                  <a:pt x="1542999" y="3632200"/>
                </a:lnTo>
                <a:lnTo>
                  <a:pt x="1545945" y="3670300"/>
                </a:lnTo>
                <a:lnTo>
                  <a:pt x="1549704" y="3695700"/>
                </a:lnTo>
                <a:lnTo>
                  <a:pt x="1554365" y="3746500"/>
                </a:lnTo>
                <a:lnTo>
                  <a:pt x="1560004" y="3784600"/>
                </a:lnTo>
                <a:lnTo>
                  <a:pt x="1566684" y="3822700"/>
                </a:lnTo>
                <a:lnTo>
                  <a:pt x="1574482" y="3860800"/>
                </a:lnTo>
                <a:lnTo>
                  <a:pt x="1583474" y="3911600"/>
                </a:lnTo>
                <a:lnTo>
                  <a:pt x="1593748" y="3949700"/>
                </a:lnTo>
                <a:lnTo>
                  <a:pt x="1605356" y="4000500"/>
                </a:lnTo>
                <a:lnTo>
                  <a:pt x="1618373" y="4051300"/>
                </a:lnTo>
                <a:lnTo>
                  <a:pt x="1632889" y="4102100"/>
                </a:lnTo>
                <a:lnTo>
                  <a:pt x="1648968" y="4152900"/>
                </a:lnTo>
                <a:lnTo>
                  <a:pt x="1666684" y="4203700"/>
                </a:lnTo>
                <a:lnTo>
                  <a:pt x="1686102" y="4254500"/>
                </a:lnTo>
                <a:lnTo>
                  <a:pt x="1707311" y="4305300"/>
                </a:lnTo>
                <a:lnTo>
                  <a:pt x="1730387" y="4368800"/>
                </a:lnTo>
                <a:lnTo>
                  <a:pt x="1755394" y="4419600"/>
                </a:lnTo>
                <a:lnTo>
                  <a:pt x="1782406" y="4470400"/>
                </a:lnTo>
                <a:lnTo>
                  <a:pt x="1811502" y="4533900"/>
                </a:lnTo>
                <a:lnTo>
                  <a:pt x="1842757" y="4584700"/>
                </a:lnTo>
                <a:lnTo>
                  <a:pt x="1876234" y="4648200"/>
                </a:lnTo>
                <a:lnTo>
                  <a:pt x="1912010" y="4711700"/>
                </a:lnTo>
                <a:lnTo>
                  <a:pt x="1950173" y="4762500"/>
                </a:lnTo>
                <a:lnTo>
                  <a:pt x="1990788" y="4826000"/>
                </a:lnTo>
                <a:lnTo>
                  <a:pt x="2033917" y="4889500"/>
                </a:lnTo>
                <a:lnTo>
                  <a:pt x="2079650" y="4953000"/>
                </a:lnTo>
                <a:lnTo>
                  <a:pt x="2128062" y="5003800"/>
                </a:lnTo>
                <a:lnTo>
                  <a:pt x="2179205" y="5067300"/>
                </a:lnTo>
                <a:lnTo>
                  <a:pt x="2233180" y="5130800"/>
                </a:lnTo>
                <a:lnTo>
                  <a:pt x="2193785" y="5156200"/>
                </a:lnTo>
                <a:lnTo>
                  <a:pt x="2153691" y="5194300"/>
                </a:lnTo>
                <a:lnTo>
                  <a:pt x="2112899" y="5219700"/>
                </a:lnTo>
                <a:lnTo>
                  <a:pt x="2071408" y="5245100"/>
                </a:lnTo>
                <a:lnTo>
                  <a:pt x="2029231" y="5270500"/>
                </a:lnTo>
                <a:lnTo>
                  <a:pt x="1986356" y="5308600"/>
                </a:lnTo>
                <a:lnTo>
                  <a:pt x="1898535" y="5359400"/>
                </a:lnTo>
                <a:lnTo>
                  <a:pt x="1807959" y="5410200"/>
                </a:lnTo>
                <a:lnTo>
                  <a:pt x="1714639" y="5461000"/>
                </a:lnTo>
                <a:lnTo>
                  <a:pt x="1304988" y="5461000"/>
                </a:lnTo>
                <a:lnTo>
                  <a:pt x="1290256" y="5410200"/>
                </a:lnTo>
                <a:lnTo>
                  <a:pt x="1274800" y="5359400"/>
                </a:lnTo>
                <a:lnTo>
                  <a:pt x="1258658" y="5308600"/>
                </a:lnTo>
                <a:lnTo>
                  <a:pt x="1241844" y="5245100"/>
                </a:lnTo>
                <a:lnTo>
                  <a:pt x="1224381" y="5194300"/>
                </a:lnTo>
                <a:lnTo>
                  <a:pt x="1206296" y="5143500"/>
                </a:lnTo>
                <a:lnTo>
                  <a:pt x="1187615" y="5092700"/>
                </a:lnTo>
                <a:lnTo>
                  <a:pt x="1168361" y="5041900"/>
                </a:lnTo>
                <a:lnTo>
                  <a:pt x="1148562" y="4991100"/>
                </a:lnTo>
                <a:lnTo>
                  <a:pt x="1128229" y="4953000"/>
                </a:lnTo>
                <a:lnTo>
                  <a:pt x="1107401" y="4902200"/>
                </a:lnTo>
                <a:lnTo>
                  <a:pt x="1086104" y="4851400"/>
                </a:lnTo>
                <a:lnTo>
                  <a:pt x="1064348" y="4800600"/>
                </a:lnTo>
                <a:lnTo>
                  <a:pt x="1042174" y="4762500"/>
                </a:lnTo>
                <a:lnTo>
                  <a:pt x="1019594" y="4711700"/>
                </a:lnTo>
                <a:lnTo>
                  <a:pt x="996632" y="4660900"/>
                </a:lnTo>
                <a:lnTo>
                  <a:pt x="973315" y="4622800"/>
                </a:lnTo>
                <a:lnTo>
                  <a:pt x="949667" y="4572000"/>
                </a:lnTo>
                <a:lnTo>
                  <a:pt x="925715" y="4533900"/>
                </a:lnTo>
                <a:lnTo>
                  <a:pt x="901484" y="4483100"/>
                </a:lnTo>
                <a:lnTo>
                  <a:pt x="876998" y="4445000"/>
                </a:lnTo>
                <a:lnTo>
                  <a:pt x="852271" y="4394200"/>
                </a:lnTo>
                <a:lnTo>
                  <a:pt x="827341" y="4356100"/>
                </a:lnTo>
                <a:lnTo>
                  <a:pt x="802233" y="4318000"/>
                </a:lnTo>
                <a:lnTo>
                  <a:pt x="776960" y="4267200"/>
                </a:lnTo>
                <a:lnTo>
                  <a:pt x="751547" y="4229100"/>
                </a:lnTo>
                <a:lnTo>
                  <a:pt x="674751" y="4114800"/>
                </a:lnTo>
                <a:lnTo>
                  <a:pt x="649033" y="4064000"/>
                </a:lnTo>
                <a:lnTo>
                  <a:pt x="520763" y="3873500"/>
                </a:lnTo>
                <a:lnTo>
                  <a:pt x="467029" y="3784600"/>
                </a:lnTo>
                <a:lnTo>
                  <a:pt x="438924" y="3746500"/>
                </a:lnTo>
                <a:lnTo>
                  <a:pt x="411073" y="3708400"/>
                </a:lnTo>
                <a:lnTo>
                  <a:pt x="383463" y="3657600"/>
                </a:lnTo>
                <a:lnTo>
                  <a:pt x="356158" y="3619500"/>
                </a:lnTo>
                <a:lnTo>
                  <a:pt x="329158" y="3581400"/>
                </a:lnTo>
                <a:lnTo>
                  <a:pt x="302501" y="3530600"/>
                </a:lnTo>
                <a:lnTo>
                  <a:pt x="276199" y="3492500"/>
                </a:lnTo>
                <a:lnTo>
                  <a:pt x="250278" y="3454400"/>
                </a:lnTo>
                <a:lnTo>
                  <a:pt x="224777" y="3403600"/>
                </a:lnTo>
                <a:lnTo>
                  <a:pt x="199707" y="3365500"/>
                </a:lnTo>
                <a:lnTo>
                  <a:pt x="175094" y="3327400"/>
                </a:lnTo>
                <a:lnTo>
                  <a:pt x="150964" y="3289300"/>
                </a:lnTo>
                <a:lnTo>
                  <a:pt x="127355" y="3238500"/>
                </a:lnTo>
                <a:lnTo>
                  <a:pt x="104267" y="3200400"/>
                </a:lnTo>
                <a:lnTo>
                  <a:pt x="81737" y="3162300"/>
                </a:lnTo>
                <a:lnTo>
                  <a:pt x="59791" y="3111500"/>
                </a:lnTo>
                <a:lnTo>
                  <a:pt x="38455" y="3073400"/>
                </a:lnTo>
                <a:lnTo>
                  <a:pt x="17741" y="3035300"/>
                </a:lnTo>
                <a:lnTo>
                  <a:pt x="0" y="2997200"/>
                </a:lnTo>
                <a:lnTo>
                  <a:pt x="0" y="4267200"/>
                </a:lnTo>
                <a:lnTo>
                  <a:pt x="27647" y="4305300"/>
                </a:lnTo>
                <a:lnTo>
                  <a:pt x="78574" y="4381500"/>
                </a:lnTo>
                <a:lnTo>
                  <a:pt x="103809" y="4432300"/>
                </a:lnTo>
                <a:lnTo>
                  <a:pt x="128879" y="4470400"/>
                </a:lnTo>
                <a:lnTo>
                  <a:pt x="153758" y="4508500"/>
                </a:lnTo>
                <a:lnTo>
                  <a:pt x="178422" y="4546600"/>
                </a:lnTo>
                <a:lnTo>
                  <a:pt x="202844" y="4584700"/>
                </a:lnTo>
                <a:lnTo>
                  <a:pt x="227025" y="4622800"/>
                </a:lnTo>
                <a:lnTo>
                  <a:pt x="250939" y="4660900"/>
                </a:lnTo>
                <a:lnTo>
                  <a:pt x="274574" y="4699000"/>
                </a:lnTo>
                <a:lnTo>
                  <a:pt x="297891" y="4737100"/>
                </a:lnTo>
                <a:lnTo>
                  <a:pt x="320878" y="4787900"/>
                </a:lnTo>
                <a:lnTo>
                  <a:pt x="343522" y="4826000"/>
                </a:lnTo>
                <a:lnTo>
                  <a:pt x="365798" y="4864100"/>
                </a:lnTo>
                <a:lnTo>
                  <a:pt x="387692" y="4902200"/>
                </a:lnTo>
                <a:lnTo>
                  <a:pt x="409194" y="4940300"/>
                </a:lnTo>
                <a:lnTo>
                  <a:pt x="430263" y="4991100"/>
                </a:lnTo>
                <a:lnTo>
                  <a:pt x="450888" y="5029200"/>
                </a:lnTo>
                <a:lnTo>
                  <a:pt x="471055" y="5067300"/>
                </a:lnTo>
                <a:lnTo>
                  <a:pt x="490740" y="5118100"/>
                </a:lnTo>
                <a:lnTo>
                  <a:pt x="509930" y="5156200"/>
                </a:lnTo>
                <a:lnTo>
                  <a:pt x="528612" y="5194300"/>
                </a:lnTo>
                <a:lnTo>
                  <a:pt x="546735" y="5245100"/>
                </a:lnTo>
                <a:lnTo>
                  <a:pt x="564324" y="5283200"/>
                </a:lnTo>
                <a:lnTo>
                  <a:pt x="581317" y="5334000"/>
                </a:lnTo>
                <a:lnTo>
                  <a:pt x="597725" y="5372100"/>
                </a:lnTo>
                <a:lnTo>
                  <a:pt x="613524" y="5422900"/>
                </a:lnTo>
                <a:lnTo>
                  <a:pt x="628688" y="5473700"/>
                </a:lnTo>
                <a:lnTo>
                  <a:pt x="643191" y="5511800"/>
                </a:lnTo>
                <a:lnTo>
                  <a:pt x="657034" y="5562600"/>
                </a:lnTo>
                <a:lnTo>
                  <a:pt x="670179" y="5613400"/>
                </a:lnTo>
                <a:lnTo>
                  <a:pt x="682612" y="5664200"/>
                </a:lnTo>
                <a:lnTo>
                  <a:pt x="694321" y="5715000"/>
                </a:lnTo>
                <a:lnTo>
                  <a:pt x="705294" y="5753100"/>
                </a:lnTo>
                <a:lnTo>
                  <a:pt x="715479" y="5803900"/>
                </a:lnTo>
                <a:lnTo>
                  <a:pt x="724890" y="5854700"/>
                </a:lnTo>
                <a:lnTo>
                  <a:pt x="733501" y="5905500"/>
                </a:lnTo>
                <a:lnTo>
                  <a:pt x="741273" y="5969000"/>
                </a:lnTo>
                <a:lnTo>
                  <a:pt x="748207" y="6019800"/>
                </a:lnTo>
                <a:lnTo>
                  <a:pt x="754291" y="6070600"/>
                </a:lnTo>
                <a:lnTo>
                  <a:pt x="759472" y="6121400"/>
                </a:lnTo>
                <a:lnTo>
                  <a:pt x="763765" y="6184900"/>
                </a:lnTo>
                <a:lnTo>
                  <a:pt x="767130" y="6235700"/>
                </a:lnTo>
                <a:lnTo>
                  <a:pt x="769569" y="6299200"/>
                </a:lnTo>
                <a:lnTo>
                  <a:pt x="771042" y="6350000"/>
                </a:lnTo>
                <a:lnTo>
                  <a:pt x="771537" y="6413500"/>
                </a:lnTo>
                <a:lnTo>
                  <a:pt x="771537" y="7035800"/>
                </a:lnTo>
                <a:lnTo>
                  <a:pt x="772426" y="7086600"/>
                </a:lnTo>
                <a:lnTo>
                  <a:pt x="775106" y="7137400"/>
                </a:lnTo>
                <a:lnTo>
                  <a:pt x="779551" y="7188200"/>
                </a:lnTo>
                <a:lnTo>
                  <a:pt x="785761" y="7226300"/>
                </a:lnTo>
                <a:lnTo>
                  <a:pt x="793686" y="7277100"/>
                </a:lnTo>
                <a:lnTo>
                  <a:pt x="803351" y="7327900"/>
                </a:lnTo>
                <a:lnTo>
                  <a:pt x="814717" y="7378700"/>
                </a:lnTo>
                <a:lnTo>
                  <a:pt x="827773" y="7416800"/>
                </a:lnTo>
                <a:lnTo>
                  <a:pt x="842518" y="7467600"/>
                </a:lnTo>
                <a:lnTo>
                  <a:pt x="858913" y="7518400"/>
                </a:lnTo>
                <a:lnTo>
                  <a:pt x="876960" y="7556500"/>
                </a:lnTo>
                <a:lnTo>
                  <a:pt x="896632" y="7607300"/>
                </a:lnTo>
                <a:lnTo>
                  <a:pt x="917930" y="7645400"/>
                </a:lnTo>
                <a:lnTo>
                  <a:pt x="940828" y="7696200"/>
                </a:lnTo>
                <a:lnTo>
                  <a:pt x="965314" y="7734300"/>
                </a:lnTo>
                <a:lnTo>
                  <a:pt x="991374" y="7772400"/>
                </a:lnTo>
                <a:lnTo>
                  <a:pt x="1018997" y="7810500"/>
                </a:lnTo>
                <a:lnTo>
                  <a:pt x="1048143" y="7861300"/>
                </a:lnTo>
                <a:lnTo>
                  <a:pt x="1078839" y="7899400"/>
                </a:lnTo>
                <a:lnTo>
                  <a:pt x="1111034" y="7937500"/>
                </a:lnTo>
                <a:lnTo>
                  <a:pt x="1144727" y="7975600"/>
                </a:lnTo>
                <a:lnTo>
                  <a:pt x="1179906" y="8001000"/>
                </a:lnTo>
                <a:lnTo>
                  <a:pt x="1785721" y="8610600"/>
                </a:lnTo>
                <a:lnTo>
                  <a:pt x="1822437" y="8648700"/>
                </a:lnTo>
                <a:lnTo>
                  <a:pt x="1860156" y="8686800"/>
                </a:lnTo>
                <a:lnTo>
                  <a:pt x="1898802" y="8712200"/>
                </a:lnTo>
                <a:lnTo>
                  <a:pt x="1938337" y="8737600"/>
                </a:lnTo>
                <a:lnTo>
                  <a:pt x="1978723" y="8775700"/>
                </a:lnTo>
                <a:lnTo>
                  <a:pt x="2019896" y="8801100"/>
                </a:lnTo>
                <a:lnTo>
                  <a:pt x="2104453" y="8851900"/>
                </a:lnTo>
                <a:lnTo>
                  <a:pt x="2147747" y="8864600"/>
                </a:lnTo>
                <a:lnTo>
                  <a:pt x="2236101" y="8915400"/>
                </a:lnTo>
                <a:lnTo>
                  <a:pt x="2512085" y="8991600"/>
                </a:lnTo>
                <a:lnTo>
                  <a:pt x="2559177" y="8991600"/>
                </a:lnTo>
                <a:lnTo>
                  <a:pt x="2606459" y="9004300"/>
                </a:lnTo>
                <a:lnTo>
                  <a:pt x="2891472" y="9004300"/>
                </a:lnTo>
                <a:lnTo>
                  <a:pt x="2938754" y="8991600"/>
                </a:lnTo>
                <a:lnTo>
                  <a:pt x="2985859" y="8991600"/>
                </a:lnTo>
                <a:lnTo>
                  <a:pt x="3261855" y="8915400"/>
                </a:lnTo>
                <a:lnTo>
                  <a:pt x="3350222" y="8864600"/>
                </a:lnTo>
                <a:lnTo>
                  <a:pt x="3393516" y="8851900"/>
                </a:lnTo>
                <a:lnTo>
                  <a:pt x="3436150" y="8826500"/>
                </a:lnTo>
                <a:lnTo>
                  <a:pt x="3478085" y="8801100"/>
                </a:lnTo>
                <a:lnTo>
                  <a:pt x="3519271" y="8775700"/>
                </a:lnTo>
                <a:lnTo>
                  <a:pt x="3559645" y="8737600"/>
                </a:lnTo>
                <a:lnTo>
                  <a:pt x="3599192" y="8712200"/>
                </a:lnTo>
                <a:lnTo>
                  <a:pt x="3637826" y="8686800"/>
                </a:lnTo>
                <a:lnTo>
                  <a:pt x="3675545" y="8648700"/>
                </a:lnTo>
                <a:lnTo>
                  <a:pt x="3712260" y="8610600"/>
                </a:lnTo>
                <a:lnTo>
                  <a:pt x="3964698" y="8356600"/>
                </a:lnTo>
                <a:lnTo>
                  <a:pt x="4318114" y="8001000"/>
                </a:lnTo>
                <a:lnTo>
                  <a:pt x="4353293" y="7975600"/>
                </a:lnTo>
                <a:lnTo>
                  <a:pt x="4386986" y="7937500"/>
                </a:lnTo>
                <a:lnTo>
                  <a:pt x="4419181" y="7899400"/>
                </a:lnTo>
                <a:lnTo>
                  <a:pt x="4449864" y="7861300"/>
                </a:lnTo>
                <a:lnTo>
                  <a:pt x="4479023" y="7810500"/>
                </a:lnTo>
                <a:lnTo>
                  <a:pt x="4506646" y="7772400"/>
                </a:lnTo>
                <a:lnTo>
                  <a:pt x="4532693" y="7734300"/>
                </a:lnTo>
                <a:lnTo>
                  <a:pt x="4557179" y="7696200"/>
                </a:lnTo>
                <a:lnTo>
                  <a:pt x="4580077" y="7645400"/>
                </a:lnTo>
                <a:lnTo>
                  <a:pt x="4601375" y="7607300"/>
                </a:lnTo>
                <a:lnTo>
                  <a:pt x="4621047" y="7556500"/>
                </a:lnTo>
                <a:lnTo>
                  <a:pt x="4639094" y="7518400"/>
                </a:lnTo>
                <a:lnTo>
                  <a:pt x="4655490" y="7467600"/>
                </a:lnTo>
                <a:lnTo>
                  <a:pt x="4670222" y="7416800"/>
                </a:lnTo>
                <a:lnTo>
                  <a:pt x="4683290" y="7378700"/>
                </a:lnTo>
                <a:lnTo>
                  <a:pt x="4694644" y="7327900"/>
                </a:lnTo>
                <a:lnTo>
                  <a:pt x="4704308" y="7277100"/>
                </a:lnTo>
                <a:lnTo>
                  <a:pt x="4712246" y="7226300"/>
                </a:lnTo>
                <a:lnTo>
                  <a:pt x="4718443" y="7188200"/>
                </a:lnTo>
                <a:lnTo>
                  <a:pt x="4722888" y="7137400"/>
                </a:lnTo>
                <a:lnTo>
                  <a:pt x="4725568" y="7086600"/>
                </a:lnTo>
                <a:lnTo>
                  <a:pt x="4726457" y="7035800"/>
                </a:lnTo>
                <a:lnTo>
                  <a:pt x="4726457" y="6680200"/>
                </a:lnTo>
                <a:lnTo>
                  <a:pt x="4726889" y="6642100"/>
                </a:lnTo>
                <a:lnTo>
                  <a:pt x="4728108" y="6591300"/>
                </a:lnTo>
                <a:lnTo>
                  <a:pt x="4730013" y="6540500"/>
                </a:lnTo>
                <a:lnTo>
                  <a:pt x="4732528" y="6489700"/>
                </a:lnTo>
                <a:lnTo>
                  <a:pt x="4735550" y="6426200"/>
                </a:lnTo>
                <a:lnTo>
                  <a:pt x="4738979" y="6362700"/>
                </a:lnTo>
                <a:lnTo>
                  <a:pt x="4742739" y="6311900"/>
                </a:lnTo>
                <a:lnTo>
                  <a:pt x="4746726" y="6248400"/>
                </a:lnTo>
                <a:lnTo>
                  <a:pt x="4750841" y="6184900"/>
                </a:lnTo>
                <a:lnTo>
                  <a:pt x="4755007" y="6121400"/>
                </a:lnTo>
                <a:lnTo>
                  <a:pt x="4759122" y="6070600"/>
                </a:lnTo>
                <a:lnTo>
                  <a:pt x="4763084" y="6019800"/>
                </a:lnTo>
                <a:lnTo>
                  <a:pt x="4766805" y="5969000"/>
                </a:lnTo>
                <a:lnTo>
                  <a:pt x="4770196" y="5930900"/>
                </a:lnTo>
                <a:lnTo>
                  <a:pt x="4773155" y="5892800"/>
                </a:lnTo>
                <a:lnTo>
                  <a:pt x="4775593" y="5854700"/>
                </a:lnTo>
                <a:lnTo>
                  <a:pt x="4787671" y="5778500"/>
                </a:lnTo>
                <a:lnTo>
                  <a:pt x="4798758" y="5727700"/>
                </a:lnTo>
                <a:lnTo>
                  <a:pt x="4810671" y="5676900"/>
                </a:lnTo>
                <a:lnTo>
                  <a:pt x="4823371" y="5626100"/>
                </a:lnTo>
                <a:lnTo>
                  <a:pt x="4836846" y="5575300"/>
                </a:lnTo>
                <a:lnTo>
                  <a:pt x="4851082" y="5524500"/>
                </a:lnTo>
                <a:lnTo>
                  <a:pt x="4866043" y="5473700"/>
                </a:lnTo>
                <a:lnTo>
                  <a:pt x="4869967" y="5461000"/>
                </a:lnTo>
                <a:lnTo>
                  <a:pt x="4881727" y="5422900"/>
                </a:lnTo>
                <a:lnTo>
                  <a:pt x="4898098" y="5384800"/>
                </a:lnTo>
                <a:lnTo>
                  <a:pt x="4915141" y="5334000"/>
                </a:lnTo>
                <a:lnTo>
                  <a:pt x="4932832" y="5283200"/>
                </a:lnTo>
                <a:lnTo>
                  <a:pt x="4951158" y="5245100"/>
                </a:lnTo>
                <a:lnTo>
                  <a:pt x="4970081" y="5194300"/>
                </a:lnTo>
                <a:lnTo>
                  <a:pt x="4989601" y="5143500"/>
                </a:lnTo>
                <a:lnTo>
                  <a:pt x="5009680" y="5105400"/>
                </a:lnTo>
                <a:lnTo>
                  <a:pt x="5030305" y="5054600"/>
                </a:lnTo>
                <a:lnTo>
                  <a:pt x="5051463" y="5016500"/>
                </a:lnTo>
                <a:lnTo>
                  <a:pt x="5073104" y="4965700"/>
                </a:lnTo>
                <a:lnTo>
                  <a:pt x="5095240" y="4927600"/>
                </a:lnTo>
                <a:lnTo>
                  <a:pt x="5117833" y="4876800"/>
                </a:lnTo>
                <a:lnTo>
                  <a:pt x="5140871" y="4838700"/>
                </a:lnTo>
                <a:lnTo>
                  <a:pt x="5164315" y="4800600"/>
                </a:lnTo>
                <a:lnTo>
                  <a:pt x="5188166" y="4749800"/>
                </a:lnTo>
                <a:lnTo>
                  <a:pt x="5212397" y="4711700"/>
                </a:lnTo>
                <a:lnTo>
                  <a:pt x="5236972" y="4673600"/>
                </a:lnTo>
                <a:lnTo>
                  <a:pt x="5261889" y="4635500"/>
                </a:lnTo>
                <a:lnTo>
                  <a:pt x="5287111" y="4584700"/>
                </a:lnTo>
                <a:lnTo>
                  <a:pt x="5312638" y="4546600"/>
                </a:lnTo>
                <a:lnTo>
                  <a:pt x="5338432" y="4508500"/>
                </a:lnTo>
                <a:lnTo>
                  <a:pt x="5364467" y="4457700"/>
                </a:lnTo>
                <a:lnTo>
                  <a:pt x="5390743" y="4419600"/>
                </a:lnTo>
                <a:lnTo>
                  <a:pt x="5417223" y="4381500"/>
                </a:lnTo>
                <a:lnTo>
                  <a:pt x="5443880" y="4343400"/>
                </a:lnTo>
                <a:lnTo>
                  <a:pt x="5470715" y="4292600"/>
                </a:lnTo>
                <a:lnTo>
                  <a:pt x="5524792" y="4216400"/>
                </a:lnTo>
                <a:lnTo>
                  <a:pt x="5577383" y="4140200"/>
                </a:lnTo>
                <a:lnTo>
                  <a:pt x="5628183" y="4064000"/>
                </a:lnTo>
                <a:lnTo>
                  <a:pt x="5653544" y="4013200"/>
                </a:lnTo>
                <a:lnTo>
                  <a:pt x="5729186" y="3898900"/>
                </a:lnTo>
                <a:lnTo>
                  <a:pt x="5779008" y="3822700"/>
                </a:lnTo>
                <a:lnTo>
                  <a:pt x="5803671" y="3784600"/>
                </a:lnTo>
                <a:lnTo>
                  <a:pt x="5828131" y="3746500"/>
                </a:lnTo>
                <a:lnTo>
                  <a:pt x="5852363" y="3695700"/>
                </a:lnTo>
                <a:lnTo>
                  <a:pt x="5876353" y="3657600"/>
                </a:lnTo>
                <a:lnTo>
                  <a:pt x="5900077" y="3619500"/>
                </a:lnTo>
                <a:lnTo>
                  <a:pt x="5923508" y="3581400"/>
                </a:lnTo>
                <a:lnTo>
                  <a:pt x="5946622" y="3543300"/>
                </a:lnTo>
                <a:lnTo>
                  <a:pt x="5969381" y="3492500"/>
                </a:lnTo>
                <a:lnTo>
                  <a:pt x="5991796" y="3454400"/>
                </a:lnTo>
                <a:lnTo>
                  <a:pt x="6013818" y="3416300"/>
                </a:lnTo>
                <a:lnTo>
                  <a:pt x="6035421" y="3365500"/>
                </a:lnTo>
                <a:lnTo>
                  <a:pt x="6056592" y="3327400"/>
                </a:lnTo>
                <a:lnTo>
                  <a:pt x="6077305" y="3289300"/>
                </a:lnTo>
                <a:lnTo>
                  <a:pt x="6097549" y="3238500"/>
                </a:lnTo>
                <a:lnTo>
                  <a:pt x="6117272" y="3200400"/>
                </a:lnTo>
                <a:lnTo>
                  <a:pt x="6136475" y="3149600"/>
                </a:lnTo>
                <a:lnTo>
                  <a:pt x="6155118" y="3111500"/>
                </a:lnTo>
                <a:lnTo>
                  <a:pt x="6173190" y="3060700"/>
                </a:lnTo>
                <a:lnTo>
                  <a:pt x="6190666" y="3009900"/>
                </a:lnTo>
                <a:lnTo>
                  <a:pt x="6207506" y="2971800"/>
                </a:lnTo>
                <a:lnTo>
                  <a:pt x="6223711" y="2921000"/>
                </a:lnTo>
                <a:lnTo>
                  <a:pt x="6239243" y="2870200"/>
                </a:lnTo>
                <a:lnTo>
                  <a:pt x="6254089" y="2832100"/>
                </a:lnTo>
                <a:lnTo>
                  <a:pt x="6268212" y="2781300"/>
                </a:lnTo>
                <a:lnTo>
                  <a:pt x="6281598" y="2730500"/>
                </a:lnTo>
                <a:lnTo>
                  <a:pt x="6294209" y="2679700"/>
                </a:lnTo>
                <a:lnTo>
                  <a:pt x="6306045" y="2628900"/>
                </a:lnTo>
                <a:lnTo>
                  <a:pt x="6317056" y="2578100"/>
                </a:lnTo>
                <a:lnTo>
                  <a:pt x="6327241" y="2527300"/>
                </a:lnTo>
                <a:lnTo>
                  <a:pt x="6336576" y="2476500"/>
                </a:lnTo>
                <a:lnTo>
                  <a:pt x="6345009" y="2425700"/>
                </a:lnTo>
                <a:lnTo>
                  <a:pt x="6352553" y="2374900"/>
                </a:lnTo>
                <a:lnTo>
                  <a:pt x="6359169" y="2324100"/>
                </a:lnTo>
                <a:lnTo>
                  <a:pt x="6364821" y="2260600"/>
                </a:lnTo>
                <a:lnTo>
                  <a:pt x="6369507" y="2209800"/>
                </a:lnTo>
                <a:lnTo>
                  <a:pt x="6369571" y="1739900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87110">
              <a:lnSpc>
                <a:spcPct val="100000"/>
              </a:lnSpc>
              <a:spcBef>
                <a:spcPts val="100"/>
              </a:spcBef>
            </a:pPr>
            <a:r>
              <a:rPr dirty="0" spc="340">
                <a:solidFill>
                  <a:srgbClr val="252826"/>
                </a:solidFill>
              </a:rPr>
              <a:t>eCommerce</a:t>
            </a:r>
            <a:r>
              <a:rPr dirty="0" spc="-135">
                <a:solidFill>
                  <a:srgbClr val="252826"/>
                </a:solidFill>
              </a:rPr>
              <a:t> </a:t>
            </a:r>
            <a:r>
              <a:rPr dirty="0" spc="235">
                <a:solidFill>
                  <a:srgbClr val="252826"/>
                </a:solidFill>
              </a:rPr>
              <a:t>Guide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090436" y="3504976"/>
            <a:ext cx="5552440" cy="348361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050" spc="75">
                <a:solidFill>
                  <a:srgbClr val="252826"/>
                </a:solidFill>
                <a:latin typeface="Verdana"/>
                <a:cs typeface="Verdana"/>
              </a:rPr>
              <a:t>The</a:t>
            </a:r>
            <a:r>
              <a:rPr dirty="0" sz="2050" spc="-1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252826"/>
                </a:solidFill>
                <a:latin typeface="Verdana"/>
                <a:cs typeface="Verdana"/>
              </a:rPr>
              <a:t>Time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252826"/>
                </a:solidFill>
                <a:latin typeface="Verdana"/>
                <a:cs typeface="Verdana"/>
              </a:rPr>
              <a:t>of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252826"/>
                </a:solidFill>
                <a:latin typeface="Verdana"/>
                <a:cs typeface="Verdana"/>
              </a:rPr>
              <a:t>Digital</a:t>
            </a:r>
            <a:r>
              <a:rPr dirty="0" sz="205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252826"/>
                </a:solidFill>
                <a:latin typeface="Verdana"/>
                <a:cs typeface="Verdana"/>
              </a:rPr>
              <a:t>Commerce</a:t>
            </a:r>
            <a:endParaRPr sz="2050">
              <a:latin typeface="Verdana"/>
              <a:cs typeface="Verdana"/>
            </a:endParaRPr>
          </a:p>
          <a:p>
            <a:pPr marL="12700" marR="582930">
              <a:lnSpc>
                <a:spcPts val="3000"/>
              </a:lnSpc>
              <a:spcBef>
                <a:spcPts val="190"/>
              </a:spcBef>
            </a:pPr>
            <a:r>
              <a:rPr dirty="0" sz="2050" spc="215">
                <a:solidFill>
                  <a:srgbClr val="252826"/>
                </a:solidFill>
                <a:latin typeface="Verdana"/>
                <a:cs typeface="Verdana"/>
              </a:rPr>
              <a:t>On</a:t>
            </a:r>
            <a:r>
              <a:rPr dirty="0" sz="1650" spc="215">
                <a:solidFill>
                  <a:srgbClr val="252826"/>
                </a:solidFill>
                <a:latin typeface="Arial"/>
                <a:cs typeface="Arial"/>
              </a:rPr>
              <a:t>-</a:t>
            </a:r>
            <a:r>
              <a:rPr dirty="0" sz="2050" spc="100">
                <a:solidFill>
                  <a:srgbClr val="252826"/>
                </a:solidFill>
                <a:latin typeface="Verdana"/>
                <a:cs typeface="Verdana"/>
              </a:rPr>
              <a:t>Premise</a:t>
            </a:r>
            <a:r>
              <a:rPr dirty="0" sz="2050" spc="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252826"/>
                </a:solidFill>
                <a:latin typeface="Verdana"/>
                <a:cs typeface="Verdana"/>
              </a:rPr>
              <a:t>eCommerce</a:t>
            </a:r>
            <a:r>
              <a:rPr dirty="0" sz="2050" spc="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252826"/>
                </a:solidFill>
                <a:latin typeface="Verdana"/>
                <a:cs typeface="Verdana"/>
              </a:rPr>
              <a:t>Platforms </a:t>
            </a:r>
            <a:r>
              <a:rPr dirty="0" sz="2050" spc="140">
                <a:solidFill>
                  <a:srgbClr val="252826"/>
                </a:solidFill>
                <a:latin typeface="Verdana"/>
                <a:cs typeface="Verdana"/>
              </a:rPr>
              <a:t>Cloud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252826"/>
                </a:solidFill>
                <a:latin typeface="Verdana"/>
                <a:cs typeface="Verdana"/>
              </a:rPr>
              <a:t>eCommerce</a:t>
            </a:r>
            <a:r>
              <a:rPr dirty="0" sz="2050" spc="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252826"/>
                </a:solidFill>
                <a:latin typeface="Verdana"/>
                <a:cs typeface="Verdana"/>
              </a:rPr>
              <a:t>Platforms</a:t>
            </a:r>
            <a:endParaRPr sz="2050">
              <a:latin typeface="Verdana"/>
              <a:cs typeface="Verdana"/>
            </a:endParaRPr>
          </a:p>
          <a:p>
            <a:pPr marL="12700" marR="5080">
              <a:lnSpc>
                <a:spcPts val="3000"/>
              </a:lnSpc>
            </a:pPr>
            <a:r>
              <a:rPr dirty="0" sz="2050" spc="140">
                <a:solidFill>
                  <a:srgbClr val="252826"/>
                </a:solidFill>
                <a:latin typeface="Verdana"/>
                <a:cs typeface="Verdana"/>
              </a:rPr>
              <a:t>Cloud</a:t>
            </a:r>
            <a:r>
              <a:rPr dirty="0" sz="2050" spc="-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Vs</a:t>
            </a:r>
            <a:r>
              <a:rPr dirty="0" sz="1650">
                <a:solidFill>
                  <a:srgbClr val="252826"/>
                </a:solidFill>
                <a:latin typeface="Arial"/>
                <a:cs typeface="Arial"/>
              </a:rPr>
              <a:t>.</a:t>
            </a:r>
            <a:r>
              <a:rPr dirty="0" sz="1650" spc="260">
                <a:solidFill>
                  <a:srgbClr val="252826"/>
                </a:solidFill>
                <a:latin typeface="Arial"/>
                <a:cs typeface="Arial"/>
              </a:rPr>
              <a:t> </a:t>
            </a:r>
            <a:r>
              <a:rPr dirty="0" sz="2050" spc="215">
                <a:solidFill>
                  <a:srgbClr val="252826"/>
                </a:solidFill>
                <a:latin typeface="Verdana"/>
                <a:cs typeface="Verdana"/>
              </a:rPr>
              <a:t>On</a:t>
            </a:r>
            <a:r>
              <a:rPr dirty="0" sz="1650" spc="215">
                <a:solidFill>
                  <a:srgbClr val="252826"/>
                </a:solidFill>
                <a:latin typeface="Arial"/>
                <a:cs typeface="Arial"/>
              </a:rPr>
              <a:t>-</a:t>
            </a:r>
            <a:r>
              <a:rPr dirty="0" sz="2050" spc="90">
                <a:solidFill>
                  <a:srgbClr val="252826"/>
                </a:solidFill>
                <a:latin typeface="Verdana"/>
                <a:cs typeface="Verdana"/>
              </a:rPr>
              <a:t>Premise</a:t>
            </a:r>
            <a:r>
              <a:rPr dirty="0" sz="1650" spc="90">
                <a:solidFill>
                  <a:srgbClr val="252826"/>
                </a:solidFill>
                <a:latin typeface="Arial"/>
                <a:cs typeface="Arial"/>
              </a:rPr>
              <a:t>:</a:t>
            </a:r>
            <a:r>
              <a:rPr dirty="0" sz="1650" spc="260">
                <a:solidFill>
                  <a:srgbClr val="252826"/>
                </a:solidFill>
                <a:latin typeface="Arial"/>
                <a:cs typeface="Arial"/>
              </a:rPr>
              <a:t> </a:t>
            </a:r>
            <a:r>
              <a:rPr dirty="0" sz="2050" spc="75">
                <a:solidFill>
                  <a:srgbClr val="252826"/>
                </a:solidFill>
                <a:latin typeface="Verdana"/>
                <a:cs typeface="Verdana"/>
              </a:rPr>
              <a:t>The</a:t>
            </a: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252826"/>
                </a:solidFill>
                <a:latin typeface="Verdana"/>
                <a:cs typeface="Verdana"/>
              </a:rPr>
              <a:t>Comparison </a:t>
            </a:r>
            <a:r>
              <a:rPr dirty="0" sz="2050" spc="100">
                <a:solidFill>
                  <a:srgbClr val="252826"/>
                </a:solidFill>
                <a:latin typeface="Verdana"/>
                <a:cs typeface="Verdana"/>
              </a:rPr>
              <a:t>Setup</a:t>
            </a:r>
            <a:r>
              <a:rPr dirty="0" sz="2050" spc="-2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252826"/>
                </a:solidFill>
                <a:latin typeface="Verdana"/>
                <a:cs typeface="Verdana"/>
              </a:rPr>
              <a:t>and</a:t>
            </a:r>
            <a:r>
              <a:rPr dirty="0" sz="2050" spc="-1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252826"/>
                </a:solidFill>
                <a:latin typeface="Verdana"/>
                <a:cs typeface="Verdana"/>
              </a:rPr>
              <a:t>Maintenance</a:t>
            </a:r>
            <a:r>
              <a:rPr dirty="0" sz="2050" spc="-2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252826"/>
                </a:solidFill>
                <a:latin typeface="Verdana"/>
                <a:cs typeface="Verdana"/>
              </a:rPr>
              <a:t>Cost</a:t>
            </a:r>
            <a:endParaRPr sz="2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2050" spc="90">
                <a:solidFill>
                  <a:srgbClr val="252826"/>
                </a:solidFill>
                <a:latin typeface="Verdana"/>
                <a:cs typeface="Verdana"/>
              </a:rPr>
              <a:t>Control</a:t>
            </a:r>
            <a:endParaRPr sz="2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2050">
                <a:solidFill>
                  <a:srgbClr val="252826"/>
                </a:solidFill>
                <a:latin typeface="Verdana"/>
                <a:cs typeface="Verdana"/>
              </a:rPr>
              <a:t>Safety</a:t>
            </a:r>
            <a:r>
              <a:rPr dirty="0" sz="2050" spc="9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1700" spc="280">
                <a:solidFill>
                  <a:srgbClr val="252826"/>
                </a:solidFill>
                <a:latin typeface="Arial"/>
                <a:cs typeface="Arial"/>
              </a:rPr>
              <a:t>&amp;</a:t>
            </a:r>
            <a:r>
              <a:rPr dirty="0" sz="1700" spc="340">
                <a:solidFill>
                  <a:srgbClr val="252826"/>
                </a:solidFill>
                <a:latin typeface="Arial"/>
                <a:cs typeface="Arial"/>
              </a:rPr>
              <a:t> </a:t>
            </a:r>
            <a:r>
              <a:rPr dirty="0" sz="2050" spc="55">
                <a:solidFill>
                  <a:srgbClr val="252826"/>
                </a:solidFill>
                <a:latin typeface="Verdana"/>
                <a:cs typeface="Verdana"/>
              </a:rPr>
              <a:t>Security</a:t>
            </a:r>
            <a:endParaRPr sz="2050">
              <a:latin typeface="Verdana"/>
              <a:cs typeface="Verdana"/>
            </a:endParaRPr>
          </a:p>
          <a:p>
            <a:pPr marL="12700" marR="462280">
              <a:lnSpc>
                <a:spcPct val="125000"/>
              </a:lnSpc>
            </a:pPr>
            <a:r>
              <a:rPr dirty="0" sz="2050" spc="100">
                <a:solidFill>
                  <a:srgbClr val="252826"/>
                </a:solidFill>
                <a:latin typeface="Verdana"/>
                <a:cs typeface="Verdana"/>
              </a:rPr>
              <a:t>Ability</a:t>
            </a:r>
            <a:r>
              <a:rPr dirty="0" sz="2050" spc="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252826"/>
                </a:solidFill>
                <a:latin typeface="Verdana"/>
                <a:cs typeface="Verdana"/>
              </a:rPr>
              <a:t>to</a:t>
            </a:r>
            <a:r>
              <a:rPr dirty="0" sz="2050" spc="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252826"/>
                </a:solidFill>
                <a:latin typeface="Verdana"/>
                <a:cs typeface="Verdana"/>
              </a:rPr>
              <a:t>Scale</a:t>
            </a:r>
            <a:r>
              <a:rPr dirty="0" sz="1700" spc="125">
                <a:solidFill>
                  <a:srgbClr val="252826"/>
                </a:solidFill>
                <a:latin typeface="Arial"/>
                <a:cs typeface="Arial"/>
              </a:rPr>
              <a:t>-</a:t>
            </a:r>
            <a:r>
              <a:rPr dirty="0" sz="2050" spc="185">
                <a:solidFill>
                  <a:srgbClr val="252826"/>
                </a:solidFill>
                <a:latin typeface="Verdana"/>
                <a:cs typeface="Verdana"/>
              </a:rPr>
              <a:t>up</a:t>
            </a:r>
            <a:r>
              <a:rPr dirty="0" sz="2050" spc="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60">
                <a:solidFill>
                  <a:srgbClr val="252826"/>
                </a:solidFill>
                <a:latin typeface="Verdana"/>
                <a:cs typeface="Verdana"/>
              </a:rPr>
              <a:t>and</a:t>
            </a:r>
            <a:r>
              <a:rPr dirty="0" sz="2050" spc="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252826"/>
                </a:solidFill>
                <a:latin typeface="Verdana"/>
                <a:cs typeface="Verdana"/>
              </a:rPr>
              <a:t>Scale</a:t>
            </a:r>
            <a:r>
              <a:rPr dirty="0" sz="1700" spc="125">
                <a:solidFill>
                  <a:srgbClr val="252826"/>
                </a:solidFill>
                <a:latin typeface="Arial"/>
                <a:cs typeface="Arial"/>
              </a:rPr>
              <a:t>-</a:t>
            </a:r>
            <a:r>
              <a:rPr dirty="0" sz="2050" spc="170">
                <a:solidFill>
                  <a:srgbClr val="252826"/>
                </a:solidFill>
                <a:latin typeface="Verdana"/>
                <a:cs typeface="Verdana"/>
              </a:rPr>
              <a:t>Down </a:t>
            </a:r>
            <a:r>
              <a:rPr dirty="0" sz="2050" spc="90">
                <a:solidFill>
                  <a:srgbClr val="252826"/>
                </a:solidFill>
                <a:latin typeface="Verdana"/>
                <a:cs typeface="Verdana"/>
              </a:rPr>
              <a:t>The</a:t>
            </a:r>
            <a:r>
              <a:rPr dirty="0" sz="2050" spc="-2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252826"/>
                </a:solidFill>
                <a:latin typeface="Verdana"/>
                <a:cs typeface="Verdana"/>
              </a:rPr>
              <a:t>Focus</a:t>
            </a:r>
            <a:r>
              <a:rPr dirty="0" sz="2050" spc="-2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252826"/>
                </a:solidFill>
                <a:latin typeface="Verdana"/>
                <a:cs typeface="Verdana"/>
              </a:rPr>
              <a:t>of</a:t>
            </a:r>
            <a:r>
              <a:rPr dirty="0" sz="2050" spc="-2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252826"/>
                </a:solidFill>
                <a:latin typeface="Verdana"/>
                <a:cs typeface="Verdana"/>
              </a:rPr>
              <a:t>the</a:t>
            </a:r>
            <a:r>
              <a:rPr dirty="0" sz="2050" spc="-2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-45">
                <a:solidFill>
                  <a:srgbClr val="252826"/>
                </a:solidFill>
                <a:latin typeface="Verdana"/>
                <a:cs typeface="Verdana"/>
              </a:rPr>
              <a:t>IT</a:t>
            </a:r>
            <a:r>
              <a:rPr dirty="0" sz="2050" spc="-2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252826"/>
                </a:solidFill>
                <a:latin typeface="Verdana"/>
                <a:cs typeface="Verdana"/>
              </a:rPr>
              <a:t>Team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90436" y="2505139"/>
            <a:ext cx="507047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165" b="1">
                <a:solidFill>
                  <a:srgbClr val="252826"/>
                </a:solidFill>
                <a:latin typeface="Tahoma"/>
                <a:cs typeface="Tahoma"/>
              </a:rPr>
              <a:t>Topics</a:t>
            </a:r>
            <a:r>
              <a:rPr dirty="0" sz="3500" spc="75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3500" spc="125" b="1">
                <a:solidFill>
                  <a:srgbClr val="252826"/>
                </a:solidFill>
                <a:latin typeface="Tahoma"/>
                <a:cs typeface="Tahoma"/>
              </a:rPr>
              <a:t>to</a:t>
            </a:r>
            <a:r>
              <a:rPr dirty="0" sz="3500" spc="80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3500" spc="165" b="1">
                <a:solidFill>
                  <a:srgbClr val="252826"/>
                </a:solidFill>
                <a:latin typeface="Tahoma"/>
                <a:cs typeface="Tahoma"/>
              </a:rPr>
              <a:t>be</a:t>
            </a:r>
            <a:r>
              <a:rPr dirty="0" sz="3500" spc="75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3500" spc="145" b="1">
                <a:solidFill>
                  <a:srgbClr val="252826"/>
                </a:solidFill>
                <a:latin typeface="Tahoma"/>
                <a:cs typeface="Tahoma"/>
              </a:rPr>
              <a:t>Covered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29665" y="9705402"/>
            <a:ext cx="29902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75">
                <a:solidFill>
                  <a:srgbClr val="252826"/>
                </a:solidFill>
                <a:latin typeface="Tahoma"/>
                <a:cs typeface="Tahoma"/>
              </a:rPr>
              <a:t>Folio3</a:t>
            </a:r>
            <a:r>
              <a:rPr dirty="0" sz="1700" spc="5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252826"/>
                </a:solidFill>
                <a:latin typeface="Tahoma"/>
                <a:cs typeface="Tahoma"/>
              </a:rPr>
              <a:t>|</a:t>
            </a:r>
            <a:r>
              <a:rPr dirty="0" sz="1700" spc="5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1700" spc="210">
                <a:solidFill>
                  <a:srgbClr val="252826"/>
                </a:solidFill>
                <a:latin typeface="Tahoma"/>
                <a:cs typeface="Tahoma"/>
              </a:rPr>
              <a:t>NetSuite</a:t>
            </a:r>
            <a:r>
              <a:rPr dirty="0" sz="1700" spc="5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1700" spc="180">
                <a:solidFill>
                  <a:srgbClr val="252826"/>
                </a:solidFill>
                <a:latin typeface="Tahoma"/>
                <a:cs typeface="Tahoma"/>
              </a:rPr>
              <a:t>Division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590546" y="1029296"/>
            <a:ext cx="1666875" cy="2425700"/>
          </a:xfrm>
          <a:custGeom>
            <a:avLst/>
            <a:gdLst/>
            <a:ahLst/>
            <a:cxnLst/>
            <a:rect l="l" t="t" r="r" b="b"/>
            <a:pathLst>
              <a:path w="1666875" h="2425700">
                <a:moveTo>
                  <a:pt x="1423504" y="642823"/>
                </a:moveTo>
                <a:lnTo>
                  <a:pt x="1388186" y="551205"/>
                </a:lnTo>
                <a:lnTo>
                  <a:pt x="1353032" y="495731"/>
                </a:lnTo>
                <a:lnTo>
                  <a:pt x="1313840" y="446811"/>
                </a:lnTo>
                <a:lnTo>
                  <a:pt x="1271905" y="404114"/>
                </a:lnTo>
                <a:lnTo>
                  <a:pt x="1228547" y="367296"/>
                </a:lnTo>
                <a:lnTo>
                  <a:pt x="1185062" y="336003"/>
                </a:lnTo>
                <a:lnTo>
                  <a:pt x="1142758" y="309905"/>
                </a:lnTo>
                <a:lnTo>
                  <a:pt x="1102918" y="288645"/>
                </a:lnTo>
                <a:lnTo>
                  <a:pt x="1066876" y="271881"/>
                </a:lnTo>
                <a:lnTo>
                  <a:pt x="1011326" y="250469"/>
                </a:lnTo>
                <a:lnTo>
                  <a:pt x="956856" y="241287"/>
                </a:lnTo>
                <a:lnTo>
                  <a:pt x="929767" y="250837"/>
                </a:lnTo>
                <a:lnTo>
                  <a:pt x="908227" y="269849"/>
                </a:lnTo>
                <a:lnTo>
                  <a:pt x="895197" y="296608"/>
                </a:lnTo>
                <a:lnTo>
                  <a:pt x="893572" y="326301"/>
                </a:lnTo>
                <a:lnTo>
                  <a:pt x="903084" y="353377"/>
                </a:lnTo>
                <a:lnTo>
                  <a:pt x="922045" y="374878"/>
                </a:lnTo>
                <a:lnTo>
                  <a:pt x="948740" y="387883"/>
                </a:lnTo>
                <a:lnTo>
                  <a:pt x="956233" y="390131"/>
                </a:lnTo>
                <a:lnTo>
                  <a:pt x="975702" y="396836"/>
                </a:lnTo>
                <a:lnTo>
                  <a:pt x="1041082" y="425551"/>
                </a:lnTo>
                <a:lnTo>
                  <a:pt x="1082294" y="448551"/>
                </a:lnTo>
                <a:lnTo>
                  <a:pt x="1126045" y="477989"/>
                </a:lnTo>
                <a:lnTo>
                  <a:pt x="1169974" y="514337"/>
                </a:lnTo>
                <a:lnTo>
                  <a:pt x="1211732" y="558114"/>
                </a:lnTo>
                <a:lnTo>
                  <a:pt x="1248956" y="609790"/>
                </a:lnTo>
                <a:lnTo>
                  <a:pt x="1279296" y="669874"/>
                </a:lnTo>
                <a:lnTo>
                  <a:pt x="1290955" y="689470"/>
                </a:lnTo>
                <a:lnTo>
                  <a:pt x="1307312" y="704189"/>
                </a:lnTo>
                <a:lnTo>
                  <a:pt x="1327010" y="713447"/>
                </a:lnTo>
                <a:lnTo>
                  <a:pt x="1348676" y="716661"/>
                </a:lnTo>
                <a:lnTo>
                  <a:pt x="1355712" y="716318"/>
                </a:lnTo>
                <a:lnTo>
                  <a:pt x="1401546" y="694740"/>
                </a:lnTo>
                <a:lnTo>
                  <a:pt x="1417574" y="670928"/>
                </a:lnTo>
                <a:lnTo>
                  <a:pt x="1423504" y="642823"/>
                </a:lnTo>
                <a:close/>
              </a:path>
              <a:path w="1666875" h="2425700">
                <a:moveTo>
                  <a:pt x="1666875" y="812800"/>
                </a:moveTo>
                <a:lnTo>
                  <a:pt x="1665465" y="762000"/>
                </a:lnTo>
                <a:lnTo>
                  <a:pt x="1661261" y="711200"/>
                </a:lnTo>
                <a:lnTo>
                  <a:pt x="1654352" y="660400"/>
                </a:lnTo>
                <a:lnTo>
                  <a:pt x="1644827" y="622300"/>
                </a:lnTo>
                <a:lnTo>
                  <a:pt x="1632750" y="571500"/>
                </a:lnTo>
                <a:lnTo>
                  <a:pt x="1618208" y="533400"/>
                </a:lnTo>
                <a:lnTo>
                  <a:pt x="1601279" y="495300"/>
                </a:lnTo>
                <a:lnTo>
                  <a:pt x="1582039" y="444500"/>
                </a:lnTo>
                <a:lnTo>
                  <a:pt x="1560563" y="406400"/>
                </a:lnTo>
                <a:lnTo>
                  <a:pt x="1536941" y="368300"/>
                </a:lnTo>
                <a:lnTo>
                  <a:pt x="1517218" y="339051"/>
                </a:lnTo>
                <a:lnTo>
                  <a:pt x="1517218" y="812800"/>
                </a:lnTo>
                <a:lnTo>
                  <a:pt x="1514462" y="863600"/>
                </a:lnTo>
                <a:lnTo>
                  <a:pt x="1506575" y="914400"/>
                </a:lnTo>
                <a:lnTo>
                  <a:pt x="1494091" y="965200"/>
                </a:lnTo>
                <a:lnTo>
                  <a:pt x="1477518" y="1003300"/>
                </a:lnTo>
                <a:lnTo>
                  <a:pt x="1457401" y="1054100"/>
                </a:lnTo>
                <a:lnTo>
                  <a:pt x="1434261" y="1092200"/>
                </a:lnTo>
                <a:lnTo>
                  <a:pt x="1408633" y="1143000"/>
                </a:lnTo>
                <a:lnTo>
                  <a:pt x="1381061" y="1181100"/>
                </a:lnTo>
                <a:lnTo>
                  <a:pt x="1325638" y="1270000"/>
                </a:lnTo>
                <a:lnTo>
                  <a:pt x="1299006" y="1308100"/>
                </a:lnTo>
                <a:lnTo>
                  <a:pt x="1272679" y="1358900"/>
                </a:lnTo>
                <a:lnTo>
                  <a:pt x="1247216" y="1397000"/>
                </a:lnTo>
                <a:lnTo>
                  <a:pt x="1223149" y="1447800"/>
                </a:lnTo>
                <a:lnTo>
                  <a:pt x="1201039" y="1498600"/>
                </a:lnTo>
                <a:lnTo>
                  <a:pt x="1181404" y="1549400"/>
                </a:lnTo>
                <a:lnTo>
                  <a:pt x="1164818" y="1612900"/>
                </a:lnTo>
                <a:lnTo>
                  <a:pt x="1144219" y="1612900"/>
                </a:lnTo>
                <a:lnTo>
                  <a:pt x="1144219" y="1752600"/>
                </a:lnTo>
                <a:lnTo>
                  <a:pt x="1143279" y="1765300"/>
                </a:lnTo>
                <a:lnTo>
                  <a:pt x="1142365" y="1790700"/>
                </a:lnTo>
                <a:lnTo>
                  <a:pt x="1141488" y="1803400"/>
                </a:lnTo>
                <a:lnTo>
                  <a:pt x="1140663" y="1816100"/>
                </a:lnTo>
                <a:lnTo>
                  <a:pt x="804316" y="1816100"/>
                </a:lnTo>
                <a:lnTo>
                  <a:pt x="780529" y="1828800"/>
                </a:lnTo>
                <a:lnTo>
                  <a:pt x="764501" y="1854200"/>
                </a:lnTo>
                <a:lnTo>
                  <a:pt x="758621" y="1892300"/>
                </a:lnTo>
                <a:lnTo>
                  <a:pt x="764501" y="1917700"/>
                </a:lnTo>
                <a:lnTo>
                  <a:pt x="780529" y="1943100"/>
                </a:lnTo>
                <a:lnTo>
                  <a:pt x="804316" y="1955800"/>
                </a:lnTo>
                <a:lnTo>
                  <a:pt x="833450" y="1968500"/>
                </a:lnTo>
                <a:lnTo>
                  <a:pt x="1137907" y="1968500"/>
                </a:lnTo>
                <a:lnTo>
                  <a:pt x="1137005" y="1981200"/>
                </a:lnTo>
                <a:lnTo>
                  <a:pt x="1134300" y="2006600"/>
                </a:lnTo>
                <a:lnTo>
                  <a:pt x="1129868" y="2019300"/>
                </a:lnTo>
                <a:lnTo>
                  <a:pt x="1123746" y="2032000"/>
                </a:lnTo>
                <a:lnTo>
                  <a:pt x="989241" y="2032000"/>
                </a:lnTo>
                <a:lnTo>
                  <a:pt x="989241" y="2184400"/>
                </a:lnTo>
                <a:lnTo>
                  <a:pt x="948829" y="2222500"/>
                </a:lnTo>
                <a:lnTo>
                  <a:pt x="914069" y="2247900"/>
                </a:lnTo>
                <a:lnTo>
                  <a:pt x="874864" y="2260600"/>
                </a:lnTo>
                <a:lnTo>
                  <a:pt x="833450" y="2273300"/>
                </a:lnTo>
                <a:lnTo>
                  <a:pt x="792035" y="2260600"/>
                </a:lnTo>
                <a:lnTo>
                  <a:pt x="752830" y="2247900"/>
                </a:lnTo>
                <a:lnTo>
                  <a:pt x="718058" y="2222500"/>
                </a:lnTo>
                <a:lnTo>
                  <a:pt x="677646" y="2184400"/>
                </a:lnTo>
                <a:lnTo>
                  <a:pt x="989241" y="2184400"/>
                </a:lnTo>
                <a:lnTo>
                  <a:pt x="989241" y="2032000"/>
                </a:lnTo>
                <a:lnTo>
                  <a:pt x="543140" y="2032000"/>
                </a:lnTo>
                <a:lnTo>
                  <a:pt x="537032" y="2019300"/>
                </a:lnTo>
                <a:lnTo>
                  <a:pt x="532599" y="2006600"/>
                </a:lnTo>
                <a:lnTo>
                  <a:pt x="529894" y="1981200"/>
                </a:lnTo>
                <a:lnTo>
                  <a:pt x="528980" y="1968500"/>
                </a:lnTo>
                <a:lnTo>
                  <a:pt x="528904" y="1816100"/>
                </a:lnTo>
                <a:lnTo>
                  <a:pt x="528828" y="1803400"/>
                </a:lnTo>
                <a:lnTo>
                  <a:pt x="528358" y="1790700"/>
                </a:lnTo>
                <a:lnTo>
                  <a:pt x="527583" y="1778000"/>
                </a:lnTo>
                <a:lnTo>
                  <a:pt x="526516" y="1752600"/>
                </a:lnTo>
                <a:lnTo>
                  <a:pt x="1144219" y="1752600"/>
                </a:lnTo>
                <a:lnTo>
                  <a:pt x="1144219" y="1612900"/>
                </a:lnTo>
                <a:lnTo>
                  <a:pt x="1059675" y="1612900"/>
                </a:lnTo>
                <a:lnTo>
                  <a:pt x="1059027" y="1600200"/>
                </a:lnTo>
                <a:lnTo>
                  <a:pt x="1058291" y="1600200"/>
                </a:lnTo>
                <a:lnTo>
                  <a:pt x="1024039" y="1587500"/>
                </a:lnTo>
                <a:lnTo>
                  <a:pt x="992073" y="1562100"/>
                </a:lnTo>
                <a:lnTo>
                  <a:pt x="962304" y="1549400"/>
                </a:lnTo>
                <a:lnTo>
                  <a:pt x="934656" y="1524000"/>
                </a:lnTo>
                <a:lnTo>
                  <a:pt x="982433" y="1460500"/>
                </a:lnTo>
                <a:lnTo>
                  <a:pt x="1004862" y="1422400"/>
                </a:lnTo>
                <a:lnTo>
                  <a:pt x="1019822" y="1397000"/>
                </a:lnTo>
                <a:lnTo>
                  <a:pt x="1048080" y="1346200"/>
                </a:lnTo>
                <a:lnTo>
                  <a:pt x="1068501" y="1282700"/>
                </a:lnTo>
                <a:lnTo>
                  <a:pt x="1082357" y="1244600"/>
                </a:lnTo>
                <a:lnTo>
                  <a:pt x="1090904" y="1193800"/>
                </a:lnTo>
                <a:lnTo>
                  <a:pt x="1095438" y="1168400"/>
                </a:lnTo>
                <a:lnTo>
                  <a:pt x="1097203" y="1143000"/>
                </a:lnTo>
                <a:lnTo>
                  <a:pt x="1097508" y="1130300"/>
                </a:lnTo>
                <a:lnTo>
                  <a:pt x="1093114" y="1079500"/>
                </a:lnTo>
                <a:lnTo>
                  <a:pt x="1080516" y="1041400"/>
                </a:lnTo>
                <a:lnTo>
                  <a:pt x="1065491" y="1003300"/>
                </a:lnTo>
                <a:lnTo>
                  <a:pt x="1060488" y="990600"/>
                </a:lnTo>
                <a:lnTo>
                  <a:pt x="1033780" y="952500"/>
                </a:lnTo>
                <a:lnTo>
                  <a:pt x="1001166" y="927100"/>
                </a:lnTo>
                <a:lnTo>
                  <a:pt x="963422" y="901700"/>
                </a:lnTo>
                <a:lnTo>
                  <a:pt x="947826" y="892302"/>
                </a:lnTo>
                <a:lnTo>
                  <a:pt x="947826" y="1130300"/>
                </a:lnTo>
                <a:lnTo>
                  <a:pt x="946785" y="1143000"/>
                </a:lnTo>
                <a:lnTo>
                  <a:pt x="941412" y="1181100"/>
                </a:lnTo>
                <a:lnTo>
                  <a:pt x="928090" y="1231900"/>
                </a:lnTo>
                <a:lnTo>
                  <a:pt x="903236" y="1295400"/>
                </a:lnTo>
                <a:lnTo>
                  <a:pt x="886498" y="1333500"/>
                </a:lnTo>
                <a:lnTo>
                  <a:pt x="867600" y="1371600"/>
                </a:lnTo>
                <a:lnTo>
                  <a:pt x="823379" y="1422400"/>
                </a:lnTo>
                <a:lnTo>
                  <a:pt x="775804" y="1371600"/>
                </a:lnTo>
                <a:lnTo>
                  <a:pt x="742873" y="1308100"/>
                </a:lnTo>
                <a:lnTo>
                  <a:pt x="721944" y="1257300"/>
                </a:lnTo>
                <a:lnTo>
                  <a:pt x="710374" y="1206500"/>
                </a:lnTo>
                <a:lnTo>
                  <a:pt x="704811" y="1155700"/>
                </a:lnTo>
                <a:lnTo>
                  <a:pt x="705548" y="1143000"/>
                </a:lnTo>
                <a:lnTo>
                  <a:pt x="715835" y="1079500"/>
                </a:lnTo>
                <a:lnTo>
                  <a:pt x="741730" y="1041400"/>
                </a:lnTo>
                <a:lnTo>
                  <a:pt x="780122" y="1016000"/>
                </a:lnTo>
                <a:lnTo>
                  <a:pt x="827087" y="1003300"/>
                </a:lnTo>
                <a:lnTo>
                  <a:pt x="874039" y="1016000"/>
                </a:lnTo>
                <a:lnTo>
                  <a:pt x="912431" y="1041400"/>
                </a:lnTo>
                <a:lnTo>
                  <a:pt x="938326" y="1079500"/>
                </a:lnTo>
                <a:lnTo>
                  <a:pt x="947826" y="1130300"/>
                </a:lnTo>
                <a:lnTo>
                  <a:pt x="947826" y="892302"/>
                </a:lnTo>
                <a:lnTo>
                  <a:pt x="921321" y="876300"/>
                </a:lnTo>
                <a:lnTo>
                  <a:pt x="875614" y="863600"/>
                </a:lnTo>
                <a:lnTo>
                  <a:pt x="779030" y="863600"/>
                </a:lnTo>
                <a:lnTo>
                  <a:pt x="733729" y="876300"/>
                </a:lnTo>
                <a:lnTo>
                  <a:pt x="691934" y="889000"/>
                </a:lnTo>
                <a:lnTo>
                  <a:pt x="654405" y="927100"/>
                </a:lnTo>
                <a:lnTo>
                  <a:pt x="621880" y="952500"/>
                </a:lnTo>
                <a:lnTo>
                  <a:pt x="595096" y="990600"/>
                </a:lnTo>
                <a:lnTo>
                  <a:pt x="574802" y="1028700"/>
                </a:lnTo>
                <a:lnTo>
                  <a:pt x="561759" y="1079500"/>
                </a:lnTo>
                <a:lnTo>
                  <a:pt x="556704" y="1130300"/>
                </a:lnTo>
                <a:lnTo>
                  <a:pt x="555548" y="1143000"/>
                </a:lnTo>
                <a:lnTo>
                  <a:pt x="555599" y="1168400"/>
                </a:lnTo>
                <a:lnTo>
                  <a:pt x="558355" y="1206500"/>
                </a:lnTo>
                <a:lnTo>
                  <a:pt x="565289" y="1244600"/>
                </a:lnTo>
                <a:lnTo>
                  <a:pt x="577913" y="1295400"/>
                </a:lnTo>
                <a:lnTo>
                  <a:pt x="597700" y="1346200"/>
                </a:lnTo>
                <a:lnTo>
                  <a:pt x="626148" y="1409700"/>
                </a:lnTo>
                <a:lnTo>
                  <a:pt x="664743" y="1473200"/>
                </a:lnTo>
                <a:lnTo>
                  <a:pt x="714984" y="1536700"/>
                </a:lnTo>
                <a:lnTo>
                  <a:pt x="687362" y="1549400"/>
                </a:lnTo>
                <a:lnTo>
                  <a:pt x="658304" y="1574800"/>
                </a:lnTo>
                <a:lnTo>
                  <a:pt x="627811" y="1587500"/>
                </a:lnTo>
                <a:lnTo>
                  <a:pt x="595896" y="1600200"/>
                </a:lnTo>
                <a:lnTo>
                  <a:pt x="594753" y="1600200"/>
                </a:lnTo>
                <a:lnTo>
                  <a:pt x="593712" y="1612900"/>
                </a:lnTo>
                <a:lnTo>
                  <a:pt x="501815" y="1612900"/>
                </a:lnTo>
                <a:lnTo>
                  <a:pt x="485330" y="1549400"/>
                </a:lnTo>
                <a:lnTo>
                  <a:pt x="465886" y="1498600"/>
                </a:lnTo>
                <a:lnTo>
                  <a:pt x="444017" y="1447800"/>
                </a:lnTo>
                <a:lnTo>
                  <a:pt x="420217" y="1397000"/>
                </a:lnTo>
                <a:lnTo>
                  <a:pt x="394995" y="1358900"/>
                </a:lnTo>
                <a:lnTo>
                  <a:pt x="368858" y="1308100"/>
                </a:lnTo>
                <a:lnTo>
                  <a:pt x="342315" y="1270000"/>
                </a:lnTo>
                <a:lnTo>
                  <a:pt x="286689" y="1181100"/>
                </a:lnTo>
                <a:lnTo>
                  <a:pt x="258940" y="1143000"/>
                </a:lnTo>
                <a:lnTo>
                  <a:pt x="233159" y="1104900"/>
                </a:lnTo>
                <a:lnTo>
                  <a:pt x="209880" y="1054100"/>
                </a:lnTo>
                <a:lnTo>
                  <a:pt x="189636" y="1016000"/>
                </a:lnTo>
                <a:lnTo>
                  <a:pt x="172961" y="965200"/>
                </a:lnTo>
                <a:lnTo>
                  <a:pt x="160388" y="914400"/>
                </a:lnTo>
                <a:lnTo>
                  <a:pt x="152450" y="863600"/>
                </a:lnTo>
                <a:lnTo>
                  <a:pt x="149682" y="812800"/>
                </a:lnTo>
                <a:lnTo>
                  <a:pt x="151409" y="762000"/>
                </a:lnTo>
                <a:lnTo>
                  <a:pt x="156489" y="711200"/>
                </a:lnTo>
                <a:lnTo>
                  <a:pt x="164820" y="673100"/>
                </a:lnTo>
                <a:lnTo>
                  <a:pt x="176276" y="622300"/>
                </a:lnTo>
                <a:lnTo>
                  <a:pt x="190741" y="584200"/>
                </a:lnTo>
                <a:lnTo>
                  <a:pt x="208114" y="533400"/>
                </a:lnTo>
                <a:lnTo>
                  <a:pt x="228257" y="495300"/>
                </a:lnTo>
                <a:lnTo>
                  <a:pt x="251066" y="457200"/>
                </a:lnTo>
                <a:lnTo>
                  <a:pt x="276415" y="419100"/>
                </a:lnTo>
                <a:lnTo>
                  <a:pt x="304203" y="393700"/>
                </a:lnTo>
                <a:lnTo>
                  <a:pt x="334302" y="355600"/>
                </a:lnTo>
                <a:lnTo>
                  <a:pt x="366598" y="317500"/>
                </a:lnTo>
                <a:lnTo>
                  <a:pt x="400964" y="292100"/>
                </a:lnTo>
                <a:lnTo>
                  <a:pt x="437299" y="266700"/>
                </a:lnTo>
                <a:lnTo>
                  <a:pt x="475488" y="241300"/>
                </a:lnTo>
                <a:lnTo>
                  <a:pt x="515404" y="215900"/>
                </a:lnTo>
                <a:lnTo>
                  <a:pt x="556933" y="203200"/>
                </a:lnTo>
                <a:lnTo>
                  <a:pt x="599960" y="177800"/>
                </a:lnTo>
                <a:lnTo>
                  <a:pt x="690029" y="152400"/>
                </a:lnTo>
                <a:lnTo>
                  <a:pt x="736841" y="152400"/>
                </a:lnTo>
                <a:lnTo>
                  <a:pt x="784694" y="139700"/>
                </a:lnTo>
                <a:lnTo>
                  <a:pt x="882205" y="139700"/>
                </a:lnTo>
                <a:lnTo>
                  <a:pt x="930059" y="152400"/>
                </a:lnTo>
                <a:lnTo>
                  <a:pt x="976871" y="152400"/>
                </a:lnTo>
                <a:lnTo>
                  <a:pt x="1066939" y="177800"/>
                </a:lnTo>
                <a:lnTo>
                  <a:pt x="1109967" y="203200"/>
                </a:lnTo>
                <a:lnTo>
                  <a:pt x="1151496" y="215900"/>
                </a:lnTo>
                <a:lnTo>
                  <a:pt x="1191412" y="241300"/>
                </a:lnTo>
                <a:lnTo>
                  <a:pt x="1229588" y="266700"/>
                </a:lnTo>
                <a:lnTo>
                  <a:pt x="1265923" y="292100"/>
                </a:lnTo>
                <a:lnTo>
                  <a:pt x="1300302" y="317500"/>
                </a:lnTo>
                <a:lnTo>
                  <a:pt x="1332598" y="355600"/>
                </a:lnTo>
                <a:lnTo>
                  <a:pt x="1362697" y="393700"/>
                </a:lnTo>
                <a:lnTo>
                  <a:pt x="1390472" y="419100"/>
                </a:lnTo>
                <a:lnTo>
                  <a:pt x="1415834" y="457200"/>
                </a:lnTo>
                <a:lnTo>
                  <a:pt x="1438643" y="495300"/>
                </a:lnTo>
                <a:lnTo>
                  <a:pt x="1458785" y="533400"/>
                </a:lnTo>
                <a:lnTo>
                  <a:pt x="1476159" y="584200"/>
                </a:lnTo>
                <a:lnTo>
                  <a:pt x="1490624" y="622300"/>
                </a:lnTo>
                <a:lnTo>
                  <a:pt x="1502079" y="673100"/>
                </a:lnTo>
                <a:lnTo>
                  <a:pt x="1510411" y="711200"/>
                </a:lnTo>
                <a:lnTo>
                  <a:pt x="1515491" y="762000"/>
                </a:lnTo>
                <a:lnTo>
                  <a:pt x="1517218" y="812800"/>
                </a:lnTo>
                <a:lnTo>
                  <a:pt x="1517218" y="339051"/>
                </a:lnTo>
                <a:lnTo>
                  <a:pt x="1511249" y="330200"/>
                </a:lnTo>
                <a:lnTo>
                  <a:pt x="1483550" y="304800"/>
                </a:lnTo>
                <a:lnTo>
                  <a:pt x="1453946" y="266700"/>
                </a:lnTo>
                <a:lnTo>
                  <a:pt x="1422501" y="228600"/>
                </a:lnTo>
                <a:lnTo>
                  <a:pt x="1389291" y="203200"/>
                </a:lnTo>
                <a:lnTo>
                  <a:pt x="1354404" y="177800"/>
                </a:lnTo>
                <a:lnTo>
                  <a:pt x="1317917" y="139700"/>
                </a:lnTo>
                <a:lnTo>
                  <a:pt x="1279918" y="114300"/>
                </a:lnTo>
                <a:lnTo>
                  <a:pt x="1240459" y="101600"/>
                </a:lnTo>
                <a:lnTo>
                  <a:pt x="1199642" y="76200"/>
                </a:lnTo>
                <a:lnTo>
                  <a:pt x="1157541" y="63500"/>
                </a:lnTo>
                <a:lnTo>
                  <a:pt x="1114234" y="38100"/>
                </a:lnTo>
                <a:lnTo>
                  <a:pt x="977849" y="0"/>
                </a:lnTo>
                <a:lnTo>
                  <a:pt x="689025" y="0"/>
                </a:lnTo>
                <a:lnTo>
                  <a:pt x="552653" y="38100"/>
                </a:lnTo>
                <a:lnTo>
                  <a:pt x="509346" y="63500"/>
                </a:lnTo>
                <a:lnTo>
                  <a:pt x="467233" y="76200"/>
                </a:lnTo>
                <a:lnTo>
                  <a:pt x="426427" y="101600"/>
                </a:lnTo>
                <a:lnTo>
                  <a:pt x="386969" y="114300"/>
                </a:lnTo>
                <a:lnTo>
                  <a:pt x="348957" y="139700"/>
                </a:lnTo>
                <a:lnTo>
                  <a:pt x="312483" y="177800"/>
                </a:lnTo>
                <a:lnTo>
                  <a:pt x="277596" y="203200"/>
                </a:lnTo>
                <a:lnTo>
                  <a:pt x="244386" y="228600"/>
                </a:lnTo>
                <a:lnTo>
                  <a:pt x="212940" y="266700"/>
                </a:lnTo>
                <a:lnTo>
                  <a:pt x="183337" y="304800"/>
                </a:lnTo>
                <a:lnTo>
                  <a:pt x="155638" y="330200"/>
                </a:lnTo>
                <a:lnTo>
                  <a:pt x="129946" y="368300"/>
                </a:lnTo>
                <a:lnTo>
                  <a:pt x="106311" y="406400"/>
                </a:lnTo>
                <a:lnTo>
                  <a:pt x="84848" y="444500"/>
                </a:lnTo>
                <a:lnTo>
                  <a:pt x="65608" y="495300"/>
                </a:lnTo>
                <a:lnTo>
                  <a:pt x="48666" y="533400"/>
                </a:lnTo>
                <a:lnTo>
                  <a:pt x="34124" y="571500"/>
                </a:lnTo>
                <a:lnTo>
                  <a:pt x="22059" y="622300"/>
                </a:lnTo>
                <a:lnTo>
                  <a:pt x="12522" y="660400"/>
                </a:lnTo>
                <a:lnTo>
                  <a:pt x="5626" y="711200"/>
                </a:lnTo>
                <a:lnTo>
                  <a:pt x="1422" y="762000"/>
                </a:lnTo>
                <a:lnTo>
                  <a:pt x="0" y="812800"/>
                </a:lnTo>
                <a:lnTo>
                  <a:pt x="2336" y="863600"/>
                </a:lnTo>
                <a:lnTo>
                  <a:pt x="9017" y="914400"/>
                </a:lnTo>
                <a:lnTo>
                  <a:pt x="19608" y="965200"/>
                </a:lnTo>
                <a:lnTo>
                  <a:pt x="33655" y="1016000"/>
                </a:lnTo>
                <a:lnTo>
                  <a:pt x="50698" y="1066800"/>
                </a:lnTo>
                <a:lnTo>
                  <a:pt x="70294" y="1104900"/>
                </a:lnTo>
                <a:lnTo>
                  <a:pt x="91998" y="1155700"/>
                </a:lnTo>
                <a:lnTo>
                  <a:pt x="115341" y="1193800"/>
                </a:lnTo>
                <a:lnTo>
                  <a:pt x="139877" y="1231900"/>
                </a:lnTo>
                <a:lnTo>
                  <a:pt x="165163" y="1270000"/>
                </a:lnTo>
                <a:lnTo>
                  <a:pt x="216979" y="1358900"/>
                </a:lnTo>
                <a:lnTo>
                  <a:pt x="242582" y="1397000"/>
                </a:lnTo>
                <a:lnTo>
                  <a:pt x="267131" y="1435100"/>
                </a:lnTo>
                <a:lnTo>
                  <a:pt x="290245" y="1473200"/>
                </a:lnTo>
                <a:lnTo>
                  <a:pt x="311543" y="1524000"/>
                </a:lnTo>
                <a:lnTo>
                  <a:pt x="330631" y="1562100"/>
                </a:lnTo>
                <a:lnTo>
                  <a:pt x="347116" y="1612900"/>
                </a:lnTo>
                <a:lnTo>
                  <a:pt x="360616" y="1663700"/>
                </a:lnTo>
                <a:lnTo>
                  <a:pt x="370738" y="1714500"/>
                </a:lnTo>
                <a:lnTo>
                  <a:pt x="377101" y="1765300"/>
                </a:lnTo>
                <a:lnTo>
                  <a:pt x="379310" y="1828800"/>
                </a:lnTo>
                <a:lnTo>
                  <a:pt x="379310" y="1968500"/>
                </a:lnTo>
                <a:lnTo>
                  <a:pt x="383247" y="2019300"/>
                </a:lnTo>
                <a:lnTo>
                  <a:pt x="394893" y="2070100"/>
                </a:lnTo>
                <a:lnTo>
                  <a:pt x="413943" y="2108200"/>
                </a:lnTo>
                <a:lnTo>
                  <a:pt x="440105" y="2146300"/>
                </a:lnTo>
                <a:lnTo>
                  <a:pt x="473087" y="2184400"/>
                </a:lnTo>
                <a:lnTo>
                  <a:pt x="612216" y="2324100"/>
                </a:lnTo>
                <a:lnTo>
                  <a:pt x="650963" y="2362200"/>
                </a:lnTo>
                <a:lnTo>
                  <a:pt x="693369" y="2387600"/>
                </a:lnTo>
                <a:lnTo>
                  <a:pt x="738517" y="2413000"/>
                </a:lnTo>
                <a:lnTo>
                  <a:pt x="785520" y="2413000"/>
                </a:lnTo>
                <a:lnTo>
                  <a:pt x="833437" y="2425700"/>
                </a:lnTo>
                <a:lnTo>
                  <a:pt x="881354" y="2413000"/>
                </a:lnTo>
                <a:lnTo>
                  <a:pt x="928357" y="2413000"/>
                </a:lnTo>
                <a:lnTo>
                  <a:pt x="973518" y="2387600"/>
                </a:lnTo>
                <a:lnTo>
                  <a:pt x="1015936" y="2362200"/>
                </a:lnTo>
                <a:lnTo>
                  <a:pt x="1054671" y="2324100"/>
                </a:lnTo>
                <a:lnTo>
                  <a:pt x="1105268" y="2273300"/>
                </a:lnTo>
                <a:lnTo>
                  <a:pt x="1193812" y="2184400"/>
                </a:lnTo>
                <a:lnTo>
                  <a:pt x="1226781" y="2146300"/>
                </a:lnTo>
                <a:lnTo>
                  <a:pt x="1252943" y="2108200"/>
                </a:lnTo>
                <a:lnTo>
                  <a:pt x="1271993" y="2070100"/>
                </a:lnTo>
                <a:lnTo>
                  <a:pt x="1280731" y="2032000"/>
                </a:lnTo>
                <a:lnTo>
                  <a:pt x="1287589" y="1968500"/>
                </a:lnTo>
                <a:lnTo>
                  <a:pt x="1287589" y="1892300"/>
                </a:lnTo>
                <a:lnTo>
                  <a:pt x="1289138" y="1841500"/>
                </a:lnTo>
                <a:lnTo>
                  <a:pt x="1292707" y="1778000"/>
                </a:lnTo>
                <a:lnTo>
                  <a:pt x="1294676" y="1752600"/>
                </a:lnTo>
                <a:lnTo>
                  <a:pt x="1296644" y="1727200"/>
                </a:lnTo>
                <a:lnTo>
                  <a:pt x="1299298" y="1689100"/>
                </a:lnTo>
                <a:lnTo>
                  <a:pt x="1311757" y="1638300"/>
                </a:lnTo>
                <a:lnTo>
                  <a:pt x="1327975" y="1587500"/>
                </a:lnTo>
                <a:lnTo>
                  <a:pt x="1347457" y="1536700"/>
                </a:lnTo>
                <a:lnTo>
                  <a:pt x="1369733" y="1485900"/>
                </a:lnTo>
                <a:lnTo>
                  <a:pt x="1394320" y="1447800"/>
                </a:lnTo>
                <a:lnTo>
                  <a:pt x="1420736" y="1397000"/>
                </a:lnTo>
                <a:lnTo>
                  <a:pt x="1448523" y="1358900"/>
                </a:lnTo>
                <a:lnTo>
                  <a:pt x="1502613" y="1270000"/>
                </a:lnTo>
                <a:lnTo>
                  <a:pt x="1527759" y="1231900"/>
                </a:lnTo>
                <a:lnTo>
                  <a:pt x="1552168" y="1193800"/>
                </a:lnTo>
                <a:lnTo>
                  <a:pt x="1575384" y="1155700"/>
                </a:lnTo>
                <a:lnTo>
                  <a:pt x="1596961" y="1104900"/>
                </a:lnTo>
                <a:lnTo>
                  <a:pt x="1616456" y="1066800"/>
                </a:lnTo>
                <a:lnTo>
                  <a:pt x="1633410" y="1016000"/>
                </a:lnTo>
                <a:lnTo>
                  <a:pt x="1647380" y="965200"/>
                </a:lnTo>
                <a:lnTo>
                  <a:pt x="1657908" y="914400"/>
                </a:lnTo>
                <a:lnTo>
                  <a:pt x="1664563" y="863600"/>
                </a:lnTo>
                <a:lnTo>
                  <a:pt x="1666875" y="812800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16000" y="6410106"/>
            <a:ext cx="10142855" cy="2692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One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of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best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products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of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this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tech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revolution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is</a:t>
            </a:r>
            <a:r>
              <a:rPr dirty="0" sz="1650">
                <a:solidFill>
                  <a:srgbClr val="FFFEE6"/>
                </a:solidFill>
                <a:latin typeface="Arial"/>
                <a:cs typeface="Arial"/>
              </a:rPr>
              <a:t>,</a:t>
            </a:r>
            <a:r>
              <a:rPr dirty="0" sz="1650" spc="250">
                <a:solidFill>
                  <a:srgbClr val="FFFEE6"/>
                </a:solidFill>
                <a:latin typeface="Arial"/>
                <a:cs typeface="Arial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indeed</a:t>
            </a:r>
            <a:r>
              <a:rPr dirty="0" sz="1650" spc="125">
                <a:solidFill>
                  <a:srgbClr val="FFFEE6"/>
                </a:solidFill>
                <a:latin typeface="Arial"/>
                <a:cs typeface="Arial"/>
              </a:rPr>
              <a:t>,</a:t>
            </a:r>
            <a:r>
              <a:rPr dirty="0" sz="1650" spc="250">
                <a:solidFill>
                  <a:srgbClr val="FFFEE6"/>
                </a:solidFill>
                <a:latin typeface="Arial"/>
                <a:cs typeface="Arial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eCommerce</a:t>
            </a:r>
            <a:r>
              <a:rPr dirty="0" sz="1650" spc="125">
                <a:solidFill>
                  <a:srgbClr val="FFFEE6"/>
                </a:solidFill>
                <a:latin typeface="Arial"/>
                <a:cs typeface="Arial"/>
              </a:rPr>
              <a:t>.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Not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only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has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redefined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way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consumers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shop</a:t>
            </a:r>
            <a:r>
              <a:rPr dirty="0" sz="1650" spc="100">
                <a:solidFill>
                  <a:srgbClr val="FFFEE6"/>
                </a:solidFill>
                <a:latin typeface="Arial"/>
                <a:cs typeface="Arial"/>
              </a:rPr>
              <a:t>,</a:t>
            </a:r>
            <a:r>
              <a:rPr dirty="0" sz="1650" spc="250">
                <a:solidFill>
                  <a:srgbClr val="FFFEE6"/>
                </a:solidFill>
                <a:latin typeface="Arial"/>
                <a:cs typeface="Arial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but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also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made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retail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business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management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easy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and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simple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for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business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owners</a:t>
            </a:r>
            <a:r>
              <a:rPr dirty="0" sz="1650" spc="70">
                <a:solidFill>
                  <a:srgbClr val="FFFEE6"/>
                </a:solidFill>
                <a:latin typeface="Arial"/>
                <a:cs typeface="Arial"/>
              </a:rPr>
              <a:t>.</a:t>
            </a:r>
            <a:endParaRPr sz="1650">
              <a:latin typeface="Arial"/>
              <a:cs typeface="Arial"/>
            </a:endParaRPr>
          </a:p>
          <a:p>
            <a:pPr marL="12700" marR="40640">
              <a:lnSpc>
                <a:spcPts val="3000"/>
              </a:lnSpc>
              <a:spcBef>
                <a:spcPts val="100"/>
              </a:spcBef>
            </a:pP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While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rise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of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eCommerce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does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bring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with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highest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levels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of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convenience</a:t>
            </a:r>
            <a:r>
              <a:rPr dirty="0" sz="1650" spc="105">
                <a:solidFill>
                  <a:srgbClr val="FFFEE6"/>
                </a:solidFill>
                <a:latin typeface="Arial"/>
                <a:cs typeface="Arial"/>
              </a:rPr>
              <a:t>,</a:t>
            </a:r>
            <a:r>
              <a:rPr dirty="0" sz="1650" spc="254">
                <a:solidFill>
                  <a:srgbClr val="FFFEE6"/>
                </a:solidFill>
                <a:latin typeface="Arial"/>
                <a:cs typeface="Arial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but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extract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50">
                <a:solidFill>
                  <a:srgbClr val="FFFEE6"/>
                </a:solidFill>
                <a:latin typeface="Verdana"/>
                <a:cs typeface="Verdana"/>
              </a:rPr>
              <a:t>complete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benefits</a:t>
            </a:r>
            <a:r>
              <a:rPr dirty="0" sz="1650" spc="80">
                <a:solidFill>
                  <a:srgbClr val="FFFEE6"/>
                </a:solidFill>
                <a:latin typeface="Arial"/>
                <a:cs typeface="Arial"/>
              </a:rPr>
              <a:t>,</a:t>
            </a:r>
            <a:r>
              <a:rPr dirty="0" sz="1650" spc="254">
                <a:solidFill>
                  <a:srgbClr val="FFFEE6"/>
                </a:solidFill>
                <a:latin typeface="Arial"/>
                <a:cs typeface="Arial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online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business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owners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need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develop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smart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strategies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not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only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build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stronghold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in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market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but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also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manage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their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operations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better</a:t>
            </a:r>
            <a:r>
              <a:rPr dirty="0" sz="1650" spc="70">
                <a:solidFill>
                  <a:srgbClr val="FFFEE6"/>
                </a:solidFill>
                <a:latin typeface="Arial"/>
                <a:cs typeface="Arial"/>
              </a:rPr>
              <a:t>.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1012889"/>
            <a:ext cx="10106660" cy="4879975"/>
          </a:xfrm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marL="12700" marR="5080">
              <a:lnSpc>
                <a:spcPts val="8780"/>
              </a:lnSpc>
              <a:spcBef>
                <a:spcPts val="1075"/>
              </a:spcBef>
            </a:pPr>
            <a:r>
              <a:rPr dirty="0" spc="185"/>
              <a:t>The</a:t>
            </a:r>
            <a:r>
              <a:rPr dirty="0" spc="-165"/>
              <a:t> </a:t>
            </a:r>
            <a:r>
              <a:rPr dirty="0" spc="285"/>
              <a:t>Time</a:t>
            </a:r>
            <a:r>
              <a:rPr dirty="0" spc="-165"/>
              <a:t> </a:t>
            </a:r>
            <a:r>
              <a:rPr dirty="0" spc="150"/>
              <a:t>of</a:t>
            </a:r>
            <a:r>
              <a:rPr dirty="0" spc="-165"/>
              <a:t> </a:t>
            </a:r>
            <a:r>
              <a:rPr dirty="0" spc="204"/>
              <a:t>Digital </a:t>
            </a:r>
            <a:r>
              <a:rPr dirty="0" spc="350"/>
              <a:t>Commerce</a:t>
            </a:r>
          </a:p>
          <a:p>
            <a:pPr marL="12700" marR="235585">
              <a:lnSpc>
                <a:spcPct val="107100"/>
              </a:lnSpc>
              <a:spcBef>
                <a:spcPts val="1689"/>
              </a:spcBef>
            </a:pPr>
            <a:r>
              <a:rPr dirty="0" sz="3500" spc="125"/>
              <a:t>The</a:t>
            </a:r>
            <a:r>
              <a:rPr dirty="0" sz="3500" spc="75"/>
              <a:t> </a:t>
            </a:r>
            <a:r>
              <a:rPr dirty="0" sz="3500" spc="180"/>
              <a:t>question</a:t>
            </a:r>
            <a:r>
              <a:rPr dirty="0" sz="3500" spc="80"/>
              <a:t> </a:t>
            </a:r>
            <a:r>
              <a:rPr dirty="0" sz="3500" spc="70"/>
              <a:t>is</a:t>
            </a:r>
            <a:r>
              <a:rPr dirty="0" sz="3500" spc="80"/>
              <a:t> </a:t>
            </a:r>
            <a:r>
              <a:rPr dirty="0" sz="3500" spc="165"/>
              <a:t>not</a:t>
            </a:r>
            <a:r>
              <a:rPr dirty="0" sz="3500" spc="80"/>
              <a:t> </a:t>
            </a:r>
            <a:r>
              <a:rPr dirty="0" sz="3500" spc="175"/>
              <a:t>whether</a:t>
            </a:r>
            <a:r>
              <a:rPr dirty="0" sz="3500" spc="80"/>
              <a:t> </a:t>
            </a:r>
            <a:r>
              <a:rPr dirty="0" sz="3500" spc="125"/>
              <a:t>to</a:t>
            </a:r>
            <a:r>
              <a:rPr dirty="0" sz="3500" spc="80"/>
              <a:t> </a:t>
            </a:r>
            <a:r>
              <a:rPr dirty="0" sz="3500" spc="120"/>
              <a:t>have</a:t>
            </a:r>
            <a:r>
              <a:rPr dirty="0" sz="3500" spc="80"/>
              <a:t> </a:t>
            </a:r>
            <a:r>
              <a:rPr dirty="0" sz="3500" spc="95"/>
              <a:t>an </a:t>
            </a:r>
            <a:r>
              <a:rPr dirty="0" sz="3500" spc="175"/>
              <a:t>online</a:t>
            </a:r>
            <a:r>
              <a:rPr dirty="0" sz="3500" spc="75"/>
              <a:t> </a:t>
            </a:r>
            <a:r>
              <a:rPr dirty="0" sz="3500" spc="160"/>
              <a:t>business</a:t>
            </a:r>
            <a:r>
              <a:rPr dirty="0" sz="3500" spc="75"/>
              <a:t> </a:t>
            </a:r>
            <a:r>
              <a:rPr dirty="0" sz="3500" spc="80"/>
              <a:t>or </a:t>
            </a:r>
            <a:r>
              <a:rPr dirty="0" sz="3500" spc="50"/>
              <a:t>not;</a:t>
            </a:r>
            <a:r>
              <a:rPr dirty="0" sz="3500" spc="75"/>
              <a:t> </a:t>
            </a:r>
            <a:r>
              <a:rPr dirty="0" sz="3500" spc="110"/>
              <a:t>it</a:t>
            </a:r>
            <a:r>
              <a:rPr dirty="0" sz="3500" spc="75"/>
              <a:t> </a:t>
            </a:r>
            <a:r>
              <a:rPr dirty="0" sz="3500" spc="70"/>
              <a:t>is</a:t>
            </a:r>
            <a:r>
              <a:rPr dirty="0" sz="3500" spc="80"/>
              <a:t> </a:t>
            </a:r>
            <a:r>
              <a:rPr dirty="0" sz="3500" spc="200"/>
              <a:t>how</a:t>
            </a:r>
            <a:r>
              <a:rPr dirty="0" sz="3500" spc="75"/>
              <a:t> </a:t>
            </a:r>
            <a:r>
              <a:rPr dirty="0" sz="3500" spc="100"/>
              <a:t>to </a:t>
            </a:r>
            <a:r>
              <a:rPr dirty="0" sz="3500" spc="185"/>
              <a:t>improve</a:t>
            </a:r>
            <a:r>
              <a:rPr dirty="0" sz="3500" spc="70"/>
              <a:t> </a:t>
            </a:r>
            <a:r>
              <a:rPr dirty="0" sz="3500" spc="110"/>
              <a:t>it</a:t>
            </a:r>
            <a:r>
              <a:rPr dirty="0" sz="3500" spc="70"/>
              <a:t> </a:t>
            </a:r>
            <a:r>
              <a:rPr dirty="0" sz="3500" spc="185"/>
              <a:t>and</a:t>
            </a:r>
            <a:r>
              <a:rPr dirty="0" sz="3500" spc="70"/>
              <a:t> </a:t>
            </a:r>
            <a:r>
              <a:rPr dirty="0" sz="3500" spc="170"/>
              <a:t>strengthen</a:t>
            </a:r>
            <a:r>
              <a:rPr dirty="0" sz="3500" spc="70"/>
              <a:t> </a:t>
            </a:r>
            <a:r>
              <a:rPr dirty="0" sz="3500" spc="110"/>
              <a:t>its</a:t>
            </a:r>
            <a:r>
              <a:rPr dirty="0" sz="3500" spc="70"/>
              <a:t> </a:t>
            </a:r>
            <a:r>
              <a:rPr dirty="0" sz="3500" spc="204"/>
              <a:t>hold</a:t>
            </a:r>
            <a:r>
              <a:rPr dirty="0" sz="3500" spc="70"/>
              <a:t> </a:t>
            </a:r>
            <a:r>
              <a:rPr dirty="0" sz="3500" spc="135"/>
              <a:t>in</a:t>
            </a:r>
            <a:r>
              <a:rPr dirty="0" sz="3500" spc="70"/>
              <a:t> </a:t>
            </a:r>
            <a:r>
              <a:rPr dirty="0" sz="3500" spc="125"/>
              <a:t>the market.</a:t>
            </a:r>
            <a:endParaRPr sz="3500"/>
          </a:p>
        </p:txBody>
      </p:sp>
      <p:sp>
        <p:nvSpPr>
          <p:cNvPr id="6" name="object 6" descr=""/>
          <p:cNvSpPr txBox="1"/>
          <p:nvPr/>
        </p:nvSpPr>
        <p:spPr>
          <a:xfrm>
            <a:off x="14929665" y="9705405"/>
            <a:ext cx="29902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75">
                <a:solidFill>
                  <a:srgbClr val="FFFEE6"/>
                </a:solidFill>
                <a:latin typeface="Tahoma"/>
                <a:cs typeface="Tahoma"/>
              </a:rPr>
              <a:t>Folio3</a:t>
            </a:r>
            <a:r>
              <a:rPr dirty="0" sz="1700" spc="5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FFFEE6"/>
                </a:solidFill>
                <a:latin typeface="Tahoma"/>
                <a:cs typeface="Tahoma"/>
              </a:rPr>
              <a:t>|</a:t>
            </a:r>
            <a:r>
              <a:rPr dirty="0" sz="1700" spc="5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1700" spc="210">
                <a:solidFill>
                  <a:srgbClr val="FFFEE6"/>
                </a:solidFill>
                <a:latin typeface="Tahoma"/>
                <a:cs typeface="Tahoma"/>
              </a:rPr>
              <a:t>NetSuite</a:t>
            </a:r>
            <a:r>
              <a:rPr dirty="0" sz="1700" spc="5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1700" spc="180">
                <a:solidFill>
                  <a:srgbClr val="FFFEE6"/>
                </a:solidFill>
                <a:latin typeface="Tahoma"/>
                <a:cs typeface="Tahoma"/>
              </a:rPr>
              <a:t>Division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9784" y="3775711"/>
            <a:ext cx="36887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05">
                <a:solidFill>
                  <a:srgbClr val="252826"/>
                </a:solidFill>
              </a:rPr>
              <a:t>UNDERSTANDING</a:t>
            </a:r>
            <a:endParaRPr sz="3000"/>
          </a:p>
        </p:txBody>
      </p:sp>
      <p:sp>
        <p:nvSpPr>
          <p:cNvPr id="4" name="object 4" descr=""/>
          <p:cNvSpPr txBox="1"/>
          <p:nvPr/>
        </p:nvSpPr>
        <p:spPr>
          <a:xfrm>
            <a:off x="4333183" y="4617149"/>
            <a:ext cx="9622155" cy="1858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6500" spc="605">
                <a:solidFill>
                  <a:srgbClr val="252826"/>
                </a:solidFill>
                <a:latin typeface="Tahoma"/>
                <a:cs typeface="Tahoma"/>
              </a:rPr>
              <a:t>ON-PREMISE</a:t>
            </a:r>
            <a:r>
              <a:rPr dirty="0" sz="6500" spc="-12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6500">
                <a:solidFill>
                  <a:srgbClr val="252826"/>
                </a:solidFill>
                <a:latin typeface="Tahoma"/>
                <a:cs typeface="Tahoma"/>
              </a:rPr>
              <a:t>&amp;</a:t>
            </a:r>
            <a:r>
              <a:rPr dirty="0" sz="6500" spc="-12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6500" spc="635">
                <a:solidFill>
                  <a:srgbClr val="252826"/>
                </a:solidFill>
                <a:latin typeface="Tahoma"/>
                <a:cs typeface="Tahoma"/>
              </a:rPr>
              <a:t>CLOUD</a:t>
            </a:r>
            <a:endParaRPr sz="6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269"/>
              </a:spcBef>
            </a:pPr>
            <a:r>
              <a:rPr dirty="0" sz="2800" spc="355">
                <a:solidFill>
                  <a:srgbClr val="252826"/>
                </a:solidFill>
                <a:latin typeface="Tahoma"/>
                <a:cs typeface="Tahoma"/>
              </a:rPr>
              <a:t>ECOMMERCE</a:t>
            </a:r>
            <a:r>
              <a:rPr dirty="0" sz="2800" spc="2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2800" spc="280">
                <a:solidFill>
                  <a:srgbClr val="252826"/>
                </a:solidFill>
                <a:latin typeface="Tahoma"/>
                <a:cs typeface="Tahoma"/>
              </a:rPr>
              <a:t>PLATFORMS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543300" y="3274061"/>
            <a:ext cx="11201400" cy="76200"/>
          </a:xfrm>
          <a:custGeom>
            <a:avLst/>
            <a:gdLst/>
            <a:ahLst/>
            <a:cxnLst/>
            <a:rect l="l" t="t" r="r" b="b"/>
            <a:pathLst>
              <a:path w="11201400" h="76200">
                <a:moveTo>
                  <a:pt x="11201399" y="76199"/>
                </a:moveTo>
                <a:lnTo>
                  <a:pt x="0" y="76199"/>
                </a:lnTo>
                <a:lnTo>
                  <a:pt x="0" y="0"/>
                </a:lnTo>
                <a:lnTo>
                  <a:pt x="11201399" y="0"/>
                </a:lnTo>
                <a:lnTo>
                  <a:pt x="11201399" y="761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543300" y="6936738"/>
            <a:ext cx="11201400" cy="76200"/>
          </a:xfrm>
          <a:custGeom>
            <a:avLst/>
            <a:gdLst/>
            <a:ahLst/>
            <a:cxnLst/>
            <a:rect l="l" t="t" r="r" b="b"/>
            <a:pathLst>
              <a:path w="11201400" h="76200">
                <a:moveTo>
                  <a:pt x="11201399" y="76199"/>
                </a:moveTo>
                <a:lnTo>
                  <a:pt x="0" y="76199"/>
                </a:lnTo>
                <a:lnTo>
                  <a:pt x="0" y="0"/>
                </a:lnTo>
                <a:lnTo>
                  <a:pt x="11201399" y="0"/>
                </a:lnTo>
                <a:lnTo>
                  <a:pt x="11201399" y="761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74360" y="3"/>
            <a:ext cx="12214225" cy="10287000"/>
          </a:xfrm>
          <a:custGeom>
            <a:avLst/>
            <a:gdLst/>
            <a:ahLst/>
            <a:cxnLst/>
            <a:rect l="l" t="t" r="r" b="b"/>
            <a:pathLst>
              <a:path w="12214225" h="10287000">
                <a:moveTo>
                  <a:pt x="0" y="10286999"/>
                </a:moveTo>
                <a:lnTo>
                  <a:pt x="12213638" y="10286999"/>
                </a:lnTo>
                <a:lnTo>
                  <a:pt x="1221363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3"/>
            <a:ext cx="5702935" cy="10287000"/>
          </a:xfrm>
          <a:custGeom>
            <a:avLst/>
            <a:gdLst/>
            <a:ahLst/>
            <a:cxnLst/>
            <a:rect l="l" t="t" r="r" b="b"/>
            <a:pathLst>
              <a:path w="5702935" h="10287000">
                <a:moveTo>
                  <a:pt x="0" y="10286999"/>
                </a:moveTo>
                <a:lnTo>
                  <a:pt x="5702885" y="10286999"/>
                </a:lnTo>
                <a:lnTo>
                  <a:pt x="570288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2"/>
            <a:ext cx="6074410" cy="10287000"/>
            <a:chOff x="0" y="2"/>
            <a:chExt cx="6074410" cy="10287000"/>
          </a:xfrm>
        </p:grpSpPr>
        <p:sp>
          <p:nvSpPr>
            <p:cNvPr id="5" name="object 5" descr=""/>
            <p:cNvSpPr/>
            <p:nvPr/>
          </p:nvSpPr>
          <p:spPr>
            <a:xfrm>
              <a:off x="5702885" y="2"/>
              <a:ext cx="371475" cy="10287000"/>
            </a:xfrm>
            <a:custGeom>
              <a:avLst/>
              <a:gdLst/>
              <a:ahLst/>
              <a:cxnLst/>
              <a:rect l="l" t="t" r="r" b="b"/>
              <a:pathLst>
                <a:path w="371475" h="10287000">
                  <a:moveTo>
                    <a:pt x="0" y="0"/>
                  </a:moveTo>
                  <a:lnTo>
                    <a:pt x="371474" y="0"/>
                  </a:lnTo>
                  <a:lnTo>
                    <a:pt x="371474" y="10286996"/>
                  </a:lnTo>
                  <a:lnTo>
                    <a:pt x="0" y="10286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5920376" cy="102869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87110">
              <a:lnSpc>
                <a:spcPct val="100000"/>
              </a:lnSpc>
              <a:spcBef>
                <a:spcPts val="100"/>
              </a:spcBef>
            </a:pPr>
            <a:r>
              <a:rPr dirty="0" spc="160"/>
              <a:t>On-</a:t>
            </a:r>
            <a:r>
              <a:rPr dirty="0" spc="240"/>
              <a:t>Premise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090436" y="6857782"/>
            <a:ext cx="9832340" cy="1168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From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5">
                <a:solidFill>
                  <a:srgbClr val="FFFEE6"/>
                </a:solidFill>
                <a:latin typeface="Verdana"/>
                <a:cs typeface="Verdana"/>
              </a:rPr>
              <a:t>initial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setup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upkeep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of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business</a:t>
            </a:r>
            <a:r>
              <a:rPr dirty="0" sz="1650" spc="65">
                <a:solidFill>
                  <a:srgbClr val="FFFEE6"/>
                </a:solidFill>
                <a:latin typeface="Arial"/>
                <a:cs typeface="Arial"/>
              </a:rPr>
              <a:t>,</a:t>
            </a:r>
            <a:r>
              <a:rPr dirty="0" sz="1650" spc="285">
                <a:solidFill>
                  <a:srgbClr val="FFFEE6"/>
                </a:solidFill>
                <a:latin typeface="Arial"/>
                <a:cs typeface="Arial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retailers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need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to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invest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huge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amount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of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money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ensure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smooth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functioning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35">
                <a:solidFill>
                  <a:srgbClr val="FFFEE6"/>
                </a:solidFill>
                <a:latin typeface="Verdana"/>
                <a:cs typeface="Verdana"/>
              </a:rPr>
              <a:t>of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their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eCommerce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business</a:t>
            </a:r>
            <a:r>
              <a:rPr dirty="0" sz="1650" spc="55">
                <a:solidFill>
                  <a:srgbClr val="FFFEE6"/>
                </a:solidFill>
                <a:latin typeface="Arial"/>
                <a:cs typeface="Arial"/>
              </a:rPr>
              <a:t>.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90436" y="2428865"/>
            <a:ext cx="10084435" cy="402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120" b="1">
                <a:solidFill>
                  <a:srgbClr val="F7CF2B"/>
                </a:solidFill>
                <a:latin typeface="Tahoma"/>
                <a:cs typeface="Tahoma"/>
              </a:rPr>
              <a:t>on-</a:t>
            </a:r>
            <a:r>
              <a:rPr dirty="0" sz="3500" spc="180" b="1">
                <a:solidFill>
                  <a:srgbClr val="F7CF2B"/>
                </a:solidFill>
                <a:latin typeface="Tahoma"/>
                <a:cs typeface="Tahoma"/>
              </a:rPr>
              <a:t>premise</a:t>
            </a:r>
            <a:r>
              <a:rPr dirty="0" sz="3500" spc="8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210" b="1">
                <a:solidFill>
                  <a:srgbClr val="F7CF2B"/>
                </a:solidFill>
                <a:latin typeface="Tahoma"/>
                <a:cs typeface="Tahoma"/>
              </a:rPr>
              <a:t>eCommerce</a:t>
            </a:r>
            <a:r>
              <a:rPr dirty="0" sz="3500" spc="8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70" b="1">
                <a:solidFill>
                  <a:srgbClr val="F7CF2B"/>
                </a:solidFill>
                <a:latin typeface="Tahoma"/>
                <a:cs typeface="Tahoma"/>
              </a:rPr>
              <a:t>platforms </a:t>
            </a:r>
            <a:r>
              <a:rPr dirty="0" sz="3500" spc="150" b="1">
                <a:solidFill>
                  <a:srgbClr val="F7CF2B"/>
                </a:solidFill>
                <a:latin typeface="Tahoma"/>
                <a:cs typeface="Tahoma"/>
              </a:rPr>
              <a:t>require</a:t>
            </a:r>
            <a:r>
              <a:rPr dirty="0" sz="3500" spc="7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b="1">
                <a:solidFill>
                  <a:srgbClr val="F7CF2B"/>
                </a:solidFill>
                <a:latin typeface="Tahoma"/>
                <a:cs typeface="Tahoma"/>
              </a:rPr>
              <a:t>a</a:t>
            </a:r>
            <a:r>
              <a:rPr dirty="0" sz="3500" spc="7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75" b="1">
                <a:solidFill>
                  <a:srgbClr val="F7CF2B"/>
                </a:solidFill>
                <a:latin typeface="Tahoma"/>
                <a:cs typeface="Tahoma"/>
              </a:rPr>
              <a:t>physical</a:t>
            </a:r>
            <a:r>
              <a:rPr dirty="0" sz="3500" spc="7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80" b="1">
                <a:solidFill>
                  <a:srgbClr val="F7CF2B"/>
                </a:solidFill>
                <a:latin typeface="Tahoma"/>
                <a:cs typeface="Tahoma"/>
              </a:rPr>
              <a:t>location</a:t>
            </a:r>
            <a:r>
              <a:rPr dirty="0" sz="3500" spc="7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90" b="1">
                <a:solidFill>
                  <a:srgbClr val="F7CF2B"/>
                </a:solidFill>
                <a:latin typeface="Tahoma"/>
                <a:cs typeface="Tahoma"/>
              </a:rPr>
              <a:t>with</a:t>
            </a:r>
            <a:r>
              <a:rPr dirty="0" sz="3500" spc="7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65" b="1">
                <a:solidFill>
                  <a:srgbClr val="F7CF2B"/>
                </a:solidFill>
                <a:latin typeface="Tahoma"/>
                <a:cs typeface="Tahoma"/>
              </a:rPr>
              <a:t>proper </a:t>
            </a:r>
            <a:r>
              <a:rPr dirty="0" sz="3500" spc="135" b="1">
                <a:solidFill>
                  <a:srgbClr val="F7CF2B"/>
                </a:solidFill>
                <a:latin typeface="Tahoma"/>
                <a:cs typeface="Tahoma"/>
              </a:rPr>
              <a:t>infrastructure.</a:t>
            </a:r>
            <a:r>
              <a:rPr dirty="0" sz="3500" spc="8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50" b="1">
                <a:solidFill>
                  <a:srgbClr val="F7CF2B"/>
                </a:solidFill>
                <a:latin typeface="Tahoma"/>
                <a:cs typeface="Tahoma"/>
              </a:rPr>
              <a:t>Using</a:t>
            </a:r>
            <a:r>
              <a:rPr dirty="0" sz="3500" spc="8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65" b="1">
                <a:solidFill>
                  <a:srgbClr val="F7CF2B"/>
                </a:solidFill>
                <a:latin typeface="Tahoma"/>
                <a:cs typeface="Tahoma"/>
              </a:rPr>
              <a:t>such</a:t>
            </a:r>
            <a:r>
              <a:rPr dirty="0" sz="3500" spc="8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70" b="1">
                <a:solidFill>
                  <a:srgbClr val="F7CF2B"/>
                </a:solidFill>
                <a:latin typeface="Tahoma"/>
                <a:cs typeface="Tahoma"/>
              </a:rPr>
              <a:t>platforms </a:t>
            </a:r>
            <a:r>
              <a:rPr dirty="0" sz="3500" spc="150" b="1">
                <a:solidFill>
                  <a:srgbClr val="F7CF2B"/>
                </a:solidFill>
                <a:latin typeface="Tahoma"/>
                <a:cs typeface="Tahoma"/>
              </a:rPr>
              <a:t>require</a:t>
            </a:r>
            <a:r>
              <a:rPr dirty="0" sz="3500" spc="7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00" b="1">
                <a:solidFill>
                  <a:srgbClr val="F7CF2B"/>
                </a:solidFill>
                <a:latin typeface="Tahoma"/>
                <a:cs typeface="Tahoma"/>
              </a:rPr>
              <a:t>servers</a:t>
            </a:r>
            <a:r>
              <a:rPr dirty="0" sz="3500" spc="8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55" b="1">
                <a:solidFill>
                  <a:srgbClr val="F7CF2B"/>
                </a:solidFill>
                <a:latin typeface="Tahoma"/>
                <a:cs typeface="Tahoma"/>
              </a:rPr>
              <a:t>that</a:t>
            </a:r>
            <a:r>
              <a:rPr dirty="0" sz="3500" spc="8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85" b="1">
                <a:solidFill>
                  <a:srgbClr val="F7CF2B"/>
                </a:solidFill>
                <a:latin typeface="Tahoma"/>
                <a:cs typeface="Tahoma"/>
              </a:rPr>
              <a:t>are</a:t>
            </a:r>
            <a:r>
              <a:rPr dirty="0" sz="3500" spc="7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60" b="1">
                <a:solidFill>
                  <a:srgbClr val="F7CF2B"/>
                </a:solidFill>
                <a:latin typeface="Tahoma"/>
                <a:cs typeface="Tahoma"/>
              </a:rPr>
              <a:t>present</a:t>
            </a:r>
            <a:r>
              <a:rPr dirty="0" sz="3500" spc="8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55" b="1">
                <a:solidFill>
                  <a:srgbClr val="F7CF2B"/>
                </a:solidFill>
                <a:latin typeface="Tahoma"/>
                <a:cs typeface="Tahoma"/>
              </a:rPr>
              <a:t>on</a:t>
            </a:r>
            <a:r>
              <a:rPr dirty="0" sz="3500" spc="8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25" b="1">
                <a:solidFill>
                  <a:srgbClr val="F7CF2B"/>
                </a:solidFill>
                <a:latin typeface="Tahoma"/>
                <a:cs typeface="Tahoma"/>
              </a:rPr>
              <a:t>the </a:t>
            </a:r>
            <a:r>
              <a:rPr dirty="0" sz="3500" spc="140" b="1">
                <a:solidFill>
                  <a:srgbClr val="F7CF2B"/>
                </a:solidFill>
                <a:latin typeface="Tahoma"/>
                <a:cs typeface="Tahoma"/>
              </a:rPr>
              <a:t>premises.</a:t>
            </a:r>
            <a:r>
              <a:rPr dirty="0" sz="3500" spc="7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204" b="1">
                <a:solidFill>
                  <a:srgbClr val="F7CF2B"/>
                </a:solidFill>
                <a:latin typeface="Tahoma"/>
                <a:cs typeface="Tahoma"/>
              </a:rPr>
              <a:t>When</a:t>
            </a:r>
            <a:r>
              <a:rPr dirty="0" sz="3500" spc="8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b="1">
                <a:solidFill>
                  <a:srgbClr val="F7CF2B"/>
                </a:solidFill>
                <a:latin typeface="Tahoma"/>
                <a:cs typeface="Tahoma"/>
              </a:rPr>
              <a:t>a</a:t>
            </a:r>
            <a:r>
              <a:rPr dirty="0" sz="3500" spc="7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65" b="1">
                <a:solidFill>
                  <a:srgbClr val="F7CF2B"/>
                </a:solidFill>
                <a:latin typeface="Tahoma"/>
                <a:cs typeface="Tahoma"/>
              </a:rPr>
              <a:t>setup</a:t>
            </a:r>
            <a:r>
              <a:rPr dirty="0" sz="3500" spc="8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40" b="1">
                <a:solidFill>
                  <a:srgbClr val="F7CF2B"/>
                </a:solidFill>
                <a:latin typeface="Tahoma"/>
                <a:cs typeface="Tahoma"/>
              </a:rPr>
              <a:t>involves</a:t>
            </a:r>
            <a:r>
              <a:rPr dirty="0" sz="3500" spc="8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65" b="1">
                <a:solidFill>
                  <a:srgbClr val="F7CF2B"/>
                </a:solidFill>
                <a:latin typeface="Tahoma"/>
                <a:cs typeface="Tahoma"/>
              </a:rPr>
              <a:t>physical </a:t>
            </a:r>
            <a:r>
              <a:rPr dirty="0" sz="3500" spc="135" b="1">
                <a:solidFill>
                  <a:srgbClr val="F7CF2B"/>
                </a:solidFill>
                <a:latin typeface="Tahoma"/>
                <a:cs typeface="Tahoma"/>
              </a:rPr>
              <a:t>infrastructure,</a:t>
            </a:r>
            <a:r>
              <a:rPr dirty="0" sz="3500" spc="9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65" b="1">
                <a:solidFill>
                  <a:srgbClr val="F7CF2B"/>
                </a:solidFill>
                <a:latin typeface="Tahoma"/>
                <a:cs typeface="Tahoma"/>
              </a:rPr>
              <a:t>ignoring</a:t>
            </a:r>
            <a:r>
              <a:rPr dirty="0" sz="3500" spc="9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50" b="1">
                <a:solidFill>
                  <a:srgbClr val="F7CF2B"/>
                </a:solidFill>
                <a:latin typeface="Tahoma"/>
                <a:cs typeface="Tahoma"/>
              </a:rPr>
              <a:t>the</a:t>
            </a:r>
            <a:r>
              <a:rPr dirty="0" sz="3500" spc="90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35" b="1">
                <a:solidFill>
                  <a:srgbClr val="F7CF2B"/>
                </a:solidFill>
                <a:latin typeface="Tahoma"/>
                <a:cs typeface="Tahoma"/>
              </a:rPr>
              <a:t>hefty </a:t>
            </a:r>
            <a:r>
              <a:rPr dirty="0" sz="3500" spc="175" b="1">
                <a:solidFill>
                  <a:srgbClr val="F7CF2B"/>
                </a:solidFill>
                <a:latin typeface="Tahoma"/>
                <a:cs typeface="Tahoma"/>
              </a:rPr>
              <a:t>monetary</a:t>
            </a:r>
            <a:r>
              <a:rPr dirty="0" sz="3500" spc="8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80" b="1">
                <a:solidFill>
                  <a:srgbClr val="F7CF2B"/>
                </a:solidFill>
                <a:latin typeface="Tahoma"/>
                <a:cs typeface="Tahoma"/>
              </a:rPr>
              <a:t>investment</a:t>
            </a:r>
            <a:r>
              <a:rPr dirty="0" sz="3500" spc="8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70" b="1">
                <a:solidFill>
                  <a:srgbClr val="F7CF2B"/>
                </a:solidFill>
                <a:latin typeface="Tahoma"/>
                <a:cs typeface="Tahoma"/>
              </a:rPr>
              <a:t>is</a:t>
            </a:r>
            <a:r>
              <a:rPr dirty="0" sz="3500" spc="8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65" b="1">
                <a:solidFill>
                  <a:srgbClr val="F7CF2B"/>
                </a:solidFill>
                <a:latin typeface="Tahoma"/>
                <a:cs typeface="Tahoma"/>
              </a:rPr>
              <a:t>not</a:t>
            </a:r>
            <a:r>
              <a:rPr dirty="0" sz="3500" spc="8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20" b="1">
                <a:solidFill>
                  <a:srgbClr val="F7CF2B"/>
                </a:solidFill>
                <a:latin typeface="Tahoma"/>
                <a:cs typeface="Tahoma"/>
              </a:rPr>
              <a:t>an</a:t>
            </a:r>
            <a:r>
              <a:rPr dirty="0" sz="3500" spc="85" b="1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3500" spc="140" b="1">
                <a:solidFill>
                  <a:srgbClr val="F7CF2B"/>
                </a:solidFill>
                <a:latin typeface="Tahoma"/>
                <a:cs typeface="Tahoma"/>
              </a:rPr>
              <a:t>option.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929665" y="9705409"/>
            <a:ext cx="29902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75">
                <a:solidFill>
                  <a:srgbClr val="FFFEE6"/>
                </a:solidFill>
                <a:latin typeface="Tahoma"/>
                <a:cs typeface="Tahoma"/>
              </a:rPr>
              <a:t>Folio3</a:t>
            </a:r>
            <a:r>
              <a:rPr dirty="0" sz="1700" spc="5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FFFEE6"/>
                </a:solidFill>
                <a:latin typeface="Tahoma"/>
                <a:cs typeface="Tahoma"/>
              </a:rPr>
              <a:t>|</a:t>
            </a:r>
            <a:r>
              <a:rPr dirty="0" sz="1700" spc="5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1700" spc="210">
                <a:solidFill>
                  <a:srgbClr val="FFFEE6"/>
                </a:solidFill>
                <a:latin typeface="Tahoma"/>
                <a:cs typeface="Tahoma"/>
              </a:rPr>
              <a:t>NetSuite</a:t>
            </a:r>
            <a:r>
              <a:rPr dirty="0" sz="1700" spc="5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1700" spc="180">
                <a:solidFill>
                  <a:srgbClr val="FFFEE6"/>
                </a:solidFill>
                <a:latin typeface="Tahoma"/>
                <a:cs typeface="Tahoma"/>
              </a:rPr>
              <a:t>Division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74384" y="0"/>
            <a:ext cx="12214225" cy="10287000"/>
          </a:xfrm>
          <a:custGeom>
            <a:avLst/>
            <a:gdLst/>
            <a:ahLst/>
            <a:cxnLst/>
            <a:rect l="l" t="t" r="r" b="b"/>
            <a:pathLst>
              <a:path w="12214225" h="10287000">
                <a:moveTo>
                  <a:pt x="0" y="10286999"/>
                </a:moveTo>
                <a:lnTo>
                  <a:pt x="12213614" y="10286999"/>
                </a:lnTo>
                <a:lnTo>
                  <a:pt x="1221361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90436" y="1012888"/>
            <a:ext cx="9888855" cy="2359025"/>
          </a:xfrm>
          <a:prstGeom prst="rect"/>
        </p:spPr>
        <p:txBody>
          <a:bodyPr wrap="square" lIns="0" tIns="128905" rIns="0" bIns="0" rtlCol="0" vert="horz">
            <a:spAutoFit/>
          </a:bodyPr>
          <a:lstStyle/>
          <a:p>
            <a:pPr marL="12700" marR="5080">
              <a:lnSpc>
                <a:spcPts val="8780"/>
              </a:lnSpc>
              <a:spcBef>
                <a:spcPts val="1015"/>
              </a:spcBef>
            </a:pPr>
            <a:r>
              <a:rPr dirty="0" spc="325"/>
              <a:t>Cloud</a:t>
            </a:r>
            <a:r>
              <a:rPr dirty="0" spc="-170"/>
              <a:t> </a:t>
            </a:r>
            <a:r>
              <a:rPr dirty="0" spc="330"/>
              <a:t>eCommerce </a:t>
            </a:r>
            <a:r>
              <a:rPr dirty="0" spc="265"/>
              <a:t>Platform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090436" y="7934101"/>
            <a:ext cx="9674225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</a:pP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also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includes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integrating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virtual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technology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host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company</a:t>
            </a:r>
            <a:r>
              <a:rPr dirty="0" sz="1650" spc="110">
                <a:solidFill>
                  <a:srgbClr val="FFFEE6"/>
                </a:solidFill>
                <a:latin typeface="Ryo Clean PlusN R"/>
                <a:cs typeface="Ryo Clean PlusN R"/>
              </a:rPr>
              <a:t>’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s applications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off</a:t>
            </a:r>
            <a:r>
              <a:rPr dirty="0" sz="1650" spc="105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40">
                <a:solidFill>
                  <a:srgbClr val="FFFEE6"/>
                </a:solidFill>
                <a:latin typeface="Verdana"/>
                <a:cs typeface="Verdana"/>
              </a:rPr>
              <a:t>site</a:t>
            </a:r>
            <a:r>
              <a:rPr dirty="0" sz="1650" spc="4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170"/>
              <a:t>Unlike</a:t>
            </a:r>
            <a:r>
              <a:rPr dirty="0" spc="75"/>
              <a:t> </a:t>
            </a:r>
            <a:r>
              <a:rPr dirty="0" spc="120"/>
              <a:t>an</a:t>
            </a:r>
            <a:r>
              <a:rPr dirty="0" spc="80"/>
              <a:t> </a:t>
            </a:r>
            <a:r>
              <a:rPr dirty="0" spc="120"/>
              <a:t>on-</a:t>
            </a:r>
            <a:r>
              <a:rPr dirty="0" spc="180"/>
              <a:t>premise</a:t>
            </a:r>
            <a:r>
              <a:rPr dirty="0" spc="80"/>
              <a:t> </a:t>
            </a:r>
            <a:r>
              <a:rPr dirty="0" spc="210"/>
              <a:t>eCommerce</a:t>
            </a:r>
            <a:r>
              <a:rPr dirty="0" spc="80"/>
              <a:t> </a:t>
            </a:r>
            <a:r>
              <a:rPr dirty="0" spc="110"/>
              <a:t>setup, </a:t>
            </a:r>
            <a:r>
              <a:rPr dirty="0" spc="180"/>
              <a:t>cloud-</a:t>
            </a:r>
            <a:r>
              <a:rPr dirty="0" spc="175"/>
              <a:t>based</a:t>
            </a:r>
            <a:r>
              <a:rPr dirty="0" spc="85"/>
              <a:t> </a:t>
            </a:r>
            <a:r>
              <a:rPr dirty="0" spc="180"/>
              <a:t>platforms</a:t>
            </a:r>
            <a:r>
              <a:rPr dirty="0" spc="85"/>
              <a:t> </a:t>
            </a:r>
            <a:r>
              <a:rPr dirty="0" spc="165"/>
              <a:t>don’t</a:t>
            </a:r>
            <a:r>
              <a:rPr dirty="0" spc="85"/>
              <a:t> </a:t>
            </a:r>
            <a:r>
              <a:rPr dirty="0" spc="140"/>
              <a:t>require </a:t>
            </a:r>
            <a:r>
              <a:rPr dirty="0" spc="175"/>
              <a:t>physical</a:t>
            </a:r>
            <a:r>
              <a:rPr dirty="0" spc="75"/>
              <a:t> </a:t>
            </a:r>
            <a:r>
              <a:rPr dirty="0" spc="155"/>
              <a:t>infrastructure</a:t>
            </a:r>
            <a:r>
              <a:rPr dirty="0" spc="75"/>
              <a:t> </a:t>
            </a:r>
            <a:r>
              <a:rPr dirty="0" spc="185"/>
              <a:t>and</a:t>
            </a:r>
            <a:r>
              <a:rPr dirty="0" spc="75"/>
              <a:t> </a:t>
            </a:r>
            <a:r>
              <a:rPr dirty="0" spc="110"/>
              <a:t>in-</a:t>
            </a:r>
            <a:r>
              <a:rPr dirty="0" spc="135"/>
              <a:t>house </a:t>
            </a:r>
            <a:r>
              <a:rPr dirty="0" spc="70"/>
              <a:t>servers.</a:t>
            </a:r>
            <a:r>
              <a:rPr dirty="0" spc="75"/>
              <a:t> </a:t>
            </a:r>
            <a:r>
              <a:rPr dirty="0" spc="80"/>
              <a:t>Instead </a:t>
            </a:r>
            <a:r>
              <a:rPr dirty="0" spc="95"/>
              <a:t>of</a:t>
            </a:r>
            <a:r>
              <a:rPr dirty="0" spc="75"/>
              <a:t> </a:t>
            </a:r>
            <a:r>
              <a:rPr dirty="0" spc="155"/>
              <a:t>having</a:t>
            </a:r>
            <a:r>
              <a:rPr dirty="0" spc="80"/>
              <a:t> </a:t>
            </a:r>
            <a:r>
              <a:rPr dirty="0" spc="145"/>
              <a:t>their</a:t>
            </a:r>
            <a:r>
              <a:rPr dirty="0" spc="80"/>
              <a:t> </a:t>
            </a:r>
            <a:r>
              <a:rPr dirty="0" spc="110"/>
              <a:t>setup, </a:t>
            </a:r>
            <a:r>
              <a:rPr dirty="0" spc="204"/>
              <a:t>companies</a:t>
            </a:r>
            <a:r>
              <a:rPr dirty="0" spc="75"/>
              <a:t> </a:t>
            </a:r>
            <a:r>
              <a:rPr dirty="0" spc="155"/>
              <a:t>that</a:t>
            </a:r>
            <a:r>
              <a:rPr dirty="0" spc="75"/>
              <a:t> </a:t>
            </a:r>
            <a:r>
              <a:rPr dirty="0" spc="110"/>
              <a:t>use</a:t>
            </a:r>
            <a:r>
              <a:rPr dirty="0" spc="75"/>
              <a:t> </a:t>
            </a:r>
            <a:r>
              <a:rPr dirty="0" spc="200"/>
              <a:t>cloud</a:t>
            </a:r>
            <a:r>
              <a:rPr dirty="0" spc="80"/>
              <a:t> </a:t>
            </a:r>
            <a:r>
              <a:rPr dirty="0" spc="175"/>
              <a:t>technology </a:t>
            </a:r>
            <a:r>
              <a:rPr dirty="0" spc="120"/>
              <a:t>have</a:t>
            </a:r>
            <a:r>
              <a:rPr dirty="0" spc="75"/>
              <a:t> </a:t>
            </a:r>
            <a:r>
              <a:rPr dirty="0"/>
              <a:t>a</a:t>
            </a:r>
            <a:r>
              <a:rPr dirty="0" spc="75"/>
              <a:t> </a:t>
            </a:r>
            <a:r>
              <a:rPr dirty="0" spc="155"/>
              <a:t>third-</a:t>
            </a:r>
            <a:r>
              <a:rPr dirty="0" spc="145"/>
              <a:t>party</a:t>
            </a:r>
            <a:r>
              <a:rPr dirty="0" spc="80"/>
              <a:t> </a:t>
            </a:r>
            <a:r>
              <a:rPr dirty="0" spc="155"/>
              <a:t>host</a:t>
            </a:r>
            <a:r>
              <a:rPr dirty="0" spc="75"/>
              <a:t> </a:t>
            </a:r>
            <a:r>
              <a:rPr dirty="0" spc="155"/>
              <a:t>that</a:t>
            </a:r>
            <a:r>
              <a:rPr dirty="0" spc="80"/>
              <a:t> </a:t>
            </a:r>
            <a:r>
              <a:rPr dirty="0" spc="150"/>
              <a:t>houses</a:t>
            </a:r>
            <a:r>
              <a:rPr dirty="0" spc="75"/>
              <a:t> </a:t>
            </a:r>
            <a:r>
              <a:rPr dirty="0" spc="125"/>
              <a:t>the </a:t>
            </a:r>
            <a:r>
              <a:rPr dirty="0" spc="100"/>
              <a:t>servers</a:t>
            </a:r>
            <a:r>
              <a:rPr dirty="0" spc="70"/>
              <a:t> </a:t>
            </a:r>
            <a:r>
              <a:rPr dirty="0" spc="185"/>
              <a:t>and</a:t>
            </a:r>
            <a:r>
              <a:rPr dirty="0" spc="75"/>
              <a:t> </a:t>
            </a:r>
            <a:r>
              <a:rPr dirty="0" spc="150"/>
              <a:t>the</a:t>
            </a:r>
            <a:r>
              <a:rPr dirty="0" spc="75"/>
              <a:t> </a:t>
            </a:r>
            <a:r>
              <a:rPr dirty="0" spc="90"/>
              <a:t>data.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4929665" y="9705402"/>
            <a:ext cx="29902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75">
                <a:solidFill>
                  <a:srgbClr val="FFFEE6"/>
                </a:solidFill>
                <a:latin typeface="Tahoma"/>
                <a:cs typeface="Tahoma"/>
              </a:rPr>
              <a:t>Folio3</a:t>
            </a:r>
            <a:r>
              <a:rPr dirty="0" sz="1700" spc="5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FFFEE6"/>
                </a:solidFill>
                <a:latin typeface="Tahoma"/>
                <a:cs typeface="Tahoma"/>
              </a:rPr>
              <a:t>|</a:t>
            </a:r>
            <a:r>
              <a:rPr dirty="0" sz="1700" spc="50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1700" spc="210">
                <a:solidFill>
                  <a:srgbClr val="FFFEE6"/>
                </a:solidFill>
                <a:latin typeface="Tahoma"/>
                <a:cs typeface="Tahoma"/>
              </a:rPr>
              <a:t>NetSuite</a:t>
            </a:r>
            <a:r>
              <a:rPr dirty="0" sz="1700" spc="55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1700" spc="180">
                <a:solidFill>
                  <a:srgbClr val="FFFEE6"/>
                </a:solidFill>
                <a:latin typeface="Tahoma"/>
                <a:cs typeface="Tahoma"/>
              </a:rPr>
              <a:t>Division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0"/>
            <a:ext cx="6074410" cy="10287000"/>
            <a:chOff x="0" y="0"/>
            <a:chExt cx="6074410" cy="10287000"/>
          </a:xfrm>
        </p:grpSpPr>
        <p:sp>
          <p:nvSpPr>
            <p:cNvPr id="8" name="object 8" descr=""/>
            <p:cNvSpPr/>
            <p:nvPr/>
          </p:nvSpPr>
          <p:spPr>
            <a:xfrm>
              <a:off x="0" y="0"/>
              <a:ext cx="6074410" cy="10287000"/>
            </a:xfrm>
            <a:custGeom>
              <a:avLst/>
              <a:gdLst/>
              <a:ahLst/>
              <a:cxnLst/>
              <a:rect l="l" t="t" r="r" b="b"/>
              <a:pathLst>
                <a:path w="6074410" h="10287000">
                  <a:moveTo>
                    <a:pt x="0" y="10286999"/>
                  </a:moveTo>
                  <a:lnTo>
                    <a:pt x="0" y="0"/>
                  </a:lnTo>
                  <a:lnTo>
                    <a:pt x="6074384" y="0"/>
                  </a:lnTo>
                  <a:lnTo>
                    <a:pt x="6074384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9170"/>
              <a:ext cx="5452556" cy="9042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658177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04936" y="7340703"/>
            <a:ext cx="234251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75">
                <a:solidFill>
                  <a:srgbClr val="252826"/>
                </a:solidFill>
                <a:latin typeface="Verdana"/>
                <a:cs typeface="Verdana"/>
              </a:rPr>
              <a:t>The</a:t>
            </a:r>
            <a:r>
              <a:rPr dirty="0" sz="2050" spc="-2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252826"/>
                </a:solidFill>
                <a:latin typeface="Verdana"/>
                <a:cs typeface="Verdana"/>
              </a:rPr>
              <a:t>Comparison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6000" y="7330697"/>
            <a:ext cx="315341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0" spc="315" b="1">
                <a:solidFill>
                  <a:srgbClr val="252826"/>
                </a:solidFill>
                <a:latin typeface="Tahoma"/>
                <a:cs typeface="Tahoma"/>
              </a:rPr>
              <a:t>Cloud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6000" y="8851520"/>
            <a:ext cx="362966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170" b="1">
                <a:solidFill>
                  <a:srgbClr val="252826"/>
                </a:solidFill>
                <a:latin typeface="Tahoma"/>
                <a:cs typeface="Tahoma"/>
              </a:rPr>
              <a:t>VS</a:t>
            </a:r>
            <a:r>
              <a:rPr dirty="0" sz="3500" spc="75" b="1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3500" spc="135" b="1">
                <a:solidFill>
                  <a:srgbClr val="252826"/>
                </a:solidFill>
                <a:latin typeface="Tahoma"/>
                <a:cs typeface="Tahoma"/>
              </a:rPr>
              <a:t>On-</a:t>
            </a:r>
            <a:r>
              <a:rPr dirty="0" sz="3500" spc="155" b="1">
                <a:solidFill>
                  <a:srgbClr val="252826"/>
                </a:solidFill>
                <a:latin typeface="Tahoma"/>
                <a:cs typeface="Tahoma"/>
              </a:rPr>
              <a:t>Premise</a:t>
            </a:r>
            <a:endParaRPr sz="3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929665" y="9705405"/>
            <a:ext cx="29902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75">
                <a:solidFill>
                  <a:srgbClr val="252826"/>
                </a:solidFill>
                <a:latin typeface="Tahoma"/>
                <a:cs typeface="Tahoma"/>
              </a:rPr>
              <a:t>Folio3</a:t>
            </a:r>
            <a:r>
              <a:rPr dirty="0" sz="1700" spc="5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252826"/>
                </a:solidFill>
                <a:latin typeface="Tahoma"/>
                <a:cs typeface="Tahoma"/>
              </a:rPr>
              <a:t>|</a:t>
            </a:r>
            <a:r>
              <a:rPr dirty="0" sz="1700" spc="50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1700" spc="210">
                <a:solidFill>
                  <a:srgbClr val="252826"/>
                </a:solidFill>
                <a:latin typeface="Tahoma"/>
                <a:cs typeface="Tahoma"/>
              </a:rPr>
              <a:t>NetSuite</a:t>
            </a:r>
            <a:r>
              <a:rPr dirty="0" sz="1700" spc="55">
                <a:solidFill>
                  <a:srgbClr val="252826"/>
                </a:solidFill>
                <a:latin typeface="Tahoma"/>
                <a:cs typeface="Tahoma"/>
              </a:rPr>
              <a:t> </a:t>
            </a:r>
            <a:r>
              <a:rPr dirty="0" sz="1700" spc="180">
                <a:solidFill>
                  <a:srgbClr val="252826"/>
                </a:solidFill>
                <a:latin typeface="Tahoma"/>
                <a:cs typeface="Tahoma"/>
              </a:rPr>
              <a:t>Division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3586" y="3950264"/>
            <a:ext cx="142875" cy="1428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3586" y="4531289"/>
            <a:ext cx="142875" cy="1428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3586" y="5112314"/>
            <a:ext cx="142875" cy="1428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3586" y="5693339"/>
            <a:ext cx="142875" cy="1428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3586" y="6855389"/>
            <a:ext cx="142875" cy="14287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1035869" y="3644603"/>
            <a:ext cx="6208395" cy="351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100" spc="140">
                <a:solidFill>
                  <a:srgbClr val="252826"/>
                </a:solidFill>
                <a:latin typeface="Verdana"/>
                <a:cs typeface="Verdana"/>
              </a:rPr>
              <a:t>Setup</a:t>
            </a:r>
            <a:r>
              <a:rPr dirty="0" sz="310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215">
                <a:solidFill>
                  <a:srgbClr val="252826"/>
                </a:solidFill>
                <a:latin typeface="Verdana"/>
                <a:cs typeface="Verdana"/>
              </a:rPr>
              <a:t>and</a:t>
            </a:r>
            <a:r>
              <a:rPr dirty="0" sz="310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195">
                <a:solidFill>
                  <a:srgbClr val="252826"/>
                </a:solidFill>
                <a:latin typeface="Verdana"/>
                <a:cs typeface="Verdana"/>
              </a:rPr>
              <a:t>Maintenance</a:t>
            </a:r>
            <a:r>
              <a:rPr dirty="0" sz="310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75">
                <a:solidFill>
                  <a:srgbClr val="252826"/>
                </a:solidFill>
                <a:latin typeface="Verdana"/>
                <a:cs typeface="Verdana"/>
              </a:rPr>
              <a:t>Cost </a:t>
            </a:r>
            <a:r>
              <a:rPr dirty="0" sz="3100" spc="135">
                <a:solidFill>
                  <a:srgbClr val="252826"/>
                </a:solidFill>
                <a:latin typeface="Verdana"/>
                <a:cs typeface="Verdana"/>
              </a:rPr>
              <a:t>Control</a:t>
            </a:r>
            <a:endParaRPr sz="3100">
              <a:latin typeface="Verdana"/>
              <a:cs typeface="Verdana"/>
            </a:endParaRPr>
          </a:p>
          <a:p>
            <a:pPr marL="12700" marR="1326515">
              <a:lnSpc>
                <a:spcPct val="123000"/>
              </a:lnSpc>
            </a:pPr>
            <a:r>
              <a:rPr dirty="0" sz="3100">
                <a:solidFill>
                  <a:srgbClr val="252826"/>
                </a:solidFill>
                <a:latin typeface="Verdana"/>
                <a:cs typeface="Verdana"/>
              </a:rPr>
              <a:t>Safety</a:t>
            </a:r>
            <a:r>
              <a:rPr dirty="0" sz="3100" spc="5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215">
                <a:solidFill>
                  <a:srgbClr val="252826"/>
                </a:solidFill>
                <a:latin typeface="Verdana"/>
                <a:cs typeface="Verdana"/>
              </a:rPr>
              <a:t>and</a:t>
            </a:r>
            <a:r>
              <a:rPr dirty="0" sz="3100" spc="6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65">
                <a:solidFill>
                  <a:srgbClr val="252826"/>
                </a:solidFill>
                <a:latin typeface="Verdana"/>
                <a:cs typeface="Verdana"/>
              </a:rPr>
              <a:t>Security </a:t>
            </a:r>
            <a:r>
              <a:rPr dirty="0" sz="3100" spc="125">
                <a:solidFill>
                  <a:srgbClr val="252826"/>
                </a:solidFill>
                <a:latin typeface="Verdana"/>
                <a:cs typeface="Verdana"/>
              </a:rPr>
              <a:t>Ability</a:t>
            </a:r>
            <a:r>
              <a:rPr dirty="0" sz="3100" spc="-1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130">
                <a:solidFill>
                  <a:srgbClr val="252826"/>
                </a:solidFill>
                <a:latin typeface="Verdana"/>
                <a:cs typeface="Verdana"/>
              </a:rPr>
              <a:t>to</a:t>
            </a:r>
            <a:r>
              <a:rPr dirty="0" sz="3100" spc="-1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160">
                <a:solidFill>
                  <a:srgbClr val="252826"/>
                </a:solidFill>
                <a:latin typeface="Verdana"/>
                <a:cs typeface="Verdana"/>
              </a:rPr>
              <a:t>Scale</a:t>
            </a:r>
            <a:r>
              <a:rPr dirty="0" sz="2500" spc="160">
                <a:solidFill>
                  <a:srgbClr val="252826"/>
                </a:solidFill>
                <a:latin typeface="Ryo Clean PlusN R"/>
                <a:cs typeface="Ryo Clean PlusN R"/>
              </a:rPr>
              <a:t>-</a:t>
            </a:r>
            <a:r>
              <a:rPr dirty="0" sz="3100" spc="240">
                <a:solidFill>
                  <a:srgbClr val="252826"/>
                </a:solidFill>
                <a:latin typeface="Verdana"/>
                <a:cs typeface="Verdana"/>
              </a:rPr>
              <a:t>up</a:t>
            </a:r>
            <a:r>
              <a:rPr dirty="0" sz="3100" spc="-1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190">
                <a:solidFill>
                  <a:srgbClr val="252826"/>
                </a:solidFill>
                <a:latin typeface="Verdana"/>
                <a:cs typeface="Verdana"/>
              </a:rPr>
              <a:t>and </a:t>
            </a:r>
            <a:r>
              <a:rPr dirty="0" sz="3100" spc="160">
                <a:solidFill>
                  <a:srgbClr val="252826"/>
                </a:solidFill>
                <a:latin typeface="Verdana"/>
                <a:cs typeface="Verdana"/>
              </a:rPr>
              <a:t>Scale</a:t>
            </a:r>
            <a:r>
              <a:rPr dirty="0" sz="2500" spc="160">
                <a:solidFill>
                  <a:srgbClr val="252826"/>
                </a:solidFill>
                <a:latin typeface="Ryo Clean PlusN R"/>
                <a:cs typeface="Ryo Clean PlusN R"/>
              </a:rPr>
              <a:t>-</a:t>
            </a:r>
            <a:r>
              <a:rPr dirty="0" sz="3100" spc="229">
                <a:solidFill>
                  <a:srgbClr val="252826"/>
                </a:solidFill>
                <a:latin typeface="Verdana"/>
                <a:cs typeface="Verdana"/>
              </a:rPr>
              <a:t>Down</a:t>
            </a:r>
            <a:endParaRPr sz="3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3100" spc="110">
                <a:solidFill>
                  <a:srgbClr val="252826"/>
                </a:solidFill>
                <a:latin typeface="Verdana"/>
                <a:cs typeface="Verdana"/>
              </a:rPr>
              <a:t>The</a:t>
            </a:r>
            <a:r>
              <a:rPr dirty="0" sz="3100" spc="-4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140">
                <a:solidFill>
                  <a:srgbClr val="252826"/>
                </a:solidFill>
                <a:latin typeface="Verdana"/>
                <a:cs typeface="Verdana"/>
              </a:rPr>
              <a:t>Focus</a:t>
            </a:r>
            <a:r>
              <a:rPr dirty="0" sz="3100" spc="-4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85">
                <a:solidFill>
                  <a:srgbClr val="252826"/>
                </a:solidFill>
                <a:latin typeface="Verdana"/>
                <a:cs typeface="Verdana"/>
              </a:rPr>
              <a:t>of</a:t>
            </a:r>
            <a:r>
              <a:rPr dirty="0" sz="3100" spc="-4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155">
                <a:solidFill>
                  <a:srgbClr val="252826"/>
                </a:solidFill>
                <a:latin typeface="Verdana"/>
                <a:cs typeface="Verdana"/>
              </a:rPr>
              <a:t>the</a:t>
            </a:r>
            <a:r>
              <a:rPr dirty="0" sz="3100" spc="-45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-135">
                <a:solidFill>
                  <a:srgbClr val="252826"/>
                </a:solidFill>
                <a:latin typeface="Verdana"/>
                <a:cs typeface="Verdana"/>
              </a:rPr>
              <a:t>IT</a:t>
            </a:r>
            <a:r>
              <a:rPr dirty="0" sz="3100" spc="-40">
                <a:solidFill>
                  <a:srgbClr val="252826"/>
                </a:solidFill>
                <a:latin typeface="Verdana"/>
                <a:cs typeface="Verdana"/>
              </a:rPr>
              <a:t> </a:t>
            </a:r>
            <a:r>
              <a:rPr dirty="0" sz="3100" spc="135">
                <a:solidFill>
                  <a:srgbClr val="252826"/>
                </a:solidFill>
                <a:latin typeface="Verdana"/>
                <a:cs typeface="Verdana"/>
              </a:rPr>
              <a:t>Team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8296" y="1845752"/>
            <a:ext cx="5547995" cy="2359025"/>
          </a:xfrm>
          <a:prstGeom prst="rect"/>
        </p:spPr>
        <p:txBody>
          <a:bodyPr wrap="square" lIns="0" tIns="128905" rIns="0" bIns="0" rtlCol="0" vert="horz">
            <a:spAutoFit/>
          </a:bodyPr>
          <a:lstStyle/>
          <a:p>
            <a:pPr marL="12700" marR="5080">
              <a:lnSpc>
                <a:spcPts val="8780"/>
              </a:lnSpc>
              <a:spcBef>
                <a:spcPts val="1015"/>
              </a:spcBef>
            </a:pPr>
            <a:r>
              <a:rPr dirty="0" spc="-20"/>
              <a:t>How: </a:t>
            </a:r>
            <a:r>
              <a:rPr dirty="0" spc="200"/>
              <a:t>Strategize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638296" y="4418574"/>
            <a:ext cx="4907280" cy="402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165" b="1">
                <a:solidFill>
                  <a:srgbClr val="FFFEE6"/>
                </a:solidFill>
                <a:latin typeface="Tahoma"/>
                <a:cs typeface="Tahoma"/>
              </a:rPr>
              <a:t>We</a:t>
            </a:r>
            <a:r>
              <a:rPr dirty="0" sz="3500" spc="75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120" b="1">
                <a:solidFill>
                  <a:srgbClr val="FFFEE6"/>
                </a:solidFill>
                <a:latin typeface="Tahoma"/>
                <a:cs typeface="Tahoma"/>
              </a:rPr>
              <a:t>have</a:t>
            </a:r>
            <a:r>
              <a:rPr dirty="0" sz="3500" spc="75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140" b="1">
                <a:solidFill>
                  <a:srgbClr val="FFFEE6"/>
                </a:solidFill>
                <a:latin typeface="Tahoma"/>
                <a:cs typeface="Tahoma"/>
              </a:rPr>
              <a:t>separately </a:t>
            </a:r>
            <a:r>
              <a:rPr dirty="0" sz="3500" spc="175" b="1">
                <a:solidFill>
                  <a:srgbClr val="FFFEE6"/>
                </a:solidFill>
                <a:latin typeface="Tahoma"/>
                <a:cs typeface="Tahoma"/>
              </a:rPr>
              <a:t>discussed</a:t>
            </a:r>
            <a:r>
              <a:rPr dirty="0" sz="3500" spc="90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200" b="1">
                <a:solidFill>
                  <a:srgbClr val="FFFEE6"/>
                </a:solidFill>
                <a:latin typeface="Tahoma"/>
                <a:cs typeface="Tahoma"/>
              </a:rPr>
              <a:t>both</a:t>
            </a:r>
            <a:r>
              <a:rPr dirty="0" sz="3500" spc="90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50" b="1">
                <a:solidFill>
                  <a:srgbClr val="FFFEE6"/>
                </a:solidFill>
                <a:latin typeface="Tahoma"/>
                <a:cs typeface="Tahoma"/>
              </a:rPr>
              <a:t>on- </a:t>
            </a:r>
            <a:r>
              <a:rPr dirty="0" sz="3500" spc="180" b="1">
                <a:solidFill>
                  <a:srgbClr val="FFFEE6"/>
                </a:solidFill>
                <a:latin typeface="Tahoma"/>
                <a:cs typeface="Tahoma"/>
              </a:rPr>
              <a:t>premise</a:t>
            </a:r>
            <a:r>
              <a:rPr dirty="0" sz="3500" spc="75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185" b="1">
                <a:solidFill>
                  <a:srgbClr val="FFFEE6"/>
                </a:solidFill>
                <a:latin typeface="Tahoma"/>
                <a:cs typeface="Tahoma"/>
              </a:rPr>
              <a:t>and</a:t>
            </a:r>
            <a:r>
              <a:rPr dirty="0" sz="3500" spc="75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145" b="1">
                <a:solidFill>
                  <a:srgbClr val="FFFEE6"/>
                </a:solidFill>
                <a:latin typeface="Tahoma"/>
                <a:cs typeface="Tahoma"/>
              </a:rPr>
              <a:t>cloud- </a:t>
            </a:r>
            <a:r>
              <a:rPr dirty="0" sz="3500" spc="175" b="1">
                <a:solidFill>
                  <a:srgbClr val="FFFEE6"/>
                </a:solidFill>
                <a:latin typeface="Tahoma"/>
                <a:cs typeface="Tahoma"/>
              </a:rPr>
              <a:t>based</a:t>
            </a:r>
            <a:r>
              <a:rPr dirty="0" sz="3500" spc="85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200" b="1">
                <a:solidFill>
                  <a:srgbClr val="FFFEE6"/>
                </a:solidFill>
                <a:latin typeface="Tahoma"/>
                <a:cs typeface="Tahoma"/>
              </a:rPr>
              <a:t>eCommerce </a:t>
            </a:r>
            <a:r>
              <a:rPr dirty="0" sz="3500" spc="120" b="1">
                <a:solidFill>
                  <a:srgbClr val="FFFEE6"/>
                </a:solidFill>
                <a:latin typeface="Tahoma"/>
                <a:cs typeface="Tahoma"/>
              </a:rPr>
              <a:t>setups,</a:t>
            </a:r>
            <a:r>
              <a:rPr dirty="0" sz="3500" spc="65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185" b="1">
                <a:solidFill>
                  <a:srgbClr val="FFFEE6"/>
                </a:solidFill>
                <a:latin typeface="Tahoma"/>
                <a:cs typeface="Tahoma"/>
              </a:rPr>
              <a:t>and</a:t>
            </a:r>
            <a:r>
              <a:rPr dirty="0" sz="3500" spc="70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155" b="1">
                <a:solidFill>
                  <a:srgbClr val="FFFEE6"/>
                </a:solidFill>
                <a:latin typeface="Tahoma"/>
                <a:cs typeface="Tahoma"/>
              </a:rPr>
              <a:t>we</a:t>
            </a:r>
            <a:r>
              <a:rPr dirty="0" sz="3500" spc="65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135" b="1">
                <a:solidFill>
                  <a:srgbClr val="FFFEE6"/>
                </a:solidFill>
                <a:latin typeface="Tahoma"/>
                <a:cs typeface="Tahoma"/>
              </a:rPr>
              <a:t>can </a:t>
            </a:r>
            <a:r>
              <a:rPr dirty="0" sz="3500" spc="155" b="1">
                <a:solidFill>
                  <a:srgbClr val="FFFEE6"/>
                </a:solidFill>
                <a:latin typeface="Tahoma"/>
                <a:cs typeface="Tahoma"/>
              </a:rPr>
              <a:t>closely</a:t>
            </a:r>
            <a:r>
              <a:rPr dirty="0" sz="3500" spc="85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200" b="1">
                <a:solidFill>
                  <a:srgbClr val="FFFEE6"/>
                </a:solidFill>
                <a:latin typeface="Tahoma"/>
                <a:cs typeface="Tahoma"/>
              </a:rPr>
              <a:t>compare</a:t>
            </a:r>
            <a:r>
              <a:rPr dirty="0" sz="3500" spc="90" b="1">
                <a:solidFill>
                  <a:srgbClr val="FFFEE6"/>
                </a:solidFill>
                <a:latin typeface="Tahoma"/>
                <a:cs typeface="Tahoma"/>
              </a:rPr>
              <a:t> </a:t>
            </a:r>
            <a:r>
              <a:rPr dirty="0" sz="3500" spc="125" b="1">
                <a:solidFill>
                  <a:srgbClr val="FFFEE6"/>
                </a:solidFill>
                <a:latin typeface="Tahoma"/>
                <a:cs typeface="Tahoma"/>
              </a:rPr>
              <a:t>the </a:t>
            </a:r>
            <a:r>
              <a:rPr dirty="0" sz="3500" spc="85" b="1">
                <a:solidFill>
                  <a:srgbClr val="FFFEE6"/>
                </a:solidFill>
                <a:latin typeface="Tahoma"/>
                <a:cs typeface="Tahoma"/>
              </a:rPr>
              <a:t>two.</a:t>
            </a:r>
            <a:endParaRPr sz="3500">
              <a:latin typeface="Tahoma"/>
              <a:cs typeface="Tahom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999717" y="3920533"/>
            <a:ext cx="1285875" cy="1870710"/>
            <a:chOff x="7999717" y="3920533"/>
            <a:chExt cx="1285875" cy="1870710"/>
          </a:xfrm>
        </p:grpSpPr>
        <p:sp>
          <p:nvSpPr>
            <p:cNvPr id="12" name="object 12" descr=""/>
            <p:cNvSpPr/>
            <p:nvPr/>
          </p:nvSpPr>
          <p:spPr>
            <a:xfrm>
              <a:off x="8170130" y="3979099"/>
              <a:ext cx="1087120" cy="1701800"/>
            </a:xfrm>
            <a:custGeom>
              <a:avLst/>
              <a:gdLst/>
              <a:ahLst/>
              <a:cxnLst/>
              <a:rect l="l" t="t" r="r" b="b"/>
              <a:pathLst>
                <a:path w="1087120" h="1701800">
                  <a:moveTo>
                    <a:pt x="543272" y="1701620"/>
                  </a:moveTo>
                  <a:lnTo>
                    <a:pt x="502169" y="1698916"/>
                  </a:lnTo>
                  <a:lnTo>
                    <a:pt x="437096" y="1677663"/>
                  </a:lnTo>
                  <a:lnTo>
                    <a:pt x="390091" y="1636140"/>
                  </a:lnTo>
                  <a:lnTo>
                    <a:pt x="355424" y="1575373"/>
                  </a:lnTo>
                  <a:lnTo>
                    <a:pt x="340925" y="1538093"/>
                  </a:lnTo>
                  <a:lnTo>
                    <a:pt x="327362" y="1496387"/>
                  </a:lnTo>
                  <a:lnTo>
                    <a:pt x="314017" y="1450382"/>
                  </a:lnTo>
                  <a:lnTo>
                    <a:pt x="285116" y="1345992"/>
                  </a:lnTo>
                  <a:lnTo>
                    <a:pt x="268127" y="1287861"/>
                  </a:lnTo>
                  <a:lnTo>
                    <a:pt x="248491" y="1225946"/>
                  </a:lnTo>
                  <a:lnTo>
                    <a:pt x="232615" y="1182781"/>
                  </a:lnTo>
                  <a:lnTo>
                    <a:pt x="213843" y="1138858"/>
                  </a:lnTo>
                  <a:lnTo>
                    <a:pt x="192829" y="1094267"/>
                  </a:lnTo>
                  <a:lnTo>
                    <a:pt x="170223" y="1049096"/>
                  </a:lnTo>
                  <a:lnTo>
                    <a:pt x="122844" y="957365"/>
                  </a:lnTo>
                  <a:lnTo>
                    <a:pt x="99374" y="910984"/>
                  </a:lnTo>
                  <a:lnTo>
                    <a:pt x="76919" y="864375"/>
                  </a:lnTo>
                  <a:lnTo>
                    <a:pt x="56131" y="817629"/>
                  </a:lnTo>
                  <a:lnTo>
                    <a:pt x="37661" y="770832"/>
                  </a:lnTo>
                  <a:lnTo>
                    <a:pt x="22162" y="724074"/>
                  </a:lnTo>
                  <a:lnTo>
                    <a:pt x="10284" y="677443"/>
                  </a:lnTo>
                  <a:lnTo>
                    <a:pt x="2679" y="631027"/>
                  </a:lnTo>
                  <a:lnTo>
                    <a:pt x="0" y="584915"/>
                  </a:lnTo>
                  <a:lnTo>
                    <a:pt x="1994" y="534446"/>
                  </a:lnTo>
                  <a:lnTo>
                    <a:pt x="7867" y="485168"/>
                  </a:lnTo>
                  <a:lnTo>
                    <a:pt x="17456" y="437258"/>
                  </a:lnTo>
                  <a:lnTo>
                    <a:pt x="30599" y="390892"/>
                  </a:lnTo>
                  <a:lnTo>
                    <a:pt x="47132" y="346245"/>
                  </a:lnTo>
                  <a:lnTo>
                    <a:pt x="66893" y="303493"/>
                  </a:lnTo>
                  <a:lnTo>
                    <a:pt x="89717" y="262811"/>
                  </a:lnTo>
                  <a:lnTo>
                    <a:pt x="115443" y="224374"/>
                  </a:lnTo>
                  <a:lnTo>
                    <a:pt x="143907" y="188359"/>
                  </a:lnTo>
                  <a:lnTo>
                    <a:pt x="174945" y="154941"/>
                  </a:lnTo>
                  <a:lnTo>
                    <a:pt x="208396" y="124295"/>
                  </a:lnTo>
                  <a:lnTo>
                    <a:pt x="244096" y="96597"/>
                  </a:lnTo>
                  <a:lnTo>
                    <a:pt x="281882" y="72022"/>
                  </a:lnTo>
                  <a:lnTo>
                    <a:pt x="321591" y="50747"/>
                  </a:lnTo>
                  <a:lnTo>
                    <a:pt x="363059" y="32946"/>
                  </a:lnTo>
                  <a:lnTo>
                    <a:pt x="406125" y="18795"/>
                  </a:lnTo>
                  <a:lnTo>
                    <a:pt x="450624" y="8470"/>
                  </a:lnTo>
                  <a:lnTo>
                    <a:pt x="496394" y="2146"/>
                  </a:lnTo>
                  <a:lnTo>
                    <a:pt x="543272" y="0"/>
                  </a:lnTo>
                  <a:lnTo>
                    <a:pt x="590153" y="2146"/>
                  </a:lnTo>
                  <a:lnTo>
                    <a:pt x="635925" y="8470"/>
                  </a:lnTo>
                  <a:lnTo>
                    <a:pt x="680426" y="18795"/>
                  </a:lnTo>
                  <a:lnTo>
                    <a:pt x="723493" y="32946"/>
                  </a:lnTo>
                  <a:lnTo>
                    <a:pt x="764964" y="50747"/>
                  </a:lnTo>
                  <a:lnTo>
                    <a:pt x="804674" y="72022"/>
                  </a:lnTo>
                  <a:lnTo>
                    <a:pt x="842461" y="96597"/>
                  </a:lnTo>
                  <a:lnTo>
                    <a:pt x="878161" y="124295"/>
                  </a:lnTo>
                  <a:lnTo>
                    <a:pt x="911613" y="154941"/>
                  </a:lnTo>
                  <a:lnTo>
                    <a:pt x="942652" y="188359"/>
                  </a:lnTo>
                  <a:lnTo>
                    <a:pt x="971117" y="224374"/>
                  </a:lnTo>
                  <a:lnTo>
                    <a:pt x="996843" y="262811"/>
                  </a:lnTo>
                  <a:lnTo>
                    <a:pt x="1019667" y="303493"/>
                  </a:lnTo>
                  <a:lnTo>
                    <a:pt x="1039428" y="346245"/>
                  </a:lnTo>
                  <a:lnTo>
                    <a:pt x="1055961" y="390892"/>
                  </a:lnTo>
                  <a:lnTo>
                    <a:pt x="1069104" y="437258"/>
                  </a:lnTo>
                  <a:lnTo>
                    <a:pt x="1078694" y="485168"/>
                  </a:lnTo>
                  <a:lnTo>
                    <a:pt x="1084567" y="534445"/>
                  </a:lnTo>
                  <a:lnTo>
                    <a:pt x="1086561" y="584915"/>
                  </a:lnTo>
                  <a:lnTo>
                    <a:pt x="1083885" y="630733"/>
                  </a:lnTo>
                  <a:lnTo>
                    <a:pt x="1076290" y="676968"/>
                  </a:lnTo>
                  <a:lnTo>
                    <a:pt x="1064427" y="723516"/>
                  </a:lnTo>
                  <a:lnTo>
                    <a:pt x="1048944" y="770278"/>
                  </a:lnTo>
                  <a:lnTo>
                    <a:pt x="1030493" y="817150"/>
                  </a:lnTo>
                  <a:lnTo>
                    <a:pt x="1009722" y="864030"/>
                  </a:lnTo>
                  <a:lnTo>
                    <a:pt x="987282" y="910817"/>
                  </a:lnTo>
                  <a:lnTo>
                    <a:pt x="963823" y="957409"/>
                  </a:lnTo>
                  <a:lnTo>
                    <a:pt x="916445" y="1049599"/>
                  </a:lnTo>
                  <a:lnTo>
                    <a:pt x="893827" y="1094993"/>
                  </a:lnTo>
                  <a:lnTo>
                    <a:pt x="872789" y="1139783"/>
                  </a:lnTo>
                  <a:lnTo>
                    <a:pt x="853981" y="1183869"/>
                  </a:lnTo>
                  <a:lnTo>
                    <a:pt x="838053" y="1227147"/>
                  </a:lnTo>
                  <a:lnTo>
                    <a:pt x="818458" y="1288970"/>
                  </a:lnTo>
                  <a:lnTo>
                    <a:pt x="801586" y="1346999"/>
                  </a:lnTo>
                  <a:lnTo>
                    <a:pt x="773063" y="1451168"/>
                  </a:lnTo>
                  <a:lnTo>
                    <a:pt x="759938" y="1497058"/>
                  </a:lnTo>
                  <a:lnTo>
                    <a:pt x="746589" y="1538651"/>
                  </a:lnTo>
                  <a:lnTo>
                    <a:pt x="732278" y="1575821"/>
                  </a:lnTo>
                  <a:lnTo>
                    <a:pt x="697822" y="1636390"/>
                  </a:lnTo>
                  <a:lnTo>
                    <a:pt x="650678" y="1677761"/>
                  </a:lnTo>
                  <a:lnTo>
                    <a:pt x="584948" y="1698927"/>
                  </a:lnTo>
                  <a:lnTo>
                    <a:pt x="543272" y="1701620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999717" y="3920540"/>
              <a:ext cx="1285875" cy="1870710"/>
            </a:xfrm>
            <a:custGeom>
              <a:avLst/>
              <a:gdLst/>
              <a:ahLst/>
              <a:cxnLst/>
              <a:rect l="l" t="t" r="r" b="b"/>
              <a:pathLst>
                <a:path w="1285875" h="1870710">
                  <a:moveTo>
                    <a:pt x="353415" y="739432"/>
                  </a:moveTo>
                  <a:lnTo>
                    <a:pt x="326885" y="712889"/>
                  </a:lnTo>
                  <a:lnTo>
                    <a:pt x="318770" y="712889"/>
                  </a:lnTo>
                  <a:lnTo>
                    <a:pt x="292239" y="739432"/>
                  </a:lnTo>
                  <a:lnTo>
                    <a:pt x="292239" y="747534"/>
                  </a:lnTo>
                  <a:lnTo>
                    <a:pt x="318770" y="774077"/>
                  </a:lnTo>
                  <a:lnTo>
                    <a:pt x="326885" y="774077"/>
                  </a:lnTo>
                  <a:lnTo>
                    <a:pt x="353415" y="747534"/>
                  </a:lnTo>
                  <a:lnTo>
                    <a:pt x="353415" y="743483"/>
                  </a:lnTo>
                  <a:lnTo>
                    <a:pt x="353415" y="739432"/>
                  </a:lnTo>
                  <a:close/>
                </a:path>
                <a:path w="1285875" h="1870710">
                  <a:moveTo>
                    <a:pt x="672160" y="321487"/>
                  </a:moveTo>
                  <a:lnTo>
                    <a:pt x="669874" y="310121"/>
                  </a:lnTo>
                  <a:lnTo>
                    <a:pt x="663613" y="300824"/>
                  </a:lnTo>
                  <a:lnTo>
                    <a:pt x="654316" y="294563"/>
                  </a:lnTo>
                  <a:lnTo>
                    <a:pt x="642937" y="292265"/>
                  </a:lnTo>
                  <a:lnTo>
                    <a:pt x="595414" y="295465"/>
                  </a:lnTo>
                  <a:lnTo>
                    <a:pt x="549808" y="304812"/>
                  </a:lnTo>
                  <a:lnTo>
                    <a:pt x="506552" y="319862"/>
                  </a:lnTo>
                  <a:lnTo>
                    <a:pt x="466064" y="340207"/>
                  </a:lnTo>
                  <a:lnTo>
                    <a:pt x="428752" y="365429"/>
                  </a:lnTo>
                  <a:lnTo>
                    <a:pt x="395058" y="395084"/>
                  </a:lnTo>
                  <a:lnTo>
                    <a:pt x="365404" y="428790"/>
                  </a:lnTo>
                  <a:lnTo>
                    <a:pt x="340182" y="466090"/>
                  </a:lnTo>
                  <a:lnTo>
                    <a:pt x="319836" y="506577"/>
                  </a:lnTo>
                  <a:lnTo>
                    <a:pt x="304787" y="549846"/>
                  </a:lnTo>
                  <a:lnTo>
                    <a:pt x="295452" y="595452"/>
                  </a:lnTo>
                  <a:lnTo>
                    <a:pt x="292239" y="642975"/>
                  </a:lnTo>
                  <a:lnTo>
                    <a:pt x="294538" y="654342"/>
                  </a:lnTo>
                  <a:lnTo>
                    <a:pt x="300799" y="663638"/>
                  </a:lnTo>
                  <a:lnTo>
                    <a:pt x="310083" y="669899"/>
                  </a:lnTo>
                  <a:lnTo>
                    <a:pt x="321462" y="672198"/>
                  </a:lnTo>
                  <a:lnTo>
                    <a:pt x="332854" y="669899"/>
                  </a:lnTo>
                  <a:lnTo>
                    <a:pt x="342138" y="663638"/>
                  </a:lnTo>
                  <a:lnTo>
                    <a:pt x="348399" y="654342"/>
                  </a:lnTo>
                  <a:lnTo>
                    <a:pt x="350685" y="642975"/>
                  </a:lnTo>
                  <a:lnTo>
                    <a:pt x="354520" y="595642"/>
                  </a:lnTo>
                  <a:lnTo>
                    <a:pt x="365620" y="550710"/>
                  </a:lnTo>
                  <a:lnTo>
                    <a:pt x="383362" y="508787"/>
                  </a:lnTo>
                  <a:lnTo>
                    <a:pt x="407149" y="470496"/>
                  </a:lnTo>
                  <a:lnTo>
                    <a:pt x="436384" y="436422"/>
                  </a:lnTo>
                  <a:lnTo>
                    <a:pt x="470458" y="407187"/>
                  </a:lnTo>
                  <a:lnTo>
                    <a:pt x="508749" y="383387"/>
                  </a:lnTo>
                  <a:lnTo>
                    <a:pt x="550672" y="365645"/>
                  </a:lnTo>
                  <a:lnTo>
                    <a:pt x="595604" y="354545"/>
                  </a:lnTo>
                  <a:lnTo>
                    <a:pt x="642937" y="350710"/>
                  </a:lnTo>
                  <a:lnTo>
                    <a:pt x="654316" y="348411"/>
                  </a:lnTo>
                  <a:lnTo>
                    <a:pt x="663613" y="342150"/>
                  </a:lnTo>
                  <a:lnTo>
                    <a:pt x="669874" y="332854"/>
                  </a:lnTo>
                  <a:lnTo>
                    <a:pt x="672160" y="321487"/>
                  </a:lnTo>
                  <a:close/>
                </a:path>
                <a:path w="1285875" h="1870710">
                  <a:moveTo>
                    <a:pt x="1285862" y="642975"/>
                  </a:moveTo>
                  <a:lnTo>
                    <a:pt x="1284109" y="595160"/>
                  </a:lnTo>
                  <a:lnTo>
                    <a:pt x="1278902" y="547966"/>
                  </a:lnTo>
                  <a:lnTo>
                    <a:pt x="1270368" y="502018"/>
                  </a:lnTo>
                  <a:lnTo>
                    <a:pt x="1258646" y="457276"/>
                  </a:lnTo>
                  <a:lnTo>
                    <a:pt x="1243850" y="413867"/>
                  </a:lnTo>
                  <a:lnTo>
                    <a:pt x="1226121" y="371906"/>
                  </a:lnTo>
                  <a:lnTo>
                    <a:pt x="1205547" y="331533"/>
                  </a:lnTo>
                  <a:lnTo>
                    <a:pt x="1182293" y="292862"/>
                  </a:lnTo>
                  <a:lnTo>
                    <a:pt x="1168984" y="273888"/>
                  </a:lnTo>
                  <a:lnTo>
                    <a:pt x="1168984" y="642975"/>
                  </a:lnTo>
                  <a:lnTo>
                    <a:pt x="1166177" y="683145"/>
                  </a:lnTo>
                  <a:lnTo>
                    <a:pt x="1158201" y="724852"/>
                  </a:lnTo>
                  <a:lnTo>
                    <a:pt x="1145717" y="767867"/>
                  </a:lnTo>
                  <a:lnTo>
                    <a:pt x="1129411" y="811949"/>
                  </a:lnTo>
                  <a:lnTo>
                    <a:pt x="1109929" y="856856"/>
                  </a:lnTo>
                  <a:lnTo>
                    <a:pt x="1087958" y="902373"/>
                  </a:lnTo>
                  <a:lnTo>
                    <a:pt x="1064260" y="948080"/>
                  </a:lnTo>
                  <a:lnTo>
                    <a:pt x="1039215" y="994257"/>
                  </a:lnTo>
                  <a:lnTo>
                    <a:pt x="1010513" y="1046060"/>
                  </a:lnTo>
                  <a:lnTo>
                    <a:pt x="988148" y="1086599"/>
                  </a:lnTo>
                  <a:lnTo>
                    <a:pt x="962926" y="1133398"/>
                  </a:lnTo>
                  <a:lnTo>
                    <a:pt x="938784" y="1180198"/>
                  </a:lnTo>
                  <a:lnTo>
                    <a:pt x="916000" y="1227505"/>
                  </a:lnTo>
                  <a:lnTo>
                    <a:pt x="870115" y="1227505"/>
                  </a:lnTo>
                  <a:lnTo>
                    <a:pt x="870115" y="1344409"/>
                  </a:lnTo>
                  <a:lnTo>
                    <a:pt x="862431" y="1367777"/>
                  </a:lnTo>
                  <a:lnTo>
                    <a:pt x="852030" y="1400225"/>
                  </a:lnTo>
                  <a:lnTo>
                    <a:pt x="841794" y="1432458"/>
                  </a:lnTo>
                  <a:lnTo>
                    <a:pt x="834618" y="1455204"/>
                  </a:lnTo>
                  <a:lnTo>
                    <a:pt x="816851" y="1455204"/>
                  </a:lnTo>
                  <a:lnTo>
                    <a:pt x="816851" y="1513840"/>
                  </a:lnTo>
                  <a:lnTo>
                    <a:pt x="815568" y="1518386"/>
                  </a:lnTo>
                  <a:lnTo>
                    <a:pt x="809891" y="1537754"/>
                  </a:lnTo>
                  <a:lnTo>
                    <a:pt x="804532" y="1555661"/>
                  </a:lnTo>
                  <a:lnTo>
                    <a:pt x="799414" y="1572526"/>
                  </a:lnTo>
                  <a:lnTo>
                    <a:pt x="794486" y="1588503"/>
                  </a:lnTo>
                  <a:lnTo>
                    <a:pt x="773950" y="1588503"/>
                  </a:lnTo>
                  <a:lnTo>
                    <a:pt x="773950" y="1649552"/>
                  </a:lnTo>
                  <a:lnTo>
                    <a:pt x="748055" y="1706562"/>
                  </a:lnTo>
                  <a:lnTo>
                    <a:pt x="720864" y="1737791"/>
                  </a:lnTo>
                  <a:lnTo>
                    <a:pt x="687476" y="1750910"/>
                  </a:lnTo>
                  <a:lnTo>
                    <a:pt x="642937" y="1753577"/>
                  </a:lnTo>
                  <a:lnTo>
                    <a:pt x="603986" y="1746643"/>
                  </a:lnTo>
                  <a:lnTo>
                    <a:pt x="573722" y="1726412"/>
                  </a:lnTo>
                  <a:lnTo>
                    <a:pt x="548894" y="1693760"/>
                  </a:lnTo>
                  <a:lnTo>
                    <a:pt x="526224" y="1649552"/>
                  </a:lnTo>
                  <a:lnTo>
                    <a:pt x="773950" y="1649552"/>
                  </a:lnTo>
                  <a:lnTo>
                    <a:pt x="773950" y="1588503"/>
                  </a:lnTo>
                  <a:lnTo>
                    <a:pt x="504621" y="1588503"/>
                  </a:lnTo>
                  <a:lnTo>
                    <a:pt x="469696" y="1515948"/>
                  </a:lnTo>
                  <a:lnTo>
                    <a:pt x="523735" y="1515732"/>
                  </a:lnTo>
                  <a:lnTo>
                    <a:pt x="815987" y="1515948"/>
                  </a:lnTo>
                  <a:lnTo>
                    <a:pt x="814412" y="1521396"/>
                  </a:lnTo>
                  <a:lnTo>
                    <a:pt x="816241" y="1515732"/>
                  </a:lnTo>
                  <a:lnTo>
                    <a:pt x="816851" y="1513840"/>
                  </a:lnTo>
                  <a:lnTo>
                    <a:pt x="816851" y="1455204"/>
                  </a:lnTo>
                  <a:lnTo>
                    <a:pt x="452183" y="1455204"/>
                  </a:lnTo>
                  <a:lnTo>
                    <a:pt x="443966" y="1428597"/>
                  </a:lnTo>
                  <a:lnTo>
                    <a:pt x="435229" y="1401356"/>
                  </a:lnTo>
                  <a:lnTo>
                    <a:pt x="425970" y="1373352"/>
                  </a:lnTo>
                  <a:lnTo>
                    <a:pt x="416217" y="1344409"/>
                  </a:lnTo>
                  <a:lnTo>
                    <a:pt x="870115" y="1344409"/>
                  </a:lnTo>
                  <a:lnTo>
                    <a:pt x="870115" y="1227505"/>
                  </a:lnTo>
                  <a:lnTo>
                    <a:pt x="370484" y="1227505"/>
                  </a:lnTo>
                  <a:lnTo>
                    <a:pt x="347764" y="1180414"/>
                  </a:lnTo>
                  <a:lnTo>
                    <a:pt x="323240" y="1132992"/>
                  </a:lnTo>
                  <a:lnTo>
                    <a:pt x="297815" y="1086040"/>
                  </a:lnTo>
                  <a:lnTo>
                    <a:pt x="275640" y="1046060"/>
                  </a:lnTo>
                  <a:lnTo>
                    <a:pt x="246570" y="993838"/>
                  </a:lnTo>
                  <a:lnTo>
                    <a:pt x="221742" y="948258"/>
                  </a:lnTo>
                  <a:lnTo>
                    <a:pt x="197878" y="902423"/>
                  </a:lnTo>
                  <a:lnTo>
                    <a:pt x="175920" y="857084"/>
                  </a:lnTo>
                  <a:lnTo>
                    <a:pt x="156451" y="812292"/>
                  </a:lnTo>
                  <a:lnTo>
                    <a:pt x="140144" y="768261"/>
                  </a:lnTo>
                  <a:lnTo>
                    <a:pt x="127660" y="725208"/>
                  </a:lnTo>
                  <a:lnTo>
                    <a:pt x="119684" y="683374"/>
                  </a:lnTo>
                  <a:lnTo>
                    <a:pt x="116878" y="642975"/>
                  </a:lnTo>
                  <a:lnTo>
                    <a:pt x="119024" y="595160"/>
                  </a:lnTo>
                  <a:lnTo>
                    <a:pt x="125361" y="548538"/>
                  </a:lnTo>
                  <a:lnTo>
                    <a:pt x="135699" y="503288"/>
                  </a:lnTo>
                  <a:lnTo>
                    <a:pt x="149834" y="459600"/>
                  </a:lnTo>
                  <a:lnTo>
                    <a:pt x="167601" y="417664"/>
                  </a:lnTo>
                  <a:lnTo>
                    <a:pt x="188798" y="377659"/>
                  </a:lnTo>
                  <a:lnTo>
                    <a:pt x="213245" y="339788"/>
                  </a:lnTo>
                  <a:lnTo>
                    <a:pt x="240741" y="304228"/>
                  </a:lnTo>
                  <a:lnTo>
                    <a:pt x="271119" y="271157"/>
                  </a:lnTo>
                  <a:lnTo>
                    <a:pt x="304190" y="240779"/>
                  </a:lnTo>
                  <a:lnTo>
                    <a:pt x="339750" y="213271"/>
                  </a:lnTo>
                  <a:lnTo>
                    <a:pt x="377621" y="188823"/>
                  </a:lnTo>
                  <a:lnTo>
                    <a:pt x="417614" y="167627"/>
                  </a:lnTo>
                  <a:lnTo>
                    <a:pt x="459549" y="149872"/>
                  </a:lnTo>
                  <a:lnTo>
                    <a:pt x="503237" y="135724"/>
                  </a:lnTo>
                  <a:lnTo>
                    <a:pt x="548487" y="125399"/>
                  </a:lnTo>
                  <a:lnTo>
                    <a:pt x="595109" y="119062"/>
                  </a:lnTo>
                  <a:lnTo>
                    <a:pt x="642924" y="116903"/>
                  </a:lnTo>
                  <a:lnTo>
                    <a:pt x="690740" y="119062"/>
                  </a:lnTo>
                  <a:lnTo>
                    <a:pt x="737362" y="125399"/>
                  </a:lnTo>
                  <a:lnTo>
                    <a:pt x="782612" y="135724"/>
                  </a:lnTo>
                  <a:lnTo>
                    <a:pt x="826300" y="149872"/>
                  </a:lnTo>
                  <a:lnTo>
                    <a:pt x="868235" y="167627"/>
                  </a:lnTo>
                  <a:lnTo>
                    <a:pt x="908227" y="188823"/>
                  </a:lnTo>
                  <a:lnTo>
                    <a:pt x="946099" y="213271"/>
                  </a:lnTo>
                  <a:lnTo>
                    <a:pt x="981671" y="240779"/>
                  </a:lnTo>
                  <a:lnTo>
                    <a:pt x="1014730" y="271157"/>
                  </a:lnTo>
                  <a:lnTo>
                    <a:pt x="1045108" y="304228"/>
                  </a:lnTo>
                  <a:lnTo>
                    <a:pt x="1072616" y="339788"/>
                  </a:lnTo>
                  <a:lnTo>
                    <a:pt x="1097064" y="377659"/>
                  </a:lnTo>
                  <a:lnTo>
                    <a:pt x="1118260" y="417664"/>
                  </a:lnTo>
                  <a:lnTo>
                    <a:pt x="1136015" y="459600"/>
                  </a:lnTo>
                  <a:lnTo>
                    <a:pt x="1150162" y="503288"/>
                  </a:lnTo>
                  <a:lnTo>
                    <a:pt x="1160500" y="548538"/>
                  </a:lnTo>
                  <a:lnTo>
                    <a:pt x="1166837" y="595160"/>
                  </a:lnTo>
                  <a:lnTo>
                    <a:pt x="1168984" y="642975"/>
                  </a:lnTo>
                  <a:lnTo>
                    <a:pt x="1168984" y="273888"/>
                  </a:lnTo>
                  <a:lnTo>
                    <a:pt x="1128179" y="221132"/>
                  </a:lnTo>
                  <a:lnTo>
                    <a:pt x="1097559" y="188315"/>
                  </a:lnTo>
                  <a:lnTo>
                    <a:pt x="1064755" y="157708"/>
                  </a:lnTo>
                  <a:lnTo>
                    <a:pt x="1029868" y="129425"/>
                  </a:lnTo>
                  <a:lnTo>
                    <a:pt x="993025" y="103581"/>
                  </a:lnTo>
                  <a:lnTo>
                    <a:pt x="954366" y="80327"/>
                  </a:lnTo>
                  <a:lnTo>
                    <a:pt x="913993" y="59753"/>
                  </a:lnTo>
                  <a:lnTo>
                    <a:pt x="872032" y="42011"/>
                  </a:lnTo>
                  <a:lnTo>
                    <a:pt x="828636" y="27216"/>
                  </a:lnTo>
                  <a:lnTo>
                    <a:pt x="783894" y="15494"/>
                  </a:lnTo>
                  <a:lnTo>
                    <a:pt x="737946" y="6972"/>
                  </a:lnTo>
                  <a:lnTo>
                    <a:pt x="690918" y="1765"/>
                  </a:lnTo>
                  <a:lnTo>
                    <a:pt x="642937" y="0"/>
                  </a:lnTo>
                  <a:lnTo>
                    <a:pt x="594956" y="1765"/>
                  </a:lnTo>
                  <a:lnTo>
                    <a:pt x="547928" y="6972"/>
                  </a:lnTo>
                  <a:lnTo>
                    <a:pt x="501980" y="15494"/>
                  </a:lnTo>
                  <a:lnTo>
                    <a:pt x="457250" y="27216"/>
                  </a:lnTo>
                  <a:lnTo>
                    <a:pt x="413842" y="42011"/>
                  </a:lnTo>
                  <a:lnTo>
                    <a:pt x="371881" y="59753"/>
                  </a:lnTo>
                  <a:lnTo>
                    <a:pt x="331508" y="80327"/>
                  </a:lnTo>
                  <a:lnTo>
                    <a:pt x="292849" y="103581"/>
                  </a:lnTo>
                  <a:lnTo>
                    <a:pt x="256006" y="129425"/>
                  </a:lnTo>
                  <a:lnTo>
                    <a:pt x="221119" y="157708"/>
                  </a:lnTo>
                  <a:lnTo>
                    <a:pt x="188302" y="188315"/>
                  </a:lnTo>
                  <a:lnTo>
                    <a:pt x="157695" y="221132"/>
                  </a:lnTo>
                  <a:lnTo>
                    <a:pt x="129413" y="256019"/>
                  </a:lnTo>
                  <a:lnTo>
                    <a:pt x="103568" y="292862"/>
                  </a:lnTo>
                  <a:lnTo>
                    <a:pt x="80314" y="331533"/>
                  </a:lnTo>
                  <a:lnTo>
                    <a:pt x="59753" y="371906"/>
                  </a:lnTo>
                  <a:lnTo>
                    <a:pt x="42011" y="413867"/>
                  </a:lnTo>
                  <a:lnTo>
                    <a:pt x="27216" y="457276"/>
                  </a:lnTo>
                  <a:lnTo>
                    <a:pt x="15494" y="502018"/>
                  </a:lnTo>
                  <a:lnTo>
                    <a:pt x="6959" y="547966"/>
                  </a:lnTo>
                  <a:lnTo>
                    <a:pt x="1752" y="594995"/>
                  </a:lnTo>
                  <a:lnTo>
                    <a:pt x="0" y="642975"/>
                  </a:lnTo>
                  <a:lnTo>
                    <a:pt x="2438" y="687311"/>
                  </a:lnTo>
                  <a:lnTo>
                    <a:pt x="9410" y="731913"/>
                  </a:lnTo>
                  <a:lnTo>
                    <a:pt x="20408" y="776719"/>
                  </a:lnTo>
                  <a:lnTo>
                    <a:pt x="34899" y="821651"/>
                  </a:lnTo>
                  <a:lnTo>
                    <a:pt x="52387" y="866660"/>
                  </a:lnTo>
                  <a:lnTo>
                    <a:pt x="72339" y="911669"/>
                  </a:lnTo>
                  <a:lnTo>
                    <a:pt x="94246" y="956614"/>
                  </a:lnTo>
                  <a:lnTo>
                    <a:pt x="117487" y="1001229"/>
                  </a:lnTo>
                  <a:lnTo>
                    <a:pt x="141859" y="1046060"/>
                  </a:lnTo>
                  <a:lnTo>
                    <a:pt x="166522" y="1090434"/>
                  </a:lnTo>
                  <a:lnTo>
                    <a:pt x="191084" y="1134491"/>
                  </a:lnTo>
                  <a:lnTo>
                    <a:pt x="214998" y="1178153"/>
                  </a:lnTo>
                  <a:lnTo>
                    <a:pt x="237782" y="1221359"/>
                  </a:lnTo>
                  <a:lnTo>
                    <a:pt x="258889" y="1264056"/>
                  </a:lnTo>
                  <a:lnTo>
                    <a:pt x="277825" y="1306169"/>
                  </a:lnTo>
                  <a:lnTo>
                    <a:pt x="294055" y="1347635"/>
                  </a:lnTo>
                  <a:lnTo>
                    <a:pt x="314579" y="1407414"/>
                  </a:lnTo>
                  <a:lnTo>
                    <a:pt x="332625" y="1464017"/>
                  </a:lnTo>
                  <a:lnTo>
                    <a:pt x="348259" y="1515732"/>
                  </a:lnTo>
                  <a:lnTo>
                    <a:pt x="363537" y="1567332"/>
                  </a:lnTo>
                  <a:lnTo>
                    <a:pt x="377545" y="1613839"/>
                  </a:lnTo>
                  <a:lnTo>
                    <a:pt x="391350" y="1656816"/>
                  </a:lnTo>
                  <a:lnTo>
                    <a:pt x="405511" y="1696135"/>
                  </a:lnTo>
                  <a:lnTo>
                    <a:pt x="420611" y="1731721"/>
                  </a:lnTo>
                  <a:lnTo>
                    <a:pt x="455841" y="1791296"/>
                  </a:lnTo>
                  <a:lnTo>
                    <a:pt x="501611" y="1834781"/>
                  </a:lnTo>
                  <a:lnTo>
                    <a:pt x="562457" y="1861439"/>
                  </a:lnTo>
                  <a:lnTo>
                    <a:pt x="599960" y="1868208"/>
                  </a:lnTo>
                  <a:lnTo>
                    <a:pt x="642924" y="1870481"/>
                  </a:lnTo>
                  <a:lnTo>
                    <a:pt x="686485" y="1868220"/>
                  </a:lnTo>
                  <a:lnTo>
                    <a:pt x="724433" y="1861477"/>
                  </a:lnTo>
                  <a:lnTo>
                    <a:pt x="785761" y="1834934"/>
                  </a:lnTo>
                  <a:lnTo>
                    <a:pt x="831583" y="1791601"/>
                  </a:lnTo>
                  <a:lnTo>
                    <a:pt x="855497" y="1753577"/>
                  </a:lnTo>
                  <a:lnTo>
                    <a:pt x="881481" y="1696732"/>
                  </a:lnTo>
                  <a:lnTo>
                    <a:pt x="895426" y="1657527"/>
                  </a:lnTo>
                  <a:lnTo>
                    <a:pt x="909002" y="1614665"/>
                  </a:lnTo>
                  <a:lnTo>
                    <a:pt x="922794" y="1568259"/>
                  </a:lnTo>
                  <a:lnTo>
                    <a:pt x="937310" y="1518666"/>
                  </a:lnTo>
                  <a:lnTo>
                    <a:pt x="938745" y="1513840"/>
                  </a:lnTo>
                  <a:lnTo>
                    <a:pt x="953350" y="1465160"/>
                  </a:lnTo>
                  <a:lnTo>
                    <a:pt x="956513" y="1455204"/>
                  </a:lnTo>
                  <a:lnTo>
                    <a:pt x="971296" y="1408658"/>
                  </a:lnTo>
                  <a:lnTo>
                    <a:pt x="991781" y="1348968"/>
                  </a:lnTo>
                  <a:lnTo>
                    <a:pt x="993571" y="1344409"/>
                  </a:lnTo>
                  <a:lnTo>
                    <a:pt x="1008075" y="1307388"/>
                  </a:lnTo>
                  <a:lnTo>
                    <a:pt x="1027036" y="1265123"/>
                  </a:lnTo>
                  <a:lnTo>
                    <a:pt x="1045578" y="1227505"/>
                  </a:lnTo>
                  <a:lnTo>
                    <a:pt x="1070965" y="1178814"/>
                  </a:lnTo>
                  <a:lnTo>
                    <a:pt x="1094905" y="1134922"/>
                  </a:lnTo>
                  <a:lnTo>
                    <a:pt x="1119454" y="1090650"/>
                  </a:lnTo>
                  <a:lnTo>
                    <a:pt x="1144117" y="1046060"/>
                  </a:lnTo>
                  <a:lnTo>
                    <a:pt x="1168260" y="1001433"/>
                  </a:lnTo>
                  <a:lnTo>
                    <a:pt x="1191704" y="956233"/>
                  </a:lnTo>
                  <a:lnTo>
                    <a:pt x="1213586" y="911148"/>
                  </a:lnTo>
                  <a:lnTo>
                    <a:pt x="1233525" y="866051"/>
                  </a:lnTo>
                  <a:lnTo>
                    <a:pt x="1251000" y="821016"/>
                  </a:lnTo>
                  <a:lnTo>
                    <a:pt x="1265478" y="776122"/>
                  </a:lnTo>
                  <a:lnTo>
                    <a:pt x="1276464" y="731431"/>
                  </a:lnTo>
                  <a:lnTo>
                    <a:pt x="1283436" y="687019"/>
                  </a:lnTo>
                  <a:lnTo>
                    <a:pt x="1285862" y="642975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7705036" y="1028709"/>
            <a:ext cx="1876425" cy="1876425"/>
            <a:chOff x="7705036" y="1028709"/>
            <a:chExt cx="1876425" cy="1876425"/>
          </a:xfrm>
        </p:grpSpPr>
        <p:sp>
          <p:nvSpPr>
            <p:cNvPr id="15" name="object 15" descr=""/>
            <p:cNvSpPr/>
            <p:nvPr/>
          </p:nvSpPr>
          <p:spPr>
            <a:xfrm>
              <a:off x="7867129" y="1204632"/>
              <a:ext cx="1656080" cy="1656080"/>
            </a:xfrm>
            <a:custGeom>
              <a:avLst/>
              <a:gdLst/>
              <a:ahLst/>
              <a:cxnLst/>
              <a:rect l="l" t="t" r="r" b="b"/>
              <a:pathLst>
                <a:path w="1656079" h="1656080">
                  <a:moveTo>
                    <a:pt x="650570" y="1150975"/>
                  </a:moveTo>
                  <a:lnTo>
                    <a:pt x="610057" y="1118438"/>
                  </a:lnTo>
                  <a:lnTo>
                    <a:pt x="572071" y="1083106"/>
                  </a:lnTo>
                  <a:lnTo>
                    <a:pt x="536790" y="1045095"/>
                  </a:lnTo>
                  <a:lnTo>
                    <a:pt x="504317" y="1004506"/>
                  </a:lnTo>
                  <a:lnTo>
                    <a:pt x="31330" y="1477505"/>
                  </a:lnTo>
                  <a:lnTo>
                    <a:pt x="31851" y="1477949"/>
                  </a:lnTo>
                  <a:lnTo>
                    <a:pt x="18630" y="1493380"/>
                  </a:lnTo>
                  <a:lnTo>
                    <a:pt x="8597" y="1511173"/>
                  </a:lnTo>
                  <a:lnTo>
                    <a:pt x="2235" y="1530908"/>
                  </a:lnTo>
                  <a:lnTo>
                    <a:pt x="0" y="1552168"/>
                  </a:lnTo>
                  <a:lnTo>
                    <a:pt x="8128" y="1592414"/>
                  </a:lnTo>
                  <a:lnTo>
                    <a:pt x="30314" y="1625295"/>
                  </a:lnTo>
                  <a:lnTo>
                    <a:pt x="63195" y="1647469"/>
                  </a:lnTo>
                  <a:lnTo>
                    <a:pt x="103479" y="1655597"/>
                  </a:lnTo>
                  <a:lnTo>
                    <a:pt x="124739" y="1653374"/>
                  </a:lnTo>
                  <a:lnTo>
                    <a:pt x="144449" y="1646999"/>
                  </a:lnTo>
                  <a:lnTo>
                    <a:pt x="162229" y="1636966"/>
                  </a:lnTo>
                  <a:lnTo>
                    <a:pt x="177685" y="1623758"/>
                  </a:lnTo>
                  <a:lnTo>
                    <a:pt x="650570" y="1150975"/>
                  </a:lnTo>
                  <a:close/>
                </a:path>
                <a:path w="1656079" h="1656080">
                  <a:moveTo>
                    <a:pt x="1655699" y="586371"/>
                  </a:moveTo>
                  <a:lnTo>
                    <a:pt x="1653755" y="538289"/>
                  </a:lnTo>
                  <a:lnTo>
                    <a:pt x="1648028" y="491261"/>
                  </a:lnTo>
                  <a:lnTo>
                    <a:pt x="1638655" y="445465"/>
                  </a:lnTo>
                  <a:lnTo>
                    <a:pt x="1625803" y="401040"/>
                  </a:lnTo>
                  <a:lnTo>
                    <a:pt x="1609610" y="358140"/>
                  </a:lnTo>
                  <a:lnTo>
                    <a:pt x="1590243" y="316903"/>
                  </a:lnTo>
                  <a:lnTo>
                    <a:pt x="1567840" y="277507"/>
                  </a:lnTo>
                  <a:lnTo>
                    <a:pt x="1542554" y="240080"/>
                  </a:lnTo>
                  <a:lnTo>
                    <a:pt x="1514538" y="204774"/>
                  </a:lnTo>
                  <a:lnTo>
                    <a:pt x="1483931" y="171754"/>
                  </a:lnTo>
                  <a:lnTo>
                    <a:pt x="1450911" y="141160"/>
                  </a:lnTo>
                  <a:lnTo>
                    <a:pt x="1415605" y="113144"/>
                  </a:lnTo>
                  <a:lnTo>
                    <a:pt x="1378178" y="87858"/>
                  </a:lnTo>
                  <a:lnTo>
                    <a:pt x="1338770" y="65455"/>
                  </a:lnTo>
                  <a:lnTo>
                    <a:pt x="1297533" y="46075"/>
                  </a:lnTo>
                  <a:lnTo>
                    <a:pt x="1254633" y="29895"/>
                  </a:lnTo>
                  <a:lnTo>
                    <a:pt x="1210208" y="17043"/>
                  </a:lnTo>
                  <a:lnTo>
                    <a:pt x="1164399" y="7670"/>
                  </a:lnTo>
                  <a:lnTo>
                    <a:pt x="1117384" y="1943"/>
                  </a:lnTo>
                  <a:lnTo>
                    <a:pt x="1069289" y="0"/>
                  </a:lnTo>
                  <a:lnTo>
                    <a:pt x="1021207" y="1943"/>
                  </a:lnTo>
                  <a:lnTo>
                    <a:pt x="974191" y="7670"/>
                  </a:lnTo>
                  <a:lnTo>
                    <a:pt x="928382" y="17043"/>
                  </a:lnTo>
                  <a:lnTo>
                    <a:pt x="883958" y="29895"/>
                  </a:lnTo>
                  <a:lnTo>
                    <a:pt x="841057" y="46075"/>
                  </a:lnTo>
                  <a:lnTo>
                    <a:pt x="799833" y="65455"/>
                  </a:lnTo>
                  <a:lnTo>
                    <a:pt x="760425" y="87858"/>
                  </a:lnTo>
                  <a:lnTo>
                    <a:pt x="722998" y="113144"/>
                  </a:lnTo>
                  <a:lnTo>
                    <a:pt x="687692" y="141160"/>
                  </a:lnTo>
                  <a:lnTo>
                    <a:pt x="654672" y="171754"/>
                  </a:lnTo>
                  <a:lnTo>
                    <a:pt x="624078" y="204774"/>
                  </a:lnTo>
                  <a:lnTo>
                    <a:pt x="596061" y="240080"/>
                  </a:lnTo>
                  <a:lnTo>
                    <a:pt x="570776" y="277507"/>
                  </a:lnTo>
                  <a:lnTo>
                    <a:pt x="548373" y="316903"/>
                  </a:lnTo>
                  <a:lnTo>
                    <a:pt x="529005" y="358140"/>
                  </a:lnTo>
                  <a:lnTo>
                    <a:pt x="512813" y="401040"/>
                  </a:lnTo>
                  <a:lnTo>
                    <a:pt x="499960" y="445465"/>
                  </a:lnTo>
                  <a:lnTo>
                    <a:pt x="490588" y="491261"/>
                  </a:lnTo>
                  <a:lnTo>
                    <a:pt x="484860" y="538289"/>
                  </a:lnTo>
                  <a:lnTo>
                    <a:pt x="482917" y="586371"/>
                  </a:lnTo>
                  <a:lnTo>
                    <a:pt x="484860" y="634453"/>
                  </a:lnTo>
                  <a:lnTo>
                    <a:pt x="490588" y="681469"/>
                  </a:lnTo>
                  <a:lnTo>
                    <a:pt x="499960" y="727265"/>
                  </a:lnTo>
                  <a:lnTo>
                    <a:pt x="512813" y="771677"/>
                  </a:lnTo>
                  <a:lnTo>
                    <a:pt x="529005" y="814578"/>
                  </a:lnTo>
                  <a:lnTo>
                    <a:pt x="548373" y="855814"/>
                  </a:lnTo>
                  <a:lnTo>
                    <a:pt x="570776" y="895210"/>
                  </a:lnTo>
                  <a:lnTo>
                    <a:pt x="596061" y="932649"/>
                  </a:lnTo>
                  <a:lnTo>
                    <a:pt x="624078" y="967943"/>
                  </a:lnTo>
                  <a:lnTo>
                    <a:pt x="654672" y="1000975"/>
                  </a:lnTo>
                  <a:lnTo>
                    <a:pt x="687692" y="1031570"/>
                  </a:lnTo>
                  <a:lnTo>
                    <a:pt x="722998" y="1059586"/>
                  </a:lnTo>
                  <a:lnTo>
                    <a:pt x="760425" y="1084884"/>
                  </a:lnTo>
                  <a:lnTo>
                    <a:pt x="799833" y="1107287"/>
                  </a:lnTo>
                  <a:lnTo>
                    <a:pt x="841057" y="1126655"/>
                  </a:lnTo>
                  <a:lnTo>
                    <a:pt x="883958" y="1142847"/>
                  </a:lnTo>
                  <a:lnTo>
                    <a:pt x="928382" y="1155700"/>
                  </a:lnTo>
                  <a:lnTo>
                    <a:pt x="974191" y="1165072"/>
                  </a:lnTo>
                  <a:lnTo>
                    <a:pt x="1021207" y="1170813"/>
                  </a:lnTo>
                  <a:lnTo>
                    <a:pt x="1069289" y="1172756"/>
                  </a:lnTo>
                  <a:lnTo>
                    <a:pt x="1117384" y="1170813"/>
                  </a:lnTo>
                  <a:lnTo>
                    <a:pt x="1164399" y="1165072"/>
                  </a:lnTo>
                  <a:lnTo>
                    <a:pt x="1210195" y="1155700"/>
                  </a:lnTo>
                  <a:lnTo>
                    <a:pt x="1254620" y="1142847"/>
                  </a:lnTo>
                  <a:lnTo>
                    <a:pt x="1297533" y="1126655"/>
                  </a:lnTo>
                  <a:lnTo>
                    <a:pt x="1338757" y="1107287"/>
                  </a:lnTo>
                  <a:lnTo>
                    <a:pt x="1378165" y="1084884"/>
                  </a:lnTo>
                  <a:lnTo>
                    <a:pt x="1415592" y="1059586"/>
                  </a:lnTo>
                  <a:lnTo>
                    <a:pt x="1450898" y="1031570"/>
                  </a:lnTo>
                  <a:lnTo>
                    <a:pt x="1483931" y="1000975"/>
                  </a:lnTo>
                  <a:lnTo>
                    <a:pt x="1514525" y="967943"/>
                  </a:lnTo>
                  <a:lnTo>
                    <a:pt x="1542542" y="932649"/>
                  </a:lnTo>
                  <a:lnTo>
                    <a:pt x="1567840" y="895210"/>
                  </a:lnTo>
                  <a:lnTo>
                    <a:pt x="1590243" y="855814"/>
                  </a:lnTo>
                  <a:lnTo>
                    <a:pt x="1609610" y="814578"/>
                  </a:lnTo>
                  <a:lnTo>
                    <a:pt x="1625803" y="771677"/>
                  </a:lnTo>
                  <a:lnTo>
                    <a:pt x="1638655" y="727265"/>
                  </a:lnTo>
                  <a:lnTo>
                    <a:pt x="1648028" y="681469"/>
                  </a:lnTo>
                  <a:lnTo>
                    <a:pt x="1653755" y="634453"/>
                  </a:lnTo>
                  <a:lnTo>
                    <a:pt x="1655699" y="586371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705026" y="1028712"/>
              <a:ext cx="1876425" cy="1876425"/>
            </a:xfrm>
            <a:custGeom>
              <a:avLst/>
              <a:gdLst/>
              <a:ahLst/>
              <a:cxnLst/>
              <a:rect l="l" t="t" r="r" b="b"/>
              <a:pathLst>
                <a:path w="1876425" h="1876425">
                  <a:moveTo>
                    <a:pt x="831672" y="805688"/>
                  </a:moveTo>
                  <a:lnTo>
                    <a:pt x="805053" y="779068"/>
                  </a:lnTo>
                  <a:lnTo>
                    <a:pt x="796912" y="779068"/>
                  </a:lnTo>
                  <a:lnTo>
                    <a:pt x="770293" y="805688"/>
                  </a:lnTo>
                  <a:lnTo>
                    <a:pt x="770293" y="813828"/>
                  </a:lnTo>
                  <a:lnTo>
                    <a:pt x="796912" y="840447"/>
                  </a:lnTo>
                  <a:lnTo>
                    <a:pt x="805053" y="840447"/>
                  </a:lnTo>
                  <a:lnTo>
                    <a:pt x="831672" y="813828"/>
                  </a:lnTo>
                  <a:lnTo>
                    <a:pt x="831672" y="809764"/>
                  </a:lnTo>
                  <a:lnTo>
                    <a:pt x="831672" y="805688"/>
                  </a:lnTo>
                  <a:close/>
                </a:path>
                <a:path w="1876425" h="1876425">
                  <a:moveTo>
                    <a:pt x="1202105" y="322491"/>
                  </a:moveTo>
                  <a:lnTo>
                    <a:pt x="1199794" y="311099"/>
                  </a:lnTo>
                  <a:lnTo>
                    <a:pt x="1193507" y="301777"/>
                  </a:lnTo>
                  <a:lnTo>
                    <a:pt x="1184186" y="295490"/>
                  </a:lnTo>
                  <a:lnTo>
                    <a:pt x="1172756" y="293192"/>
                  </a:lnTo>
                  <a:lnTo>
                    <a:pt x="1124889" y="295948"/>
                  </a:lnTo>
                  <a:lnTo>
                    <a:pt x="1078636" y="304025"/>
                  </a:lnTo>
                  <a:lnTo>
                    <a:pt x="1034326" y="317119"/>
                  </a:lnTo>
                  <a:lnTo>
                    <a:pt x="992251" y="334899"/>
                  </a:lnTo>
                  <a:lnTo>
                    <a:pt x="952715" y="357073"/>
                  </a:lnTo>
                  <a:lnTo>
                    <a:pt x="916038" y="383349"/>
                  </a:lnTo>
                  <a:lnTo>
                    <a:pt x="882523" y="413385"/>
                  </a:lnTo>
                  <a:lnTo>
                    <a:pt x="852474" y="446900"/>
                  </a:lnTo>
                  <a:lnTo>
                    <a:pt x="826211" y="483577"/>
                  </a:lnTo>
                  <a:lnTo>
                    <a:pt x="804024" y="523113"/>
                  </a:lnTo>
                  <a:lnTo>
                    <a:pt x="786244" y="565200"/>
                  </a:lnTo>
                  <a:lnTo>
                    <a:pt x="773150" y="609523"/>
                  </a:lnTo>
                  <a:lnTo>
                    <a:pt x="765073" y="655777"/>
                  </a:lnTo>
                  <a:lnTo>
                    <a:pt x="762317" y="703656"/>
                  </a:lnTo>
                  <a:lnTo>
                    <a:pt x="764616" y="715048"/>
                  </a:lnTo>
                  <a:lnTo>
                    <a:pt x="770890" y="724369"/>
                  </a:lnTo>
                  <a:lnTo>
                    <a:pt x="780199" y="730669"/>
                  </a:lnTo>
                  <a:lnTo>
                    <a:pt x="791616" y="732980"/>
                  </a:lnTo>
                  <a:lnTo>
                    <a:pt x="803046" y="730669"/>
                  </a:lnTo>
                  <a:lnTo>
                    <a:pt x="812368" y="724369"/>
                  </a:lnTo>
                  <a:lnTo>
                    <a:pt x="818642" y="715048"/>
                  </a:lnTo>
                  <a:lnTo>
                    <a:pt x="820953" y="703656"/>
                  </a:lnTo>
                  <a:lnTo>
                    <a:pt x="824166" y="655916"/>
                  </a:lnTo>
                  <a:lnTo>
                    <a:pt x="833513" y="610133"/>
                  </a:lnTo>
                  <a:lnTo>
                    <a:pt x="848601" y="566712"/>
                  </a:lnTo>
                  <a:lnTo>
                    <a:pt x="868984" y="526084"/>
                  </a:lnTo>
                  <a:lnTo>
                    <a:pt x="894257" y="488670"/>
                  </a:lnTo>
                  <a:lnTo>
                    <a:pt x="924001" y="454875"/>
                  </a:lnTo>
                  <a:lnTo>
                    <a:pt x="957795" y="425145"/>
                  </a:lnTo>
                  <a:lnTo>
                    <a:pt x="995210" y="399872"/>
                  </a:lnTo>
                  <a:lnTo>
                    <a:pt x="1035837" y="379476"/>
                  </a:lnTo>
                  <a:lnTo>
                    <a:pt x="1079258" y="364401"/>
                  </a:lnTo>
                  <a:lnTo>
                    <a:pt x="1125042" y="355041"/>
                  </a:lnTo>
                  <a:lnTo>
                    <a:pt x="1172781" y="351828"/>
                  </a:lnTo>
                  <a:lnTo>
                    <a:pt x="1184198" y="349516"/>
                  </a:lnTo>
                  <a:lnTo>
                    <a:pt x="1193520" y="343217"/>
                  </a:lnTo>
                  <a:lnTo>
                    <a:pt x="1199807" y="333895"/>
                  </a:lnTo>
                  <a:lnTo>
                    <a:pt x="1202105" y="322491"/>
                  </a:lnTo>
                  <a:close/>
                </a:path>
                <a:path w="1876425" h="1876425">
                  <a:moveTo>
                    <a:pt x="1876425" y="703656"/>
                  </a:moveTo>
                  <a:lnTo>
                    <a:pt x="1874812" y="655561"/>
                  </a:lnTo>
                  <a:lnTo>
                    <a:pt x="1869998" y="608164"/>
                  </a:lnTo>
                  <a:lnTo>
                    <a:pt x="1862137" y="561848"/>
                  </a:lnTo>
                  <a:lnTo>
                    <a:pt x="1851291" y="516610"/>
                  </a:lnTo>
                  <a:lnTo>
                    <a:pt x="1837588" y="472541"/>
                  </a:lnTo>
                  <a:lnTo>
                    <a:pt x="1821129" y="429780"/>
                  </a:lnTo>
                  <a:lnTo>
                    <a:pt x="1802015" y="388404"/>
                  </a:lnTo>
                  <a:lnTo>
                    <a:pt x="1780362" y="348526"/>
                  </a:lnTo>
                  <a:lnTo>
                    <a:pt x="1759153" y="314871"/>
                  </a:lnTo>
                  <a:lnTo>
                    <a:pt x="1759153" y="703643"/>
                  </a:lnTo>
                  <a:lnTo>
                    <a:pt x="1757210" y="751738"/>
                  </a:lnTo>
                  <a:lnTo>
                    <a:pt x="1751482" y="798753"/>
                  </a:lnTo>
                  <a:lnTo>
                    <a:pt x="1742109" y="844537"/>
                  </a:lnTo>
                  <a:lnTo>
                    <a:pt x="1729257" y="888961"/>
                  </a:lnTo>
                  <a:lnTo>
                    <a:pt x="1713064" y="931862"/>
                  </a:lnTo>
                  <a:lnTo>
                    <a:pt x="1693697" y="973099"/>
                  </a:lnTo>
                  <a:lnTo>
                    <a:pt x="1671294" y="1012494"/>
                  </a:lnTo>
                  <a:lnTo>
                    <a:pt x="1646008" y="1049921"/>
                  </a:lnTo>
                  <a:lnTo>
                    <a:pt x="1617992" y="1085227"/>
                  </a:lnTo>
                  <a:lnTo>
                    <a:pt x="1587385" y="1118260"/>
                  </a:lnTo>
                  <a:lnTo>
                    <a:pt x="1554365" y="1148854"/>
                  </a:lnTo>
                  <a:lnTo>
                    <a:pt x="1519059" y="1176870"/>
                  </a:lnTo>
                  <a:lnTo>
                    <a:pt x="1481632" y="1202156"/>
                  </a:lnTo>
                  <a:lnTo>
                    <a:pt x="1442224" y="1224572"/>
                  </a:lnTo>
                  <a:lnTo>
                    <a:pt x="1401000" y="1243939"/>
                  </a:lnTo>
                  <a:lnTo>
                    <a:pt x="1358099" y="1260132"/>
                  </a:lnTo>
                  <a:lnTo>
                    <a:pt x="1313662" y="1272984"/>
                  </a:lnTo>
                  <a:lnTo>
                    <a:pt x="1267866" y="1282357"/>
                  </a:lnTo>
                  <a:lnTo>
                    <a:pt x="1220851" y="1288084"/>
                  </a:lnTo>
                  <a:lnTo>
                    <a:pt x="1172756" y="1290040"/>
                  </a:lnTo>
                  <a:lnTo>
                    <a:pt x="1124673" y="1288084"/>
                  </a:lnTo>
                  <a:lnTo>
                    <a:pt x="1077645" y="1282357"/>
                  </a:lnTo>
                  <a:lnTo>
                    <a:pt x="1031849" y="1272984"/>
                  </a:lnTo>
                  <a:lnTo>
                    <a:pt x="987425" y="1260132"/>
                  </a:lnTo>
                  <a:lnTo>
                    <a:pt x="944524" y="1243939"/>
                  </a:lnTo>
                  <a:lnTo>
                    <a:pt x="903300" y="1224572"/>
                  </a:lnTo>
                  <a:lnTo>
                    <a:pt x="863892" y="1202156"/>
                  </a:lnTo>
                  <a:lnTo>
                    <a:pt x="826465" y="1176870"/>
                  </a:lnTo>
                  <a:lnTo>
                    <a:pt x="791159" y="1148854"/>
                  </a:lnTo>
                  <a:lnTo>
                    <a:pt x="761949" y="1121791"/>
                  </a:lnTo>
                  <a:lnTo>
                    <a:pt x="754037" y="1113840"/>
                  </a:lnTo>
                  <a:lnTo>
                    <a:pt x="754037" y="1268272"/>
                  </a:lnTo>
                  <a:lnTo>
                    <a:pt x="281178" y="1741055"/>
                  </a:lnTo>
                  <a:lnTo>
                    <a:pt x="247929" y="1764284"/>
                  </a:lnTo>
                  <a:lnTo>
                    <a:pt x="206946" y="1772881"/>
                  </a:lnTo>
                  <a:lnTo>
                    <a:pt x="166674" y="1764753"/>
                  </a:lnTo>
                  <a:lnTo>
                    <a:pt x="133781" y="1742579"/>
                  </a:lnTo>
                  <a:lnTo>
                    <a:pt x="111620" y="1709712"/>
                  </a:lnTo>
                  <a:lnTo>
                    <a:pt x="103479" y="1669465"/>
                  </a:lnTo>
                  <a:lnTo>
                    <a:pt x="105714" y="1648206"/>
                  </a:lnTo>
                  <a:lnTo>
                    <a:pt x="112077" y="1628470"/>
                  </a:lnTo>
                  <a:lnTo>
                    <a:pt x="122110" y="1610690"/>
                  </a:lnTo>
                  <a:lnTo>
                    <a:pt x="135305" y="1595247"/>
                  </a:lnTo>
                  <a:lnTo>
                    <a:pt x="134785" y="1594789"/>
                  </a:lnTo>
                  <a:lnTo>
                    <a:pt x="607783" y="1121791"/>
                  </a:lnTo>
                  <a:lnTo>
                    <a:pt x="640257" y="1162380"/>
                  </a:lnTo>
                  <a:lnTo>
                    <a:pt x="675551" y="1200404"/>
                  </a:lnTo>
                  <a:lnTo>
                    <a:pt x="713524" y="1235748"/>
                  </a:lnTo>
                  <a:lnTo>
                    <a:pt x="754037" y="1268272"/>
                  </a:lnTo>
                  <a:lnTo>
                    <a:pt x="754037" y="1113840"/>
                  </a:lnTo>
                  <a:lnTo>
                    <a:pt x="727544" y="1085227"/>
                  </a:lnTo>
                  <a:lnTo>
                    <a:pt x="699528" y="1049921"/>
                  </a:lnTo>
                  <a:lnTo>
                    <a:pt x="674243" y="1012494"/>
                  </a:lnTo>
                  <a:lnTo>
                    <a:pt x="651840" y="973099"/>
                  </a:lnTo>
                  <a:lnTo>
                    <a:pt x="632460" y="931862"/>
                  </a:lnTo>
                  <a:lnTo>
                    <a:pt x="616280" y="888961"/>
                  </a:lnTo>
                  <a:lnTo>
                    <a:pt x="603427" y="844537"/>
                  </a:lnTo>
                  <a:lnTo>
                    <a:pt x="594055" y="798753"/>
                  </a:lnTo>
                  <a:lnTo>
                    <a:pt x="588340" y="751814"/>
                  </a:lnTo>
                  <a:lnTo>
                    <a:pt x="586384" y="703656"/>
                  </a:lnTo>
                  <a:lnTo>
                    <a:pt x="588327" y="655561"/>
                  </a:lnTo>
                  <a:lnTo>
                    <a:pt x="594055" y="608545"/>
                  </a:lnTo>
                  <a:lnTo>
                    <a:pt x="603427" y="562749"/>
                  </a:lnTo>
                  <a:lnTo>
                    <a:pt x="616280" y="518325"/>
                  </a:lnTo>
                  <a:lnTo>
                    <a:pt x="632460" y="475424"/>
                  </a:lnTo>
                  <a:lnTo>
                    <a:pt x="651840" y="434187"/>
                  </a:lnTo>
                  <a:lnTo>
                    <a:pt x="674243" y="394792"/>
                  </a:lnTo>
                  <a:lnTo>
                    <a:pt x="699528" y="357352"/>
                  </a:lnTo>
                  <a:lnTo>
                    <a:pt x="727544" y="322059"/>
                  </a:lnTo>
                  <a:lnTo>
                    <a:pt x="758139" y="289026"/>
                  </a:lnTo>
                  <a:lnTo>
                    <a:pt x="791159" y="258432"/>
                  </a:lnTo>
                  <a:lnTo>
                    <a:pt x="826465" y="230416"/>
                  </a:lnTo>
                  <a:lnTo>
                    <a:pt x="863892" y="205130"/>
                  </a:lnTo>
                  <a:lnTo>
                    <a:pt x="903300" y="182727"/>
                  </a:lnTo>
                  <a:lnTo>
                    <a:pt x="944524" y="163360"/>
                  </a:lnTo>
                  <a:lnTo>
                    <a:pt x="987425" y="147180"/>
                  </a:lnTo>
                  <a:lnTo>
                    <a:pt x="1031849" y="134327"/>
                  </a:lnTo>
                  <a:lnTo>
                    <a:pt x="1077645" y="124955"/>
                  </a:lnTo>
                  <a:lnTo>
                    <a:pt x="1124673" y="119227"/>
                  </a:lnTo>
                  <a:lnTo>
                    <a:pt x="1172756" y="117284"/>
                  </a:lnTo>
                  <a:lnTo>
                    <a:pt x="1220851" y="119227"/>
                  </a:lnTo>
                  <a:lnTo>
                    <a:pt x="1267866" y="124955"/>
                  </a:lnTo>
                  <a:lnTo>
                    <a:pt x="1313662" y="134327"/>
                  </a:lnTo>
                  <a:lnTo>
                    <a:pt x="1358099" y="147180"/>
                  </a:lnTo>
                  <a:lnTo>
                    <a:pt x="1401000" y="163360"/>
                  </a:lnTo>
                  <a:lnTo>
                    <a:pt x="1442224" y="182727"/>
                  </a:lnTo>
                  <a:lnTo>
                    <a:pt x="1481632" y="205130"/>
                  </a:lnTo>
                  <a:lnTo>
                    <a:pt x="1519059" y="230416"/>
                  </a:lnTo>
                  <a:lnTo>
                    <a:pt x="1554365" y="258432"/>
                  </a:lnTo>
                  <a:lnTo>
                    <a:pt x="1587385" y="289026"/>
                  </a:lnTo>
                  <a:lnTo>
                    <a:pt x="1617992" y="322059"/>
                  </a:lnTo>
                  <a:lnTo>
                    <a:pt x="1646008" y="357352"/>
                  </a:lnTo>
                  <a:lnTo>
                    <a:pt x="1671294" y="394792"/>
                  </a:lnTo>
                  <a:lnTo>
                    <a:pt x="1693697" y="434187"/>
                  </a:lnTo>
                  <a:lnTo>
                    <a:pt x="1713064" y="475424"/>
                  </a:lnTo>
                  <a:lnTo>
                    <a:pt x="1729257" y="518325"/>
                  </a:lnTo>
                  <a:lnTo>
                    <a:pt x="1742109" y="562749"/>
                  </a:lnTo>
                  <a:lnTo>
                    <a:pt x="1751482" y="608545"/>
                  </a:lnTo>
                  <a:lnTo>
                    <a:pt x="1757197" y="655472"/>
                  </a:lnTo>
                  <a:lnTo>
                    <a:pt x="1759153" y="703643"/>
                  </a:lnTo>
                  <a:lnTo>
                    <a:pt x="1759153" y="314871"/>
                  </a:lnTo>
                  <a:lnTo>
                    <a:pt x="1729803" y="273685"/>
                  </a:lnTo>
                  <a:lnTo>
                    <a:pt x="1701126" y="238937"/>
                  </a:lnTo>
                  <a:lnTo>
                    <a:pt x="1670329" y="206108"/>
                  </a:lnTo>
                  <a:lnTo>
                    <a:pt x="1637487" y="175298"/>
                  </a:lnTo>
                  <a:lnTo>
                    <a:pt x="1602740" y="146621"/>
                  </a:lnTo>
                  <a:lnTo>
                    <a:pt x="1566176" y="120180"/>
                  </a:lnTo>
                  <a:lnTo>
                    <a:pt x="1561566" y="117284"/>
                  </a:lnTo>
                  <a:lnTo>
                    <a:pt x="1527911" y="96075"/>
                  </a:lnTo>
                  <a:lnTo>
                    <a:pt x="1488033" y="74422"/>
                  </a:lnTo>
                  <a:lnTo>
                    <a:pt x="1446644" y="55308"/>
                  </a:lnTo>
                  <a:lnTo>
                    <a:pt x="1403870" y="38849"/>
                  </a:lnTo>
                  <a:lnTo>
                    <a:pt x="1359814" y="25146"/>
                  </a:lnTo>
                  <a:lnTo>
                    <a:pt x="1314564" y="14300"/>
                  </a:lnTo>
                  <a:lnTo>
                    <a:pt x="1268234" y="6426"/>
                  </a:lnTo>
                  <a:lnTo>
                    <a:pt x="1220939" y="1625"/>
                  </a:lnTo>
                  <a:lnTo>
                    <a:pt x="1172756" y="0"/>
                  </a:lnTo>
                  <a:lnTo>
                    <a:pt x="1124585" y="1625"/>
                  </a:lnTo>
                  <a:lnTo>
                    <a:pt x="1077290" y="6426"/>
                  </a:lnTo>
                  <a:lnTo>
                    <a:pt x="1030960" y="14300"/>
                  </a:lnTo>
                  <a:lnTo>
                    <a:pt x="985710" y="25133"/>
                  </a:lnTo>
                  <a:lnTo>
                    <a:pt x="941654" y="38836"/>
                  </a:lnTo>
                  <a:lnTo>
                    <a:pt x="898880" y="55295"/>
                  </a:lnTo>
                  <a:lnTo>
                    <a:pt x="857516" y="74409"/>
                  </a:lnTo>
                  <a:lnTo>
                    <a:pt x="817638" y="96075"/>
                  </a:lnTo>
                  <a:lnTo>
                    <a:pt x="779360" y="120180"/>
                  </a:lnTo>
                  <a:lnTo>
                    <a:pt x="742810" y="146621"/>
                  </a:lnTo>
                  <a:lnTo>
                    <a:pt x="708063" y="175298"/>
                  </a:lnTo>
                  <a:lnTo>
                    <a:pt x="675233" y="206095"/>
                  </a:lnTo>
                  <a:lnTo>
                    <a:pt x="644423" y="238925"/>
                  </a:lnTo>
                  <a:lnTo>
                    <a:pt x="615746" y="273672"/>
                  </a:lnTo>
                  <a:lnTo>
                    <a:pt x="589305" y="310235"/>
                  </a:lnTo>
                  <a:lnTo>
                    <a:pt x="565200" y="348513"/>
                  </a:lnTo>
                  <a:lnTo>
                    <a:pt x="543534" y="388391"/>
                  </a:lnTo>
                  <a:lnTo>
                    <a:pt x="524421" y="429755"/>
                  </a:lnTo>
                  <a:lnTo>
                    <a:pt x="507961" y="472528"/>
                  </a:lnTo>
                  <a:lnTo>
                    <a:pt x="494258" y="516597"/>
                  </a:lnTo>
                  <a:lnTo>
                    <a:pt x="483425" y="561835"/>
                  </a:lnTo>
                  <a:lnTo>
                    <a:pt x="475551" y="608164"/>
                  </a:lnTo>
                  <a:lnTo>
                    <a:pt x="470750" y="655472"/>
                  </a:lnTo>
                  <a:lnTo>
                    <a:pt x="469125" y="703643"/>
                  </a:lnTo>
                  <a:lnTo>
                    <a:pt x="470916" y="754113"/>
                  </a:lnTo>
                  <a:lnTo>
                    <a:pt x="476224" y="803592"/>
                  </a:lnTo>
                  <a:lnTo>
                    <a:pt x="484911" y="852004"/>
                  </a:lnTo>
                  <a:lnTo>
                    <a:pt x="496849" y="899198"/>
                  </a:lnTo>
                  <a:lnTo>
                    <a:pt x="511911" y="945083"/>
                  </a:lnTo>
                  <a:lnTo>
                    <a:pt x="529971" y="989533"/>
                  </a:lnTo>
                  <a:lnTo>
                    <a:pt x="550887" y="1032421"/>
                  </a:lnTo>
                  <a:lnTo>
                    <a:pt x="61620" y="1521599"/>
                  </a:lnTo>
                  <a:lnTo>
                    <a:pt x="62014" y="1521942"/>
                  </a:lnTo>
                  <a:lnTo>
                    <a:pt x="36220" y="1552740"/>
                  </a:lnTo>
                  <a:lnTo>
                    <a:pt x="16687" y="1588122"/>
                  </a:lnTo>
                  <a:lnTo>
                    <a:pt x="4318" y="1627314"/>
                  </a:lnTo>
                  <a:lnTo>
                    <a:pt x="0" y="1669465"/>
                  </a:lnTo>
                  <a:lnTo>
                    <a:pt x="5473" y="1716925"/>
                  </a:lnTo>
                  <a:lnTo>
                    <a:pt x="21031" y="1760474"/>
                  </a:lnTo>
                  <a:lnTo>
                    <a:pt x="45466" y="1798904"/>
                  </a:lnTo>
                  <a:lnTo>
                    <a:pt x="77508" y="1830946"/>
                  </a:lnTo>
                  <a:lnTo>
                    <a:pt x="115938" y="1855381"/>
                  </a:lnTo>
                  <a:lnTo>
                    <a:pt x="159499" y="1870951"/>
                  </a:lnTo>
                  <a:lnTo>
                    <a:pt x="206946" y="1876412"/>
                  </a:lnTo>
                  <a:lnTo>
                    <a:pt x="249085" y="1872094"/>
                  </a:lnTo>
                  <a:lnTo>
                    <a:pt x="288264" y="1859711"/>
                  </a:lnTo>
                  <a:lnTo>
                    <a:pt x="323646" y="1840166"/>
                  </a:lnTo>
                  <a:lnTo>
                    <a:pt x="354406" y="1814334"/>
                  </a:lnTo>
                  <a:lnTo>
                    <a:pt x="354304" y="1814207"/>
                  </a:lnTo>
                  <a:lnTo>
                    <a:pt x="395643" y="1772881"/>
                  </a:lnTo>
                  <a:lnTo>
                    <a:pt x="843381" y="1325232"/>
                  </a:lnTo>
                  <a:lnTo>
                    <a:pt x="886307" y="1346200"/>
                  </a:lnTo>
                  <a:lnTo>
                    <a:pt x="930808" y="1364310"/>
                  </a:lnTo>
                  <a:lnTo>
                    <a:pt x="976757" y="1379423"/>
                  </a:lnTo>
                  <a:lnTo>
                    <a:pt x="1024051" y="1391412"/>
                  </a:lnTo>
                  <a:lnTo>
                    <a:pt x="1072553" y="1400136"/>
                  </a:lnTo>
                  <a:lnTo>
                    <a:pt x="1122159" y="1405470"/>
                  </a:lnTo>
                  <a:lnTo>
                    <a:pt x="1172756" y="1407274"/>
                  </a:lnTo>
                  <a:lnTo>
                    <a:pt x="1220927" y="1405648"/>
                  </a:lnTo>
                  <a:lnTo>
                    <a:pt x="1268234" y="1400848"/>
                  </a:lnTo>
                  <a:lnTo>
                    <a:pt x="1314564" y="1392986"/>
                  </a:lnTo>
                  <a:lnTo>
                    <a:pt x="1359814" y="1382141"/>
                  </a:lnTo>
                  <a:lnTo>
                    <a:pt x="1403870" y="1368437"/>
                  </a:lnTo>
                  <a:lnTo>
                    <a:pt x="1446644" y="1351978"/>
                  </a:lnTo>
                  <a:lnTo>
                    <a:pt x="1488020" y="1332865"/>
                  </a:lnTo>
                  <a:lnTo>
                    <a:pt x="1527898" y="1311211"/>
                  </a:lnTo>
                  <a:lnTo>
                    <a:pt x="1561515" y="1290040"/>
                  </a:lnTo>
                  <a:lnTo>
                    <a:pt x="1566176" y="1287106"/>
                  </a:lnTo>
                  <a:lnTo>
                    <a:pt x="1602740" y="1260665"/>
                  </a:lnTo>
                  <a:lnTo>
                    <a:pt x="1637487" y="1231988"/>
                  </a:lnTo>
                  <a:lnTo>
                    <a:pt x="1670316" y="1201178"/>
                  </a:lnTo>
                  <a:lnTo>
                    <a:pt x="1701126" y="1168349"/>
                  </a:lnTo>
                  <a:lnTo>
                    <a:pt x="1729803" y="1133602"/>
                  </a:lnTo>
                  <a:lnTo>
                    <a:pt x="1756244" y="1097038"/>
                  </a:lnTo>
                  <a:lnTo>
                    <a:pt x="1780349" y="1058773"/>
                  </a:lnTo>
                  <a:lnTo>
                    <a:pt x="1802015" y="1018895"/>
                  </a:lnTo>
                  <a:lnTo>
                    <a:pt x="1821129" y="977519"/>
                  </a:lnTo>
                  <a:lnTo>
                    <a:pt x="1837588" y="934745"/>
                  </a:lnTo>
                  <a:lnTo>
                    <a:pt x="1851291" y="890689"/>
                  </a:lnTo>
                  <a:lnTo>
                    <a:pt x="1862137" y="845439"/>
                  </a:lnTo>
                  <a:lnTo>
                    <a:pt x="1869998" y="799122"/>
                  </a:lnTo>
                  <a:lnTo>
                    <a:pt x="1874799" y="751814"/>
                  </a:lnTo>
                  <a:lnTo>
                    <a:pt x="1876425" y="703656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7705036" y="6806423"/>
            <a:ext cx="1876425" cy="1876425"/>
            <a:chOff x="7705036" y="6806423"/>
            <a:chExt cx="1876425" cy="1876425"/>
          </a:xfrm>
        </p:grpSpPr>
        <p:sp>
          <p:nvSpPr>
            <p:cNvPr id="18" name="object 18" descr=""/>
            <p:cNvSpPr/>
            <p:nvPr/>
          </p:nvSpPr>
          <p:spPr>
            <a:xfrm>
              <a:off x="7880951" y="6923699"/>
              <a:ext cx="1642110" cy="1642110"/>
            </a:xfrm>
            <a:custGeom>
              <a:avLst/>
              <a:gdLst/>
              <a:ahLst/>
              <a:cxnLst/>
              <a:rect l="l" t="t" r="r" b="b"/>
              <a:pathLst>
                <a:path w="1642109" h="1642109">
                  <a:moveTo>
                    <a:pt x="1524611" y="1641871"/>
                  </a:moveTo>
                  <a:lnTo>
                    <a:pt x="117276" y="1641871"/>
                  </a:lnTo>
                  <a:lnTo>
                    <a:pt x="71664" y="1632631"/>
                  </a:lnTo>
                  <a:lnTo>
                    <a:pt x="34382" y="1607458"/>
                  </a:lnTo>
                  <a:lnTo>
                    <a:pt x="9228" y="1570172"/>
                  </a:lnTo>
                  <a:lnTo>
                    <a:pt x="0" y="1524595"/>
                  </a:lnTo>
                  <a:lnTo>
                    <a:pt x="0" y="351829"/>
                  </a:lnTo>
                  <a:lnTo>
                    <a:pt x="4613" y="329020"/>
                  </a:lnTo>
                  <a:lnTo>
                    <a:pt x="17188" y="310379"/>
                  </a:lnTo>
                  <a:lnTo>
                    <a:pt x="35828" y="297804"/>
                  </a:lnTo>
                  <a:lnTo>
                    <a:pt x="58638" y="293191"/>
                  </a:lnTo>
                  <a:lnTo>
                    <a:pt x="117276" y="293191"/>
                  </a:lnTo>
                  <a:lnTo>
                    <a:pt x="117276" y="1465957"/>
                  </a:lnTo>
                  <a:lnTo>
                    <a:pt x="121876" y="1488793"/>
                  </a:lnTo>
                  <a:lnTo>
                    <a:pt x="134428" y="1507431"/>
                  </a:lnTo>
                  <a:lnTo>
                    <a:pt x="153064" y="1519991"/>
                  </a:lnTo>
                  <a:lnTo>
                    <a:pt x="175914" y="1524595"/>
                  </a:lnTo>
                  <a:lnTo>
                    <a:pt x="198765" y="1519991"/>
                  </a:lnTo>
                  <a:lnTo>
                    <a:pt x="217401" y="1507431"/>
                  </a:lnTo>
                  <a:lnTo>
                    <a:pt x="229953" y="1488793"/>
                  </a:lnTo>
                  <a:lnTo>
                    <a:pt x="234553" y="1465957"/>
                  </a:lnTo>
                  <a:lnTo>
                    <a:pt x="234553" y="58638"/>
                  </a:lnTo>
                  <a:lnTo>
                    <a:pt x="239166" y="35828"/>
                  </a:lnTo>
                  <a:lnTo>
                    <a:pt x="251741" y="17188"/>
                  </a:lnTo>
                  <a:lnTo>
                    <a:pt x="270382" y="4613"/>
                  </a:lnTo>
                  <a:lnTo>
                    <a:pt x="293191" y="0"/>
                  </a:lnTo>
                  <a:lnTo>
                    <a:pt x="1583233" y="0"/>
                  </a:lnTo>
                  <a:lnTo>
                    <a:pt x="1606043" y="4613"/>
                  </a:lnTo>
                  <a:lnTo>
                    <a:pt x="1624683" y="17188"/>
                  </a:lnTo>
                  <a:lnTo>
                    <a:pt x="1637258" y="35828"/>
                  </a:lnTo>
                  <a:lnTo>
                    <a:pt x="1641871" y="58638"/>
                  </a:lnTo>
                  <a:lnTo>
                    <a:pt x="1641871" y="1524595"/>
                  </a:lnTo>
                  <a:lnTo>
                    <a:pt x="1632643" y="1570166"/>
                  </a:lnTo>
                  <a:lnTo>
                    <a:pt x="1607491" y="1607452"/>
                  </a:lnTo>
                  <a:lnTo>
                    <a:pt x="1570214" y="1632629"/>
                  </a:lnTo>
                  <a:lnTo>
                    <a:pt x="1524611" y="1641871"/>
                  </a:lnTo>
                  <a:close/>
                </a:path>
              </a:pathLst>
            </a:custGeom>
            <a:solidFill>
              <a:srgbClr val="FFFE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705026" y="6806424"/>
              <a:ext cx="1876425" cy="1876425"/>
            </a:xfrm>
            <a:custGeom>
              <a:avLst/>
              <a:gdLst/>
              <a:ahLst/>
              <a:cxnLst/>
              <a:rect l="l" t="t" r="r" b="b"/>
              <a:pathLst>
                <a:path w="1876425" h="1876425">
                  <a:moveTo>
                    <a:pt x="996861" y="1612785"/>
                  </a:moveTo>
                  <a:lnTo>
                    <a:pt x="994549" y="1601393"/>
                  </a:lnTo>
                  <a:lnTo>
                    <a:pt x="988263" y="1592072"/>
                  </a:lnTo>
                  <a:lnTo>
                    <a:pt x="978941" y="1585772"/>
                  </a:lnTo>
                  <a:lnTo>
                    <a:pt x="967536" y="1583461"/>
                  </a:lnTo>
                  <a:lnTo>
                    <a:pt x="498424" y="1583461"/>
                  </a:lnTo>
                  <a:lnTo>
                    <a:pt x="487019" y="1585772"/>
                  </a:lnTo>
                  <a:lnTo>
                    <a:pt x="477710" y="1592072"/>
                  </a:lnTo>
                  <a:lnTo>
                    <a:pt x="471411" y="1601393"/>
                  </a:lnTo>
                  <a:lnTo>
                    <a:pt x="469112" y="1612785"/>
                  </a:lnTo>
                  <a:lnTo>
                    <a:pt x="471411" y="1624228"/>
                  </a:lnTo>
                  <a:lnTo>
                    <a:pt x="477710" y="1633550"/>
                  </a:lnTo>
                  <a:lnTo>
                    <a:pt x="487019" y="1639811"/>
                  </a:lnTo>
                  <a:lnTo>
                    <a:pt x="498424" y="1642110"/>
                  </a:lnTo>
                  <a:lnTo>
                    <a:pt x="967536" y="1642110"/>
                  </a:lnTo>
                  <a:lnTo>
                    <a:pt x="978941" y="1639811"/>
                  </a:lnTo>
                  <a:lnTo>
                    <a:pt x="988263" y="1633550"/>
                  </a:lnTo>
                  <a:lnTo>
                    <a:pt x="994549" y="1624228"/>
                  </a:lnTo>
                  <a:lnTo>
                    <a:pt x="996861" y="1612785"/>
                  </a:lnTo>
                  <a:close/>
                </a:path>
                <a:path w="1876425" h="1876425">
                  <a:moveTo>
                    <a:pt x="996861" y="1436865"/>
                  </a:moveTo>
                  <a:lnTo>
                    <a:pt x="994549" y="1425473"/>
                  </a:lnTo>
                  <a:lnTo>
                    <a:pt x="988263" y="1416151"/>
                  </a:lnTo>
                  <a:lnTo>
                    <a:pt x="978941" y="1409865"/>
                  </a:lnTo>
                  <a:lnTo>
                    <a:pt x="967536" y="1407553"/>
                  </a:lnTo>
                  <a:lnTo>
                    <a:pt x="498424" y="1407553"/>
                  </a:lnTo>
                  <a:lnTo>
                    <a:pt x="487019" y="1409865"/>
                  </a:lnTo>
                  <a:lnTo>
                    <a:pt x="477710" y="1416151"/>
                  </a:lnTo>
                  <a:lnTo>
                    <a:pt x="471411" y="1425473"/>
                  </a:lnTo>
                  <a:lnTo>
                    <a:pt x="469112" y="1436865"/>
                  </a:lnTo>
                  <a:lnTo>
                    <a:pt x="471411" y="1448308"/>
                  </a:lnTo>
                  <a:lnTo>
                    <a:pt x="477710" y="1457629"/>
                  </a:lnTo>
                  <a:lnTo>
                    <a:pt x="487019" y="1463890"/>
                  </a:lnTo>
                  <a:lnTo>
                    <a:pt x="498424" y="1466189"/>
                  </a:lnTo>
                  <a:lnTo>
                    <a:pt x="967536" y="1466189"/>
                  </a:lnTo>
                  <a:lnTo>
                    <a:pt x="978941" y="1463890"/>
                  </a:lnTo>
                  <a:lnTo>
                    <a:pt x="988263" y="1457629"/>
                  </a:lnTo>
                  <a:lnTo>
                    <a:pt x="994549" y="1448308"/>
                  </a:lnTo>
                  <a:lnTo>
                    <a:pt x="996861" y="1436865"/>
                  </a:lnTo>
                  <a:close/>
                </a:path>
                <a:path w="1876425" h="1876425">
                  <a:moveTo>
                    <a:pt x="996861" y="1260957"/>
                  </a:moveTo>
                  <a:lnTo>
                    <a:pt x="994549" y="1249565"/>
                  </a:lnTo>
                  <a:lnTo>
                    <a:pt x="988263" y="1240243"/>
                  </a:lnTo>
                  <a:lnTo>
                    <a:pt x="978941" y="1233944"/>
                  </a:lnTo>
                  <a:lnTo>
                    <a:pt x="967536" y="1231633"/>
                  </a:lnTo>
                  <a:lnTo>
                    <a:pt x="498424" y="1231633"/>
                  </a:lnTo>
                  <a:lnTo>
                    <a:pt x="487019" y="1233944"/>
                  </a:lnTo>
                  <a:lnTo>
                    <a:pt x="477710" y="1240243"/>
                  </a:lnTo>
                  <a:lnTo>
                    <a:pt x="471411" y="1249565"/>
                  </a:lnTo>
                  <a:lnTo>
                    <a:pt x="469112" y="1260957"/>
                  </a:lnTo>
                  <a:lnTo>
                    <a:pt x="471411" y="1272400"/>
                  </a:lnTo>
                  <a:lnTo>
                    <a:pt x="477710" y="1281722"/>
                  </a:lnTo>
                  <a:lnTo>
                    <a:pt x="487019" y="1287983"/>
                  </a:lnTo>
                  <a:lnTo>
                    <a:pt x="498424" y="1290269"/>
                  </a:lnTo>
                  <a:lnTo>
                    <a:pt x="967536" y="1290269"/>
                  </a:lnTo>
                  <a:lnTo>
                    <a:pt x="978941" y="1287983"/>
                  </a:lnTo>
                  <a:lnTo>
                    <a:pt x="988263" y="1281709"/>
                  </a:lnTo>
                  <a:lnTo>
                    <a:pt x="994549" y="1272400"/>
                  </a:lnTo>
                  <a:lnTo>
                    <a:pt x="996861" y="1260957"/>
                  </a:lnTo>
                  <a:close/>
                </a:path>
                <a:path w="1876425" h="1876425">
                  <a:moveTo>
                    <a:pt x="996861" y="293420"/>
                  </a:moveTo>
                  <a:lnTo>
                    <a:pt x="992251" y="270611"/>
                  </a:lnTo>
                  <a:lnTo>
                    <a:pt x="979703" y="251968"/>
                  </a:lnTo>
                  <a:lnTo>
                    <a:pt x="961072" y="239395"/>
                  </a:lnTo>
                  <a:lnTo>
                    <a:pt x="938212" y="234784"/>
                  </a:lnTo>
                  <a:lnTo>
                    <a:pt x="879576" y="234784"/>
                  </a:lnTo>
                  <a:lnTo>
                    <a:pt x="879576" y="351828"/>
                  </a:lnTo>
                  <a:lnTo>
                    <a:pt x="879576" y="645020"/>
                  </a:lnTo>
                  <a:lnTo>
                    <a:pt x="586384" y="645020"/>
                  </a:lnTo>
                  <a:lnTo>
                    <a:pt x="586384" y="351828"/>
                  </a:lnTo>
                  <a:lnTo>
                    <a:pt x="879576" y="351828"/>
                  </a:lnTo>
                  <a:lnTo>
                    <a:pt x="879576" y="234784"/>
                  </a:lnTo>
                  <a:lnTo>
                    <a:pt x="527748" y="234784"/>
                  </a:lnTo>
                  <a:lnTo>
                    <a:pt x="504901" y="239395"/>
                  </a:lnTo>
                  <a:lnTo>
                    <a:pt x="486257" y="251968"/>
                  </a:lnTo>
                  <a:lnTo>
                    <a:pt x="473710" y="270611"/>
                  </a:lnTo>
                  <a:lnTo>
                    <a:pt x="469112" y="293420"/>
                  </a:lnTo>
                  <a:lnTo>
                    <a:pt x="469112" y="703668"/>
                  </a:lnTo>
                  <a:lnTo>
                    <a:pt x="473710" y="726478"/>
                  </a:lnTo>
                  <a:lnTo>
                    <a:pt x="486270" y="745109"/>
                  </a:lnTo>
                  <a:lnTo>
                    <a:pt x="504901" y="757694"/>
                  </a:lnTo>
                  <a:lnTo>
                    <a:pt x="527748" y="762304"/>
                  </a:lnTo>
                  <a:lnTo>
                    <a:pt x="938212" y="762304"/>
                  </a:lnTo>
                  <a:lnTo>
                    <a:pt x="961059" y="757694"/>
                  </a:lnTo>
                  <a:lnTo>
                    <a:pt x="979690" y="745121"/>
                  </a:lnTo>
                  <a:lnTo>
                    <a:pt x="992251" y="726478"/>
                  </a:lnTo>
                  <a:lnTo>
                    <a:pt x="996861" y="703668"/>
                  </a:lnTo>
                  <a:lnTo>
                    <a:pt x="996861" y="645020"/>
                  </a:lnTo>
                  <a:lnTo>
                    <a:pt x="996861" y="351828"/>
                  </a:lnTo>
                  <a:lnTo>
                    <a:pt x="996861" y="293420"/>
                  </a:lnTo>
                  <a:close/>
                </a:path>
                <a:path w="1876425" h="1876425">
                  <a:moveTo>
                    <a:pt x="1641830" y="733323"/>
                  </a:moveTo>
                  <a:lnTo>
                    <a:pt x="1639519" y="721906"/>
                  </a:lnTo>
                  <a:lnTo>
                    <a:pt x="1633232" y="712584"/>
                  </a:lnTo>
                  <a:lnTo>
                    <a:pt x="1623910" y="706310"/>
                  </a:lnTo>
                  <a:lnTo>
                    <a:pt x="1612506" y="704011"/>
                  </a:lnTo>
                  <a:lnTo>
                    <a:pt x="1143406" y="704011"/>
                  </a:lnTo>
                  <a:lnTo>
                    <a:pt x="1132001" y="706310"/>
                  </a:lnTo>
                  <a:lnTo>
                    <a:pt x="1122680" y="712584"/>
                  </a:lnTo>
                  <a:lnTo>
                    <a:pt x="1116393" y="721906"/>
                  </a:lnTo>
                  <a:lnTo>
                    <a:pt x="1114082" y="733323"/>
                  </a:lnTo>
                  <a:lnTo>
                    <a:pt x="1116380" y="744728"/>
                  </a:lnTo>
                  <a:lnTo>
                    <a:pt x="1122667" y="754049"/>
                  </a:lnTo>
                  <a:lnTo>
                    <a:pt x="1131989" y="760336"/>
                  </a:lnTo>
                  <a:lnTo>
                    <a:pt x="1143406" y="762647"/>
                  </a:lnTo>
                  <a:lnTo>
                    <a:pt x="1612506" y="762647"/>
                  </a:lnTo>
                  <a:lnTo>
                    <a:pt x="1623910" y="760336"/>
                  </a:lnTo>
                  <a:lnTo>
                    <a:pt x="1633232" y="754037"/>
                  </a:lnTo>
                  <a:lnTo>
                    <a:pt x="1639519" y="744715"/>
                  </a:lnTo>
                  <a:lnTo>
                    <a:pt x="1641830" y="733323"/>
                  </a:lnTo>
                  <a:close/>
                </a:path>
                <a:path w="1876425" h="1876425">
                  <a:moveTo>
                    <a:pt x="1641830" y="557415"/>
                  </a:moveTo>
                  <a:lnTo>
                    <a:pt x="1639519" y="545985"/>
                  </a:lnTo>
                  <a:lnTo>
                    <a:pt x="1633232" y="536676"/>
                  </a:lnTo>
                  <a:lnTo>
                    <a:pt x="1623910" y="530390"/>
                  </a:lnTo>
                  <a:lnTo>
                    <a:pt x="1612506" y="528091"/>
                  </a:lnTo>
                  <a:lnTo>
                    <a:pt x="1143406" y="528091"/>
                  </a:lnTo>
                  <a:lnTo>
                    <a:pt x="1132001" y="530390"/>
                  </a:lnTo>
                  <a:lnTo>
                    <a:pt x="1122680" y="536676"/>
                  </a:lnTo>
                  <a:lnTo>
                    <a:pt x="1116393" y="545985"/>
                  </a:lnTo>
                  <a:lnTo>
                    <a:pt x="1114082" y="557415"/>
                  </a:lnTo>
                  <a:lnTo>
                    <a:pt x="1116380" y="568807"/>
                  </a:lnTo>
                  <a:lnTo>
                    <a:pt x="1122667" y="578129"/>
                  </a:lnTo>
                  <a:lnTo>
                    <a:pt x="1131989" y="584415"/>
                  </a:lnTo>
                  <a:lnTo>
                    <a:pt x="1143406" y="586727"/>
                  </a:lnTo>
                  <a:lnTo>
                    <a:pt x="1612506" y="586727"/>
                  </a:lnTo>
                  <a:lnTo>
                    <a:pt x="1623910" y="584415"/>
                  </a:lnTo>
                  <a:lnTo>
                    <a:pt x="1633232" y="578129"/>
                  </a:lnTo>
                  <a:lnTo>
                    <a:pt x="1639519" y="568807"/>
                  </a:lnTo>
                  <a:lnTo>
                    <a:pt x="1641830" y="557415"/>
                  </a:lnTo>
                  <a:close/>
                </a:path>
                <a:path w="1876425" h="1876425">
                  <a:moveTo>
                    <a:pt x="1641830" y="381495"/>
                  </a:moveTo>
                  <a:lnTo>
                    <a:pt x="1639519" y="370078"/>
                  </a:lnTo>
                  <a:lnTo>
                    <a:pt x="1633232" y="360756"/>
                  </a:lnTo>
                  <a:lnTo>
                    <a:pt x="1623910" y="354482"/>
                  </a:lnTo>
                  <a:lnTo>
                    <a:pt x="1612506" y="352171"/>
                  </a:lnTo>
                  <a:lnTo>
                    <a:pt x="1143406" y="352171"/>
                  </a:lnTo>
                  <a:lnTo>
                    <a:pt x="1132001" y="354482"/>
                  </a:lnTo>
                  <a:lnTo>
                    <a:pt x="1122680" y="360756"/>
                  </a:lnTo>
                  <a:lnTo>
                    <a:pt x="1116393" y="370078"/>
                  </a:lnTo>
                  <a:lnTo>
                    <a:pt x="1114082" y="381495"/>
                  </a:lnTo>
                  <a:lnTo>
                    <a:pt x="1116380" y="392887"/>
                  </a:lnTo>
                  <a:lnTo>
                    <a:pt x="1122667" y="402209"/>
                  </a:lnTo>
                  <a:lnTo>
                    <a:pt x="1131989" y="408508"/>
                  </a:lnTo>
                  <a:lnTo>
                    <a:pt x="1143406" y="410819"/>
                  </a:lnTo>
                  <a:lnTo>
                    <a:pt x="1612506" y="410819"/>
                  </a:lnTo>
                  <a:lnTo>
                    <a:pt x="1623910" y="408508"/>
                  </a:lnTo>
                  <a:lnTo>
                    <a:pt x="1633232" y="402209"/>
                  </a:lnTo>
                  <a:lnTo>
                    <a:pt x="1639519" y="392887"/>
                  </a:lnTo>
                  <a:lnTo>
                    <a:pt x="1641830" y="381495"/>
                  </a:lnTo>
                  <a:close/>
                </a:path>
                <a:path w="1876425" h="1876425">
                  <a:moveTo>
                    <a:pt x="1641881" y="1612785"/>
                  </a:moveTo>
                  <a:lnTo>
                    <a:pt x="1639570" y="1601393"/>
                  </a:lnTo>
                  <a:lnTo>
                    <a:pt x="1633283" y="1592072"/>
                  </a:lnTo>
                  <a:lnTo>
                    <a:pt x="1623961" y="1585772"/>
                  </a:lnTo>
                  <a:lnTo>
                    <a:pt x="1612557" y="1583461"/>
                  </a:lnTo>
                  <a:lnTo>
                    <a:pt x="1143444" y="1583461"/>
                  </a:lnTo>
                  <a:lnTo>
                    <a:pt x="1132039" y="1585772"/>
                  </a:lnTo>
                  <a:lnTo>
                    <a:pt x="1122730" y="1592072"/>
                  </a:lnTo>
                  <a:lnTo>
                    <a:pt x="1116444" y="1601393"/>
                  </a:lnTo>
                  <a:lnTo>
                    <a:pt x="1114132" y="1612785"/>
                  </a:lnTo>
                  <a:lnTo>
                    <a:pt x="1116444" y="1624228"/>
                  </a:lnTo>
                  <a:lnTo>
                    <a:pt x="1122730" y="1633550"/>
                  </a:lnTo>
                  <a:lnTo>
                    <a:pt x="1132039" y="1639811"/>
                  </a:lnTo>
                  <a:lnTo>
                    <a:pt x="1143444" y="1642110"/>
                  </a:lnTo>
                  <a:lnTo>
                    <a:pt x="1612557" y="1642110"/>
                  </a:lnTo>
                  <a:lnTo>
                    <a:pt x="1623961" y="1639811"/>
                  </a:lnTo>
                  <a:lnTo>
                    <a:pt x="1633283" y="1633550"/>
                  </a:lnTo>
                  <a:lnTo>
                    <a:pt x="1639570" y="1624228"/>
                  </a:lnTo>
                  <a:lnTo>
                    <a:pt x="1641881" y="1612785"/>
                  </a:lnTo>
                  <a:close/>
                </a:path>
                <a:path w="1876425" h="1876425">
                  <a:moveTo>
                    <a:pt x="1641881" y="1436865"/>
                  </a:moveTo>
                  <a:lnTo>
                    <a:pt x="1639570" y="1425473"/>
                  </a:lnTo>
                  <a:lnTo>
                    <a:pt x="1633283" y="1416151"/>
                  </a:lnTo>
                  <a:lnTo>
                    <a:pt x="1623961" y="1409865"/>
                  </a:lnTo>
                  <a:lnTo>
                    <a:pt x="1612557" y="1407553"/>
                  </a:lnTo>
                  <a:lnTo>
                    <a:pt x="1143444" y="1407553"/>
                  </a:lnTo>
                  <a:lnTo>
                    <a:pt x="1132039" y="1409865"/>
                  </a:lnTo>
                  <a:lnTo>
                    <a:pt x="1122730" y="1416151"/>
                  </a:lnTo>
                  <a:lnTo>
                    <a:pt x="1116444" y="1425473"/>
                  </a:lnTo>
                  <a:lnTo>
                    <a:pt x="1114132" y="1436865"/>
                  </a:lnTo>
                  <a:lnTo>
                    <a:pt x="1116444" y="1448308"/>
                  </a:lnTo>
                  <a:lnTo>
                    <a:pt x="1122730" y="1457629"/>
                  </a:lnTo>
                  <a:lnTo>
                    <a:pt x="1132039" y="1463890"/>
                  </a:lnTo>
                  <a:lnTo>
                    <a:pt x="1143444" y="1466189"/>
                  </a:lnTo>
                  <a:lnTo>
                    <a:pt x="1612557" y="1466189"/>
                  </a:lnTo>
                  <a:lnTo>
                    <a:pt x="1623961" y="1463890"/>
                  </a:lnTo>
                  <a:lnTo>
                    <a:pt x="1633283" y="1457629"/>
                  </a:lnTo>
                  <a:lnTo>
                    <a:pt x="1639570" y="1448308"/>
                  </a:lnTo>
                  <a:lnTo>
                    <a:pt x="1641881" y="1436865"/>
                  </a:lnTo>
                  <a:close/>
                </a:path>
                <a:path w="1876425" h="1876425">
                  <a:moveTo>
                    <a:pt x="1641881" y="1260957"/>
                  </a:moveTo>
                  <a:lnTo>
                    <a:pt x="1639570" y="1249565"/>
                  </a:lnTo>
                  <a:lnTo>
                    <a:pt x="1633283" y="1240243"/>
                  </a:lnTo>
                  <a:lnTo>
                    <a:pt x="1623961" y="1233944"/>
                  </a:lnTo>
                  <a:lnTo>
                    <a:pt x="1612557" y="1231633"/>
                  </a:lnTo>
                  <a:lnTo>
                    <a:pt x="1143444" y="1231633"/>
                  </a:lnTo>
                  <a:lnTo>
                    <a:pt x="1132039" y="1233944"/>
                  </a:lnTo>
                  <a:lnTo>
                    <a:pt x="1122730" y="1240243"/>
                  </a:lnTo>
                  <a:lnTo>
                    <a:pt x="1116444" y="1249565"/>
                  </a:lnTo>
                  <a:lnTo>
                    <a:pt x="1114132" y="1260957"/>
                  </a:lnTo>
                  <a:lnTo>
                    <a:pt x="1116444" y="1272400"/>
                  </a:lnTo>
                  <a:lnTo>
                    <a:pt x="1122730" y="1281722"/>
                  </a:lnTo>
                  <a:lnTo>
                    <a:pt x="1132039" y="1287983"/>
                  </a:lnTo>
                  <a:lnTo>
                    <a:pt x="1143444" y="1290269"/>
                  </a:lnTo>
                  <a:lnTo>
                    <a:pt x="1612557" y="1290269"/>
                  </a:lnTo>
                  <a:lnTo>
                    <a:pt x="1623961" y="1287983"/>
                  </a:lnTo>
                  <a:lnTo>
                    <a:pt x="1633283" y="1281709"/>
                  </a:lnTo>
                  <a:lnTo>
                    <a:pt x="1639570" y="1272400"/>
                  </a:lnTo>
                  <a:lnTo>
                    <a:pt x="1641881" y="1260957"/>
                  </a:lnTo>
                  <a:close/>
                </a:path>
                <a:path w="1876425" h="1876425">
                  <a:moveTo>
                    <a:pt x="1641881" y="1085037"/>
                  </a:moveTo>
                  <a:lnTo>
                    <a:pt x="1639570" y="1073645"/>
                  </a:lnTo>
                  <a:lnTo>
                    <a:pt x="1633283" y="1064323"/>
                  </a:lnTo>
                  <a:lnTo>
                    <a:pt x="1623961" y="1058037"/>
                  </a:lnTo>
                  <a:lnTo>
                    <a:pt x="1612557" y="1055725"/>
                  </a:lnTo>
                  <a:lnTo>
                    <a:pt x="498424" y="1055725"/>
                  </a:lnTo>
                  <a:lnTo>
                    <a:pt x="487019" y="1058037"/>
                  </a:lnTo>
                  <a:lnTo>
                    <a:pt x="477710" y="1064323"/>
                  </a:lnTo>
                  <a:lnTo>
                    <a:pt x="471411" y="1073645"/>
                  </a:lnTo>
                  <a:lnTo>
                    <a:pt x="469112" y="1085037"/>
                  </a:lnTo>
                  <a:lnTo>
                    <a:pt x="471411" y="1096492"/>
                  </a:lnTo>
                  <a:lnTo>
                    <a:pt x="477710" y="1105801"/>
                  </a:lnTo>
                  <a:lnTo>
                    <a:pt x="487019" y="1112062"/>
                  </a:lnTo>
                  <a:lnTo>
                    <a:pt x="498424" y="1114361"/>
                  </a:lnTo>
                  <a:lnTo>
                    <a:pt x="1612557" y="1114361"/>
                  </a:lnTo>
                  <a:lnTo>
                    <a:pt x="1623961" y="1112062"/>
                  </a:lnTo>
                  <a:lnTo>
                    <a:pt x="1633283" y="1105801"/>
                  </a:lnTo>
                  <a:lnTo>
                    <a:pt x="1639570" y="1096492"/>
                  </a:lnTo>
                  <a:lnTo>
                    <a:pt x="1641881" y="1085037"/>
                  </a:lnTo>
                  <a:close/>
                </a:path>
                <a:path w="1876425" h="1876425">
                  <a:moveTo>
                    <a:pt x="1641881" y="909129"/>
                  </a:moveTo>
                  <a:lnTo>
                    <a:pt x="1639570" y="897737"/>
                  </a:lnTo>
                  <a:lnTo>
                    <a:pt x="1633283" y="888415"/>
                  </a:lnTo>
                  <a:lnTo>
                    <a:pt x="1623961" y="882116"/>
                  </a:lnTo>
                  <a:lnTo>
                    <a:pt x="1612557" y="879805"/>
                  </a:lnTo>
                  <a:lnTo>
                    <a:pt x="498424" y="879805"/>
                  </a:lnTo>
                  <a:lnTo>
                    <a:pt x="487019" y="882116"/>
                  </a:lnTo>
                  <a:lnTo>
                    <a:pt x="477710" y="888415"/>
                  </a:lnTo>
                  <a:lnTo>
                    <a:pt x="471411" y="897737"/>
                  </a:lnTo>
                  <a:lnTo>
                    <a:pt x="469112" y="909129"/>
                  </a:lnTo>
                  <a:lnTo>
                    <a:pt x="471411" y="920546"/>
                  </a:lnTo>
                  <a:lnTo>
                    <a:pt x="477710" y="929868"/>
                  </a:lnTo>
                  <a:lnTo>
                    <a:pt x="487019" y="936142"/>
                  </a:lnTo>
                  <a:lnTo>
                    <a:pt x="498424" y="938441"/>
                  </a:lnTo>
                  <a:lnTo>
                    <a:pt x="1612557" y="938441"/>
                  </a:lnTo>
                  <a:lnTo>
                    <a:pt x="1623961" y="936142"/>
                  </a:lnTo>
                  <a:lnTo>
                    <a:pt x="1633283" y="929868"/>
                  </a:lnTo>
                  <a:lnTo>
                    <a:pt x="1639570" y="920546"/>
                  </a:lnTo>
                  <a:lnTo>
                    <a:pt x="1641881" y="909129"/>
                  </a:lnTo>
                  <a:close/>
                </a:path>
                <a:path w="1876425" h="1876425">
                  <a:moveTo>
                    <a:pt x="1876425" y="175920"/>
                  </a:moveTo>
                  <a:lnTo>
                    <a:pt x="1870151" y="129133"/>
                  </a:lnTo>
                  <a:lnTo>
                    <a:pt x="1865147" y="117284"/>
                  </a:lnTo>
                  <a:lnTo>
                    <a:pt x="1852422" y="87096"/>
                  </a:lnTo>
                  <a:lnTo>
                    <a:pt x="1824913" y="51498"/>
                  </a:lnTo>
                  <a:lnTo>
                    <a:pt x="1789315" y="24003"/>
                  </a:lnTo>
                  <a:lnTo>
                    <a:pt x="1759153" y="11290"/>
                  </a:lnTo>
                  <a:lnTo>
                    <a:pt x="1759153" y="175920"/>
                  </a:lnTo>
                  <a:lnTo>
                    <a:pt x="1759153" y="1641881"/>
                  </a:lnTo>
                  <a:lnTo>
                    <a:pt x="1749920" y="1687449"/>
                  </a:lnTo>
                  <a:lnTo>
                    <a:pt x="1724774" y="1724736"/>
                  </a:lnTo>
                  <a:lnTo>
                    <a:pt x="1687487" y="1749907"/>
                  </a:lnTo>
                  <a:lnTo>
                    <a:pt x="1641881" y="1759153"/>
                  </a:lnTo>
                  <a:lnTo>
                    <a:pt x="234556" y="1759153"/>
                  </a:lnTo>
                  <a:lnTo>
                    <a:pt x="188950" y="1749907"/>
                  </a:lnTo>
                  <a:lnTo>
                    <a:pt x="151663" y="1724736"/>
                  </a:lnTo>
                  <a:lnTo>
                    <a:pt x="126504" y="1687449"/>
                  </a:lnTo>
                  <a:lnTo>
                    <a:pt x="117284" y="1641881"/>
                  </a:lnTo>
                  <a:lnTo>
                    <a:pt x="117284" y="469112"/>
                  </a:lnTo>
                  <a:lnTo>
                    <a:pt x="121894" y="446303"/>
                  </a:lnTo>
                  <a:lnTo>
                    <a:pt x="134467" y="427659"/>
                  </a:lnTo>
                  <a:lnTo>
                    <a:pt x="153111" y="415086"/>
                  </a:lnTo>
                  <a:lnTo>
                    <a:pt x="175920" y="410476"/>
                  </a:lnTo>
                  <a:lnTo>
                    <a:pt x="234556" y="410476"/>
                  </a:lnTo>
                  <a:lnTo>
                    <a:pt x="234556" y="1583232"/>
                  </a:lnTo>
                  <a:lnTo>
                    <a:pt x="239153" y="1606080"/>
                  </a:lnTo>
                  <a:lnTo>
                    <a:pt x="251714" y="1624711"/>
                  </a:lnTo>
                  <a:lnTo>
                    <a:pt x="270344" y="1637271"/>
                  </a:lnTo>
                  <a:lnTo>
                    <a:pt x="293192" y="1641881"/>
                  </a:lnTo>
                  <a:lnTo>
                    <a:pt x="316052" y="1637271"/>
                  </a:lnTo>
                  <a:lnTo>
                    <a:pt x="334683" y="1624711"/>
                  </a:lnTo>
                  <a:lnTo>
                    <a:pt x="347230" y="1606080"/>
                  </a:lnTo>
                  <a:lnTo>
                    <a:pt x="351828" y="1583232"/>
                  </a:lnTo>
                  <a:lnTo>
                    <a:pt x="351828" y="410476"/>
                  </a:lnTo>
                  <a:lnTo>
                    <a:pt x="351828" y="175920"/>
                  </a:lnTo>
                  <a:lnTo>
                    <a:pt x="356450" y="153111"/>
                  </a:lnTo>
                  <a:lnTo>
                    <a:pt x="369023" y="134467"/>
                  </a:lnTo>
                  <a:lnTo>
                    <a:pt x="387667" y="121894"/>
                  </a:lnTo>
                  <a:lnTo>
                    <a:pt x="410476" y="117284"/>
                  </a:lnTo>
                  <a:lnTo>
                    <a:pt x="1700517" y="117284"/>
                  </a:lnTo>
                  <a:lnTo>
                    <a:pt x="1723326" y="121894"/>
                  </a:lnTo>
                  <a:lnTo>
                    <a:pt x="1741970" y="134467"/>
                  </a:lnTo>
                  <a:lnTo>
                    <a:pt x="1754543" y="153111"/>
                  </a:lnTo>
                  <a:lnTo>
                    <a:pt x="1759153" y="175920"/>
                  </a:lnTo>
                  <a:lnTo>
                    <a:pt x="1759153" y="11290"/>
                  </a:lnTo>
                  <a:lnTo>
                    <a:pt x="1747291" y="6286"/>
                  </a:lnTo>
                  <a:lnTo>
                    <a:pt x="1700517" y="0"/>
                  </a:lnTo>
                  <a:lnTo>
                    <a:pt x="410476" y="0"/>
                  </a:lnTo>
                  <a:lnTo>
                    <a:pt x="363702" y="6286"/>
                  </a:lnTo>
                  <a:lnTo>
                    <a:pt x="321678" y="24003"/>
                  </a:lnTo>
                  <a:lnTo>
                    <a:pt x="286067" y="51498"/>
                  </a:lnTo>
                  <a:lnTo>
                    <a:pt x="258572" y="87096"/>
                  </a:lnTo>
                  <a:lnTo>
                    <a:pt x="240842" y="129133"/>
                  </a:lnTo>
                  <a:lnTo>
                    <a:pt x="234556" y="175920"/>
                  </a:lnTo>
                  <a:lnTo>
                    <a:pt x="234556" y="293192"/>
                  </a:lnTo>
                  <a:lnTo>
                    <a:pt x="175920" y="293192"/>
                  </a:lnTo>
                  <a:lnTo>
                    <a:pt x="129146" y="299478"/>
                  </a:lnTo>
                  <a:lnTo>
                    <a:pt x="87122" y="317195"/>
                  </a:lnTo>
                  <a:lnTo>
                    <a:pt x="51523" y="344690"/>
                  </a:lnTo>
                  <a:lnTo>
                    <a:pt x="24015" y="380288"/>
                  </a:lnTo>
                  <a:lnTo>
                    <a:pt x="6286" y="422325"/>
                  </a:lnTo>
                  <a:lnTo>
                    <a:pt x="0" y="469112"/>
                  </a:lnTo>
                  <a:lnTo>
                    <a:pt x="0" y="1641881"/>
                  </a:lnTo>
                  <a:lnTo>
                    <a:pt x="4775" y="1689138"/>
                  </a:lnTo>
                  <a:lnTo>
                    <a:pt x="18440" y="1733169"/>
                  </a:lnTo>
                  <a:lnTo>
                    <a:pt x="40068" y="1773008"/>
                  </a:lnTo>
                  <a:lnTo>
                    <a:pt x="68707" y="1807730"/>
                  </a:lnTo>
                  <a:lnTo>
                    <a:pt x="103428" y="1836369"/>
                  </a:lnTo>
                  <a:lnTo>
                    <a:pt x="143268" y="1857997"/>
                  </a:lnTo>
                  <a:lnTo>
                    <a:pt x="187286" y="1871662"/>
                  </a:lnTo>
                  <a:lnTo>
                    <a:pt x="234556" y="1876425"/>
                  </a:lnTo>
                  <a:lnTo>
                    <a:pt x="1641881" y="1876425"/>
                  </a:lnTo>
                  <a:lnTo>
                    <a:pt x="1689138" y="1871662"/>
                  </a:lnTo>
                  <a:lnTo>
                    <a:pt x="1733169" y="1857997"/>
                  </a:lnTo>
                  <a:lnTo>
                    <a:pt x="1773008" y="1836369"/>
                  </a:lnTo>
                  <a:lnTo>
                    <a:pt x="1807730" y="1807730"/>
                  </a:lnTo>
                  <a:lnTo>
                    <a:pt x="1836369" y="1773008"/>
                  </a:lnTo>
                  <a:lnTo>
                    <a:pt x="1843887" y="1759153"/>
                  </a:lnTo>
                  <a:lnTo>
                    <a:pt x="1857997" y="1733169"/>
                  </a:lnTo>
                  <a:lnTo>
                    <a:pt x="1871662" y="1689138"/>
                  </a:lnTo>
                  <a:lnTo>
                    <a:pt x="1876425" y="1641881"/>
                  </a:lnTo>
                  <a:lnTo>
                    <a:pt x="1876425" y="175920"/>
                  </a:lnTo>
                  <a:close/>
                </a:path>
              </a:pathLst>
            </a:custGeom>
            <a:solidFill>
              <a:srgbClr val="25282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523500" y="0"/>
            <a:ext cx="5764530" cy="10287000"/>
          </a:xfrm>
          <a:custGeom>
            <a:avLst/>
            <a:gdLst/>
            <a:ahLst/>
            <a:cxnLst/>
            <a:rect l="l" t="t" r="r" b="b"/>
            <a:pathLst>
              <a:path w="5764530" h="10287000">
                <a:moveTo>
                  <a:pt x="0" y="10286999"/>
                </a:moveTo>
                <a:lnTo>
                  <a:pt x="5764497" y="10286999"/>
                </a:lnTo>
                <a:lnTo>
                  <a:pt x="576449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2190730" cy="10287000"/>
          </a:xfrm>
          <a:custGeom>
            <a:avLst/>
            <a:gdLst/>
            <a:ahLst/>
            <a:cxnLst/>
            <a:rect l="l" t="t" r="r" b="b"/>
            <a:pathLst>
              <a:path w="12190730" h="10287000">
                <a:moveTo>
                  <a:pt x="0" y="10286999"/>
                </a:moveTo>
                <a:lnTo>
                  <a:pt x="12190125" y="10286999"/>
                </a:lnTo>
                <a:lnTo>
                  <a:pt x="1219012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5282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2190125" y="0"/>
            <a:ext cx="6097905" cy="10287000"/>
            <a:chOff x="12190125" y="0"/>
            <a:chExt cx="6097905" cy="10287000"/>
          </a:xfrm>
        </p:grpSpPr>
        <p:sp>
          <p:nvSpPr>
            <p:cNvPr id="5" name="object 5" descr=""/>
            <p:cNvSpPr/>
            <p:nvPr/>
          </p:nvSpPr>
          <p:spPr>
            <a:xfrm>
              <a:off x="12190125" y="0"/>
              <a:ext cx="333375" cy="10287000"/>
            </a:xfrm>
            <a:custGeom>
              <a:avLst/>
              <a:gdLst/>
              <a:ahLst/>
              <a:cxnLst/>
              <a:rect l="l" t="t" r="r" b="b"/>
              <a:pathLst>
                <a:path w="333375" h="10287000">
                  <a:moveTo>
                    <a:pt x="0" y="10286999"/>
                  </a:moveTo>
                  <a:lnTo>
                    <a:pt x="0" y="0"/>
                  </a:lnTo>
                  <a:lnTo>
                    <a:pt x="333374" y="0"/>
                  </a:lnTo>
                  <a:lnTo>
                    <a:pt x="333374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7CF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57099" y="0"/>
              <a:ext cx="5930899" cy="102869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950" spc="185"/>
              <a:t>The</a:t>
            </a:r>
            <a:r>
              <a:rPr dirty="0" sz="7950" spc="-165"/>
              <a:t> </a:t>
            </a:r>
            <a:r>
              <a:rPr dirty="0" sz="7950" spc="295"/>
              <a:t>Comparison</a:t>
            </a:r>
            <a:endParaRPr sz="7950"/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3473505"/>
            <a:ext cx="10050145" cy="5777230"/>
          </a:xfrm>
          <a:prstGeom prst="rect">
            <a:avLst/>
          </a:prstGeom>
        </p:spPr>
        <p:txBody>
          <a:bodyPr wrap="square" lIns="0" tIns="2406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895"/>
              </a:spcBef>
            </a:pPr>
            <a:r>
              <a:rPr dirty="0" sz="2800" spc="260">
                <a:solidFill>
                  <a:srgbClr val="F7CF2B"/>
                </a:solidFill>
                <a:latin typeface="Tahoma"/>
                <a:cs typeface="Tahoma"/>
              </a:rPr>
              <a:t>SETUP</a:t>
            </a:r>
            <a:r>
              <a:rPr dirty="0" sz="2800" spc="-15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70">
                <a:solidFill>
                  <a:srgbClr val="F7CF2B"/>
                </a:solidFill>
                <a:latin typeface="Tahoma"/>
                <a:cs typeface="Tahoma"/>
              </a:rPr>
              <a:t>AND</a:t>
            </a:r>
            <a:r>
              <a:rPr dirty="0" sz="2800" spc="-1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310">
                <a:solidFill>
                  <a:srgbClr val="F7CF2B"/>
                </a:solidFill>
                <a:latin typeface="Tahoma"/>
                <a:cs typeface="Tahoma"/>
              </a:rPr>
              <a:t>MAINTENANCE</a:t>
            </a:r>
            <a:r>
              <a:rPr dirty="0" sz="2800" spc="-10">
                <a:solidFill>
                  <a:srgbClr val="F7CF2B"/>
                </a:solidFill>
                <a:latin typeface="Tahoma"/>
                <a:cs typeface="Tahoma"/>
              </a:rPr>
              <a:t> </a:t>
            </a:r>
            <a:r>
              <a:rPr dirty="0" sz="2800" spc="200">
                <a:solidFill>
                  <a:srgbClr val="F7CF2B"/>
                </a:solidFill>
                <a:latin typeface="Tahoma"/>
                <a:cs typeface="Tahoma"/>
              </a:rPr>
              <a:t>COST</a:t>
            </a:r>
            <a:endParaRPr sz="2800">
              <a:latin typeface="Tahoma"/>
              <a:cs typeface="Tahoma"/>
            </a:endParaRPr>
          </a:p>
          <a:p>
            <a:pPr algn="just" marL="12700" marR="37465">
              <a:lnSpc>
                <a:spcPct val="122500"/>
              </a:lnSpc>
              <a:spcBef>
                <a:spcPts val="840"/>
              </a:spcBef>
            </a:pPr>
            <a:r>
              <a:rPr dirty="0" sz="2150" spc="385" b="1">
                <a:solidFill>
                  <a:srgbClr val="FFFEE6"/>
                </a:solidFill>
                <a:latin typeface="Calibri"/>
                <a:cs typeface="Calibri"/>
              </a:rPr>
              <a:t>On</a:t>
            </a:r>
            <a:r>
              <a:rPr dirty="0" sz="2150" spc="245" b="1">
                <a:solidFill>
                  <a:srgbClr val="FFFEE6"/>
                </a:solidFill>
                <a:latin typeface="Calibri"/>
                <a:cs typeface="Calibri"/>
              </a:rPr>
              <a:t> </a:t>
            </a:r>
            <a:r>
              <a:rPr dirty="0" sz="2150" spc="305" b="1">
                <a:solidFill>
                  <a:srgbClr val="FFFEE6"/>
                </a:solidFill>
                <a:latin typeface="Calibri"/>
                <a:cs typeface="Calibri"/>
              </a:rPr>
              <a:t>Premise:</a:t>
            </a:r>
            <a:r>
              <a:rPr dirty="0" sz="2150" spc="229" b="1">
                <a:solidFill>
                  <a:srgbClr val="FFFEE6"/>
                </a:solidFill>
                <a:latin typeface="Calibri"/>
                <a:cs typeface="Calibri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deploy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an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80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1650" spc="180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premise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eCommerce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5">
                <a:solidFill>
                  <a:srgbClr val="FFFEE6"/>
                </a:solidFill>
                <a:latin typeface="Verdana"/>
                <a:cs typeface="Verdana"/>
              </a:rPr>
              <a:t>business</a:t>
            </a:r>
            <a:r>
              <a:rPr dirty="0" sz="1650" spc="75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30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you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need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have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50">
                <a:solidFill>
                  <a:srgbClr val="FFFEE6"/>
                </a:solidFill>
                <a:latin typeface="Verdana"/>
                <a:cs typeface="Verdana"/>
              </a:rPr>
              <a:t>in</a:t>
            </a:r>
            <a:r>
              <a:rPr dirty="0" sz="1650" spc="150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house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servers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and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properly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maintained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infrastructure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with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regular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0">
                <a:solidFill>
                  <a:srgbClr val="FFFEE6"/>
                </a:solidFill>
                <a:latin typeface="Verdana"/>
                <a:cs typeface="Verdana"/>
              </a:rPr>
              <a:t>maintenance</a:t>
            </a:r>
            <a:r>
              <a:rPr dirty="0" sz="1650" spc="12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Ryo Clean PlusN R"/>
              <a:cs typeface="Ryo Clean PlusN R"/>
            </a:endParaRPr>
          </a:p>
          <a:p>
            <a:pPr marL="12700" marR="1036319">
              <a:lnSpc>
                <a:spcPct val="122000"/>
              </a:lnSpc>
            </a:pPr>
            <a:r>
              <a:rPr dirty="0" sz="2050" spc="155">
                <a:solidFill>
                  <a:srgbClr val="FFFEE6"/>
                </a:solidFill>
                <a:latin typeface="Verdana"/>
                <a:cs typeface="Verdana"/>
              </a:rPr>
              <a:t>On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top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of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that</a:t>
            </a:r>
            <a:r>
              <a:rPr dirty="0" sz="1650" spc="100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29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you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need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hire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proper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-80">
                <a:solidFill>
                  <a:srgbClr val="FFFEE6"/>
                </a:solidFill>
                <a:latin typeface="Verdana"/>
                <a:cs typeface="Verdana"/>
              </a:rPr>
              <a:t>IT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team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-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5">
                <a:solidFill>
                  <a:srgbClr val="FFFEE6"/>
                </a:solidFill>
                <a:latin typeface="Verdana"/>
                <a:cs typeface="Verdana"/>
              </a:rPr>
              <a:t>ensure</a:t>
            </a:r>
            <a:r>
              <a:rPr dirty="0" sz="2050" spc="-1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that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everything</a:t>
            </a:r>
            <a:r>
              <a:rPr dirty="0" sz="2050" spc="-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functions</a:t>
            </a:r>
            <a:r>
              <a:rPr dirty="0" sz="1650" spc="95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350">
              <a:latin typeface="Ryo Clean PlusN R"/>
              <a:cs typeface="Ryo Clean PlusN R"/>
            </a:endParaRPr>
          </a:p>
          <a:p>
            <a:pPr marL="12700" marR="140970">
              <a:lnSpc>
                <a:spcPct val="122500"/>
              </a:lnSpc>
              <a:spcBef>
                <a:spcPts val="5"/>
              </a:spcBef>
            </a:pPr>
            <a:r>
              <a:rPr dirty="0" sz="2150" spc="290" b="1">
                <a:solidFill>
                  <a:srgbClr val="FFFEE6"/>
                </a:solidFill>
                <a:latin typeface="Calibri"/>
                <a:cs typeface="Calibri"/>
              </a:rPr>
              <a:t>Cloud:</a:t>
            </a:r>
            <a:r>
              <a:rPr dirty="0" sz="2150" spc="235" b="1">
                <a:solidFill>
                  <a:srgbClr val="FFFEE6"/>
                </a:solidFill>
                <a:latin typeface="Calibri"/>
                <a:cs typeface="Calibri"/>
              </a:rPr>
              <a:t> </a:t>
            </a:r>
            <a:r>
              <a:rPr dirty="0" sz="2050" spc="175">
                <a:solidFill>
                  <a:srgbClr val="FFFEE6"/>
                </a:solidFill>
                <a:latin typeface="Verdana"/>
                <a:cs typeface="Verdana"/>
              </a:rPr>
              <a:t>cloud</a:t>
            </a:r>
            <a:r>
              <a:rPr dirty="0" sz="1650" spc="175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 spc="110">
                <a:solidFill>
                  <a:srgbClr val="FFFEE6"/>
                </a:solidFill>
                <a:latin typeface="Verdana"/>
                <a:cs typeface="Verdana"/>
              </a:rPr>
              <a:t>based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setups</a:t>
            </a:r>
            <a:r>
              <a:rPr dirty="0" sz="1650" spc="85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315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you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don</a:t>
            </a:r>
            <a:r>
              <a:rPr dirty="0" sz="1650" spc="145">
                <a:solidFill>
                  <a:srgbClr val="FFFEE6"/>
                </a:solidFill>
                <a:latin typeface="Ryo Clean PlusN R"/>
                <a:cs typeface="Ryo Clean PlusN R"/>
              </a:rPr>
              <a:t>’</a:t>
            </a:r>
            <a:r>
              <a:rPr dirty="0" sz="2050" spc="145">
                <a:solidFill>
                  <a:srgbClr val="FFFEE6"/>
                </a:solidFill>
                <a:latin typeface="Verdana"/>
                <a:cs typeface="Verdana"/>
              </a:rPr>
              <a:t>t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need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set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70">
                <a:solidFill>
                  <a:srgbClr val="FFFEE6"/>
                </a:solidFill>
                <a:latin typeface="Verdana"/>
                <a:cs typeface="Verdana"/>
              </a:rPr>
              <a:t>up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or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maintain 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physical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70">
                <a:solidFill>
                  <a:srgbClr val="FFFEE6"/>
                </a:solidFill>
                <a:latin typeface="Verdana"/>
                <a:cs typeface="Verdana"/>
              </a:rPr>
              <a:t>infrastructure</a:t>
            </a:r>
            <a:r>
              <a:rPr dirty="0" sz="1650" spc="7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r>
              <a:rPr dirty="0" sz="1650" spc="31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As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60">
                <a:solidFill>
                  <a:srgbClr val="FFFEE6"/>
                </a:solidFill>
                <a:latin typeface="Verdana"/>
                <a:cs typeface="Verdana"/>
              </a:rPr>
              <a:t>everything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is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in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50">
                <a:solidFill>
                  <a:srgbClr val="FFFEE6"/>
                </a:solidFill>
                <a:latin typeface="Verdana"/>
                <a:cs typeface="Verdana"/>
              </a:rPr>
              <a:t>cloud</a:t>
            </a:r>
            <a:r>
              <a:rPr dirty="0" sz="1650" spc="150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31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you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25">
                <a:solidFill>
                  <a:srgbClr val="FFFEE6"/>
                </a:solidFill>
                <a:latin typeface="Verdana"/>
                <a:cs typeface="Verdana"/>
              </a:rPr>
              <a:t>can</a:t>
            </a:r>
            <a:r>
              <a:rPr dirty="0" sz="2050" spc="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carry </a:t>
            </a:r>
            <a:r>
              <a:rPr dirty="0" sz="2050" spc="85">
                <a:solidFill>
                  <a:srgbClr val="FFFEE6"/>
                </a:solidFill>
                <a:latin typeface="Verdana"/>
                <a:cs typeface="Verdana"/>
              </a:rPr>
              <a:t>out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0">
                <a:solidFill>
                  <a:srgbClr val="FFFEE6"/>
                </a:solidFill>
                <a:latin typeface="Verdana"/>
                <a:cs typeface="Verdana"/>
              </a:rPr>
              <a:t>operations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remotely</a:t>
            </a:r>
            <a:r>
              <a:rPr dirty="0" sz="1650" spc="80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Ryo Clean PlusN R"/>
              <a:cs typeface="Ryo Clean PlusN R"/>
            </a:endParaRPr>
          </a:p>
          <a:p>
            <a:pPr marL="12700" marR="5080">
              <a:lnSpc>
                <a:spcPct val="122000"/>
              </a:lnSpc>
            </a:pPr>
            <a:r>
              <a:rPr dirty="0" sz="2050" spc="150">
                <a:solidFill>
                  <a:srgbClr val="FFFEE6"/>
                </a:solidFill>
                <a:latin typeface="Verdana"/>
                <a:cs typeface="Verdana"/>
              </a:rPr>
              <a:t>A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third</a:t>
            </a:r>
            <a:r>
              <a:rPr dirty="0" sz="1650" spc="130">
                <a:solidFill>
                  <a:srgbClr val="FFFEE6"/>
                </a:solidFill>
                <a:latin typeface="Ryo Clean PlusN R"/>
                <a:cs typeface="Ryo Clean PlusN R"/>
              </a:rPr>
              <a:t>-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party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80">
                <a:solidFill>
                  <a:srgbClr val="FFFEE6"/>
                </a:solidFill>
                <a:latin typeface="Verdana"/>
                <a:cs typeface="Verdana"/>
              </a:rPr>
              <a:t>host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0">
                <a:solidFill>
                  <a:srgbClr val="FFFEE6"/>
                </a:solidFill>
                <a:latin typeface="Verdana"/>
                <a:cs typeface="Verdana"/>
              </a:rPr>
              <a:t>maintains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servers</a:t>
            </a:r>
            <a:r>
              <a:rPr dirty="0" sz="1650">
                <a:solidFill>
                  <a:srgbClr val="FFFEE6"/>
                </a:solidFill>
                <a:latin typeface="Ryo Clean PlusN R"/>
                <a:cs typeface="Ryo Clean PlusN R"/>
              </a:rPr>
              <a:t>,</a:t>
            </a:r>
            <a:r>
              <a:rPr dirty="0" sz="1650" spc="330">
                <a:solidFill>
                  <a:srgbClr val="FFFEE6"/>
                </a:solidFill>
                <a:latin typeface="Ryo Clean PlusN R"/>
                <a:cs typeface="Ryo Clean PlusN R"/>
              </a:rPr>
              <a:t> </a:t>
            </a:r>
            <a:r>
              <a:rPr dirty="0" sz="2050" spc="114">
                <a:solidFill>
                  <a:srgbClr val="FFFEE6"/>
                </a:solidFill>
                <a:latin typeface="Verdana"/>
                <a:cs typeface="Verdana"/>
              </a:rPr>
              <a:t>eliminating</a:t>
            </a:r>
            <a:r>
              <a:rPr dirty="0" sz="2050" spc="2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the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5">
                <a:solidFill>
                  <a:srgbClr val="FFFEE6"/>
                </a:solidFill>
                <a:latin typeface="Verdana"/>
                <a:cs typeface="Verdana"/>
              </a:rPr>
              <a:t>need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to</a:t>
            </a:r>
            <a:r>
              <a:rPr dirty="0" sz="2050" spc="2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-10">
                <a:solidFill>
                  <a:srgbClr val="FFFEE6"/>
                </a:solidFill>
                <a:latin typeface="Verdana"/>
                <a:cs typeface="Verdana"/>
              </a:rPr>
              <a:t>invest </a:t>
            </a:r>
            <a:r>
              <a:rPr dirty="0" sz="2050">
                <a:solidFill>
                  <a:srgbClr val="FFFEE6"/>
                </a:solidFill>
                <a:latin typeface="Verdana"/>
                <a:cs typeface="Verdana"/>
              </a:rPr>
              <a:t>heavily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05">
                <a:solidFill>
                  <a:srgbClr val="FFFEE6"/>
                </a:solidFill>
                <a:latin typeface="Verdana"/>
                <a:cs typeface="Verdana"/>
              </a:rPr>
              <a:t>into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30">
                <a:solidFill>
                  <a:srgbClr val="FFFEE6"/>
                </a:solidFill>
                <a:latin typeface="Verdana"/>
                <a:cs typeface="Verdana"/>
              </a:rPr>
              <a:t>maintenance</a:t>
            </a:r>
            <a:r>
              <a:rPr dirty="0" sz="2050" spc="50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140">
                <a:solidFill>
                  <a:srgbClr val="FFFEE6"/>
                </a:solidFill>
                <a:latin typeface="Verdana"/>
                <a:cs typeface="Verdana"/>
              </a:rPr>
              <a:t>and</a:t>
            </a:r>
            <a:r>
              <a:rPr dirty="0" sz="2050" spc="55">
                <a:solidFill>
                  <a:srgbClr val="FFFEE6"/>
                </a:solidFill>
                <a:latin typeface="Verdana"/>
                <a:cs typeface="Verdana"/>
              </a:rPr>
              <a:t> </a:t>
            </a:r>
            <a:r>
              <a:rPr dirty="0" sz="2050" spc="95">
                <a:solidFill>
                  <a:srgbClr val="FFFEE6"/>
                </a:solidFill>
                <a:latin typeface="Verdana"/>
                <a:cs typeface="Verdana"/>
              </a:rPr>
              <a:t>setup</a:t>
            </a:r>
            <a:r>
              <a:rPr dirty="0" sz="1650" spc="95">
                <a:solidFill>
                  <a:srgbClr val="FFFEE6"/>
                </a:solidFill>
                <a:latin typeface="Ryo Clean PlusN R"/>
                <a:cs typeface="Ryo Clean PlusN R"/>
              </a:rPr>
              <a:t>.</a:t>
            </a:r>
            <a:endParaRPr sz="1650">
              <a:latin typeface="Ryo Clean PlusN R"/>
              <a:cs typeface="Ryo Clean PlusN 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EE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2022-06-22T06:58:13Z</dcterms:created>
  <dcterms:modified xsi:type="dcterms:W3CDTF">2022-06-22T06:58:13Z</dcterms:modified>
</cp:coreProperties>
</file>