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59"/>
  </p:notesMasterIdLst>
  <p:sldIdLst>
    <p:sldId id="256" r:id="rId2"/>
    <p:sldId id="257" r:id="rId3"/>
    <p:sldId id="258" r:id="rId4"/>
    <p:sldId id="910" r:id="rId5"/>
    <p:sldId id="907" r:id="rId6"/>
    <p:sldId id="901" r:id="rId7"/>
    <p:sldId id="900" r:id="rId8"/>
    <p:sldId id="902" r:id="rId9"/>
    <p:sldId id="903" r:id="rId10"/>
    <p:sldId id="904" r:id="rId11"/>
    <p:sldId id="905" r:id="rId12"/>
    <p:sldId id="906" r:id="rId13"/>
    <p:sldId id="908" r:id="rId14"/>
    <p:sldId id="909" r:id="rId15"/>
    <p:sldId id="290" r:id="rId16"/>
    <p:sldId id="277" r:id="rId17"/>
    <p:sldId id="267" r:id="rId18"/>
    <p:sldId id="268" r:id="rId19"/>
    <p:sldId id="269" r:id="rId20"/>
    <p:sldId id="270" r:id="rId21"/>
    <p:sldId id="898" r:id="rId22"/>
    <p:sldId id="348" r:id="rId23"/>
    <p:sldId id="349" r:id="rId24"/>
    <p:sldId id="911" r:id="rId25"/>
    <p:sldId id="912" r:id="rId26"/>
    <p:sldId id="913" r:id="rId27"/>
    <p:sldId id="914" r:id="rId28"/>
    <p:sldId id="897" r:id="rId29"/>
    <p:sldId id="895" r:id="rId30"/>
    <p:sldId id="896" r:id="rId31"/>
    <p:sldId id="930" r:id="rId32"/>
    <p:sldId id="915" r:id="rId33"/>
    <p:sldId id="917" r:id="rId34"/>
    <p:sldId id="920" r:id="rId35"/>
    <p:sldId id="921" r:id="rId36"/>
    <p:sldId id="922" r:id="rId37"/>
    <p:sldId id="926" r:id="rId38"/>
    <p:sldId id="925" r:id="rId39"/>
    <p:sldId id="927" r:id="rId40"/>
    <p:sldId id="931" r:id="rId41"/>
    <p:sldId id="929" r:id="rId42"/>
    <p:sldId id="928" r:id="rId43"/>
    <p:sldId id="932" r:id="rId44"/>
    <p:sldId id="935" r:id="rId45"/>
    <p:sldId id="937" r:id="rId46"/>
    <p:sldId id="942" r:id="rId47"/>
    <p:sldId id="944" r:id="rId48"/>
    <p:sldId id="469" r:id="rId49"/>
    <p:sldId id="438" r:id="rId50"/>
    <p:sldId id="588" r:id="rId51"/>
    <p:sldId id="894" r:id="rId52"/>
    <p:sldId id="296" r:id="rId53"/>
    <p:sldId id="587" r:id="rId54"/>
    <p:sldId id="282" r:id="rId55"/>
    <p:sldId id="276" r:id="rId56"/>
    <p:sldId id="274" r:id="rId57"/>
    <p:sldId id="275"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5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3F54"/>
    <a:srgbClr val="E7E6E6"/>
    <a:srgbClr val="4472C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65" d="100"/>
          <a:sy n="65" d="100"/>
        </p:scale>
        <p:origin x="1277" y="43"/>
      </p:cViewPr>
      <p:guideLst>
        <p:guide orient="horz" pos="888"/>
        <p:guide pos="5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D3694A-C61C-47D7-B66C-10382677D3FD}" type="datetimeFigureOut">
              <a:rPr lang="en-US" smtClean="0"/>
              <a:t>9/14/2022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EA31D3-6224-4BE0-A948-F3A4814C28C3}" type="slidenum">
              <a:rPr lang="en-US" smtClean="0"/>
              <a:t>‹#›</a:t>
            </a:fld>
            <a:endParaRPr lang="en-US"/>
          </a:p>
        </p:txBody>
      </p:sp>
    </p:spTree>
    <p:extLst>
      <p:ext uri="{BB962C8B-B14F-4D97-AF65-F5344CB8AC3E}">
        <p14:creationId xmlns:p14="http://schemas.microsoft.com/office/powerpoint/2010/main" val="41249614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EA31D3-6224-4BE0-A948-F3A4814C28C3}" type="slidenum">
              <a:rPr lang="en-US" smtClean="0"/>
              <a:t>32</a:t>
            </a:fld>
            <a:endParaRPr lang="en-US"/>
          </a:p>
        </p:txBody>
      </p:sp>
    </p:spTree>
    <p:extLst>
      <p:ext uri="{BB962C8B-B14F-4D97-AF65-F5344CB8AC3E}">
        <p14:creationId xmlns:p14="http://schemas.microsoft.com/office/powerpoint/2010/main" val="2732802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90C28AC0-9D54-4717-9985-66A93F4D8E56}"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2669358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351704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86208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197017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en-US"/>
              <a:t>Click to edit Master title style</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1073065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C28AC0-9D54-4717-9985-66A93F4D8E56}"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7597174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90C28AC0-9D54-4717-9985-66A93F4D8E56}"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10968731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28AC0-9D54-4717-9985-66A93F4D8E56}"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268961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28AC0-9D54-4717-9985-66A93F4D8E56}"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1748615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onten Page_01">
    <p:spTree>
      <p:nvGrpSpPr>
        <p:cNvPr id="1" name=""/>
        <p:cNvGrpSpPr/>
        <p:nvPr/>
      </p:nvGrpSpPr>
      <p:grpSpPr>
        <a:xfrm>
          <a:off x="0" y="0"/>
          <a:ext cx="0" cy="0"/>
          <a:chOff x="0" y="0"/>
          <a:chExt cx="0" cy="0"/>
        </a:xfrm>
      </p:grpSpPr>
      <p:sp>
        <p:nvSpPr>
          <p:cNvPr id="5" name="Picture Placeholder 2"/>
          <p:cNvSpPr>
            <a:spLocks noGrp="1" noChangeAspect="1"/>
          </p:cNvSpPr>
          <p:nvPr>
            <p:ph type="pic" idx="1"/>
          </p:nvPr>
        </p:nvSpPr>
        <p:spPr>
          <a:xfrm>
            <a:off x="1645794" y="2453886"/>
            <a:ext cx="9150096" cy="2424775"/>
          </a:xfrm>
          <a:prstGeom prst="roundRect">
            <a:avLst/>
          </a:prstGeom>
        </p:spPr>
        <p:txBody>
          <a:bodyPr anchor="t">
            <a:normAutofit/>
          </a:bodyPr>
          <a:lstStyle>
            <a:lvl1pPr marL="0" indent="0" algn="ctr">
              <a:buNone/>
              <a:defRPr sz="1467"/>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t>Click icon to add picture</a:t>
            </a:r>
            <a:endParaRPr lang="en-US" dirty="0"/>
          </a:p>
        </p:txBody>
      </p:sp>
    </p:spTree>
    <p:extLst>
      <p:ext uri="{BB962C8B-B14F-4D97-AF65-F5344CB8AC3E}">
        <p14:creationId xmlns:p14="http://schemas.microsoft.com/office/powerpoint/2010/main" val="3678954600"/>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
        <p:nvSpPr>
          <p:cNvPr id="7" name="Picture Placeholder 6"/>
          <p:cNvSpPr>
            <a:spLocks noGrp="1"/>
          </p:cNvSpPr>
          <p:nvPr>
            <p:ph type="pic" sz="quarter" idx="40"/>
          </p:nvPr>
        </p:nvSpPr>
        <p:spPr>
          <a:xfrm>
            <a:off x="1801959" y="1007164"/>
            <a:ext cx="3924233" cy="476415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10" name="Picture Placeholder 6"/>
          <p:cNvSpPr>
            <a:spLocks noGrp="1"/>
          </p:cNvSpPr>
          <p:nvPr>
            <p:ph type="pic" sz="quarter" idx="43"/>
          </p:nvPr>
        </p:nvSpPr>
        <p:spPr>
          <a:xfrm>
            <a:off x="7896894"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4" name="Picture Placeholder 6"/>
          <p:cNvSpPr>
            <a:spLocks noGrp="1"/>
          </p:cNvSpPr>
          <p:nvPr>
            <p:ph type="pic" sz="quarter" idx="39"/>
          </p:nvPr>
        </p:nvSpPr>
        <p:spPr>
          <a:xfrm>
            <a:off x="5845460" y="347869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8" name="Picture Placeholder 6"/>
          <p:cNvSpPr>
            <a:spLocks noGrp="1"/>
          </p:cNvSpPr>
          <p:nvPr>
            <p:ph type="pic" sz="quarter" idx="41"/>
          </p:nvPr>
        </p:nvSpPr>
        <p:spPr>
          <a:xfrm>
            <a:off x="5845460"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
        <p:nvSpPr>
          <p:cNvPr id="9" name="Picture Placeholder 6"/>
          <p:cNvSpPr>
            <a:spLocks noGrp="1"/>
          </p:cNvSpPr>
          <p:nvPr>
            <p:ph type="pic" sz="quarter" idx="42"/>
          </p:nvPr>
        </p:nvSpPr>
        <p:spPr>
          <a:xfrm>
            <a:off x="7853164" y="1007164"/>
            <a:ext cx="1888435" cy="2292626"/>
          </a:xfrm>
          <a:prstGeom prst="rect">
            <a:avLst/>
          </a:pr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9412741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C28AC0-9D54-4717-9985-66A93F4D8E56}"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6300971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4A78B9B9-87C2-4E94-A516-96CFADBE2303}"/>
              </a:ext>
            </a:extLst>
          </p:cNvPr>
          <p:cNvSpPr>
            <a:spLocks noGrp="1"/>
          </p:cNvSpPr>
          <p:nvPr>
            <p:ph type="pic" sz="quarter" idx="40"/>
          </p:nvPr>
        </p:nvSpPr>
        <p:spPr>
          <a:xfrm>
            <a:off x="470586" y="443753"/>
            <a:ext cx="8812305" cy="5607424"/>
          </a:xfrm>
          <a:custGeom>
            <a:avLst/>
            <a:gdLst>
              <a:gd name="connsiteX0" fmla="*/ 0 w 5056094"/>
              <a:gd name="connsiteY0" fmla="*/ 0 h 7568452"/>
              <a:gd name="connsiteX1" fmla="*/ 5056094 w 5056094"/>
              <a:gd name="connsiteY1" fmla="*/ 0 h 7568452"/>
              <a:gd name="connsiteX2" fmla="*/ 5056094 w 5056094"/>
              <a:gd name="connsiteY2" fmla="*/ 7568452 h 7568452"/>
              <a:gd name="connsiteX3" fmla="*/ 0 w 5056094"/>
              <a:gd name="connsiteY3" fmla="*/ 7568452 h 7568452"/>
            </a:gdLst>
            <a:ahLst/>
            <a:cxnLst>
              <a:cxn ang="0">
                <a:pos x="connsiteX0" y="connsiteY0"/>
              </a:cxn>
              <a:cxn ang="0">
                <a:pos x="connsiteX1" y="connsiteY1"/>
              </a:cxn>
              <a:cxn ang="0">
                <a:pos x="connsiteX2" y="connsiteY2"/>
              </a:cxn>
              <a:cxn ang="0">
                <a:pos x="connsiteX3" y="connsiteY3"/>
              </a:cxn>
            </a:cxnLst>
            <a:rect l="l" t="t" r="r" b="b"/>
            <a:pathLst>
              <a:path w="5056094" h="7568452">
                <a:moveTo>
                  <a:pt x="0" y="0"/>
                </a:moveTo>
                <a:lnTo>
                  <a:pt x="5056094" y="0"/>
                </a:lnTo>
                <a:lnTo>
                  <a:pt x="5056094" y="7568452"/>
                </a:lnTo>
                <a:lnTo>
                  <a:pt x="0" y="7568452"/>
                </a:lnTo>
                <a:close/>
              </a:path>
            </a:pathLst>
          </a:custGeom>
          <a:pattFill prst="pct60">
            <a:fgClr>
              <a:srgbClr val="FFFFFF"/>
            </a:fgClr>
            <a:bgClr>
              <a:srgbClr val="E6E9EE"/>
            </a:bgClr>
          </a:pattFill>
        </p:spPr>
        <p:txBody>
          <a:bodyPr anchor="ctr"/>
          <a:lstStyle>
            <a:lvl1pPr>
              <a:defRPr lang="en-US"/>
            </a:lvl1pPr>
          </a:lstStyle>
          <a:p>
            <a:pPr lvl="0"/>
            <a:endParaRPr lang="en-US"/>
          </a:p>
        </p:txBody>
      </p:sp>
    </p:spTree>
    <p:extLst>
      <p:ext uri="{BB962C8B-B14F-4D97-AF65-F5344CB8AC3E}">
        <p14:creationId xmlns:p14="http://schemas.microsoft.com/office/powerpoint/2010/main" val="709476909"/>
      </p:ext>
    </p:extLst>
  </p:cSld>
  <p:clrMapOvr>
    <a:masterClrMapping/>
  </p:clrMapOvr>
  <p:extLst>
    <p:ext uri="{DCECCB84-F9BA-43D5-87BE-67443E8EF086}">
      <p15:sldGuideLst xmlns:p15="http://schemas.microsoft.com/office/powerpoint/2012/main">
        <p15:guide id="1" orient="horz" pos="4320">
          <p15:clr>
            <a:srgbClr val="FBAE40"/>
          </p15:clr>
        </p15:guide>
        <p15:guide id="2" pos="780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About Us 01">
    <p:spTree>
      <p:nvGrpSpPr>
        <p:cNvPr id="1" name=""/>
        <p:cNvGrpSpPr/>
        <p:nvPr/>
      </p:nvGrpSpPr>
      <p:grpSpPr>
        <a:xfrm>
          <a:off x="0" y="0"/>
          <a:ext cx="0" cy="0"/>
          <a:chOff x="0" y="0"/>
          <a:chExt cx="0" cy="0"/>
        </a:xfrm>
      </p:grpSpPr>
      <p:sp>
        <p:nvSpPr>
          <p:cNvPr id="5" name="Picture Placeholder 2"/>
          <p:cNvSpPr>
            <a:spLocks noGrp="1"/>
          </p:cNvSpPr>
          <p:nvPr>
            <p:ph type="pic" idx="1"/>
          </p:nvPr>
        </p:nvSpPr>
        <p:spPr>
          <a:xfrm>
            <a:off x="2209800" y="2153709"/>
            <a:ext cx="2901696" cy="2901696"/>
          </a:xfrm>
          <a:prstGeom prst="flowChartConnector">
            <a:avLst/>
          </a:prstGeom>
          <a:ln w="76200">
            <a:solidFill>
              <a:schemeClr val="bg1"/>
            </a:solidFill>
          </a:ln>
        </p:spPr>
        <p:txBody>
          <a:bodyPr anchor="t">
            <a:normAutofit/>
          </a:bodyPr>
          <a:lstStyle>
            <a:lvl1pPr marL="0" indent="0" algn="ctr">
              <a:buNone/>
              <a:defRPr sz="1467"/>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dirty="0"/>
              <a:t>Click icon to add picture</a:t>
            </a:r>
          </a:p>
        </p:txBody>
      </p:sp>
    </p:spTree>
    <p:extLst>
      <p:ext uri="{BB962C8B-B14F-4D97-AF65-F5344CB8AC3E}">
        <p14:creationId xmlns:p14="http://schemas.microsoft.com/office/powerpoint/2010/main" val="326908093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Full Canvas">
    <p:spTree>
      <p:nvGrpSpPr>
        <p:cNvPr id="1" name=""/>
        <p:cNvGrpSpPr/>
        <p:nvPr/>
      </p:nvGrpSpPr>
      <p:grpSpPr>
        <a:xfrm>
          <a:off x="0" y="0"/>
          <a:ext cx="0" cy="0"/>
          <a:chOff x="0" y="0"/>
          <a:chExt cx="0" cy="0"/>
        </a:xfrm>
      </p:grpSpPr>
      <p:sp>
        <p:nvSpPr>
          <p:cNvPr id="5" name="Picture Placeholder 2"/>
          <p:cNvSpPr>
            <a:spLocks noGrp="1" noChangeAspect="1"/>
          </p:cNvSpPr>
          <p:nvPr>
            <p:ph type="pic" idx="1"/>
          </p:nvPr>
        </p:nvSpPr>
        <p:spPr>
          <a:xfrm>
            <a:off x="1" y="0"/>
            <a:ext cx="12191999" cy="6858000"/>
          </a:xfrm>
        </p:spPr>
        <p:txBody>
          <a:bodyPr anchor="t">
            <a:normAutofit/>
          </a:bodyPr>
          <a:lstStyle>
            <a:lvl1pPr marL="0" indent="0" algn="ctr">
              <a:buNone/>
              <a:defRPr sz="1467"/>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dirty="0"/>
              <a:t>Click icon to add picture</a:t>
            </a:r>
          </a:p>
        </p:txBody>
      </p:sp>
    </p:spTree>
    <p:extLst>
      <p:ext uri="{BB962C8B-B14F-4D97-AF65-F5344CB8AC3E}">
        <p14:creationId xmlns:p14="http://schemas.microsoft.com/office/powerpoint/2010/main" val="3674972211"/>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ext Placeholder 6"/>
          <p:cNvSpPr>
            <a:spLocks noGrp="1"/>
          </p:cNvSpPr>
          <p:nvPr>
            <p:ph type="body" sz="quarter" idx="11" hasCustomPrompt="1"/>
          </p:nvPr>
        </p:nvSpPr>
        <p:spPr>
          <a:xfrm>
            <a:off x="850900" y="685801"/>
            <a:ext cx="10483851" cy="378177"/>
          </a:xfrm>
          <a:prstGeom prst="rect">
            <a:avLst/>
          </a:prstGeom>
        </p:spPr>
        <p:txBody>
          <a:bodyPr lIns="0" tIns="0" rIns="0" bIns="0">
            <a:noAutofit/>
          </a:bodyPr>
          <a:lstStyle>
            <a:lvl1pPr marL="0" indent="0">
              <a:spcBef>
                <a:spcPts val="0"/>
              </a:spcBef>
              <a:buFontTx/>
              <a:buNone/>
              <a:defRPr sz="3200" cap="all" spc="67" baseline="0">
                <a:solidFill>
                  <a:schemeClr val="accent1"/>
                </a:solidFill>
                <a:latin typeface="Lato Black" panose="020F0A02020204030203" pitchFamily="34" charset="0"/>
              </a:defRPr>
            </a:lvl1pPr>
          </a:lstStyle>
          <a:p>
            <a:pPr lvl="0"/>
            <a:r>
              <a:rPr lang="en-US" dirty="0"/>
              <a:t>Click to edit title</a:t>
            </a:r>
          </a:p>
        </p:txBody>
      </p:sp>
      <p:cxnSp>
        <p:nvCxnSpPr>
          <p:cNvPr id="3" name="Straight Connector 2"/>
          <p:cNvCxnSpPr/>
          <p:nvPr userDrawn="1"/>
        </p:nvCxnSpPr>
        <p:spPr>
          <a:xfrm>
            <a:off x="853064" y="1411284"/>
            <a:ext cx="6096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ext Placeholder 6"/>
          <p:cNvSpPr>
            <a:spLocks noGrp="1"/>
          </p:cNvSpPr>
          <p:nvPr>
            <p:ph type="body" sz="quarter" idx="12" hasCustomPrompt="1"/>
          </p:nvPr>
        </p:nvSpPr>
        <p:spPr>
          <a:xfrm>
            <a:off x="850900" y="1143652"/>
            <a:ext cx="10483851" cy="166200"/>
          </a:xfrm>
          <a:prstGeom prst="rect">
            <a:avLst/>
          </a:prstGeom>
        </p:spPr>
        <p:txBody>
          <a:bodyPr lIns="0" tIns="0" rIns="0" bIns="0">
            <a:noAutofit/>
          </a:bodyPr>
          <a:lstStyle>
            <a:lvl1pPr marL="0" indent="0">
              <a:spcBef>
                <a:spcPts val="0"/>
              </a:spcBef>
              <a:buFontTx/>
              <a:buNone/>
              <a:defRPr sz="1200" cap="none" spc="0" baseline="0">
                <a:solidFill>
                  <a:schemeClr val="accent4"/>
                </a:solidFill>
                <a:latin typeface="Lato" panose="020F0502020204030203" pitchFamily="34" charset="0"/>
              </a:defRPr>
            </a:lvl1pPr>
          </a:lstStyle>
          <a:p>
            <a:pPr lvl="0"/>
            <a:r>
              <a:rPr lang="en-US" dirty="0"/>
              <a:t>Click to edit subtitle here</a:t>
            </a:r>
          </a:p>
        </p:txBody>
      </p:sp>
      <p:sp>
        <p:nvSpPr>
          <p:cNvPr id="5" name="Freeform 25"/>
          <p:cNvSpPr>
            <a:spLocks/>
          </p:cNvSpPr>
          <p:nvPr userDrawn="1"/>
        </p:nvSpPr>
        <p:spPr bwMode="auto">
          <a:xfrm>
            <a:off x="10761489" y="6231466"/>
            <a:ext cx="257012" cy="626532"/>
          </a:xfrm>
          <a:custGeom>
            <a:avLst/>
            <a:gdLst>
              <a:gd name="T0" fmla="*/ 1080 w 1229"/>
              <a:gd name="T1" fmla="*/ 0 h 2996"/>
              <a:gd name="T2" fmla="*/ 0 w 1229"/>
              <a:gd name="T3" fmla="*/ 2996 h 2996"/>
              <a:gd name="T4" fmla="*/ 149 w 1229"/>
              <a:gd name="T5" fmla="*/ 2996 h 2996"/>
              <a:gd name="T6" fmla="*/ 1229 w 1229"/>
              <a:gd name="T7" fmla="*/ 0 h 2996"/>
              <a:gd name="T8" fmla="*/ 1080 w 1229"/>
              <a:gd name="T9" fmla="*/ 0 h 2996"/>
            </a:gdLst>
            <a:ahLst/>
            <a:cxnLst>
              <a:cxn ang="0">
                <a:pos x="T0" y="T1"/>
              </a:cxn>
              <a:cxn ang="0">
                <a:pos x="T2" y="T3"/>
              </a:cxn>
              <a:cxn ang="0">
                <a:pos x="T4" y="T5"/>
              </a:cxn>
              <a:cxn ang="0">
                <a:pos x="T6" y="T7"/>
              </a:cxn>
              <a:cxn ang="0">
                <a:pos x="T8" y="T9"/>
              </a:cxn>
            </a:cxnLst>
            <a:rect l="0" t="0" r="r" b="b"/>
            <a:pathLst>
              <a:path w="1229" h="2996">
                <a:moveTo>
                  <a:pt x="1080" y="0"/>
                </a:moveTo>
                <a:lnTo>
                  <a:pt x="0" y="2996"/>
                </a:lnTo>
                <a:lnTo>
                  <a:pt x="149" y="2996"/>
                </a:lnTo>
                <a:lnTo>
                  <a:pt x="1229" y="0"/>
                </a:lnTo>
                <a:lnTo>
                  <a:pt x="1080" y="0"/>
                </a:lnTo>
                <a:close/>
              </a:path>
            </a:pathLst>
          </a:custGeom>
          <a:solidFill>
            <a:schemeClr val="accent1">
              <a:lumMod val="60000"/>
              <a:lumOff val="40000"/>
            </a:schemeClr>
          </a:solidFill>
          <a:ln w="1588" cap="flat">
            <a:noFill/>
            <a:prstDash val="solid"/>
            <a:miter lim="800000"/>
            <a:headEnd/>
            <a:tailEnd/>
          </a:ln>
        </p:spPr>
        <p:txBody>
          <a:bodyPr vert="horz" wrap="square" lIns="121920" tIns="60960" rIns="121920" bIns="60960" numCol="1" anchor="t" anchorCtr="0" compatLnSpc="1">
            <a:prstTxWarp prst="textNoShape">
              <a:avLst/>
            </a:prstTxWarp>
          </a:bodyPr>
          <a:lstStyle/>
          <a:p>
            <a:endParaRPr lang="en-US" sz="2400"/>
          </a:p>
        </p:txBody>
      </p:sp>
      <p:sp>
        <p:nvSpPr>
          <p:cNvPr id="8" name="TextBox 7"/>
          <p:cNvSpPr txBox="1"/>
          <p:nvPr userDrawn="1"/>
        </p:nvSpPr>
        <p:spPr>
          <a:xfrm>
            <a:off x="11031492" y="6344119"/>
            <a:ext cx="303259" cy="164212"/>
          </a:xfrm>
          <a:prstGeom prst="rect">
            <a:avLst/>
          </a:prstGeom>
          <a:noFill/>
        </p:spPr>
        <p:txBody>
          <a:bodyPr wrap="square" lIns="0" tIns="0" rIns="0" bIns="0" rtlCol="0">
            <a:spAutoFit/>
          </a:bodyPr>
          <a:lstStyle/>
          <a:p>
            <a:pPr algn="r"/>
            <a:fld id="{B5D67274-A358-4A3D-B8D0-184382E74259}" type="slidenum">
              <a:rPr lang="en-US" sz="1067" smtClean="0">
                <a:solidFill>
                  <a:schemeClr val="accent4"/>
                </a:solidFill>
                <a:latin typeface="Lato" panose="020F0502020204030203" pitchFamily="34" charset="0"/>
              </a:rPr>
              <a:pPr algn="r"/>
              <a:t>‹#›</a:t>
            </a:fld>
            <a:endParaRPr lang="en-US" sz="1067" dirty="0">
              <a:solidFill>
                <a:schemeClr val="accent4"/>
              </a:solidFill>
              <a:latin typeface="Lato" panose="020F0502020204030203" pitchFamily="34" charset="0"/>
            </a:endParaRPr>
          </a:p>
        </p:txBody>
      </p:sp>
      <p:sp>
        <p:nvSpPr>
          <p:cNvPr id="10" name="TextBox 9"/>
          <p:cNvSpPr txBox="1"/>
          <p:nvPr userDrawn="1"/>
        </p:nvSpPr>
        <p:spPr>
          <a:xfrm>
            <a:off x="8302057" y="6344120"/>
            <a:ext cx="2321559" cy="164212"/>
          </a:xfrm>
          <a:prstGeom prst="rect">
            <a:avLst/>
          </a:prstGeom>
          <a:noFill/>
        </p:spPr>
        <p:txBody>
          <a:bodyPr wrap="square" lIns="0" tIns="0" rIns="0" bIns="0" rtlCol="0">
            <a:spAutoFit/>
          </a:bodyPr>
          <a:lstStyle/>
          <a:p>
            <a:pPr algn="r"/>
            <a:r>
              <a:rPr lang="en-US" sz="1067" dirty="0">
                <a:solidFill>
                  <a:schemeClr val="accent5"/>
                </a:solidFill>
                <a:latin typeface="Lato" panose="020F0502020204030203" pitchFamily="34" charset="0"/>
              </a:rPr>
              <a:t>Presented By: </a:t>
            </a:r>
            <a:r>
              <a:rPr lang="en-US" sz="1067" b="1" dirty="0">
                <a:solidFill>
                  <a:schemeClr val="accent1"/>
                </a:solidFill>
                <a:latin typeface="Lato" panose="020F0502020204030203" pitchFamily="34" charset="0"/>
              </a:rPr>
              <a:t>JAFAR DESIGNS</a:t>
            </a:r>
          </a:p>
        </p:txBody>
      </p:sp>
    </p:spTree>
    <p:extLst>
      <p:ext uri="{BB962C8B-B14F-4D97-AF65-F5344CB8AC3E}">
        <p14:creationId xmlns:p14="http://schemas.microsoft.com/office/powerpoint/2010/main" val="53844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750"/>
                                        <p:tgtEl>
                                          <p:spTgt spid="2">
                                            <p:txEl>
                                              <p:pRg st="0" end="0"/>
                                            </p:txEl>
                                          </p:spTgt>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wipe(left)">
                                      <p:cBhvr>
                                        <p:cTn id="11" dur="500"/>
                                        <p:tgtEl>
                                          <p:spTgt spid="4">
                                            <p:txEl>
                                              <p:pRg st="0" end="0"/>
                                            </p:txEl>
                                          </p:spTgt>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tmplLst>
          <p:tmpl lvl="1">
            <p:tnLst>
              <p:par>
                <p:cTn presetID="22" presetClass="entr" presetSubtype="8"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750"/>
                        <p:tgtEl>
                          <p:spTgt spid="2"/>
                        </p:tgtEl>
                      </p:cBhvr>
                    </p:animEffect>
                  </p:childTnLst>
                </p:cTn>
              </p:par>
            </p:tnLst>
          </p:tmpl>
        </p:tmplLst>
      </p:bldP>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324">
          <p15:clr>
            <a:srgbClr val="FBAE40"/>
          </p15:clr>
        </p15:guide>
        <p15:guide id="2" pos="402">
          <p15:clr>
            <a:srgbClr val="FBAE40"/>
          </p15:clr>
        </p15:guide>
        <p15:guide id="3" pos="5355">
          <p15:clr>
            <a:srgbClr val="FBAE40"/>
          </p15:clr>
        </p15:guide>
        <p15:guide id="4" orient="horz" pos="291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C28AC0-9D54-4717-9985-66A93F4D8E56}" type="datetimeFigureOut">
              <a:rPr lang="en-US" smtClean="0"/>
              <a:t>9/14/2022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1577780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1170146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6319840" y="2505075"/>
            <a:ext cx="503554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C28AC0-9D54-4717-9985-66A93F4D8E56}" type="datetimeFigureOut">
              <a:rPr lang="en-US" smtClean="0"/>
              <a:t>9/14/2022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227224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C28AC0-9D54-4717-9985-66A93F4D8E56}" type="datetimeFigureOut">
              <a:rPr lang="en-US" smtClean="0"/>
              <a:t>9/14/2022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17275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C28AC0-9D54-4717-9985-66A93F4D8E56}" type="datetimeFigureOut">
              <a:rPr lang="en-US" smtClean="0"/>
              <a:t>9/14/2022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352589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153068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0C28AC0-9D54-4717-9985-66A93F4D8E56}" type="datetimeFigureOut">
              <a:rPr lang="en-US" smtClean="0"/>
              <a:t>9/14/2022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EA699F-CF30-4B21-A1EB-D53E87EB03D4}" type="slidenum">
              <a:rPr lang="en-US" smtClean="0"/>
              <a:t>‹#›</a:t>
            </a:fld>
            <a:endParaRPr lang="en-US"/>
          </a:p>
        </p:txBody>
      </p:sp>
    </p:spTree>
    <p:extLst>
      <p:ext uri="{BB962C8B-B14F-4D97-AF65-F5344CB8AC3E}">
        <p14:creationId xmlns:p14="http://schemas.microsoft.com/office/powerpoint/2010/main" val="1556233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90C28AC0-9D54-4717-9985-66A93F4D8E56}" type="datetimeFigureOut">
              <a:rPr lang="en-US" smtClean="0"/>
              <a:t>9/14/2022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0EA699F-CF30-4B21-A1EB-D53E87EB03D4}" type="slidenum">
              <a:rPr lang="en-US" smtClean="0"/>
              <a:t>‹#›</a:t>
            </a:fld>
            <a:endParaRPr lang="en-US"/>
          </a:p>
        </p:txBody>
      </p:sp>
    </p:spTree>
    <p:extLst>
      <p:ext uri="{BB962C8B-B14F-4D97-AF65-F5344CB8AC3E}">
        <p14:creationId xmlns:p14="http://schemas.microsoft.com/office/powerpoint/2010/main" val="2451988145"/>
      </p:ext>
    </p:extLst>
  </p:cSld>
  <p:clrMap bg1="dk1" tx1="lt1" bg2="dk2" tx2="lt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hyperlink" Target="https://www.netsuitesuiteworld.com/expo.htm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7.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Layout" Target="../slideLayouts/slideLayout7.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netsuitesuiteworld.com/sessions.html" TargetMode="Externa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www.google.com/search?q=suiteworld+las+vegas&amp;tbm=isch&amp;sxsrf=ALiCzsYxu94UDPN0o0u0N7HPDySyxpNEsQ:1663080693232&amp;source=lnms&amp;sa=X&amp;ved=2ahUKEwjfu8-vgpL6AhW0hf0HHWkzDJsQ_AUoAnoECAEQBA&amp;biw=1384&amp;bih=633&amp;dpr=1.39" TargetMode="Externa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www.google.com/search?q=suiteworld&amp;sxsrf=ALiCzsam5cxcb4tiWxarBJ9_ZY00Sfxz_Q:1663146691932&amp;source=lnms&amp;tbm=isch&amp;sa=X&amp;ved=2ahUKEwjXsaCe-JP6AhU8X_EDHfiSC68Q_AUoAnoECAMQBA&amp;biw=1384&amp;bih=633&amp;dpr=1.39"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hyperlink" Target="https://www.netsuitesuiteworld.com/expo.html" TargetMode="External"/><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32.png"/></Relationships>
</file>

<file path=ppt/slides/_rels/slide4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4.png"/><Relationship Id="rId7" Type="http://schemas.microsoft.com/office/2007/relationships/hdphoto" Target="../media/hdphoto5.wdp"/><Relationship Id="rId12" Type="http://schemas.microsoft.com/office/2007/relationships/hdphoto" Target="../media/hdphoto7.wdp"/><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6.png"/><Relationship Id="rId11" Type="http://schemas.openxmlformats.org/officeDocument/2006/relationships/image" Target="../media/image39.png"/><Relationship Id="rId5" Type="http://schemas.microsoft.com/office/2007/relationships/hdphoto" Target="../media/hdphoto4.wdp"/><Relationship Id="rId10" Type="http://schemas.microsoft.com/office/2007/relationships/hdphoto" Target="../media/hdphoto6.wdp"/><Relationship Id="rId4" Type="http://schemas.openxmlformats.org/officeDocument/2006/relationships/image" Target="../media/image35.png"/><Relationship Id="rId9" Type="http://schemas.openxmlformats.org/officeDocument/2006/relationships/image" Target="../media/image38.png"/><Relationship Id="rId14" Type="http://schemas.microsoft.com/office/2007/relationships/hdphoto" Target="../media/hdphoto8.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7.xml"/><Relationship Id="rId4" Type="http://schemas.microsoft.com/office/2007/relationships/hdphoto" Target="../media/hdphoto1.wdp"/></Relationships>
</file>

<file path=ppt/slides/_rels/slide5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4.png"/><Relationship Id="rId7" Type="http://schemas.openxmlformats.org/officeDocument/2006/relationships/image" Target="../media/image3.png"/><Relationship Id="rId2" Type="http://schemas.openxmlformats.org/officeDocument/2006/relationships/image" Target="../media/image43.png"/><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0.png"/><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mailto:netsuite.sales@folio3.com" TargetMode="Externa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netsuitesuiteworld.com/expo.html"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www.netsuitesuiteworld.com/expo.html" TargetMode="Externa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rchitecture, Modern, Building, Facade">
            <a:extLst>
              <a:ext uri="{FF2B5EF4-FFF2-40B4-BE49-F238E27FC236}">
                <a16:creationId xmlns:a16="http://schemas.microsoft.com/office/drawing/2014/main" id="{AAAD8CD2-543E-4968-4995-E2D1C69C323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Title 3">
            <a:extLst>
              <a:ext uri="{FF2B5EF4-FFF2-40B4-BE49-F238E27FC236}">
                <a16:creationId xmlns:a16="http://schemas.microsoft.com/office/drawing/2014/main" id="{DAB8E39F-6533-92BF-23C9-58FD62D99AD6}"/>
              </a:ext>
            </a:extLst>
          </p:cNvPr>
          <p:cNvSpPr>
            <a:spLocks noGrp="1"/>
          </p:cNvSpPr>
          <p:nvPr>
            <p:ph type="ctrTitle"/>
          </p:nvPr>
        </p:nvSpPr>
        <p:spPr>
          <a:xfrm>
            <a:off x="1781288" y="2279588"/>
            <a:ext cx="8629421" cy="1149412"/>
          </a:xfrm>
        </p:spPr>
        <p:txBody>
          <a:bodyPr>
            <a:noAutofit/>
          </a:bodyPr>
          <a:lstStyle/>
          <a:p>
            <a:pPr algn="ctr"/>
            <a:r>
              <a:rPr lang="en-US" b="0" i="0" u="none" strike="noStrike" dirty="0">
                <a:effectLst/>
                <a:latin typeface="Roboto" panose="02000000000000000000" pitchFamily="2" charset="0"/>
                <a:ea typeface="Roboto" panose="02000000000000000000" pitchFamily="2" charset="0"/>
                <a:cs typeface="Angsana New" panose="020B0502040204020203" pitchFamily="18" charset="-34"/>
              </a:rPr>
              <a:t>SuiteWorld 2022</a:t>
            </a:r>
            <a:endParaRPr lang="en-US" dirty="0">
              <a:latin typeface="Roboto" panose="02000000000000000000" pitchFamily="2" charset="0"/>
              <a:ea typeface="Roboto" panose="02000000000000000000" pitchFamily="2" charset="0"/>
              <a:cs typeface="Angsana New" panose="020B0502040204020203" pitchFamily="18" charset="-34"/>
            </a:endParaRPr>
          </a:p>
        </p:txBody>
      </p:sp>
      <p:sp>
        <p:nvSpPr>
          <p:cNvPr id="5" name="Subtitle 4">
            <a:extLst>
              <a:ext uri="{FF2B5EF4-FFF2-40B4-BE49-F238E27FC236}">
                <a16:creationId xmlns:a16="http://schemas.microsoft.com/office/drawing/2014/main" id="{37D2E580-F576-CBD1-8D74-1789FC2F9C4D}"/>
              </a:ext>
            </a:extLst>
          </p:cNvPr>
          <p:cNvSpPr>
            <a:spLocks noGrp="1"/>
          </p:cNvSpPr>
          <p:nvPr>
            <p:ph type="subTitle" idx="1"/>
          </p:nvPr>
        </p:nvSpPr>
        <p:spPr>
          <a:xfrm>
            <a:off x="3131975" y="3570891"/>
            <a:ext cx="5928050" cy="627992"/>
          </a:xfrm>
        </p:spPr>
        <p:txBody>
          <a:bodyPr>
            <a:noAutofit/>
          </a:bodyPr>
          <a:lstStyle/>
          <a:p>
            <a:pPr algn="ctr"/>
            <a:r>
              <a:rPr lang="en-US" sz="2800" b="0" i="0" u="none" strike="noStrike" dirty="0">
                <a:solidFill>
                  <a:schemeClr val="tx1"/>
                </a:solidFill>
                <a:effectLst/>
                <a:latin typeface="Roboto" panose="02000000000000000000" pitchFamily="2" charset="0"/>
                <a:ea typeface="Roboto" panose="02000000000000000000" pitchFamily="2" charset="0"/>
                <a:cs typeface="AngsanaUPC" panose="020B0502040204020203" pitchFamily="18" charset="-34"/>
              </a:rPr>
              <a:t>What's all the Hype about?</a:t>
            </a:r>
            <a:endParaRPr lang="en-US" sz="2800" dirty="0">
              <a:solidFill>
                <a:schemeClr val="tx1"/>
              </a:solidFill>
              <a:latin typeface="Roboto" panose="02000000000000000000" pitchFamily="2" charset="0"/>
              <a:ea typeface="Roboto" panose="02000000000000000000" pitchFamily="2" charset="0"/>
              <a:cs typeface="AngsanaUPC" panose="020B0502040204020203" pitchFamily="18" charset="-34"/>
            </a:endParaRPr>
          </a:p>
        </p:txBody>
      </p:sp>
      <p:pic>
        <p:nvPicPr>
          <p:cNvPr id="3" name="Picture 2" descr="Logo, company name&#10;&#10;Description automatically generated">
            <a:extLst>
              <a:ext uri="{FF2B5EF4-FFF2-40B4-BE49-F238E27FC236}">
                <a16:creationId xmlns:a16="http://schemas.microsoft.com/office/drawing/2014/main" id="{E2E7B18E-96E3-D3F6-6900-7147CB22CCC9}"/>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272018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500"/>
                                        <p:tgtEl>
                                          <p:spTgt spid="5">
                                            <p:txEl>
                                              <p:pRg st="0" end="0"/>
                                            </p:txEl>
                                          </p:spTgt>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6208987" y="2093458"/>
            <a:ext cx="4122683" cy="1236472"/>
          </a:xfrm>
        </p:spPr>
        <p:txBody>
          <a:bodyPr>
            <a:normAutofit fontScale="90000"/>
          </a:bodyPr>
          <a:lstStyle/>
          <a:p>
            <a:r>
              <a:rPr lang="en-US" sz="4800" dirty="0">
                <a:latin typeface="Roboto" panose="02000000000000000000" pitchFamily="2" charset="0"/>
                <a:ea typeface="Roboto" panose="02000000000000000000" pitchFamily="2" charset="0"/>
              </a:rPr>
              <a:t>Social Impact Exchange</a:t>
            </a:r>
          </a:p>
        </p:txBody>
      </p:sp>
      <p:sp>
        <p:nvSpPr>
          <p:cNvPr id="6151" name="Rounded Rectangle 17">
            <a:extLst>
              <a:ext uri="{FF2B5EF4-FFF2-40B4-BE49-F238E27FC236}">
                <a16:creationId xmlns:a16="http://schemas.microsoft.com/office/drawing/2014/main" id="{15045B1D-AED4-407C-BC82-BF20E4E4FF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1948070"/>
            <a:ext cx="4773166" cy="3896140"/>
          </a:xfrm>
          <a:prstGeom prst="roundRect">
            <a:avLst>
              <a:gd name="adj" fmla="val 2028"/>
            </a:avLst>
          </a:prstGeom>
          <a:solidFill>
            <a:schemeClr val="tx1"/>
          </a:solidFill>
          <a:ln>
            <a:solidFill>
              <a:schemeClr val="accent1">
                <a:shade val="50000"/>
              </a:schemeClr>
            </a:solid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a:extLst>
              <a:ext uri="{FF2B5EF4-FFF2-40B4-BE49-F238E27FC236}">
                <a16:creationId xmlns:a16="http://schemas.microsoft.com/office/drawing/2014/main" id="{4ADF53DB-E2D0-786E-DAD7-F298258C3B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728" r="1" b="15142"/>
          <a:stretch/>
        </p:blipFill>
        <p:spPr bwMode="auto">
          <a:xfrm>
            <a:off x="1131172" y="2268111"/>
            <a:ext cx="4187222" cy="32560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6096001" y="3482578"/>
            <a:ext cx="5257799" cy="2214028"/>
          </a:xfrm>
        </p:spPr>
        <p:txBody>
          <a:bodyPr>
            <a:normAutofit/>
          </a:bodyPr>
          <a:lstStyle/>
          <a:p>
            <a:pPr marL="0" indent="0">
              <a:lnSpc>
                <a:spcPct val="150000"/>
              </a:lnSpc>
              <a:buNone/>
            </a:pPr>
            <a:r>
              <a:rPr lang="en-US" sz="2000" dirty="0">
                <a:latin typeface="Roboto" panose="02000000000000000000" pitchFamily="2" charset="0"/>
                <a:ea typeface="Roboto" panose="02000000000000000000" pitchFamily="2" charset="0"/>
              </a:rPr>
              <a:t>Get to learn about how the Suite Donation, Suite Pro Bono, and Suite Capacity programs are ways NetSuite supports nonprofit organizations worldwide. </a:t>
            </a:r>
          </a:p>
        </p:txBody>
      </p:sp>
      <p:pic>
        <p:nvPicPr>
          <p:cNvPr id="13" name="Picture 12" descr="Logo, company name&#10;&#10;Description automatically generated">
            <a:extLst>
              <a:ext uri="{FF2B5EF4-FFF2-40B4-BE49-F238E27FC236}">
                <a16:creationId xmlns:a16="http://schemas.microsoft.com/office/drawing/2014/main" id="{9B63CA00-3553-65EF-BF0D-A6A4DC58D014}"/>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657838" y="641128"/>
            <a:ext cx="1695962" cy="420417"/>
          </a:xfrm>
          <a:prstGeom prst="rect">
            <a:avLst/>
          </a:prstGeom>
        </p:spPr>
      </p:pic>
      <p:grpSp>
        <p:nvGrpSpPr>
          <p:cNvPr id="7" name="Group 6">
            <a:extLst>
              <a:ext uri="{FF2B5EF4-FFF2-40B4-BE49-F238E27FC236}">
                <a16:creationId xmlns:a16="http://schemas.microsoft.com/office/drawing/2014/main" id="{CFD0A466-ADD8-47DF-1836-D1E4CF84B05E}"/>
              </a:ext>
            </a:extLst>
          </p:cNvPr>
          <p:cNvGrpSpPr/>
          <p:nvPr/>
        </p:nvGrpSpPr>
        <p:grpSpPr>
          <a:xfrm>
            <a:off x="13214" y="818534"/>
            <a:ext cx="5592325" cy="617577"/>
            <a:chOff x="0" y="620110"/>
            <a:chExt cx="4737478" cy="617577"/>
          </a:xfrm>
        </p:grpSpPr>
        <p:sp>
          <p:nvSpPr>
            <p:cNvPr id="8" name="Rectangle 7">
              <a:extLst>
                <a:ext uri="{FF2B5EF4-FFF2-40B4-BE49-F238E27FC236}">
                  <a16:creationId xmlns:a16="http://schemas.microsoft.com/office/drawing/2014/main" id="{ABDE6953-8D2A-38AB-309C-EA80976632F3}"/>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FE27EF3-7982-2837-1368-88CA77FFCE60}"/>
                </a:ext>
              </a:extLst>
            </p:cNvPr>
            <p:cNvSpPr txBox="1"/>
            <p:nvPr/>
          </p:nvSpPr>
          <p:spPr>
            <a:xfrm>
              <a:off x="698878" y="652912"/>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92240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barn(inVertical)">
                                      <p:cBhvr>
                                        <p:cTn id="7" dur="500"/>
                                        <p:tgtEl>
                                          <p:spTgt spid="6146"/>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ppt_y-.1"/>
                                          </p:val>
                                        </p:tav>
                                        <p:tav tm="100000">
                                          <p:val>
                                            <p:strVal val="#ppt_y"/>
                                          </p:val>
                                        </p:tav>
                                      </p:tavLst>
                                    </p:anim>
                                  </p:childTnLst>
                                </p:cTn>
                              </p:par>
                              <p:par>
                                <p:cTn id="13" presetID="47"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2">
            <a:hlinkClick r:id="rId2"/>
            <a:extLst>
              <a:ext uri="{FF2B5EF4-FFF2-40B4-BE49-F238E27FC236}">
                <a16:creationId xmlns:a16="http://schemas.microsoft.com/office/drawing/2014/main" id="{C7CF9CE9-1990-70BB-BBF1-21673B4E7EC3}"/>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5154" r="22190" b="-1"/>
          <a:stretch/>
        </p:blipFill>
        <p:spPr bwMode="auto">
          <a:xfrm>
            <a:off x="7552944" y="10"/>
            <a:ext cx="4639056" cy="6857990"/>
          </a:xfrm>
          <a:prstGeom prst="rect">
            <a:avLst/>
          </a:prstGeom>
          <a:noFill/>
          <a:extLst>
            <a:ext uri="{909E8E84-426E-40DD-AFC4-6F175D3DCCD1}">
              <a14:hiddenFill xmlns:a14="http://schemas.microsoft.com/office/drawing/2010/main">
                <a:solidFill>
                  <a:srgbClr val="FFFFFF"/>
                </a:solidFill>
              </a14:hiddenFill>
            </a:ext>
          </a:extLst>
        </p:spPr>
      </p:pic>
      <p:sp useBgFill="1">
        <p:nvSpPr>
          <p:cNvPr id="7175" name="Rectangle 7174">
            <a:extLst>
              <a:ext uri="{FF2B5EF4-FFF2-40B4-BE49-F238E27FC236}">
                <a16:creationId xmlns:a16="http://schemas.microsoft.com/office/drawing/2014/main" id="{97E60398-905F-436C-AB6F-00D742F62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ln>
            <a:noFill/>
          </a:ln>
          <a:effectLst>
            <a:outerShdw blurRad="139700" dist="508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827007" y="1573815"/>
            <a:ext cx="5898930" cy="917137"/>
          </a:xfrm>
        </p:spPr>
        <p:txBody>
          <a:bodyPr>
            <a:normAutofit/>
          </a:bodyPr>
          <a:lstStyle/>
          <a:p>
            <a:r>
              <a:rPr lang="en-US" sz="4800" dirty="0">
                <a:latin typeface="Roboto" panose="02000000000000000000" pitchFamily="2" charset="0"/>
                <a:ea typeface="Roboto" panose="02000000000000000000" pitchFamily="2" charset="0"/>
              </a:rPr>
              <a:t>International Lounge</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838201" y="2771556"/>
            <a:ext cx="4976000" cy="2420554"/>
          </a:xfrm>
        </p:spPr>
        <p:txBody>
          <a:bodyPr>
            <a:normAutofit fontScale="92500" lnSpcReduction="20000"/>
          </a:bodyPr>
          <a:lstStyle/>
          <a:p>
            <a:pPr marL="0" indent="0">
              <a:lnSpc>
                <a:spcPct val="150000"/>
              </a:lnSpc>
              <a:buNone/>
            </a:pPr>
            <a:r>
              <a:rPr lang="en-US" sz="2000" dirty="0">
                <a:latin typeface="Roboto" panose="02000000000000000000" pitchFamily="2" charset="0"/>
                <a:ea typeface="Roboto" panose="02000000000000000000" pitchFamily="2" charset="0"/>
              </a:rPr>
              <a:t>NetSuite can help you address your global compliance, taxation, banking, and reporting issues whether you operate or have customers, partners, or suppliers outside the United States. Connect, learn, and network with us. </a:t>
            </a:r>
          </a:p>
        </p:txBody>
      </p:sp>
      <p:pic>
        <p:nvPicPr>
          <p:cNvPr id="10" name="Picture 9" descr="Logo, company name&#10;&#10;Description automatically generated">
            <a:extLst>
              <a:ext uri="{FF2B5EF4-FFF2-40B4-BE49-F238E27FC236}">
                <a16:creationId xmlns:a16="http://schemas.microsoft.com/office/drawing/2014/main" id="{2CDFA486-8464-4ED9-0773-449A9C0A6D53}"/>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827007" y="5939355"/>
            <a:ext cx="1695962" cy="420417"/>
          </a:xfrm>
          <a:prstGeom prst="rect">
            <a:avLst/>
          </a:prstGeom>
        </p:spPr>
      </p:pic>
      <p:grpSp>
        <p:nvGrpSpPr>
          <p:cNvPr id="11" name="Group 10">
            <a:extLst>
              <a:ext uri="{FF2B5EF4-FFF2-40B4-BE49-F238E27FC236}">
                <a16:creationId xmlns:a16="http://schemas.microsoft.com/office/drawing/2014/main" id="{DA510D68-F8D0-A4B6-B842-E2AAAC39F81F}"/>
              </a:ext>
            </a:extLst>
          </p:cNvPr>
          <p:cNvGrpSpPr/>
          <p:nvPr/>
        </p:nvGrpSpPr>
        <p:grpSpPr>
          <a:xfrm>
            <a:off x="13214" y="818534"/>
            <a:ext cx="5581132" cy="592811"/>
            <a:chOff x="0" y="620110"/>
            <a:chExt cx="4727996" cy="592811"/>
          </a:xfrm>
        </p:grpSpPr>
        <p:sp>
          <p:nvSpPr>
            <p:cNvPr id="12" name="Rectangle 11">
              <a:extLst>
                <a:ext uri="{FF2B5EF4-FFF2-40B4-BE49-F238E27FC236}">
                  <a16:creationId xmlns:a16="http://schemas.microsoft.com/office/drawing/2014/main" id="{63FC94E8-C0CF-F0BC-DD94-92DC943F5314}"/>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585E3E5-2D22-1A20-E559-BC99504B8B2B}"/>
                </a:ext>
              </a:extLst>
            </p:cNvPr>
            <p:cNvSpPr txBox="1"/>
            <p:nvPr/>
          </p:nvSpPr>
          <p:spPr>
            <a:xfrm>
              <a:off x="689396" y="62814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332973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50"/>
                                        <p:tgtEl>
                                          <p:spTgt spid="2"/>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heel(1)">
                                      <p:cBhvr>
                                        <p:cTn id="10" dur="250"/>
                                        <p:tgtEl>
                                          <p:spTgt spid="3">
                                            <p:txEl>
                                              <p:pRg st="0" end="0"/>
                                            </p:txEl>
                                          </p:spTgt>
                                        </p:tgtEl>
                                      </p:cBhvr>
                                    </p:animEffect>
                                  </p:childTnLst>
                                </p:cTn>
                              </p:par>
                              <p:par>
                                <p:cTn id="11" presetID="22" presetClass="entr" presetSubtype="2" fill="hold" nodeType="withEffect">
                                  <p:stCondLst>
                                    <p:cond delay="0"/>
                                  </p:stCondLst>
                                  <p:childTnLst>
                                    <p:set>
                                      <p:cBhvr>
                                        <p:cTn id="12" dur="1" fill="hold">
                                          <p:stCondLst>
                                            <p:cond delay="0"/>
                                          </p:stCondLst>
                                        </p:cTn>
                                        <p:tgtEl>
                                          <p:spTgt spid="7170"/>
                                        </p:tgtEl>
                                        <p:attrNameLst>
                                          <p:attrName>style.visibility</p:attrName>
                                        </p:attrNameLst>
                                      </p:cBhvr>
                                      <p:to>
                                        <p:strVal val="visible"/>
                                      </p:to>
                                    </p:set>
                                    <p:animEffect transition="in" filter="wipe(right)">
                                      <p:cBhvr>
                                        <p:cTn id="13"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a:hlinkClick r:id="rId2"/>
            <a:extLst>
              <a:ext uri="{FF2B5EF4-FFF2-40B4-BE49-F238E27FC236}">
                <a16:creationId xmlns:a16="http://schemas.microsoft.com/office/drawing/2014/main" id="{78FC3926-0238-A977-A7C3-FA0B82301C45}"/>
              </a:ext>
            </a:extLst>
          </p:cNvPr>
          <p:cNvPicPr>
            <a:picLocks noChangeAspect="1" noChangeArrowheads="1"/>
          </p:cNvPicPr>
          <p:nvPr/>
        </p:nvPicPr>
        <p:blipFill rotWithShape="1">
          <a:blip r:embed="rId3">
            <a:alphaModFix amt="20000"/>
            <a:extLst>
              <a:ext uri="{28A0092B-C50C-407E-A947-70E740481C1C}">
                <a14:useLocalDpi xmlns:a14="http://schemas.microsoft.com/office/drawing/2010/main" val="0"/>
              </a:ext>
            </a:extLst>
          </a:blip>
          <a:srcRect l="1091" t="13869" r="597" b="13717"/>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5387186" y="2719437"/>
            <a:ext cx="5585600" cy="959178"/>
          </a:xfrm>
        </p:spPr>
        <p:txBody>
          <a:bodyPr>
            <a:normAutofit/>
          </a:bodyPr>
          <a:lstStyle/>
          <a:p>
            <a:r>
              <a:rPr lang="en-US" sz="4800" dirty="0">
                <a:solidFill>
                  <a:schemeClr val="tx1"/>
                </a:solidFill>
                <a:latin typeface="Roboto" panose="02000000000000000000" pitchFamily="2" charset="0"/>
                <a:ea typeface="Roboto" panose="02000000000000000000" pitchFamily="2" charset="0"/>
              </a:rPr>
              <a:t>SuiteCloud Corner</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5387186" y="3927688"/>
            <a:ext cx="5585600" cy="1989630"/>
          </a:xfrm>
        </p:spPr>
        <p:txBody>
          <a:bodyPr>
            <a:noAutofit/>
          </a:bodyPr>
          <a:lstStyle/>
          <a:p>
            <a:pPr marL="0" indent="0">
              <a:lnSpc>
                <a:spcPct val="150000"/>
              </a:lnSpc>
              <a:buNone/>
            </a:pPr>
            <a:r>
              <a:rPr lang="en-US" sz="2000" dirty="0">
                <a:solidFill>
                  <a:schemeClr val="tx1"/>
                </a:solidFill>
                <a:latin typeface="Roboto" panose="02000000000000000000" pitchFamily="2" charset="0"/>
                <a:ea typeface="Roboto" panose="02000000000000000000" pitchFamily="2" charset="0"/>
              </a:rPr>
              <a:t>SuiteCloud product experts and colleagues can help you solve your toughest Platform technology issues by sharing knowledge and best practices. Everyone is welcome! </a:t>
            </a:r>
          </a:p>
        </p:txBody>
      </p:sp>
      <p:pic>
        <p:nvPicPr>
          <p:cNvPr id="9" name="Picture 8" descr="Logo, company name&#10;&#10;Description automatically generated">
            <a:extLst>
              <a:ext uri="{FF2B5EF4-FFF2-40B4-BE49-F238E27FC236}">
                <a16:creationId xmlns:a16="http://schemas.microsoft.com/office/drawing/2014/main" id="{9BF36130-2F6B-DE52-3724-BD4C06C62D85}"/>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676443" y="5707109"/>
            <a:ext cx="1695962" cy="420417"/>
          </a:xfrm>
          <a:prstGeom prst="rect">
            <a:avLst/>
          </a:prstGeom>
        </p:spPr>
      </p:pic>
      <p:grpSp>
        <p:nvGrpSpPr>
          <p:cNvPr id="10" name="Group 9">
            <a:extLst>
              <a:ext uri="{FF2B5EF4-FFF2-40B4-BE49-F238E27FC236}">
                <a16:creationId xmlns:a16="http://schemas.microsoft.com/office/drawing/2014/main" id="{38AB7EB2-6C0F-B4F7-9B82-FF702D76F872}"/>
              </a:ext>
            </a:extLst>
          </p:cNvPr>
          <p:cNvGrpSpPr/>
          <p:nvPr/>
        </p:nvGrpSpPr>
        <p:grpSpPr>
          <a:xfrm>
            <a:off x="13214" y="818534"/>
            <a:ext cx="5396988" cy="591931"/>
            <a:chOff x="0" y="620110"/>
            <a:chExt cx="4572000" cy="591931"/>
          </a:xfrm>
        </p:grpSpPr>
        <p:sp>
          <p:nvSpPr>
            <p:cNvPr id="11" name="Rectangle 10">
              <a:extLst>
                <a:ext uri="{FF2B5EF4-FFF2-40B4-BE49-F238E27FC236}">
                  <a16:creationId xmlns:a16="http://schemas.microsoft.com/office/drawing/2014/main" id="{2587208D-8CE6-5E90-290D-1118A313DC28}"/>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9D449806-1B07-10BB-29BF-32CC268A09C7}"/>
                </a:ext>
              </a:extLst>
            </p:cNvPr>
            <p:cNvSpPr txBox="1"/>
            <p:nvPr/>
          </p:nvSpPr>
          <p:spPr>
            <a:xfrm>
              <a:off x="440670" y="62726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1503820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25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up)">
                                      <p:cBhvr>
                                        <p:cTn id="10"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89000"/>
              </a:schemeClr>
            </a:gs>
            <a:gs pos="68000">
              <a:schemeClr val="accent1">
                <a:lumMod val="89000"/>
              </a:schemeClr>
            </a:gs>
            <a:gs pos="100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9223" name="Rectangle 9222">
            <a:extLst>
              <a:ext uri="{FF2B5EF4-FFF2-40B4-BE49-F238E27FC236}">
                <a16:creationId xmlns:a16="http://schemas.microsoft.com/office/drawing/2014/main" id="{6020E385-54F4-42F2-9A7E-7A8B8160EC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blipFill>
            <a:blip r:embed="rId2"/>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838200" y="3327487"/>
            <a:ext cx="3471041" cy="776288"/>
          </a:xfrm>
        </p:spPr>
        <p:txBody>
          <a:bodyPr>
            <a:normAutofit/>
          </a:bodyPr>
          <a:lstStyle/>
          <a:p>
            <a:r>
              <a:rPr lang="en-US" sz="4800" dirty="0">
                <a:gradFill flip="none" rotWithShape="1">
                  <a:gsLst>
                    <a:gs pos="28000">
                      <a:srgbClr val="EDEDED"/>
                    </a:gs>
                    <a:gs pos="0">
                      <a:srgbClr val="BFBFBF"/>
                    </a:gs>
                    <a:gs pos="100000">
                      <a:srgbClr val="FFFFFF"/>
                    </a:gs>
                  </a:gsLst>
                  <a:lin ang="4800000" scaled="0"/>
                  <a:tileRect/>
                </a:gradFill>
                <a:latin typeface="Roboto" panose="02000000000000000000" pitchFamily="2" charset="0"/>
                <a:ea typeface="Roboto" panose="02000000000000000000" pitchFamily="2" charset="0"/>
              </a:rPr>
              <a:t>Inspection</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838200" y="4341278"/>
            <a:ext cx="5657193" cy="1502931"/>
          </a:xfrm>
        </p:spPr>
        <p:txBody>
          <a:bodyPr>
            <a:normAutofit/>
          </a:bodyPr>
          <a:lstStyle/>
          <a:p>
            <a:pPr marL="0" indent="0">
              <a:lnSpc>
                <a:spcPct val="150000"/>
              </a:lnSpc>
              <a:buNone/>
            </a:pPr>
            <a:r>
              <a:rPr lang="en-US" sz="2000" dirty="0">
                <a:gradFill>
                  <a:gsLst>
                    <a:gs pos="34000">
                      <a:srgbClr val="EDEDED"/>
                    </a:gs>
                    <a:gs pos="0">
                      <a:srgbClr val="BFBFBF"/>
                    </a:gs>
                    <a:gs pos="100000">
                      <a:srgbClr val="FFFFFF"/>
                    </a:gs>
                  </a:gsLst>
                  <a:lin ang="4800000" scaled="0"/>
                </a:gradFill>
                <a:latin typeface="Roboto" panose="02000000000000000000" pitchFamily="2" charset="0"/>
                <a:ea typeface="Roboto" panose="02000000000000000000" pitchFamily="2" charset="0"/>
              </a:rPr>
              <a:t>Get health checks on your NetSuite account and personalized advice to optimize and expand your strategy. </a:t>
            </a:r>
          </a:p>
        </p:txBody>
      </p:sp>
      <p:sp>
        <p:nvSpPr>
          <p:cNvPr id="9225" name="Rounded Rectangle 17">
            <a:extLst>
              <a:ext uri="{FF2B5EF4-FFF2-40B4-BE49-F238E27FC236}">
                <a16:creationId xmlns:a16="http://schemas.microsoft.com/office/drawing/2014/main" id="{B1B60728-8C3E-4908-96B8-23E9622595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3852" y="1948070"/>
            <a:ext cx="3429886" cy="3896139"/>
          </a:xfrm>
          <a:prstGeom prst="roundRect">
            <a:avLst>
              <a:gd name="adj" fmla="val 2028"/>
            </a:avLst>
          </a:prstGeom>
          <a:solidFill>
            <a:schemeClr val="bg1"/>
          </a:solidFill>
          <a:ln>
            <a:noFill/>
          </a:ln>
          <a:effectLst>
            <a:innerShdw blurRad="127000" dist="12700">
              <a:prstClr val="black"/>
            </a:innerShdw>
            <a:reflection blurRad="6350" stA="52000" endA="300" endPos="20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18" name="Picture 2">
            <a:hlinkClick r:id="rId3"/>
            <a:extLst>
              <a:ext uri="{FF2B5EF4-FFF2-40B4-BE49-F238E27FC236}">
                <a16:creationId xmlns:a16="http://schemas.microsoft.com/office/drawing/2014/main" id="{0CDDE589-4B0A-7F18-9691-FC3AB5AE659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26824" y="2368837"/>
            <a:ext cx="2843942" cy="305460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 company name&#10;&#10;Description automatically generated">
            <a:extLst>
              <a:ext uri="{FF2B5EF4-FFF2-40B4-BE49-F238E27FC236}">
                <a16:creationId xmlns:a16="http://schemas.microsoft.com/office/drawing/2014/main" id="{C2CAC63B-E484-F652-CEFF-6009DEE93AD4}"/>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536969" y="724070"/>
            <a:ext cx="1695962" cy="420417"/>
          </a:xfrm>
          <a:prstGeom prst="rect">
            <a:avLst/>
          </a:prstGeom>
        </p:spPr>
      </p:pic>
      <p:grpSp>
        <p:nvGrpSpPr>
          <p:cNvPr id="4" name="Group 3">
            <a:extLst>
              <a:ext uri="{FF2B5EF4-FFF2-40B4-BE49-F238E27FC236}">
                <a16:creationId xmlns:a16="http://schemas.microsoft.com/office/drawing/2014/main" id="{69FF30E1-644A-C74B-9D73-5287291388AD}"/>
              </a:ext>
            </a:extLst>
          </p:cNvPr>
          <p:cNvGrpSpPr/>
          <p:nvPr/>
        </p:nvGrpSpPr>
        <p:grpSpPr>
          <a:xfrm>
            <a:off x="0" y="1008081"/>
            <a:ext cx="5617210" cy="590485"/>
            <a:chOff x="838200" y="1008081"/>
            <a:chExt cx="4746938" cy="590485"/>
          </a:xfrm>
        </p:grpSpPr>
        <p:sp>
          <p:nvSpPr>
            <p:cNvPr id="6" name="Rectangle 5">
              <a:extLst>
                <a:ext uri="{FF2B5EF4-FFF2-40B4-BE49-F238E27FC236}">
                  <a16:creationId xmlns:a16="http://schemas.microsoft.com/office/drawing/2014/main" id="{F1618DA8-E266-0083-7C22-52B7D2E20BB1}"/>
                </a:ext>
              </a:extLst>
            </p:cNvPr>
            <p:cNvSpPr/>
            <p:nvPr/>
          </p:nvSpPr>
          <p:spPr>
            <a:xfrm>
              <a:off x="838200" y="1013791"/>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E5FBC1C0-A470-74BC-6EB5-9D04A47A0E9B}"/>
                </a:ext>
              </a:extLst>
            </p:cNvPr>
            <p:cNvSpPr txBox="1"/>
            <p:nvPr/>
          </p:nvSpPr>
          <p:spPr>
            <a:xfrm>
              <a:off x="1546538" y="1008081"/>
              <a:ext cx="4038600" cy="584775"/>
            </a:xfrm>
            <a:prstGeom prst="rect">
              <a:avLst/>
            </a:prstGeom>
            <a:noFill/>
          </p:spPr>
          <p:txBody>
            <a:bodyPr wrap="square" rtlCol="0">
              <a:spAutoFit/>
            </a:bodyPr>
            <a:lstStyle/>
            <a:p>
              <a:r>
                <a:rPr lang="en-US" sz="3200" dirty="0">
                  <a:solidFill>
                    <a:schemeClr val="bg1"/>
                  </a:solidFill>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9437445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6"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16" presetClass="entr" presetSubtype="21" fill="hold" nodeType="withEffect">
                                  <p:stCondLst>
                                    <p:cond delay="0"/>
                                  </p:stCondLst>
                                  <p:childTnLst>
                                    <p:set>
                                      <p:cBhvr>
                                        <p:cTn id="14" dur="1" fill="hold">
                                          <p:stCondLst>
                                            <p:cond delay="0"/>
                                          </p:stCondLst>
                                        </p:cTn>
                                        <p:tgtEl>
                                          <p:spTgt spid="9218"/>
                                        </p:tgtEl>
                                        <p:attrNameLst>
                                          <p:attrName>style.visibility</p:attrName>
                                        </p:attrNameLst>
                                      </p:cBhvr>
                                      <p:to>
                                        <p:strVal val="visible"/>
                                      </p:to>
                                    </p:set>
                                    <p:animEffect transition="in" filter="barn(inVertical)">
                                      <p:cBhvr>
                                        <p:cTn id="15" dur="250"/>
                                        <p:tgtEl>
                                          <p:spTgt spid="9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88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5875283" y="786578"/>
            <a:ext cx="4553607" cy="807819"/>
          </a:xfrm>
          <a:ln>
            <a:solidFill>
              <a:srgbClr val="103F54"/>
            </a:solidFill>
          </a:ln>
        </p:spPr>
        <p:txBody>
          <a:bodyPr>
            <a:normAutofit/>
          </a:bodyPr>
          <a:lstStyle/>
          <a:p>
            <a:r>
              <a:rPr lang="en-US" sz="4800" dirty="0">
                <a:solidFill>
                  <a:schemeClr val="bg1"/>
                </a:solidFill>
                <a:latin typeface="Roboto" panose="02000000000000000000" pitchFamily="2" charset="0"/>
                <a:ea typeface="Roboto" panose="02000000000000000000" pitchFamily="2" charset="0"/>
              </a:rPr>
              <a:t>UX Design Zone</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5875283" y="2025321"/>
            <a:ext cx="4755283" cy="1916058"/>
          </a:xfrm>
          <a:ln>
            <a:solidFill>
              <a:srgbClr val="103F54"/>
            </a:solidFill>
          </a:ln>
        </p:spPr>
        <p:txBody>
          <a:bodyPr>
            <a:normAutofit fontScale="85000" lnSpcReduction="10000"/>
          </a:bodyPr>
          <a:lstStyle/>
          <a:p>
            <a:pPr marL="0" indent="0">
              <a:lnSpc>
                <a:spcPct val="150000"/>
              </a:lnSpc>
              <a:buNone/>
            </a:pPr>
            <a:r>
              <a:rPr lang="en-US" sz="2000" dirty="0">
                <a:solidFill>
                  <a:schemeClr val="bg1"/>
                </a:solidFill>
                <a:latin typeface="Roboto" panose="02000000000000000000" pitchFamily="2" charset="0"/>
                <a:ea typeface="Roboto" panose="02000000000000000000" pitchFamily="2" charset="0"/>
              </a:rPr>
              <a:t>Join NetSuite researchers and designers at the UX Design Zone to help build the future of the company and to express your thoughts and experiences using Design Thinking methodologies. </a:t>
            </a:r>
          </a:p>
        </p:txBody>
      </p:sp>
      <p:pic>
        <p:nvPicPr>
          <p:cNvPr id="10242" name="Picture 2">
            <a:hlinkClick r:id="rId2"/>
            <a:extLst>
              <a:ext uri="{FF2B5EF4-FFF2-40B4-BE49-F238E27FC236}">
                <a16:creationId xmlns:a16="http://schemas.microsoft.com/office/drawing/2014/main" id="{F2BF707A-A3E5-8679-5CDF-71067DD4E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213" y="1888686"/>
            <a:ext cx="3557103" cy="38205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F6631F3-7DBE-3B63-BB90-10D07125F899}"/>
              </a:ext>
            </a:extLst>
          </p:cNvPr>
          <p:cNvGrpSpPr/>
          <p:nvPr/>
        </p:nvGrpSpPr>
        <p:grpSpPr>
          <a:xfrm>
            <a:off x="13214" y="818534"/>
            <a:ext cx="5396988" cy="591931"/>
            <a:chOff x="0" y="620110"/>
            <a:chExt cx="4572000" cy="591931"/>
          </a:xfrm>
        </p:grpSpPr>
        <p:sp>
          <p:nvSpPr>
            <p:cNvPr id="10" name="Rectangle 9">
              <a:extLst>
                <a:ext uri="{FF2B5EF4-FFF2-40B4-BE49-F238E27FC236}">
                  <a16:creationId xmlns:a16="http://schemas.microsoft.com/office/drawing/2014/main" id="{503DE76D-B5F4-0A15-6A44-E4329C6063BC}"/>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66B3655-645C-48DC-4571-56399C3FC4E8}"/>
                </a:ext>
              </a:extLst>
            </p:cNvPr>
            <p:cNvSpPr txBox="1"/>
            <p:nvPr/>
          </p:nvSpPr>
          <p:spPr>
            <a:xfrm>
              <a:off x="440670" y="62726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134685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50" fill="hold"/>
                                        <p:tgtEl>
                                          <p:spTgt spid="2"/>
                                        </p:tgtEl>
                                        <p:attrNameLst>
                                          <p:attrName>ppt_w</p:attrName>
                                        </p:attrNameLst>
                                      </p:cBhvr>
                                      <p:tavLst>
                                        <p:tav tm="0">
                                          <p:val>
                                            <p:strVal val="#ppt_w*0.70"/>
                                          </p:val>
                                        </p:tav>
                                        <p:tav tm="100000">
                                          <p:val>
                                            <p:strVal val="#ppt_w"/>
                                          </p:val>
                                        </p:tav>
                                      </p:tavLst>
                                    </p:anim>
                                    <p:anim calcmode="lin" valueType="num">
                                      <p:cBhvr>
                                        <p:cTn id="8" dur="250" fill="hold"/>
                                        <p:tgtEl>
                                          <p:spTgt spid="2"/>
                                        </p:tgtEl>
                                        <p:attrNameLst>
                                          <p:attrName>ppt_h</p:attrName>
                                        </p:attrNameLst>
                                      </p:cBhvr>
                                      <p:tavLst>
                                        <p:tav tm="0">
                                          <p:val>
                                            <p:strVal val="#ppt_h"/>
                                          </p:val>
                                        </p:tav>
                                        <p:tav tm="100000">
                                          <p:val>
                                            <p:strVal val="#ppt_h"/>
                                          </p:val>
                                        </p:tav>
                                      </p:tavLst>
                                    </p:anim>
                                    <p:animEffect transition="in" filter="fade">
                                      <p:cBhvr>
                                        <p:cTn id="9" dur="250"/>
                                        <p:tgtEl>
                                          <p:spTgt spid="2"/>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250" fill="hold"/>
                                        <p:tgtEl>
                                          <p:spTgt spid="3">
                                            <p:bg/>
                                          </p:spTgt>
                                        </p:tgtEl>
                                        <p:attrNameLst>
                                          <p:attrName>ppt_w</p:attrName>
                                        </p:attrNameLst>
                                      </p:cBhvr>
                                      <p:tavLst>
                                        <p:tav tm="0">
                                          <p:val>
                                            <p:strVal val="#ppt_w*0.70"/>
                                          </p:val>
                                        </p:tav>
                                        <p:tav tm="100000">
                                          <p:val>
                                            <p:strVal val="#ppt_w"/>
                                          </p:val>
                                        </p:tav>
                                      </p:tavLst>
                                    </p:anim>
                                    <p:anim calcmode="lin" valueType="num">
                                      <p:cBhvr>
                                        <p:cTn id="13" dur="250" fill="hold"/>
                                        <p:tgtEl>
                                          <p:spTgt spid="3">
                                            <p:bg/>
                                          </p:spTgt>
                                        </p:tgtEl>
                                        <p:attrNameLst>
                                          <p:attrName>ppt_h</p:attrName>
                                        </p:attrNameLst>
                                      </p:cBhvr>
                                      <p:tavLst>
                                        <p:tav tm="0">
                                          <p:val>
                                            <p:strVal val="#ppt_h"/>
                                          </p:val>
                                        </p:tav>
                                        <p:tav tm="100000">
                                          <p:val>
                                            <p:strVal val="#ppt_h"/>
                                          </p:val>
                                        </p:tav>
                                      </p:tavLst>
                                    </p:anim>
                                    <p:animEffect transition="in" filter="fade">
                                      <p:cBhvr>
                                        <p:cTn id="14" dur="250"/>
                                        <p:tgtEl>
                                          <p:spTgt spid="3">
                                            <p:bg/>
                                          </p:spTgt>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25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8" dur="25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9" dur="25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242"/>
                                        </p:tgtEl>
                                        <p:attrNameLst>
                                          <p:attrName>style.visibility</p:attrName>
                                        </p:attrNameLst>
                                      </p:cBhvr>
                                      <p:to>
                                        <p:strVal val="visible"/>
                                      </p:to>
                                    </p:set>
                                    <p:animEffect transition="in" filter="wipe(down)">
                                      <p:cBhvr>
                                        <p:cTn id="22"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774509"/>
            <a:ext cx="12191999" cy="2288088"/>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7" name="TextBox 6"/>
          <p:cNvSpPr txBox="1"/>
          <p:nvPr/>
        </p:nvSpPr>
        <p:spPr>
          <a:xfrm>
            <a:off x="4446373" y="2188460"/>
            <a:ext cx="2762295" cy="1477520"/>
          </a:xfrm>
          <a:prstGeom prst="rect">
            <a:avLst/>
          </a:prstGeom>
          <a:noFill/>
        </p:spPr>
        <p:txBody>
          <a:bodyPr wrap="none" rtlCol="0">
            <a:spAutoFit/>
          </a:bodyPr>
          <a:lstStyle/>
          <a:p>
            <a:r>
              <a:rPr lang="en-US" sz="2667" spc="400" dirty="0">
                <a:solidFill>
                  <a:schemeClr val="bg1"/>
                </a:solidFill>
                <a:latin typeface="Roboto" panose="02000000000000000000" pitchFamily="2" charset="0"/>
                <a:ea typeface="Roboto" panose="02000000000000000000" pitchFamily="2" charset="0"/>
                <a:cs typeface="Roboto" panose="02000000000000000000" pitchFamily="2" charset="0"/>
              </a:rPr>
              <a:t>Kendall</a:t>
            </a:r>
          </a:p>
          <a:p>
            <a:r>
              <a:rPr lang="en-US" sz="6334" b="1" spc="400"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Fisher</a:t>
            </a:r>
          </a:p>
        </p:txBody>
      </p:sp>
      <p:sp>
        <p:nvSpPr>
          <p:cNvPr id="12" name="TextBox 11"/>
          <p:cNvSpPr txBox="1"/>
          <p:nvPr/>
        </p:nvSpPr>
        <p:spPr>
          <a:xfrm>
            <a:off x="4441750" y="3774509"/>
            <a:ext cx="6562556" cy="2277547"/>
          </a:xfrm>
          <a:prstGeom prst="rect">
            <a:avLst/>
          </a:prstGeom>
          <a:noFill/>
        </p:spPr>
        <p:txBody>
          <a:bodyPr wrap="square" rtlCol="0">
            <a:spAutoFit/>
          </a:bodyPr>
          <a:lstStyle/>
          <a:p>
            <a:pPr algn="just">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When Kendall Fisher isn’t delivering all your NetSuite news, you can find her in the boxing ring, playing with her Goldendoodle Cash, or searching for the finest extra dirty martini in LA. She began her career covering all aspects of entertainment for E! News and now covers all aspects of ERP.  Let’s check out some fun facts about her:</a:t>
            </a:r>
          </a:p>
          <a:p>
            <a:pPr algn="just">
              <a:lnSpc>
                <a:spcPct val="150000"/>
              </a:lnSpc>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171450" indent="-171450" algn="just">
              <a:lnSpc>
                <a:spcPct val="150000"/>
              </a:lnSpc>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Her first car was a mustang with pink racing stripes.</a:t>
            </a:r>
          </a:p>
          <a:p>
            <a:pPr marL="171450" indent="-171450" algn="just">
              <a:lnSpc>
                <a:spcPct val="150000"/>
              </a:lnSpc>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Her go-to karaoke song is Bohemian Rhapsody.</a:t>
            </a:r>
          </a:p>
          <a:p>
            <a:pPr marL="171450" indent="-171450" algn="just">
              <a:lnSpc>
                <a:spcPct val="150000"/>
              </a:lnSpc>
              <a:buFont typeface="Arial" panose="020B0604020202020204" pitchFamily="34" charset="0"/>
              <a:buChar char="•"/>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Her favorite interview of all time is with Magic Johnson.</a:t>
            </a:r>
          </a:p>
        </p:txBody>
      </p:sp>
      <p:sp>
        <p:nvSpPr>
          <p:cNvPr id="27" name="TextBox 26"/>
          <p:cNvSpPr txBox="1"/>
          <p:nvPr/>
        </p:nvSpPr>
        <p:spPr>
          <a:xfrm>
            <a:off x="4489411" y="1156824"/>
            <a:ext cx="2357282" cy="338554"/>
          </a:xfrm>
          <a:prstGeom prst="rect">
            <a:avLst/>
          </a:prstGeom>
          <a:noFill/>
        </p:spPr>
        <p:txBody>
          <a:bodyPr wrap="square" numCol="1" rtlCol="0">
            <a:spAutoFit/>
          </a:bodyPr>
          <a:lstStyle/>
          <a:p>
            <a:pPr algn="ctr">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Anchor</a:t>
            </a:r>
          </a:p>
        </p:txBody>
      </p:sp>
      <p:sp>
        <p:nvSpPr>
          <p:cNvPr id="28" name="TextBox 27"/>
          <p:cNvSpPr txBox="1"/>
          <p:nvPr/>
        </p:nvSpPr>
        <p:spPr>
          <a:xfrm>
            <a:off x="4617925" y="696030"/>
            <a:ext cx="1808508" cy="451342"/>
          </a:xfrm>
          <a:prstGeom prst="rect">
            <a:avLst/>
          </a:prstGeom>
          <a:noFill/>
        </p:spPr>
        <p:txBody>
          <a:bodyPr wrap="none" rtlCol="0">
            <a:spAutoFit/>
          </a:bodyPr>
          <a:lstStyle/>
          <a:p>
            <a:r>
              <a:rPr lang="en-US" sz="2333" b="1" dirty="0">
                <a:solidFill>
                  <a:schemeClr val="bg1"/>
                </a:solidFill>
                <a:latin typeface="Roboto" panose="02000000000000000000" pitchFamily="2" charset="0"/>
                <a:ea typeface="Roboto" panose="02000000000000000000" pitchFamily="2" charset="0"/>
                <a:cs typeface="Roboto" panose="02000000000000000000" pitchFamily="2" charset="0"/>
              </a:rPr>
              <a:t>NetSuite</a:t>
            </a:r>
            <a:r>
              <a:rPr lang="en-US" sz="2333" b="1" dirty="0">
                <a:solidFill>
                  <a:schemeClr val="accent4"/>
                </a:solidFill>
                <a:latin typeface="Roboto" panose="02000000000000000000" pitchFamily="2" charset="0"/>
                <a:ea typeface="Roboto" panose="02000000000000000000" pitchFamily="2" charset="0"/>
                <a:cs typeface="Roboto" panose="02000000000000000000" pitchFamily="2" charset="0"/>
              </a:rPr>
              <a:t> </a:t>
            </a:r>
            <a:r>
              <a:rPr lang="en-US" sz="2333" b="1"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TV</a:t>
            </a:r>
          </a:p>
        </p:txBody>
      </p:sp>
      <p:pic>
        <p:nvPicPr>
          <p:cNvPr id="2" name="Picture 1">
            <a:extLst>
              <a:ext uri="{FF2B5EF4-FFF2-40B4-BE49-F238E27FC236}">
                <a16:creationId xmlns:a16="http://schemas.microsoft.com/office/drawing/2014/main" id="{7C5D6650-D56A-B17B-13E2-2CFCFE1807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6075"/>
            <a:ext cx="3767328" cy="5571925"/>
          </a:xfrm>
          <a:prstGeom prst="rect">
            <a:avLst/>
          </a:prstGeom>
        </p:spPr>
      </p:pic>
    </p:spTree>
    <p:extLst>
      <p:ext uri="{BB962C8B-B14F-4D97-AF65-F5344CB8AC3E}">
        <p14:creationId xmlns:p14="http://schemas.microsoft.com/office/powerpoint/2010/main" val="107446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up)">
                                      <p:cBhvr>
                                        <p:cTn id="7" dur="500"/>
                                        <p:tgtEl>
                                          <p:spTgt spid="2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ipe(up)">
                                      <p:cBhvr>
                                        <p:cTn id="11" dur="500"/>
                                        <p:tgtEl>
                                          <p:spTgt spid="27"/>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7BFFF9B-8B07-DAD3-27E7-3AF5EA725A95}"/>
              </a:ext>
            </a:extLst>
          </p:cNvPr>
          <p:cNvSpPr txBox="1"/>
          <p:nvPr/>
        </p:nvSpPr>
        <p:spPr>
          <a:xfrm>
            <a:off x="4489411" y="1156824"/>
            <a:ext cx="2357282" cy="338554"/>
          </a:xfrm>
          <a:prstGeom prst="rect">
            <a:avLst/>
          </a:prstGeom>
          <a:noFill/>
        </p:spPr>
        <p:txBody>
          <a:bodyPr wrap="square" numCol="1" rtlCol="0">
            <a:spAutoFit/>
          </a:bodyPr>
          <a:lstStyle/>
          <a:p>
            <a:pPr algn="ctr">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Anchor</a:t>
            </a:r>
          </a:p>
        </p:txBody>
      </p:sp>
      <p:sp>
        <p:nvSpPr>
          <p:cNvPr id="6" name="TextBox 5">
            <a:extLst>
              <a:ext uri="{FF2B5EF4-FFF2-40B4-BE49-F238E27FC236}">
                <a16:creationId xmlns:a16="http://schemas.microsoft.com/office/drawing/2014/main" id="{8928F024-3A17-21A9-198E-2001BAAAA06A}"/>
              </a:ext>
            </a:extLst>
          </p:cNvPr>
          <p:cNvSpPr txBox="1"/>
          <p:nvPr/>
        </p:nvSpPr>
        <p:spPr>
          <a:xfrm>
            <a:off x="4617925" y="696030"/>
            <a:ext cx="1808508" cy="451342"/>
          </a:xfrm>
          <a:prstGeom prst="rect">
            <a:avLst/>
          </a:prstGeom>
          <a:noFill/>
        </p:spPr>
        <p:txBody>
          <a:bodyPr wrap="none" rtlCol="0">
            <a:spAutoFit/>
          </a:bodyPr>
          <a:lstStyle/>
          <a:p>
            <a:r>
              <a:rPr lang="en-US" sz="2333" b="1" dirty="0">
                <a:solidFill>
                  <a:schemeClr val="bg1"/>
                </a:solidFill>
                <a:latin typeface="Roboto" panose="02000000000000000000" pitchFamily="2" charset="0"/>
                <a:ea typeface="Roboto" panose="02000000000000000000" pitchFamily="2" charset="0"/>
                <a:cs typeface="Roboto" panose="02000000000000000000" pitchFamily="2" charset="0"/>
              </a:rPr>
              <a:t>NetSuite</a:t>
            </a:r>
            <a:r>
              <a:rPr lang="en-US" sz="2333" b="1" dirty="0">
                <a:solidFill>
                  <a:schemeClr val="accent4"/>
                </a:solidFill>
                <a:latin typeface="Roboto" panose="02000000000000000000" pitchFamily="2" charset="0"/>
                <a:ea typeface="Roboto" panose="02000000000000000000" pitchFamily="2" charset="0"/>
                <a:cs typeface="Roboto" panose="02000000000000000000" pitchFamily="2" charset="0"/>
              </a:rPr>
              <a:t> </a:t>
            </a:r>
            <a:r>
              <a:rPr lang="en-US" sz="2333" b="1"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TV</a:t>
            </a:r>
          </a:p>
        </p:txBody>
      </p:sp>
      <p:sp>
        <p:nvSpPr>
          <p:cNvPr id="7" name="Rectangle 6">
            <a:extLst>
              <a:ext uri="{FF2B5EF4-FFF2-40B4-BE49-F238E27FC236}">
                <a16:creationId xmlns:a16="http://schemas.microsoft.com/office/drawing/2014/main" id="{485BCB9C-2FB7-3E68-A4CB-A2B7E87A7F41}"/>
              </a:ext>
            </a:extLst>
          </p:cNvPr>
          <p:cNvSpPr/>
          <p:nvPr/>
        </p:nvSpPr>
        <p:spPr>
          <a:xfrm>
            <a:off x="0" y="3357949"/>
            <a:ext cx="12191999" cy="2545012"/>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TextBox 7">
            <a:extLst>
              <a:ext uri="{FF2B5EF4-FFF2-40B4-BE49-F238E27FC236}">
                <a16:creationId xmlns:a16="http://schemas.microsoft.com/office/drawing/2014/main" id="{C30E1DCD-BA81-E2E4-D9A3-1D3E028F392D}"/>
              </a:ext>
            </a:extLst>
          </p:cNvPr>
          <p:cNvSpPr txBox="1"/>
          <p:nvPr/>
        </p:nvSpPr>
        <p:spPr>
          <a:xfrm>
            <a:off x="4446373" y="1771900"/>
            <a:ext cx="3050835" cy="1477520"/>
          </a:xfrm>
          <a:prstGeom prst="rect">
            <a:avLst/>
          </a:prstGeom>
          <a:noFill/>
        </p:spPr>
        <p:txBody>
          <a:bodyPr wrap="none" rtlCol="0">
            <a:spAutoFit/>
          </a:bodyPr>
          <a:lstStyle/>
          <a:p>
            <a:r>
              <a:rPr lang="en-US" sz="2667" spc="400" dirty="0">
                <a:solidFill>
                  <a:schemeClr val="bg1"/>
                </a:solidFill>
                <a:latin typeface="Roboto" panose="02000000000000000000" pitchFamily="2" charset="0"/>
                <a:ea typeface="Roboto" panose="02000000000000000000" pitchFamily="2" charset="0"/>
                <a:cs typeface="Roboto" panose="02000000000000000000" pitchFamily="2" charset="0"/>
              </a:rPr>
              <a:t>Fritz</a:t>
            </a:r>
          </a:p>
          <a:p>
            <a:r>
              <a:rPr lang="en-US" sz="6334" b="1" spc="400"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Nelson</a:t>
            </a:r>
          </a:p>
        </p:txBody>
      </p:sp>
      <p:sp>
        <p:nvSpPr>
          <p:cNvPr id="9" name="TextBox 8">
            <a:extLst>
              <a:ext uri="{FF2B5EF4-FFF2-40B4-BE49-F238E27FC236}">
                <a16:creationId xmlns:a16="http://schemas.microsoft.com/office/drawing/2014/main" id="{460F6F40-14FA-24B8-CA46-36F70640EFFD}"/>
              </a:ext>
            </a:extLst>
          </p:cNvPr>
          <p:cNvSpPr txBox="1"/>
          <p:nvPr/>
        </p:nvSpPr>
        <p:spPr>
          <a:xfrm>
            <a:off x="4446373" y="3342882"/>
            <a:ext cx="7045754" cy="2554545"/>
          </a:xfrm>
          <a:prstGeom prst="rect">
            <a:avLst/>
          </a:prstGeom>
          <a:noFill/>
        </p:spPr>
        <p:txBody>
          <a:bodyPr wrap="square" rtlCol="0">
            <a:spAutoFit/>
          </a:bodyPr>
          <a:lstStyle/>
          <a:p>
            <a:pPr algn="just">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NetSuite TV Anchor &amp; Senior Director,</a:t>
            </a:r>
          </a:p>
          <a:p>
            <a:pPr algn="just">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Editor-in-Chief and Head of Content at Oracle NetSuite</a:t>
            </a:r>
          </a:p>
          <a:p>
            <a:pPr algn="just">
              <a:lnSpc>
                <a:spcPct val="150000"/>
              </a:lnSpc>
            </a:pPr>
            <a:endParaRPr lang="en-US" sz="12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algn="just">
              <a:lnSpc>
                <a:spcPct val="150000"/>
              </a:lnSpc>
            </a:pPr>
            <a:r>
              <a:rPr lang="en-US" sz="1200" dirty="0">
                <a:solidFill>
                  <a:schemeClr val="bg1"/>
                </a:solidFill>
                <a:latin typeface="Roboto" panose="02000000000000000000" pitchFamily="2" charset="0"/>
                <a:ea typeface="Roboto" panose="02000000000000000000" pitchFamily="2" charset="0"/>
                <a:cs typeface="Roboto" panose="02000000000000000000" pitchFamily="2" charset="0"/>
              </a:rPr>
              <a:t>Fritz Nelson, who plays Kendall's TV sidekick, strives to make the perfect cup of coffee (he hates it when people say 'mouthfeel'), reads every novel on the Man Booker long list every year, and still believes he will one day be able to dunk a basketball. He currently lives in West Africa (you'll have to ask him) and heads up Oracle's content strategy, having previously overseen editorial at InformationWeek and Tom's Hardware. If you want to win his favor, bring him any of his guilty pleasures: butterscotch tapioca, halva, baklava, pavlova, or…bourbon. </a:t>
            </a:r>
          </a:p>
        </p:txBody>
      </p:sp>
      <p:pic>
        <p:nvPicPr>
          <p:cNvPr id="3" name="Picture 2">
            <a:extLst>
              <a:ext uri="{FF2B5EF4-FFF2-40B4-BE49-F238E27FC236}">
                <a16:creationId xmlns:a16="http://schemas.microsoft.com/office/drawing/2014/main" id="{28A9EE14-D7A3-7E9D-9EEE-841AE88C4B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873" y="1219200"/>
            <a:ext cx="3746500" cy="5638800"/>
          </a:xfrm>
          <a:prstGeom prst="rect">
            <a:avLst/>
          </a:prstGeom>
        </p:spPr>
      </p:pic>
    </p:spTree>
    <p:extLst>
      <p:ext uri="{BB962C8B-B14F-4D97-AF65-F5344CB8AC3E}">
        <p14:creationId xmlns:p14="http://schemas.microsoft.com/office/powerpoint/2010/main" val="342771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gs>
            <a:gs pos="100000">
              <a:schemeClr val="tx2"/>
            </a:gs>
            <a:gs pos="67000">
              <a:schemeClr val="accent1"/>
            </a:gs>
          </a:gsLst>
          <a:lin ang="54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F817BB-436D-AC4F-FA86-606520836362}"/>
              </a:ext>
            </a:extLst>
          </p:cNvPr>
          <p:cNvSpPr>
            <a:spLocks noChangeArrowheads="1"/>
          </p:cNvSpPr>
          <p:nvPr/>
        </p:nvSpPr>
        <p:spPr bwMode="auto">
          <a:xfrm>
            <a:off x="598539" y="760113"/>
            <a:ext cx="6082179" cy="101042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0"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400" b="0" i="0" u="none" strike="noStrike" cap="none" normalizeH="0" baseline="0" dirty="0">
                <a:ln>
                  <a:noFill/>
                </a:ln>
                <a:effectLst/>
                <a:latin typeface="Roboto" panose="02000000000000000000" pitchFamily="2" charset="0"/>
                <a:ea typeface="Roboto" panose="02000000000000000000" pitchFamily="2" charset="0"/>
                <a:cs typeface="Arial" panose="020B0604020202020204" pitchFamily="34" charset="0"/>
              </a:rPr>
              <a:t>Whom can you meet?</a:t>
            </a:r>
          </a:p>
        </p:txBody>
      </p:sp>
      <p:sp>
        <p:nvSpPr>
          <p:cNvPr id="17" name="TextBox 16">
            <a:extLst>
              <a:ext uri="{FF2B5EF4-FFF2-40B4-BE49-F238E27FC236}">
                <a16:creationId xmlns:a16="http://schemas.microsoft.com/office/drawing/2014/main" id="{82988F57-5EE8-F8A7-FF89-4566DFF37890}"/>
              </a:ext>
            </a:extLst>
          </p:cNvPr>
          <p:cNvSpPr txBox="1"/>
          <p:nvPr/>
        </p:nvSpPr>
        <p:spPr>
          <a:xfrm>
            <a:off x="598540" y="1847485"/>
            <a:ext cx="10994920" cy="646331"/>
          </a:xfrm>
          <a:prstGeom prst="rect">
            <a:avLst/>
          </a:prstGeom>
          <a:noFill/>
          <a:ln>
            <a:noFill/>
          </a:ln>
        </p:spPr>
        <p:txBody>
          <a:bodyPr wrap="square" rtlCol="0">
            <a:spAutoFit/>
          </a:bodyPr>
          <a:lstStyle/>
          <a:p>
            <a:r>
              <a:rPr lang="en-US" dirty="0">
                <a:latin typeface="Roboto" panose="02000000000000000000" pitchFamily="2" charset="0"/>
                <a:ea typeface="Roboto" panose="02000000000000000000" pitchFamily="2" charset="0"/>
              </a:rPr>
              <a:t>Various NetSuite global partners will be present at this annual gathering, where participants can access them.</a:t>
            </a:r>
          </a:p>
        </p:txBody>
      </p:sp>
      <p:pic>
        <p:nvPicPr>
          <p:cNvPr id="3" name="Picture 2" descr="Logo, company name&#10;&#10;Description automatically generated">
            <a:extLst>
              <a:ext uri="{FF2B5EF4-FFF2-40B4-BE49-F238E27FC236}">
                <a16:creationId xmlns:a16="http://schemas.microsoft.com/office/drawing/2014/main" id="{9D41B4F1-3384-B1A3-A901-5F63C3CD2017}"/>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grpSp>
        <p:nvGrpSpPr>
          <p:cNvPr id="4" name="Group 3">
            <a:extLst>
              <a:ext uri="{FF2B5EF4-FFF2-40B4-BE49-F238E27FC236}">
                <a16:creationId xmlns:a16="http://schemas.microsoft.com/office/drawing/2014/main" id="{4836B7D8-9D3F-CB33-86FC-341AADDAA584}"/>
              </a:ext>
            </a:extLst>
          </p:cNvPr>
          <p:cNvGrpSpPr/>
          <p:nvPr/>
        </p:nvGrpSpPr>
        <p:grpSpPr>
          <a:xfrm>
            <a:off x="2478182" y="2703163"/>
            <a:ext cx="6771626" cy="3366042"/>
            <a:chOff x="3538538" y="3546475"/>
            <a:chExt cx="10874375" cy="5405438"/>
          </a:xfrm>
          <a:solidFill>
            <a:schemeClr val="bg1">
              <a:lumMod val="95000"/>
            </a:schemeClr>
          </a:solidFill>
        </p:grpSpPr>
        <p:sp>
          <p:nvSpPr>
            <p:cNvPr id="5" name="Freeform 93">
              <a:extLst>
                <a:ext uri="{FF2B5EF4-FFF2-40B4-BE49-F238E27FC236}">
                  <a16:creationId xmlns:a16="http://schemas.microsoft.com/office/drawing/2014/main" id="{8FA73A1C-E829-42EC-6FAD-9420C167B376}"/>
                </a:ext>
              </a:extLst>
            </p:cNvPr>
            <p:cNvSpPr>
              <a:spLocks noEditPoints="1"/>
            </p:cNvSpPr>
            <p:nvPr/>
          </p:nvSpPr>
          <p:spPr bwMode="auto">
            <a:xfrm>
              <a:off x="6135688" y="3546475"/>
              <a:ext cx="4341812" cy="1225550"/>
            </a:xfrm>
            <a:custGeom>
              <a:avLst/>
              <a:gdLst>
                <a:gd name="T0" fmla="*/ 94 w 1025"/>
                <a:gd name="T1" fmla="*/ 84 h 289"/>
                <a:gd name="T2" fmla="*/ 136 w 1025"/>
                <a:gd name="T3" fmla="*/ 38 h 289"/>
                <a:gd name="T4" fmla="*/ 123 w 1025"/>
                <a:gd name="T5" fmla="*/ 18 h 289"/>
                <a:gd name="T6" fmla="*/ 82 w 1025"/>
                <a:gd name="T7" fmla="*/ 21 h 289"/>
                <a:gd name="T8" fmla="*/ 58 w 1025"/>
                <a:gd name="T9" fmla="*/ 29 h 289"/>
                <a:gd name="T10" fmla="*/ 37 w 1025"/>
                <a:gd name="T11" fmla="*/ 38 h 289"/>
                <a:gd name="T12" fmla="*/ 65 w 1025"/>
                <a:gd name="T13" fmla="*/ 44 h 289"/>
                <a:gd name="T14" fmla="*/ 124 w 1025"/>
                <a:gd name="T15" fmla="*/ 39 h 289"/>
                <a:gd name="T16" fmla="*/ 101 w 1025"/>
                <a:gd name="T17" fmla="*/ 56 h 289"/>
                <a:gd name="T18" fmla="*/ 41 w 1025"/>
                <a:gd name="T19" fmla="*/ 47 h 289"/>
                <a:gd name="T20" fmla="*/ 7 w 1025"/>
                <a:gd name="T21" fmla="*/ 41 h 289"/>
                <a:gd name="T22" fmla="*/ 10 w 1025"/>
                <a:gd name="T23" fmla="*/ 60 h 289"/>
                <a:gd name="T24" fmla="*/ 41 w 1025"/>
                <a:gd name="T25" fmla="*/ 76 h 289"/>
                <a:gd name="T26" fmla="*/ 75 w 1025"/>
                <a:gd name="T27" fmla="*/ 59 h 289"/>
                <a:gd name="T28" fmla="*/ 53 w 1025"/>
                <a:gd name="T29" fmla="*/ 74 h 289"/>
                <a:gd name="T30" fmla="*/ 76 w 1025"/>
                <a:gd name="T31" fmla="*/ 86 h 289"/>
                <a:gd name="T32" fmla="*/ 55 w 1025"/>
                <a:gd name="T33" fmla="*/ 96 h 289"/>
                <a:gd name="T34" fmla="*/ 97 w 1025"/>
                <a:gd name="T35" fmla="*/ 95 h 289"/>
                <a:gd name="T36" fmla="*/ 120 w 1025"/>
                <a:gd name="T37" fmla="*/ 79 h 289"/>
                <a:gd name="T38" fmla="*/ 120 w 1025"/>
                <a:gd name="T39" fmla="*/ 63 h 289"/>
                <a:gd name="T40" fmla="*/ 151 w 1025"/>
                <a:gd name="T41" fmla="*/ 59 h 289"/>
                <a:gd name="T42" fmla="*/ 185 w 1025"/>
                <a:gd name="T43" fmla="*/ 43 h 289"/>
                <a:gd name="T44" fmla="*/ 228 w 1025"/>
                <a:gd name="T45" fmla="*/ 23 h 289"/>
                <a:gd name="T46" fmla="*/ 177 w 1025"/>
                <a:gd name="T47" fmla="*/ 20 h 289"/>
                <a:gd name="T48" fmla="*/ 306 w 1025"/>
                <a:gd name="T49" fmla="*/ 217 h 289"/>
                <a:gd name="T50" fmla="*/ 460 w 1025"/>
                <a:gd name="T51" fmla="*/ 44 h 289"/>
                <a:gd name="T52" fmla="*/ 411 w 1025"/>
                <a:gd name="T53" fmla="*/ 12 h 289"/>
                <a:gd name="T54" fmla="*/ 384 w 1025"/>
                <a:gd name="T55" fmla="*/ 4 h 289"/>
                <a:gd name="T56" fmla="*/ 349 w 1025"/>
                <a:gd name="T57" fmla="*/ 15 h 289"/>
                <a:gd name="T58" fmla="*/ 341 w 1025"/>
                <a:gd name="T59" fmla="*/ 33 h 289"/>
                <a:gd name="T60" fmla="*/ 304 w 1025"/>
                <a:gd name="T61" fmla="*/ 30 h 289"/>
                <a:gd name="T62" fmla="*/ 270 w 1025"/>
                <a:gd name="T63" fmla="*/ 24 h 289"/>
                <a:gd name="T64" fmla="*/ 228 w 1025"/>
                <a:gd name="T65" fmla="*/ 39 h 289"/>
                <a:gd name="T66" fmla="*/ 196 w 1025"/>
                <a:gd name="T67" fmla="*/ 51 h 289"/>
                <a:gd name="T68" fmla="*/ 166 w 1025"/>
                <a:gd name="T69" fmla="*/ 70 h 289"/>
                <a:gd name="T70" fmla="*/ 165 w 1025"/>
                <a:gd name="T71" fmla="*/ 90 h 289"/>
                <a:gd name="T72" fmla="*/ 230 w 1025"/>
                <a:gd name="T73" fmla="*/ 100 h 289"/>
                <a:gd name="T74" fmla="*/ 274 w 1025"/>
                <a:gd name="T75" fmla="*/ 140 h 289"/>
                <a:gd name="T76" fmla="*/ 297 w 1025"/>
                <a:gd name="T77" fmla="*/ 158 h 289"/>
                <a:gd name="T78" fmla="*/ 275 w 1025"/>
                <a:gd name="T79" fmla="*/ 173 h 289"/>
                <a:gd name="T80" fmla="*/ 299 w 1025"/>
                <a:gd name="T81" fmla="*/ 181 h 289"/>
                <a:gd name="T82" fmla="*/ 288 w 1025"/>
                <a:gd name="T83" fmla="*/ 202 h 289"/>
                <a:gd name="T84" fmla="*/ 281 w 1025"/>
                <a:gd name="T85" fmla="*/ 214 h 289"/>
                <a:gd name="T86" fmla="*/ 293 w 1025"/>
                <a:gd name="T87" fmla="*/ 239 h 289"/>
                <a:gd name="T88" fmla="*/ 306 w 1025"/>
                <a:gd name="T89" fmla="*/ 265 h 289"/>
                <a:gd name="T90" fmla="*/ 326 w 1025"/>
                <a:gd name="T91" fmla="*/ 278 h 289"/>
                <a:gd name="T92" fmla="*/ 345 w 1025"/>
                <a:gd name="T93" fmla="*/ 285 h 289"/>
                <a:gd name="T94" fmla="*/ 358 w 1025"/>
                <a:gd name="T95" fmla="*/ 258 h 289"/>
                <a:gd name="T96" fmla="*/ 400 w 1025"/>
                <a:gd name="T97" fmla="*/ 222 h 289"/>
                <a:gd name="T98" fmla="*/ 442 w 1025"/>
                <a:gd name="T99" fmla="*/ 196 h 289"/>
                <a:gd name="T100" fmla="*/ 482 w 1025"/>
                <a:gd name="T101" fmla="*/ 173 h 289"/>
                <a:gd name="T102" fmla="*/ 470 w 1025"/>
                <a:gd name="T103" fmla="*/ 163 h 289"/>
                <a:gd name="T104" fmla="*/ 492 w 1025"/>
                <a:gd name="T105" fmla="*/ 171 h 289"/>
                <a:gd name="T106" fmla="*/ 463 w 1025"/>
                <a:gd name="T107" fmla="*/ 146 h 289"/>
                <a:gd name="T108" fmla="*/ 501 w 1025"/>
                <a:gd name="T109" fmla="*/ 134 h 289"/>
                <a:gd name="T110" fmla="*/ 506 w 1025"/>
                <a:gd name="T111" fmla="*/ 114 h 289"/>
                <a:gd name="T112" fmla="*/ 502 w 1025"/>
                <a:gd name="T113" fmla="*/ 83 h 289"/>
                <a:gd name="T114" fmla="*/ 504 w 1025"/>
                <a:gd name="T115" fmla="*/ 56 h 289"/>
                <a:gd name="T116" fmla="*/ 548 w 1025"/>
                <a:gd name="T117" fmla="*/ 35 h 289"/>
                <a:gd name="T118" fmla="*/ 477 w 1025"/>
                <a:gd name="T119" fmla="*/ 39 h 289"/>
                <a:gd name="T120" fmla="*/ 426 w 1025"/>
                <a:gd name="T121" fmla="*/ 28 h 289"/>
                <a:gd name="T122" fmla="*/ 495 w 1025"/>
                <a:gd name="T123" fmla="*/ 16 h 289"/>
                <a:gd name="T124" fmla="*/ 441 w 1025"/>
                <a:gd name="T125" fmla="*/ 2 h 2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5" h="289">
                  <a:moveTo>
                    <a:pt x="1014" y="21"/>
                  </a:moveTo>
                  <a:cubicBezTo>
                    <a:pt x="1014" y="22"/>
                    <a:pt x="1014" y="22"/>
                    <a:pt x="1014" y="22"/>
                  </a:cubicBezTo>
                  <a:cubicBezTo>
                    <a:pt x="1014" y="22"/>
                    <a:pt x="1014" y="22"/>
                    <a:pt x="1014" y="22"/>
                  </a:cubicBezTo>
                  <a:cubicBezTo>
                    <a:pt x="1014" y="24"/>
                    <a:pt x="1014" y="23"/>
                    <a:pt x="1015" y="25"/>
                  </a:cubicBezTo>
                  <a:cubicBezTo>
                    <a:pt x="1016" y="24"/>
                    <a:pt x="1017" y="24"/>
                    <a:pt x="1018" y="24"/>
                  </a:cubicBezTo>
                  <a:cubicBezTo>
                    <a:pt x="1018" y="23"/>
                    <a:pt x="1018" y="23"/>
                    <a:pt x="1018" y="23"/>
                  </a:cubicBezTo>
                  <a:cubicBezTo>
                    <a:pt x="1017" y="22"/>
                    <a:pt x="1015" y="22"/>
                    <a:pt x="1014" y="21"/>
                  </a:cubicBezTo>
                  <a:moveTo>
                    <a:pt x="283" y="21"/>
                  </a:moveTo>
                  <a:cubicBezTo>
                    <a:pt x="282" y="21"/>
                    <a:pt x="282" y="21"/>
                    <a:pt x="282" y="21"/>
                  </a:cubicBezTo>
                  <a:cubicBezTo>
                    <a:pt x="282" y="22"/>
                    <a:pt x="283" y="23"/>
                    <a:pt x="283" y="24"/>
                  </a:cubicBezTo>
                  <a:cubicBezTo>
                    <a:pt x="283" y="24"/>
                    <a:pt x="283" y="24"/>
                    <a:pt x="283" y="24"/>
                  </a:cubicBezTo>
                  <a:cubicBezTo>
                    <a:pt x="285" y="27"/>
                    <a:pt x="294" y="30"/>
                    <a:pt x="298" y="30"/>
                  </a:cubicBezTo>
                  <a:cubicBezTo>
                    <a:pt x="298" y="29"/>
                    <a:pt x="298" y="29"/>
                    <a:pt x="298" y="29"/>
                  </a:cubicBezTo>
                  <a:cubicBezTo>
                    <a:pt x="298" y="29"/>
                    <a:pt x="298" y="29"/>
                    <a:pt x="298" y="29"/>
                  </a:cubicBezTo>
                  <a:cubicBezTo>
                    <a:pt x="298" y="28"/>
                    <a:pt x="298" y="28"/>
                    <a:pt x="298" y="28"/>
                  </a:cubicBezTo>
                  <a:cubicBezTo>
                    <a:pt x="297" y="27"/>
                    <a:pt x="295" y="27"/>
                    <a:pt x="294" y="26"/>
                  </a:cubicBezTo>
                  <a:cubicBezTo>
                    <a:pt x="294" y="26"/>
                    <a:pt x="294" y="26"/>
                    <a:pt x="294" y="26"/>
                  </a:cubicBezTo>
                  <a:cubicBezTo>
                    <a:pt x="293" y="26"/>
                    <a:pt x="293" y="26"/>
                    <a:pt x="293" y="26"/>
                  </a:cubicBezTo>
                  <a:cubicBezTo>
                    <a:pt x="293" y="25"/>
                    <a:pt x="293" y="25"/>
                    <a:pt x="293" y="25"/>
                  </a:cubicBezTo>
                  <a:cubicBezTo>
                    <a:pt x="290" y="25"/>
                    <a:pt x="290" y="25"/>
                    <a:pt x="290" y="25"/>
                  </a:cubicBezTo>
                  <a:cubicBezTo>
                    <a:pt x="290" y="25"/>
                    <a:pt x="289" y="24"/>
                    <a:pt x="289" y="24"/>
                  </a:cubicBezTo>
                  <a:cubicBezTo>
                    <a:pt x="288" y="24"/>
                    <a:pt x="288" y="24"/>
                    <a:pt x="288" y="24"/>
                  </a:cubicBezTo>
                  <a:cubicBezTo>
                    <a:pt x="286" y="23"/>
                    <a:pt x="284" y="22"/>
                    <a:pt x="283" y="21"/>
                  </a:cubicBezTo>
                  <a:moveTo>
                    <a:pt x="1024" y="17"/>
                  </a:moveTo>
                  <a:cubicBezTo>
                    <a:pt x="1024" y="17"/>
                    <a:pt x="1024" y="17"/>
                    <a:pt x="1023" y="17"/>
                  </a:cubicBezTo>
                  <a:cubicBezTo>
                    <a:pt x="1023" y="18"/>
                    <a:pt x="1023" y="18"/>
                    <a:pt x="1023" y="18"/>
                  </a:cubicBezTo>
                  <a:cubicBezTo>
                    <a:pt x="1023" y="18"/>
                    <a:pt x="1023" y="18"/>
                    <a:pt x="1023" y="18"/>
                  </a:cubicBezTo>
                  <a:cubicBezTo>
                    <a:pt x="1023" y="17"/>
                    <a:pt x="1023" y="17"/>
                    <a:pt x="1023" y="17"/>
                  </a:cubicBezTo>
                  <a:cubicBezTo>
                    <a:pt x="1022" y="17"/>
                    <a:pt x="1022" y="17"/>
                    <a:pt x="1022" y="17"/>
                  </a:cubicBezTo>
                  <a:cubicBezTo>
                    <a:pt x="1021" y="17"/>
                    <a:pt x="1020" y="17"/>
                    <a:pt x="1020" y="19"/>
                  </a:cubicBezTo>
                  <a:cubicBezTo>
                    <a:pt x="1024" y="19"/>
                    <a:pt x="1024" y="19"/>
                    <a:pt x="1024" y="19"/>
                  </a:cubicBezTo>
                  <a:cubicBezTo>
                    <a:pt x="1024" y="19"/>
                    <a:pt x="1024" y="19"/>
                    <a:pt x="1024" y="19"/>
                  </a:cubicBezTo>
                  <a:cubicBezTo>
                    <a:pt x="1024" y="19"/>
                    <a:pt x="1024" y="19"/>
                    <a:pt x="1024" y="19"/>
                  </a:cubicBezTo>
                  <a:cubicBezTo>
                    <a:pt x="1024" y="19"/>
                    <a:pt x="1024" y="19"/>
                    <a:pt x="1024" y="19"/>
                  </a:cubicBezTo>
                  <a:cubicBezTo>
                    <a:pt x="1025" y="19"/>
                    <a:pt x="1025" y="19"/>
                    <a:pt x="1025" y="19"/>
                  </a:cubicBezTo>
                  <a:cubicBezTo>
                    <a:pt x="1025" y="18"/>
                    <a:pt x="1025" y="18"/>
                    <a:pt x="1025" y="18"/>
                  </a:cubicBezTo>
                  <a:cubicBezTo>
                    <a:pt x="1024" y="18"/>
                    <a:pt x="1024" y="18"/>
                    <a:pt x="1024" y="18"/>
                  </a:cubicBezTo>
                  <a:cubicBezTo>
                    <a:pt x="1024" y="17"/>
                    <a:pt x="1024" y="17"/>
                    <a:pt x="1024" y="17"/>
                  </a:cubicBezTo>
                  <a:moveTo>
                    <a:pt x="86" y="95"/>
                  </a:moveTo>
                  <a:cubicBezTo>
                    <a:pt x="84" y="95"/>
                    <a:pt x="83" y="94"/>
                    <a:pt x="82" y="92"/>
                  </a:cubicBezTo>
                  <a:cubicBezTo>
                    <a:pt x="82" y="92"/>
                    <a:pt x="82" y="93"/>
                    <a:pt x="82" y="92"/>
                  </a:cubicBezTo>
                  <a:cubicBezTo>
                    <a:pt x="82" y="92"/>
                    <a:pt x="83" y="92"/>
                    <a:pt x="83" y="91"/>
                  </a:cubicBezTo>
                  <a:cubicBezTo>
                    <a:pt x="83" y="92"/>
                    <a:pt x="83" y="92"/>
                    <a:pt x="83" y="92"/>
                  </a:cubicBezTo>
                  <a:cubicBezTo>
                    <a:pt x="84" y="93"/>
                    <a:pt x="85" y="93"/>
                    <a:pt x="86" y="93"/>
                  </a:cubicBezTo>
                  <a:cubicBezTo>
                    <a:pt x="86" y="95"/>
                    <a:pt x="86" y="95"/>
                    <a:pt x="86" y="95"/>
                  </a:cubicBezTo>
                  <a:moveTo>
                    <a:pt x="94" y="85"/>
                  </a:moveTo>
                  <a:cubicBezTo>
                    <a:pt x="94" y="84"/>
                    <a:pt x="94" y="84"/>
                    <a:pt x="94" y="84"/>
                  </a:cubicBezTo>
                  <a:cubicBezTo>
                    <a:pt x="93" y="84"/>
                    <a:pt x="94" y="84"/>
                    <a:pt x="93" y="84"/>
                  </a:cubicBezTo>
                  <a:cubicBezTo>
                    <a:pt x="94" y="83"/>
                    <a:pt x="94" y="83"/>
                    <a:pt x="94" y="83"/>
                  </a:cubicBezTo>
                  <a:cubicBezTo>
                    <a:pt x="97" y="83"/>
                    <a:pt x="97" y="83"/>
                    <a:pt x="97" y="83"/>
                  </a:cubicBezTo>
                  <a:cubicBezTo>
                    <a:pt x="97" y="83"/>
                    <a:pt x="97" y="83"/>
                    <a:pt x="97" y="83"/>
                  </a:cubicBezTo>
                  <a:cubicBezTo>
                    <a:pt x="98" y="83"/>
                    <a:pt x="98" y="84"/>
                    <a:pt x="99" y="84"/>
                  </a:cubicBezTo>
                  <a:cubicBezTo>
                    <a:pt x="99" y="85"/>
                    <a:pt x="99" y="85"/>
                    <a:pt x="99" y="85"/>
                  </a:cubicBezTo>
                  <a:cubicBezTo>
                    <a:pt x="98" y="85"/>
                    <a:pt x="97" y="84"/>
                    <a:pt x="95" y="84"/>
                  </a:cubicBezTo>
                  <a:cubicBezTo>
                    <a:pt x="95" y="84"/>
                    <a:pt x="94" y="85"/>
                    <a:pt x="94" y="85"/>
                  </a:cubicBezTo>
                  <a:moveTo>
                    <a:pt x="88" y="77"/>
                  </a:moveTo>
                  <a:cubicBezTo>
                    <a:pt x="88" y="77"/>
                    <a:pt x="88" y="77"/>
                    <a:pt x="88" y="77"/>
                  </a:cubicBezTo>
                  <a:cubicBezTo>
                    <a:pt x="87" y="78"/>
                    <a:pt x="88" y="77"/>
                    <a:pt x="87" y="78"/>
                  </a:cubicBezTo>
                  <a:cubicBezTo>
                    <a:pt x="87" y="78"/>
                    <a:pt x="87" y="78"/>
                    <a:pt x="87" y="78"/>
                  </a:cubicBezTo>
                  <a:cubicBezTo>
                    <a:pt x="87" y="78"/>
                    <a:pt x="87" y="78"/>
                    <a:pt x="87" y="78"/>
                  </a:cubicBezTo>
                  <a:cubicBezTo>
                    <a:pt x="87" y="77"/>
                    <a:pt x="87" y="77"/>
                    <a:pt x="87" y="77"/>
                  </a:cubicBezTo>
                  <a:cubicBezTo>
                    <a:pt x="88" y="77"/>
                    <a:pt x="88" y="77"/>
                    <a:pt x="88" y="77"/>
                  </a:cubicBezTo>
                  <a:moveTo>
                    <a:pt x="38" y="74"/>
                  </a:moveTo>
                  <a:cubicBezTo>
                    <a:pt x="38" y="73"/>
                    <a:pt x="38" y="73"/>
                    <a:pt x="38" y="73"/>
                  </a:cubicBezTo>
                  <a:cubicBezTo>
                    <a:pt x="39" y="73"/>
                    <a:pt x="39" y="73"/>
                    <a:pt x="39" y="73"/>
                  </a:cubicBezTo>
                  <a:cubicBezTo>
                    <a:pt x="39" y="74"/>
                    <a:pt x="39" y="74"/>
                    <a:pt x="39" y="74"/>
                  </a:cubicBezTo>
                  <a:cubicBezTo>
                    <a:pt x="38" y="74"/>
                    <a:pt x="38" y="74"/>
                    <a:pt x="38" y="74"/>
                  </a:cubicBezTo>
                  <a:moveTo>
                    <a:pt x="22" y="55"/>
                  </a:moveTo>
                  <a:cubicBezTo>
                    <a:pt x="21" y="55"/>
                    <a:pt x="21" y="55"/>
                    <a:pt x="21" y="54"/>
                  </a:cubicBezTo>
                  <a:cubicBezTo>
                    <a:pt x="22" y="55"/>
                    <a:pt x="21" y="54"/>
                    <a:pt x="22" y="55"/>
                  </a:cubicBezTo>
                  <a:moveTo>
                    <a:pt x="19" y="51"/>
                  </a:moveTo>
                  <a:cubicBezTo>
                    <a:pt x="19" y="50"/>
                    <a:pt x="19" y="50"/>
                    <a:pt x="20" y="49"/>
                  </a:cubicBezTo>
                  <a:cubicBezTo>
                    <a:pt x="21" y="49"/>
                    <a:pt x="20" y="49"/>
                    <a:pt x="21" y="50"/>
                  </a:cubicBezTo>
                  <a:cubicBezTo>
                    <a:pt x="21" y="50"/>
                    <a:pt x="21" y="50"/>
                    <a:pt x="21" y="50"/>
                  </a:cubicBezTo>
                  <a:cubicBezTo>
                    <a:pt x="21" y="50"/>
                    <a:pt x="21" y="50"/>
                    <a:pt x="21" y="50"/>
                  </a:cubicBezTo>
                  <a:cubicBezTo>
                    <a:pt x="21" y="50"/>
                    <a:pt x="21" y="50"/>
                    <a:pt x="21" y="50"/>
                  </a:cubicBezTo>
                  <a:cubicBezTo>
                    <a:pt x="21" y="51"/>
                    <a:pt x="21" y="51"/>
                    <a:pt x="21" y="51"/>
                  </a:cubicBezTo>
                  <a:cubicBezTo>
                    <a:pt x="19" y="51"/>
                    <a:pt x="19" y="51"/>
                    <a:pt x="19" y="51"/>
                  </a:cubicBezTo>
                  <a:cubicBezTo>
                    <a:pt x="19" y="51"/>
                    <a:pt x="19" y="51"/>
                    <a:pt x="19" y="51"/>
                  </a:cubicBezTo>
                  <a:cubicBezTo>
                    <a:pt x="19" y="51"/>
                    <a:pt x="19" y="51"/>
                    <a:pt x="19" y="51"/>
                  </a:cubicBezTo>
                  <a:moveTo>
                    <a:pt x="129" y="43"/>
                  </a:moveTo>
                  <a:cubicBezTo>
                    <a:pt x="128" y="43"/>
                    <a:pt x="128" y="43"/>
                    <a:pt x="128" y="42"/>
                  </a:cubicBezTo>
                  <a:cubicBezTo>
                    <a:pt x="129" y="43"/>
                    <a:pt x="128" y="42"/>
                    <a:pt x="129" y="43"/>
                  </a:cubicBezTo>
                  <a:moveTo>
                    <a:pt x="133" y="39"/>
                  </a:moveTo>
                  <a:cubicBezTo>
                    <a:pt x="132" y="39"/>
                    <a:pt x="132" y="39"/>
                    <a:pt x="132" y="38"/>
                  </a:cubicBezTo>
                  <a:cubicBezTo>
                    <a:pt x="133" y="39"/>
                    <a:pt x="132" y="38"/>
                    <a:pt x="133" y="39"/>
                  </a:cubicBezTo>
                  <a:moveTo>
                    <a:pt x="136" y="38"/>
                  </a:moveTo>
                  <a:cubicBezTo>
                    <a:pt x="136" y="38"/>
                    <a:pt x="136" y="38"/>
                    <a:pt x="136" y="38"/>
                  </a:cubicBezTo>
                  <a:cubicBezTo>
                    <a:pt x="139" y="38"/>
                    <a:pt x="139" y="38"/>
                    <a:pt x="139" y="38"/>
                  </a:cubicBezTo>
                  <a:cubicBezTo>
                    <a:pt x="139" y="38"/>
                    <a:pt x="139" y="38"/>
                    <a:pt x="139" y="38"/>
                  </a:cubicBezTo>
                  <a:cubicBezTo>
                    <a:pt x="141" y="38"/>
                    <a:pt x="141" y="38"/>
                    <a:pt x="141" y="38"/>
                  </a:cubicBezTo>
                  <a:cubicBezTo>
                    <a:pt x="141" y="38"/>
                    <a:pt x="141" y="38"/>
                    <a:pt x="141" y="38"/>
                  </a:cubicBezTo>
                  <a:cubicBezTo>
                    <a:pt x="140" y="38"/>
                    <a:pt x="141" y="38"/>
                    <a:pt x="140" y="38"/>
                  </a:cubicBezTo>
                  <a:cubicBezTo>
                    <a:pt x="136" y="38"/>
                    <a:pt x="136" y="38"/>
                    <a:pt x="136" y="38"/>
                  </a:cubicBezTo>
                  <a:moveTo>
                    <a:pt x="198" y="31"/>
                  </a:moveTo>
                  <a:cubicBezTo>
                    <a:pt x="198" y="30"/>
                    <a:pt x="198" y="30"/>
                    <a:pt x="198" y="30"/>
                  </a:cubicBezTo>
                  <a:cubicBezTo>
                    <a:pt x="199" y="30"/>
                    <a:pt x="198" y="30"/>
                    <a:pt x="199" y="30"/>
                  </a:cubicBezTo>
                  <a:cubicBezTo>
                    <a:pt x="199" y="30"/>
                    <a:pt x="200" y="30"/>
                    <a:pt x="200" y="30"/>
                  </a:cubicBezTo>
                  <a:cubicBezTo>
                    <a:pt x="200" y="31"/>
                    <a:pt x="200" y="31"/>
                    <a:pt x="200" y="31"/>
                  </a:cubicBezTo>
                  <a:cubicBezTo>
                    <a:pt x="198" y="31"/>
                    <a:pt x="198" y="31"/>
                    <a:pt x="198" y="31"/>
                  </a:cubicBezTo>
                  <a:moveTo>
                    <a:pt x="78" y="29"/>
                  </a:moveTo>
                  <a:cubicBezTo>
                    <a:pt x="78" y="28"/>
                    <a:pt x="78" y="28"/>
                    <a:pt x="78" y="28"/>
                  </a:cubicBezTo>
                  <a:cubicBezTo>
                    <a:pt x="78" y="28"/>
                    <a:pt x="78" y="28"/>
                    <a:pt x="78" y="28"/>
                  </a:cubicBezTo>
                  <a:cubicBezTo>
                    <a:pt x="78" y="29"/>
                    <a:pt x="78" y="29"/>
                    <a:pt x="78" y="29"/>
                  </a:cubicBezTo>
                  <a:cubicBezTo>
                    <a:pt x="79" y="29"/>
                    <a:pt x="79" y="29"/>
                    <a:pt x="79" y="29"/>
                  </a:cubicBezTo>
                  <a:cubicBezTo>
                    <a:pt x="79" y="29"/>
                    <a:pt x="79" y="29"/>
                    <a:pt x="79" y="29"/>
                  </a:cubicBezTo>
                  <a:cubicBezTo>
                    <a:pt x="78" y="29"/>
                    <a:pt x="78" y="29"/>
                    <a:pt x="78" y="29"/>
                  </a:cubicBezTo>
                  <a:moveTo>
                    <a:pt x="165" y="9"/>
                  </a:moveTo>
                  <a:cubicBezTo>
                    <a:pt x="165" y="9"/>
                    <a:pt x="165" y="9"/>
                    <a:pt x="164" y="9"/>
                  </a:cubicBezTo>
                  <a:cubicBezTo>
                    <a:pt x="163" y="9"/>
                    <a:pt x="162" y="10"/>
                    <a:pt x="161" y="11"/>
                  </a:cubicBezTo>
                  <a:cubicBezTo>
                    <a:pt x="161" y="13"/>
                    <a:pt x="161" y="13"/>
                    <a:pt x="161" y="13"/>
                  </a:cubicBezTo>
                  <a:cubicBezTo>
                    <a:pt x="160" y="13"/>
                    <a:pt x="160" y="13"/>
                    <a:pt x="160" y="13"/>
                  </a:cubicBezTo>
                  <a:cubicBezTo>
                    <a:pt x="160" y="12"/>
                    <a:pt x="160" y="12"/>
                    <a:pt x="160" y="12"/>
                  </a:cubicBezTo>
                  <a:cubicBezTo>
                    <a:pt x="156" y="13"/>
                    <a:pt x="154" y="14"/>
                    <a:pt x="151" y="14"/>
                  </a:cubicBezTo>
                  <a:cubicBezTo>
                    <a:pt x="151" y="16"/>
                    <a:pt x="151" y="16"/>
                    <a:pt x="152" y="17"/>
                  </a:cubicBezTo>
                  <a:cubicBezTo>
                    <a:pt x="152" y="17"/>
                    <a:pt x="152" y="17"/>
                    <a:pt x="152" y="17"/>
                  </a:cubicBezTo>
                  <a:cubicBezTo>
                    <a:pt x="150" y="17"/>
                    <a:pt x="149" y="16"/>
                    <a:pt x="148" y="15"/>
                  </a:cubicBezTo>
                  <a:cubicBezTo>
                    <a:pt x="147" y="15"/>
                    <a:pt x="147" y="15"/>
                    <a:pt x="147" y="15"/>
                  </a:cubicBezTo>
                  <a:cubicBezTo>
                    <a:pt x="147" y="15"/>
                    <a:pt x="146" y="14"/>
                    <a:pt x="146" y="14"/>
                  </a:cubicBezTo>
                  <a:cubicBezTo>
                    <a:pt x="145" y="14"/>
                    <a:pt x="145" y="14"/>
                    <a:pt x="145" y="14"/>
                  </a:cubicBezTo>
                  <a:cubicBezTo>
                    <a:pt x="145" y="13"/>
                    <a:pt x="145" y="13"/>
                    <a:pt x="145" y="13"/>
                  </a:cubicBezTo>
                  <a:cubicBezTo>
                    <a:pt x="143" y="14"/>
                    <a:pt x="141" y="14"/>
                    <a:pt x="139" y="14"/>
                  </a:cubicBezTo>
                  <a:cubicBezTo>
                    <a:pt x="139" y="14"/>
                    <a:pt x="139" y="14"/>
                    <a:pt x="139" y="14"/>
                  </a:cubicBezTo>
                  <a:cubicBezTo>
                    <a:pt x="138" y="14"/>
                    <a:pt x="136" y="14"/>
                    <a:pt x="134" y="14"/>
                  </a:cubicBezTo>
                  <a:cubicBezTo>
                    <a:pt x="133" y="14"/>
                    <a:pt x="131" y="14"/>
                    <a:pt x="130" y="14"/>
                  </a:cubicBezTo>
                  <a:cubicBezTo>
                    <a:pt x="127" y="14"/>
                    <a:pt x="125" y="14"/>
                    <a:pt x="124" y="15"/>
                  </a:cubicBezTo>
                  <a:cubicBezTo>
                    <a:pt x="122" y="15"/>
                    <a:pt x="123" y="15"/>
                    <a:pt x="122" y="16"/>
                  </a:cubicBezTo>
                  <a:cubicBezTo>
                    <a:pt x="124" y="17"/>
                    <a:pt x="123" y="17"/>
                    <a:pt x="124" y="18"/>
                  </a:cubicBezTo>
                  <a:cubicBezTo>
                    <a:pt x="124" y="18"/>
                    <a:pt x="124" y="18"/>
                    <a:pt x="124" y="18"/>
                  </a:cubicBezTo>
                  <a:cubicBezTo>
                    <a:pt x="127" y="18"/>
                    <a:pt x="127" y="18"/>
                    <a:pt x="127" y="18"/>
                  </a:cubicBezTo>
                  <a:cubicBezTo>
                    <a:pt x="127" y="19"/>
                    <a:pt x="127" y="19"/>
                    <a:pt x="127" y="19"/>
                  </a:cubicBezTo>
                  <a:cubicBezTo>
                    <a:pt x="129" y="20"/>
                    <a:pt x="129" y="21"/>
                    <a:pt x="131" y="21"/>
                  </a:cubicBezTo>
                  <a:cubicBezTo>
                    <a:pt x="131" y="22"/>
                    <a:pt x="131" y="22"/>
                    <a:pt x="130" y="23"/>
                  </a:cubicBezTo>
                  <a:cubicBezTo>
                    <a:pt x="130" y="23"/>
                    <a:pt x="130" y="23"/>
                    <a:pt x="130" y="23"/>
                  </a:cubicBezTo>
                  <a:cubicBezTo>
                    <a:pt x="130" y="23"/>
                    <a:pt x="130" y="23"/>
                    <a:pt x="130" y="23"/>
                  </a:cubicBezTo>
                  <a:cubicBezTo>
                    <a:pt x="129" y="23"/>
                    <a:pt x="129" y="23"/>
                    <a:pt x="129" y="23"/>
                  </a:cubicBezTo>
                  <a:cubicBezTo>
                    <a:pt x="129" y="22"/>
                    <a:pt x="129" y="21"/>
                    <a:pt x="129" y="21"/>
                  </a:cubicBezTo>
                  <a:cubicBezTo>
                    <a:pt x="128" y="21"/>
                    <a:pt x="128" y="21"/>
                    <a:pt x="128" y="21"/>
                  </a:cubicBezTo>
                  <a:cubicBezTo>
                    <a:pt x="128" y="20"/>
                    <a:pt x="128" y="20"/>
                    <a:pt x="128" y="20"/>
                  </a:cubicBezTo>
                  <a:cubicBezTo>
                    <a:pt x="127" y="20"/>
                    <a:pt x="125" y="20"/>
                    <a:pt x="123" y="19"/>
                  </a:cubicBezTo>
                  <a:cubicBezTo>
                    <a:pt x="123" y="19"/>
                    <a:pt x="123" y="18"/>
                    <a:pt x="123" y="18"/>
                  </a:cubicBezTo>
                  <a:cubicBezTo>
                    <a:pt x="122" y="17"/>
                    <a:pt x="122" y="17"/>
                    <a:pt x="121" y="17"/>
                  </a:cubicBezTo>
                  <a:cubicBezTo>
                    <a:pt x="119" y="17"/>
                    <a:pt x="119" y="17"/>
                    <a:pt x="119" y="18"/>
                  </a:cubicBezTo>
                  <a:cubicBezTo>
                    <a:pt x="114" y="18"/>
                    <a:pt x="114" y="18"/>
                    <a:pt x="114" y="18"/>
                  </a:cubicBezTo>
                  <a:cubicBezTo>
                    <a:pt x="114" y="18"/>
                    <a:pt x="114" y="17"/>
                    <a:pt x="114" y="17"/>
                  </a:cubicBezTo>
                  <a:cubicBezTo>
                    <a:pt x="113" y="17"/>
                    <a:pt x="113" y="17"/>
                    <a:pt x="113" y="17"/>
                  </a:cubicBezTo>
                  <a:cubicBezTo>
                    <a:pt x="113" y="16"/>
                    <a:pt x="113" y="16"/>
                    <a:pt x="113" y="16"/>
                  </a:cubicBezTo>
                  <a:cubicBezTo>
                    <a:pt x="113" y="16"/>
                    <a:pt x="113" y="16"/>
                    <a:pt x="113" y="16"/>
                  </a:cubicBezTo>
                  <a:cubicBezTo>
                    <a:pt x="113" y="18"/>
                    <a:pt x="113" y="18"/>
                    <a:pt x="113" y="18"/>
                  </a:cubicBezTo>
                  <a:cubicBezTo>
                    <a:pt x="112" y="18"/>
                    <a:pt x="112" y="18"/>
                    <a:pt x="112" y="18"/>
                  </a:cubicBezTo>
                  <a:cubicBezTo>
                    <a:pt x="111" y="19"/>
                    <a:pt x="110" y="20"/>
                    <a:pt x="109" y="21"/>
                  </a:cubicBezTo>
                  <a:cubicBezTo>
                    <a:pt x="107" y="21"/>
                    <a:pt x="107" y="21"/>
                    <a:pt x="107" y="21"/>
                  </a:cubicBezTo>
                  <a:cubicBezTo>
                    <a:pt x="107" y="20"/>
                    <a:pt x="107" y="20"/>
                    <a:pt x="106" y="19"/>
                  </a:cubicBezTo>
                  <a:cubicBezTo>
                    <a:pt x="105" y="19"/>
                    <a:pt x="104" y="19"/>
                    <a:pt x="103" y="20"/>
                  </a:cubicBezTo>
                  <a:cubicBezTo>
                    <a:pt x="104" y="21"/>
                    <a:pt x="104" y="21"/>
                    <a:pt x="105" y="22"/>
                  </a:cubicBezTo>
                  <a:cubicBezTo>
                    <a:pt x="105" y="23"/>
                    <a:pt x="105" y="23"/>
                    <a:pt x="105" y="23"/>
                  </a:cubicBezTo>
                  <a:cubicBezTo>
                    <a:pt x="107" y="23"/>
                    <a:pt x="107" y="23"/>
                    <a:pt x="107" y="23"/>
                  </a:cubicBezTo>
                  <a:cubicBezTo>
                    <a:pt x="107" y="24"/>
                    <a:pt x="107" y="24"/>
                    <a:pt x="107" y="24"/>
                  </a:cubicBezTo>
                  <a:cubicBezTo>
                    <a:pt x="110" y="24"/>
                    <a:pt x="110" y="24"/>
                    <a:pt x="110" y="24"/>
                  </a:cubicBezTo>
                  <a:cubicBezTo>
                    <a:pt x="110" y="24"/>
                    <a:pt x="110" y="24"/>
                    <a:pt x="110" y="24"/>
                  </a:cubicBezTo>
                  <a:cubicBezTo>
                    <a:pt x="111" y="24"/>
                    <a:pt x="112" y="24"/>
                    <a:pt x="113" y="25"/>
                  </a:cubicBezTo>
                  <a:cubicBezTo>
                    <a:pt x="113" y="25"/>
                    <a:pt x="113" y="25"/>
                    <a:pt x="113" y="25"/>
                  </a:cubicBezTo>
                  <a:cubicBezTo>
                    <a:pt x="111" y="25"/>
                    <a:pt x="111" y="25"/>
                    <a:pt x="111" y="25"/>
                  </a:cubicBezTo>
                  <a:cubicBezTo>
                    <a:pt x="111" y="25"/>
                    <a:pt x="111" y="25"/>
                    <a:pt x="111" y="25"/>
                  </a:cubicBezTo>
                  <a:cubicBezTo>
                    <a:pt x="110" y="26"/>
                    <a:pt x="110" y="26"/>
                    <a:pt x="109" y="26"/>
                  </a:cubicBezTo>
                  <a:cubicBezTo>
                    <a:pt x="109" y="25"/>
                    <a:pt x="109" y="25"/>
                    <a:pt x="109" y="25"/>
                  </a:cubicBezTo>
                  <a:cubicBezTo>
                    <a:pt x="107" y="24"/>
                    <a:pt x="105" y="23"/>
                    <a:pt x="103" y="23"/>
                  </a:cubicBezTo>
                  <a:cubicBezTo>
                    <a:pt x="103" y="22"/>
                    <a:pt x="103" y="22"/>
                    <a:pt x="103" y="22"/>
                  </a:cubicBezTo>
                  <a:cubicBezTo>
                    <a:pt x="98" y="21"/>
                    <a:pt x="98" y="21"/>
                    <a:pt x="98" y="21"/>
                  </a:cubicBezTo>
                  <a:cubicBezTo>
                    <a:pt x="98" y="20"/>
                    <a:pt x="98" y="20"/>
                    <a:pt x="98" y="20"/>
                  </a:cubicBezTo>
                  <a:cubicBezTo>
                    <a:pt x="97" y="20"/>
                    <a:pt x="97" y="20"/>
                    <a:pt x="97" y="20"/>
                  </a:cubicBezTo>
                  <a:cubicBezTo>
                    <a:pt x="96" y="19"/>
                    <a:pt x="96" y="19"/>
                    <a:pt x="96" y="19"/>
                  </a:cubicBezTo>
                  <a:cubicBezTo>
                    <a:pt x="96" y="19"/>
                    <a:pt x="95" y="19"/>
                    <a:pt x="94" y="19"/>
                  </a:cubicBezTo>
                  <a:cubicBezTo>
                    <a:pt x="93" y="19"/>
                    <a:pt x="93" y="19"/>
                    <a:pt x="93" y="19"/>
                  </a:cubicBezTo>
                  <a:cubicBezTo>
                    <a:pt x="93" y="20"/>
                    <a:pt x="93" y="20"/>
                    <a:pt x="93" y="21"/>
                  </a:cubicBezTo>
                  <a:cubicBezTo>
                    <a:pt x="92" y="21"/>
                    <a:pt x="92" y="21"/>
                    <a:pt x="92" y="21"/>
                  </a:cubicBezTo>
                  <a:cubicBezTo>
                    <a:pt x="92" y="24"/>
                    <a:pt x="93" y="25"/>
                    <a:pt x="96" y="26"/>
                  </a:cubicBezTo>
                  <a:cubicBezTo>
                    <a:pt x="96" y="28"/>
                    <a:pt x="96" y="28"/>
                    <a:pt x="96" y="28"/>
                  </a:cubicBezTo>
                  <a:cubicBezTo>
                    <a:pt x="94" y="27"/>
                    <a:pt x="93" y="25"/>
                    <a:pt x="91" y="24"/>
                  </a:cubicBezTo>
                  <a:cubicBezTo>
                    <a:pt x="91" y="24"/>
                    <a:pt x="91" y="24"/>
                    <a:pt x="91" y="24"/>
                  </a:cubicBezTo>
                  <a:cubicBezTo>
                    <a:pt x="91" y="27"/>
                    <a:pt x="91" y="27"/>
                    <a:pt x="91" y="27"/>
                  </a:cubicBezTo>
                  <a:cubicBezTo>
                    <a:pt x="88" y="26"/>
                    <a:pt x="88" y="25"/>
                    <a:pt x="87" y="24"/>
                  </a:cubicBezTo>
                  <a:cubicBezTo>
                    <a:pt x="87" y="23"/>
                    <a:pt x="87" y="23"/>
                    <a:pt x="87" y="23"/>
                  </a:cubicBezTo>
                  <a:cubicBezTo>
                    <a:pt x="86" y="23"/>
                    <a:pt x="86" y="23"/>
                    <a:pt x="86" y="23"/>
                  </a:cubicBezTo>
                  <a:cubicBezTo>
                    <a:pt x="85" y="22"/>
                    <a:pt x="85" y="22"/>
                    <a:pt x="85" y="22"/>
                  </a:cubicBezTo>
                  <a:cubicBezTo>
                    <a:pt x="83" y="22"/>
                    <a:pt x="83" y="22"/>
                    <a:pt x="83" y="22"/>
                  </a:cubicBezTo>
                  <a:cubicBezTo>
                    <a:pt x="83" y="21"/>
                    <a:pt x="83" y="21"/>
                    <a:pt x="83" y="21"/>
                  </a:cubicBezTo>
                  <a:cubicBezTo>
                    <a:pt x="82" y="21"/>
                    <a:pt x="82" y="21"/>
                    <a:pt x="82" y="21"/>
                  </a:cubicBezTo>
                  <a:cubicBezTo>
                    <a:pt x="82" y="21"/>
                    <a:pt x="82" y="21"/>
                    <a:pt x="82" y="21"/>
                  </a:cubicBezTo>
                  <a:cubicBezTo>
                    <a:pt x="80" y="20"/>
                    <a:pt x="78" y="20"/>
                    <a:pt x="76" y="20"/>
                  </a:cubicBezTo>
                  <a:cubicBezTo>
                    <a:pt x="76" y="20"/>
                    <a:pt x="76" y="20"/>
                    <a:pt x="76" y="20"/>
                  </a:cubicBezTo>
                  <a:cubicBezTo>
                    <a:pt x="75" y="20"/>
                    <a:pt x="74" y="19"/>
                    <a:pt x="73" y="19"/>
                  </a:cubicBezTo>
                  <a:cubicBezTo>
                    <a:pt x="72" y="18"/>
                    <a:pt x="72" y="18"/>
                    <a:pt x="72" y="17"/>
                  </a:cubicBezTo>
                  <a:cubicBezTo>
                    <a:pt x="66" y="17"/>
                    <a:pt x="66" y="17"/>
                    <a:pt x="66" y="17"/>
                  </a:cubicBezTo>
                  <a:cubicBezTo>
                    <a:pt x="66" y="19"/>
                    <a:pt x="67" y="19"/>
                    <a:pt x="67" y="20"/>
                  </a:cubicBezTo>
                  <a:cubicBezTo>
                    <a:pt x="68" y="20"/>
                    <a:pt x="68" y="20"/>
                    <a:pt x="68" y="20"/>
                  </a:cubicBezTo>
                  <a:cubicBezTo>
                    <a:pt x="68" y="21"/>
                    <a:pt x="67" y="21"/>
                    <a:pt x="69" y="22"/>
                  </a:cubicBezTo>
                  <a:cubicBezTo>
                    <a:pt x="69" y="22"/>
                    <a:pt x="69" y="22"/>
                    <a:pt x="69" y="22"/>
                  </a:cubicBezTo>
                  <a:cubicBezTo>
                    <a:pt x="68" y="22"/>
                    <a:pt x="66" y="22"/>
                    <a:pt x="65" y="22"/>
                  </a:cubicBezTo>
                  <a:cubicBezTo>
                    <a:pt x="65" y="21"/>
                    <a:pt x="65" y="21"/>
                    <a:pt x="65" y="21"/>
                  </a:cubicBezTo>
                  <a:cubicBezTo>
                    <a:pt x="65" y="21"/>
                    <a:pt x="65" y="21"/>
                    <a:pt x="64" y="21"/>
                  </a:cubicBezTo>
                  <a:cubicBezTo>
                    <a:pt x="63" y="21"/>
                    <a:pt x="62" y="22"/>
                    <a:pt x="61" y="22"/>
                  </a:cubicBezTo>
                  <a:cubicBezTo>
                    <a:pt x="60" y="22"/>
                    <a:pt x="58" y="22"/>
                    <a:pt x="57" y="22"/>
                  </a:cubicBezTo>
                  <a:cubicBezTo>
                    <a:pt x="57" y="23"/>
                    <a:pt x="58" y="24"/>
                    <a:pt x="58" y="25"/>
                  </a:cubicBezTo>
                  <a:cubicBezTo>
                    <a:pt x="59" y="25"/>
                    <a:pt x="60" y="25"/>
                    <a:pt x="62" y="25"/>
                  </a:cubicBezTo>
                  <a:cubicBezTo>
                    <a:pt x="62" y="26"/>
                    <a:pt x="62" y="26"/>
                    <a:pt x="62" y="26"/>
                  </a:cubicBezTo>
                  <a:cubicBezTo>
                    <a:pt x="63" y="26"/>
                    <a:pt x="64" y="27"/>
                    <a:pt x="65" y="27"/>
                  </a:cubicBezTo>
                  <a:cubicBezTo>
                    <a:pt x="65" y="27"/>
                    <a:pt x="65" y="26"/>
                    <a:pt x="66" y="26"/>
                  </a:cubicBezTo>
                  <a:cubicBezTo>
                    <a:pt x="66" y="26"/>
                    <a:pt x="66" y="26"/>
                    <a:pt x="66" y="26"/>
                  </a:cubicBezTo>
                  <a:cubicBezTo>
                    <a:pt x="67" y="26"/>
                    <a:pt x="67" y="26"/>
                    <a:pt x="67" y="26"/>
                  </a:cubicBezTo>
                  <a:cubicBezTo>
                    <a:pt x="67" y="25"/>
                    <a:pt x="67" y="25"/>
                    <a:pt x="67" y="25"/>
                  </a:cubicBezTo>
                  <a:cubicBezTo>
                    <a:pt x="67" y="25"/>
                    <a:pt x="67" y="25"/>
                    <a:pt x="68" y="25"/>
                  </a:cubicBezTo>
                  <a:cubicBezTo>
                    <a:pt x="68" y="25"/>
                    <a:pt x="69" y="26"/>
                    <a:pt x="69" y="26"/>
                  </a:cubicBezTo>
                  <a:cubicBezTo>
                    <a:pt x="69" y="26"/>
                    <a:pt x="70" y="26"/>
                    <a:pt x="70" y="26"/>
                  </a:cubicBezTo>
                  <a:cubicBezTo>
                    <a:pt x="71" y="26"/>
                    <a:pt x="72" y="26"/>
                    <a:pt x="72" y="25"/>
                  </a:cubicBezTo>
                  <a:cubicBezTo>
                    <a:pt x="74" y="25"/>
                    <a:pt x="74" y="25"/>
                    <a:pt x="75" y="26"/>
                  </a:cubicBezTo>
                  <a:cubicBezTo>
                    <a:pt x="75" y="27"/>
                    <a:pt x="75" y="27"/>
                    <a:pt x="75" y="27"/>
                  </a:cubicBezTo>
                  <a:cubicBezTo>
                    <a:pt x="74" y="27"/>
                    <a:pt x="74" y="27"/>
                    <a:pt x="73" y="27"/>
                  </a:cubicBezTo>
                  <a:cubicBezTo>
                    <a:pt x="73" y="30"/>
                    <a:pt x="73" y="30"/>
                    <a:pt x="73" y="30"/>
                  </a:cubicBezTo>
                  <a:cubicBezTo>
                    <a:pt x="73" y="30"/>
                    <a:pt x="73" y="30"/>
                    <a:pt x="73" y="30"/>
                  </a:cubicBezTo>
                  <a:cubicBezTo>
                    <a:pt x="73" y="31"/>
                    <a:pt x="73" y="31"/>
                    <a:pt x="73" y="31"/>
                  </a:cubicBezTo>
                  <a:cubicBezTo>
                    <a:pt x="73" y="31"/>
                    <a:pt x="73" y="31"/>
                    <a:pt x="73" y="31"/>
                  </a:cubicBezTo>
                  <a:cubicBezTo>
                    <a:pt x="72" y="30"/>
                    <a:pt x="72" y="29"/>
                    <a:pt x="71" y="27"/>
                  </a:cubicBezTo>
                  <a:cubicBezTo>
                    <a:pt x="70" y="28"/>
                    <a:pt x="69" y="28"/>
                    <a:pt x="67" y="28"/>
                  </a:cubicBezTo>
                  <a:cubicBezTo>
                    <a:pt x="67" y="28"/>
                    <a:pt x="67" y="28"/>
                    <a:pt x="67" y="28"/>
                  </a:cubicBezTo>
                  <a:cubicBezTo>
                    <a:pt x="67" y="28"/>
                    <a:pt x="67" y="28"/>
                    <a:pt x="67" y="28"/>
                  </a:cubicBezTo>
                  <a:cubicBezTo>
                    <a:pt x="67" y="30"/>
                    <a:pt x="68" y="31"/>
                    <a:pt x="69" y="31"/>
                  </a:cubicBezTo>
                  <a:cubicBezTo>
                    <a:pt x="69" y="33"/>
                    <a:pt x="69" y="33"/>
                    <a:pt x="69" y="33"/>
                  </a:cubicBezTo>
                  <a:cubicBezTo>
                    <a:pt x="69" y="33"/>
                    <a:pt x="69" y="33"/>
                    <a:pt x="69" y="33"/>
                  </a:cubicBezTo>
                  <a:cubicBezTo>
                    <a:pt x="68" y="32"/>
                    <a:pt x="66" y="29"/>
                    <a:pt x="66" y="28"/>
                  </a:cubicBezTo>
                  <a:cubicBezTo>
                    <a:pt x="64" y="28"/>
                    <a:pt x="63" y="27"/>
                    <a:pt x="61" y="27"/>
                  </a:cubicBezTo>
                  <a:cubicBezTo>
                    <a:pt x="60" y="27"/>
                    <a:pt x="60" y="27"/>
                    <a:pt x="59" y="28"/>
                  </a:cubicBezTo>
                  <a:cubicBezTo>
                    <a:pt x="59" y="28"/>
                    <a:pt x="60" y="29"/>
                    <a:pt x="60" y="29"/>
                  </a:cubicBezTo>
                  <a:cubicBezTo>
                    <a:pt x="60" y="30"/>
                    <a:pt x="60" y="30"/>
                    <a:pt x="60" y="30"/>
                  </a:cubicBezTo>
                  <a:cubicBezTo>
                    <a:pt x="59" y="30"/>
                    <a:pt x="59" y="29"/>
                    <a:pt x="58" y="29"/>
                  </a:cubicBezTo>
                  <a:cubicBezTo>
                    <a:pt x="58" y="28"/>
                    <a:pt x="58" y="28"/>
                    <a:pt x="58" y="28"/>
                  </a:cubicBezTo>
                  <a:cubicBezTo>
                    <a:pt x="57" y="28"/>
                    <a:pt x="57" y="28"/>
                    <a:pt x="56" y="28"/>
                  </a:cubicBezTo>
                  <a:cubicBezTo>
                    <a:pt x="56" y="27"/>
                    <a:pt x="56" y="27"/>
                    <a:pt x="55" y="26"/>
                  </a:cubicBezTo>
                  <a:cubicBezTo>
                    <a:pt x="55" y="26"/>
                    <a:pt x="54" y="25"/>
                    <a:pt x="53" y="25"/>
                  </a:cubicBezTo>
                  <a:cubicBezTo>
                    <a:pt x="53" y="25"/>
                    <a:pt x="53" y="25"/>
                    <a:pt x="53" y="25"/>
                  </a:cubicBezTo>
                  <a:cubicBezTo>
                    <a:pt x="52" y="25"/>
                    <a:pt x="52" y="25"/>
                    <a:pt x="51" y="25"/>
                  </a:cubicBezTo>
                  <a:cubicBezTo>
                    <a:pt x="51" y="25"/>
                    <a:pt x="51" y="25"/>
                    <a:pt x="51" y="25"/>
                  </a:cubicBezTo>
                  <a:cubicBezTo>
                    <a:pt x="50" y="26"/>
                    <a:pt x="49" y="26"/>
                    <a:pt x="48" y="26"/>
                  </a:cubicBezTo>
                  <a:cubicBezTo>
                    <a:pt x="47" y="27"/>
                    <a:pt x="47" y="27"/>
                    <a:pt x="46" y="28"/>
                  </a:cubicBezTo>
                  <a:cubicBezTo>
                    <a:pt x="46" y="28"/>
                    <a:pt x="45" y="28"/>
                    <a:pt x="45" y="28"/>
                  </a:cubicBezTo>
                  <a:cubicBezTo>
                    <a:pt x="45" y="29"/>
                    <a:pt x="44" y="29"/>
                    <a:pt x="44" y="30"/>
                  </a:cubicBezTo>
                  <a:cubicBezTo>
                    <a:pt x="43" y="31"/>
                    <a:pt x="43" y="30"/>
                    <a:pt x="42" y="31"/>
                  </a:cubicBezTo>
                  <a:cubicBezTo>
                    <a:pt x="41" y="31"/>
                    <a:pt x="41" y="31"/>
                    <a:pt x="40" y="30"/>
                  </a:cubicBezTo>
                  <a:cubicBezTo>
                    <a:pt x="40" y="30"/>
                    <a:pt x="40" y="30"/>
                    <a:pt x="40" y="30"/>
                  </a:cubicBezTo>
                  <a:cubicBezTo>
                    <a:pt x="39" y="30"/>
                    <a:pt x="39" y="30"/>
                    <a:pt x="39" y="30"/>
                  </a:cubicBezTo>
                  <a:cubicBezTo>
                    <a:pt x="39" y="29"/>
                    <a:pt x="39" y="29"/>
                    <a:pt x="39" y="29"/>
                  </a:cubicBezTo>
                  <a:cubicBezTo>
                    <a:pt x="39" y="29"/>
                    <a:pt x="38" y="29"/>
                    <a:pt x="38" y="29"/>
                  </a:cubicBezTo>
                  <a:cubicBezTo>
                    <a:pt x="37" y="29"/>
                    <a:pt x="37" y="29"/>
                    <a:pt x="36" y="29"/>
                  </a:cubicBezTo>
                  <a:cubicBezTo>
                    <a:pt x="36" y="29"/>
                    <a:pt x="36" y="29"/>
                    <a:pt x="35" y="29"/>
                  </a:cubicBezTo>
                  <a:cubicBezTo>
                    <a:pt x="35" y="29"/>
                    <a:pt x="34" y="29"/>
                    <a:pt x="34" y="29"/>
                  </a:cubicBezTo>
                  <a:cubicBezTo>
                    <a:pt x="33" y="29"/>
                    <a:pt x="33" y="29"/>
                    <a:pt x="33" y="29"/>
                  </a:cubicBezTo>
                  <a:cubicBezTo>
                    <a:pt x="33" y="29"/>
                    <a:pt x="33" y="29"/>
                    <a:pt x="33" y="29"/>
                  </a:cubicBezTo>
                  <a:cubicBezTo>
                    <a:pt x="32" y="29"/>
                    <a:pt x="32" y="29"/>
                    <a:pt x="32" y="29"/>
                  </a:cubicBezTo>
                  <a:cubicBezTo>
                    <a:pt x="32" y="30"/>
                    <a:pt x="32" y="30"/>
                    <a:pt x="32" y="30"/>
                  </a:cubicBezTo>
                  <a:cubicBezTo>
                    <a:pt x="31" y="30"/>
                    <a:pt x="30" y="30"/>
                    <a:pt x="28" y="30"/>
                  </a:cubicBezTo>
                  <a:cubicBezTo>
                    <a:pt x="28" y="31"/>
                    <a:pt x="28" y="32"/>
                    <a:pt x="28" y="32"/>
                  </a:cubicBezTo>
                  <a:cubicBezTo>
                    <a:pt x="29" y="32"/>
                    <a:pt x="32" y="31"/>
                    <a:pt x="34" y="31"/>
                  </a:cubicBezTo>
                  <a:cubicBezTo>
                    <a:pt x="36" y="31"/>
                    <a:pt x="37" y="31"/>
                    <a:pt x="38" y="32"/>
                  </a:cubicBezTo>
                  <a:cubicBezTo>
                    <a:pt x="37" y="32"/>
                    <a:pt x="36" y="32"/>
                    <a:pt x="35" y="32"/>
                  </a:cubicBezTo>
                  <a:cubicBezTo>
                    <a:pt x="35" y="32"/>
                    <a:pt x="34" y="32"/>
                    <a:pt x="33" y="33"/>
                  </a:cubicBezTo>
                  <a:cubicBezTo>
                    <a:pt x="32" y="33"/>
                    <a:pt x="32" y="33"/>
                    <a:pt x="32" y="34"/>
                  </a:cubicBezTo>
                  <a:cubicBezTo>
                    <a:pt x="32" y="34"/>
                    <a:pt x="33" y="34"/>
                    <a:pt x="33" y="34"/>
                  </a:cubicBezTo>
                  <a:cubicBezTo>
                    <a:pt x="34" y="34"/>
                    <a:pt x="35" y="34"/>
                    <a:pt x="36" y="34"/>
                  </a:cubicBezTo>
                  <a:cubicBezTo>
                    <a:pt x="40" y="34"/>
                    <a:pt x="40" y="34"/>
                    <a:pt x="40" y="34"/>
                  </a:cubicBezTo>
                  <a:cubicBezTo>
                    <a:pt x="40" y="33"/>
                    <a:pt x="40" y="33"/>
                    <a:pt x="40" y="33"/>
                  </a:cubicBezTo>
                  <a:cubicBezTo>
                    <a:pt x="40" y="33"/>
                    <a:pt x="41" y="33"/>
                    <a:pt x="41" y="33"/>
                  </a:cubicBezTo>
                  <a:cubicBezTo>
                    <a:pt x="41" y="33"/>
                    <a:pt x="42" y="33"/>
                    <a:pt x="42" y="33"/>
                  </a:cubicBezTo>
                  <a:cubicBezTo>
                    <a:pt x="43" y="33"/>
                    <a:pt x="43" y="34"/>
                    <a:pt x="43" y="34"/>
                  </a:cubicBezTo>
                  <a:cubicBezTo>
                    <a:pt x="44" y="34"/>
                    <a:pt x="44" y="33"/>
                    <a:pt x="44" y="33"/>
                  </a:cubicBezTo>
                  <a:cubicBezTo>
                    <a:pt x="46" y="33"/>
                    <a:pt x="46" y="33"/>
                    <a:pt x="47" y="34"/>
                  </a:cubicBezTo>
                  <a:cubicBezTo>
                    <a:pt x="46" y="35"/>
                    <a:pt x="43" y="34"/>
                    <a:pt x="42" y="35"/>
                  </a:cubicBezTo>
                  <a:cubicBezTo>
                    <a:pt x="39" y="35"/>
                    <a:pt x="36" y="36"/>
                    <a:pt x="33" y="37"/>
                  </a:cubicBezTo>
                  <a:cubicBezTo>
                    <a:pt x="33" y="37"/>
                    <a:pt x="33" y="37"/>
                    <a:pt x="33" y="37"/>
                  </a:cubicBezTo>
                  <a:cubicBezTo>
                    <a:pt x="33" y="37"/>
                    <a:pt x="33" y="37"/>
                    <a:pt x="33" y="37"/>
                  </a:cubicBezTo>
                  <a:cubicBezTo>
                    <a:pt x="33" y="38"/>
                    <a:pt x="33" y="39"/>
                    <a:pt x="33" y="39"/>
                  </a:cubicBezTo>
                  <a:cubicBezTo>
                    <a:pt x="35" y="39"/>
                    <a:pt x="35" y="39"/>
                    <a:pt x="37" y="38"/>
                  </a:cubicBezTo>
                  <a:cubicBezTo>
                    <a:pt x="37" y="38"/>
                    <a:pt x="37" y="38"/>
                    <a:pt x="37" y="38"/>
                  </a:cubicBezTo>
                  <a:cubicBezTo>
                    <a:pt x="40" y="38"/>
                    <a:pt x="40" y="38"/>
                    <a:pt x="40" y="38"/>
                  </a:cubicBezTo>
                  <a:cubicBezTo>
                    <a:pt x="40" y="37"/>
                    <a:pt x="40" y="37"/>
                    <a:pt x="40" y="37"/>
                  </a:cubicBezTo>
                  <a:cubicBezTo>
                    <a:pt x="41" y="37"/>
                    <a:pt x="41" y="37"/>
                    <a:pt x="41" y="37"/>
                  </a:cubicBezTo>
                  <a:cubicBezTo>
                    <a:pt x="41" y="37"/>
                    <a:pt x="41" y="37"/>
                    <a:pt x="41" y="37"/>
                  </a:cubicBezTo>
                  <a:cubicBezTo>
                    <a:pt x="42" y="37"/>
                    <a:pt x="42" y="37"/>
                    <a:pt x="42" y="37"/>
                  </a:cubicBezTo>
                  <a:cubicBezTo>
                    <a:pt x="42" y="36"/>
                    <a:pt x="42" y="36"/>
                    <a:pt x="42" y="36"/>
                  </a:cubicBezTo>
                  <a:cubicBezTo>
                    <a:pt x="47" y="36"/>
                    <a:pt x="47" y="36"/>
                    <a:pt x="47" y="36"/>
                  </a:cubicBezTo>
                  <a:cubicBezTo>
                    <a:pt x="48" y="36"/>
                    <a:pt x="50" y="35"/>
                    <a:pt x="51" y="35"/>
                  </a:cubicBezTo>
                  <a:cubicBezTo>
                    <a:pt x="51" y="36"/>
                    <a:pt x="51" y="36"/>
                    <a:pt x="51" y="36"/>
                  </a:cubicBezTo>
                  <a:cubicBezTo>
                    <a:pt x="50" y="36"/>
                    <a:pt x="49" y="37"/>
                    <a:pt x="48" y="37"/>
                  </a:cubicBezTo>
                  <a:cubicBezTo>
                    <a:pt x="48" y="37"/>
                    <a:pt x="48" y="37"/>
                    <a:pt x="47" y="37"/>
                  </a:cubicBezTo>
                  <a:cubicBezTo>
                    <a:pt x="47" y="37"/>
                    <a:pt x="46" y="37"/>
                    <a:pt x="46" y="37"/>
                  </a:cubicBezTo>
                  <a:cubicBezTo>
                    <a:pt x="45" y="37"/>
                    <a:pt x="44" y="37"/>
                    <a:pt x="43" y="37"/>
                  </a:cubicBezTo>
                  <a:cubicBezTo>
                    <a:pt x="42" y="38"/>
                    <a:pt x="42" y="38"/>
                    <a:pt x="42" y="38"/>
                  </a:cubicBezTo>
                  <a:cubicBezTo>
                    <a:pt x="41" y="38"/>
                    <a:pt x="41" y="38"/>
                    <a:pt x="41" y="38"/>
                  </a:cubicBezTo>
                  <a:cubicBezTo>
                    <a:pt x="41" y="38"/>
                    <a:pt x="41" y="38"/>
                    <a:pt x="41" y="38"/>
                  </a:cubicBezTo>
                  <a:cubicBezTo>
                    <a:pt x="38" y="38"/>
                    <a:pt x="38" y="38"/>
                    <a:pt x="38" y="38"/>
                  </a:cubicBezTo>
                  <a:cubicBezTo>
                    <a:pt x="38" y="39"/>
                    <a:pt x="37" y="39"/>
                    <a:pt x="37" y="40"/>
                  </a:cubicBezTo>
                  <a:cubicBezTo>
                    <a:pt x="36" y="40"/>
                    <a:pt x="36" y="40"/>
                    <a:pt x="36" y="40"/>
                  </a:cubicBezTo>
                  <a:cubicBezTo>
                    <a:pt x="36" y="40"/>
                    <a:pt x="36" y="41"/>
                    <a:pt x="35" y="41"/>
                  </a:cubicBezTo>
                  <a:cubicBezTo>
                    <a:pt x="36" y="42"/>
                    <a:pt x="37" y="43"/>
                    <a:pt x="38" y="43"/>
                  </a:cubicBezTo>
                  <a:cubicBezTo>
                    <a:pt x="38" y="43"/>
                    <a:pt x="39" y="43"/>
                    <a:pt x="39" y="43"/>
                  </a:cubicBezTo>
                  <a:cubicBezTo>
                    <a:pt x="39" y="42"/>
                    <a:pt x="39" y="42"/>
                    <a:pt x="39" y="42"/>
                  </a:cubicBezTo>
                  <a:cubicBezTo>
                    <a:pt x="40" y="42"/>
                    <a:pt x="40" y="42"/>
                    <a:pt x="40" y="42"/>
                  </a:cubicBezTo>
                  <a:cubicBezTo>
                    <a:pt x="40" y="42"/>
                    <a:pt x="40" y="42"/>
                    <a:pt x="40" y="42"/>
                  </a:cubicBezTo>
                  <a:cubicBezTo>
                    <a:pt x="41" y="42"/>
                    <a:pt x="41" y="42"/>
                    <a:pt x="41" y="42"/>
                  </a:cubicBezTo>
                  <a:cubicBezTo>
                    <a:pt x="41" y="41"/>
                    <a:pt x="41" y="41"/>
                    <a:pt x="41" y="41"/>
                  </a:cubicBezTo>
                  <a:cubicBezTo>
                    <a:pt x="41" y="41"/>
                    <a:pt x="41" y="41"/>
                    <a:pt x="41" y="41"/>
                  </a:cubicBezTo>
                  <a:cubicBezTo>
                    <a:pt x="42" y="41"/>
                    <a:pt x="42" y="42"/>
                    <a:pt x="42" y="42"/>
                  </a:cubicBezTo>
                  <a:cubicBezTo>
                    <a:pt x="48" y="42"/>
                    <a:pt x="48" y="42"/>
                    <a:pt x="48" y="42"/>
                  </a:cubicBezTo>
                  <a:cubicBezTo>
                    <a:pt x="48" y="42"/>
                    <a:pt x="48" y="42"/>
                    <a:pt x="48" y="42"/>
                  </a:cubicBezTo>
                  <a:cubicBezTo>
                    <a:pt x="49" y="42"/>
                    <a:pt x="50" y="42"/>
                    <a:pt x="51" y="42"/>
                  </a:cubicBezTo>
                  <a:cubicBezTo>
                    <a:pt x="51" y="41"/>
                    <a:pt x="51" y="41"/>
                    <a:pt x="51" y="41"/>
                  </a:cubicBezTo>
                  <a:cubicBezTo>
                    <a:pt x="51" y="41"/>
                    <a:pt x="52" y="41"/>
                    <a:pt x="52" y="41"/>
                  </a:cubicBezTo>
                  <a:cubicBezTo>
                    <a:pt x="52" y="41"/>
                    <a:pt x="51" y="42"/>
                    <a:pt x="52" y="42"/>
                  </a:cubicBezTo>
                  <a:cubicBezTo>
                    <a:pt x="54" y="42"/>
                    <a:pt x="54" y="42"/>
                    <a:pt x="54" y="42"/>
                  </a:cubicBezTo>
                  <a:cubicBezTo>
                    <a:pt x="54" y="41"/>
                    <a:pt x="54" y="41"/>
                    <a:pt x="54" y="41"/>
                  </a:cubicBezTo>
                  <a:cubicBezTo>
                    <a:pt x="55" y="41"/>
                    <a:pt x="55" y="41"/>
                    <a:pt x="55" y="41"/>
                  </a:cubicBezTo>
                  <a:cubicBezTo>
                    <a:pt x="56" y="41"/>
                    <a:pt x="56" y="42"/>
                    <a:pt x="56" y="42"/>
                  </a:cubicBezTo>
                  <a:cubicBezTo>
                    <a:pt x="57" y="42"/>
                    <a:pt x="58" y="43"/>
                    <a:pt x="59" y="43"/>
                  </a:cubicBezTo>
                  <a:cubicBezTo>
                    <a:pt x="60" y="43"/>
                    <a:pt x="60" y="43"/>
                    <a:pt x="61" y="42"/>
                  </a:cubicBezTo>
                  <a:cubicBezTo>
                    <a:pt x="61" y="41"/>
                    <a:pt x="61" y="41"/>
                    <a:pt x="61" y="41"/>
                  </a:cubicBezTo>
                  <a:cubicBezTo>
                    <a:pt x="62" y="41"/>
                    <a:pt x="62" y="41"/>
                    <a:pt x="62" y="41"/>
                  </a:cubicBezTo>
                  <a:cubicBezTo>
                    <a:pt x="62" y="41"/>
                    <a:pt x="63" y="40"/>
                    <a:pt x="63" y="40"/>
                  </a:cubicBezTo>
                  <a:cubicBezTo>
                    <a:pt x="64" y="40"/>
                    <a:pt x="64" y="40"/>
                    <a:pt x="64" y="40"/>
                  </a:cubicBezTo>
                  <a:cubicBezTo>
                    <a:pt x="64" y="41"/>
                    <a:pt x="64" y="42"/>
                    <a:pt x="64" y="43"/>
                  </a:cubicBezTo>
                  <a:cubicBezTo>
                    <a:pt x="65" y="43"/>
                    <a:pt x="65" y="44"/>
                    <a:pt x="65" y="44"/>
                  </a:cubicBezTo>
                  <a:cubicBezTo>
                    <a:pt x="67" y="44"/>
                    <a:pt x="67" y="44"/>
                    <a:pt x="67" y="44"/>
                  </a:cubicBezTo>
                  <a:cubicBezTo>
                    <a:pt x="67" y="44"/>
                    <a:pt x="67" y="44"/>
                    <a:pt x="67" y="44"/>
                  </a:cubicBezTo>
                  <a:cubicBezTo>
                    <a:pt x="67" y="44"/>
                    <a:pt x="67" y="44"/>
                    <a:pt x="67" y="44"/>
                  </a:cubicBezTo>
                  <a:cubicBezTo>
                    <a:pt x="68" y="44"/>
                    <a:pt x="68" y="44"/>
                    <a:pt x="68" y="44"/>
                  </a:cubicBezTo>
                  <a:cubicBezTo>
                    <a:pt x="69" y="44"/>
                    <a:pt x="69" y="44"/>
                    <a:pt x="70" y="44"/>
                  </a:cubicBezTo>
                  <a:cubicBezTo>
                    <a:pt x="71" y="44"/>
                    <a:pt x="73" y="44"/>
                    <a:pt x="74" y="45"/>
                  </a:cubicBezTo>
                  <a:cubicBezTo>
                    <a:pt x="74" y="44"/>
                    <a:pt x="75" y="43"/>
                    <a:pt x="75" y="42"/>
                  </a:cubicBezTo>
                  <a:cubicBezTo>
                    <a:pt x="76" y="42"/>
                    <a:pt x="75" y="42"/>
                    <a:pt x="76" y="42"/>
                  </a:cubicBezTo>
                  <a:cubicBezTo>
                    <a:pt x="78" y="41"/>
                    <a:pt x="78" y="41"/>
                    <a:pt x="77" y="39"/>
                  </a:cubicBezTo>
                  <a:cubicBezTo>
                    <a:pt x="78" y="39"/>
                    <a:pt x="79" y="39"/>
                    <a:pt x="79" y="38"/>
                  </a:cubicBezTo>
                  <a:cubicBezTo>
                    <a:pt x="79" y="40"/>
                    <a:pt x="79" y="40"/>
                    <a:pt x="79" y="42"/>
                  </a:cubicBezTo>
                  <a:cubicBezTo>
                    <a:pt x="80" y="42"/>
                    <a:pt x="80" y="42"/>
                    <a:pt x="81" y="42"/>
                  </a:cubicBezTo>
                  <a:cubicBezTo>
                    <a:pt x="82" y="42"/>
                    <a:pt x="82" y="42"/>
                    <a:pt x="83" y="42"/>
                  </a:cubicBezTo>
                  <a:cubicBezTo>
                    <a:pt x="83" y="41"/>
                    <a:pt x="83" y="41"/>
                    <a:pt x="83" y="41"/>
                  </a:cubicBezTo>
                  <a:cubicBezTo>
                    <a:pt x="87" y="41"/>
                    <a:pt x="87" y="41"/>
                    <a:pt x="87" y="41"/>
                  </a:cubicBezTo>
                  <a:cubicBezTo>
                    <a:pt x="87" y="41"/>
                    <a:pt x="87" y="41"/>
                    <a:pt x="87" y="41"/>
                  </a:cubicBezTo>
                  <a:cubicBezTo>
                    <a:pt x="90" y="41"/>
                    <a:pt x="90" y="41"/>
                    <a:pt x="90" y="41"/>
                  </a:cubicBezTo>
                  <a:cubicBezTo>
                    <a:pt x="90" y="40"/>
                    <a:pt x="90" y="40"/>
                    <a:pt x="90" y="40"/>
                  </a:cubicBezTo>
                  <a:cubicBezTo>
                    <a:pt x="93" y="40"/>
                    <a:pt x="93" y="40"/>
                    <a:pt x="93" y="40"/>
                  </a:cubicBezTo>
                  <a:cubicBezTo>
                    <a:pt x="93" y="40"/>
                    <a:pt x="93" y="40"/>
                    <a:pt x="93" y="40"/>
                  </a:cubicBezTo>
                  <a:cubicBezTo>
                    <a:pt x="96" y="40"/>
                    <a:pt x="96" y="40"/>
                    <a:pt x="96" y="40"/>
                  </a:cubicBezTo>
                  <a:cubicBezTo>
                    <a:pt x="96" y="39"/>
                    <a:pt x="96" y="39"/>
                    <a:pt x="96" y="39"/>
                  </a:cubicBezTo>
                  <a:cubicBezTo>
                    <a:pt x="103" y="39"/>
                    <a:pt x="103" y="39"/>
                    <a:pt x="103" y="39"/>
                  </a:cubicBezTo>
                  <a:cubicBezTo>
                    <a:pt x="103" y="40"/>
                    <a:pt x="103" y="40"/>
                    <a:pt x="103" y="40"/>
                  </a:cubicBezTo>
                  <a:cubicBezTo>
                    <a:pt x="107" y="39"/>
                    <a:pt x="110" y="39"/>
                    <a:pt x="114" y="38"/>
                  </a:cubicBezTo>
                  <a:cubicBezTo>
                    <a:pt x="114" y="38"/>
                    <a:pt x="114" y="38"/>
                    <a:pt x="114" y="38"/>
                  </a:cubicBezTo>
                  <a:cubicBezTo>
                    <a:pt x="116" y="38"/>
                    <a:pt x="116" y="38"/>
                    <a:pt x="116" y="38"/>
                  </a:cubicBezTo>
                  <a:cubicBezTo>
                    <a:pt x="116" y="38"/>
                    <a:pt x="116" y="38"/>
                    <a:pt x="116" y="38"/>
                  </a:cubicBezTo>
                  <a:cubicBezTo>
                    <a:pt x="117" y="38"/>
                    <a:pt x="117" y="38"/>
                    <a:pt x="117" y="38"/>
                  </a:cubicBezTo>
                  <a:cubicBezTo>
                    <a:pt x="117" y="37"/>
                    <a:pt x="117" y="37"/>
                    <a:pt x="117" y="37"/>
                  </a:cubicBezTo>
                  <a:cubicBezTo>
                    <a:pt x="119" y="37"/>
                    <a:pt x="119" y="37"/>
                    <a:pt x="119" y="37"/>
                  </a:cubicBezTo>
                  <a:cubicBezTo>
                    <a:pt x="119" y="37"/>
                    <a:pt x="119" y="37"/>
                    <a:pt x="119" y="37"/>
                  </a:cubicBezTo>
                  <a:cubicBezTo>
                    <a:pt x="122" y="36"/>
                    <a:pt x="122" y="36"/>
                    <a:pt x="122" y="36"/>
                  </a:cubicBezTo>
                  <a:cubicBezTo>
                    <a:pt x="122" y="35"/>
                    <a:pt x="122" y="35"/>
                    <a:pt x="122" y="35"/>
                  </a:cubicBezTo>
                  <a:cubicBezTo>
                    <a:pt x="123" y="35"/>
                    <a:pt x="123" y="35"/>
                    <a:pt x="123" y="35"/>
                  </a:cubicBezTo>
                  <a:cubicBezTo>
                    <a:pt x="123" y="36"/>
                    <a:pt x="123" y="36"/>
                    <a:pt x="123" y="36"/>
                  </a:cubicBezTo>
                  <a:cubicBezTo>
                    <a:pt x="126" y="36"/>
                    <a:pt x="126" y="36"/>
                    <a:pt x="126" y="36"/>
                  </a:cubicBezTo>
                  <a:cubicBezTo>
                    <a:pt x="126" y="35"/>
                    <a:pt x="126" y="35"/>
                    <a:pt x="126" y="35"/>
                  </a:cubicBezTo>
                  <a:cubicBezTo>
                    <a:pt x="129" y="35"/>
                    <a:pt x="129" y="35"/>
                    <a:pt x="129" y="35"/>
                  </a:cubicBezTo>
                  <a:cubicBezTo>
                    <a:pt x="129" y="35"/>
                    <a:pt x="129" y="35"/>
                    <a:pt x="129" y="35"/>
                  </a:cubicBezTo>
                  <a:cubicBezTo>
                    <a:pt x="130" y="34"/>
                    <a:pt x="131" y="34"/>
                    <a:pt x="132" y="34"/>
                  </a:cubicBezTo>
                  <a:cubicBezTo>
                    <a:pt x="131" y="35"/>
                    <a:pt x="125" y="36"/>
                    <a:pt x="123" y="37"/>
                  </a:cubicBezTo>
                  <a:cubicBezTo>
                    <a:pt x="123" y="37"/>
                    <a:pt x="122" y="38"/>
                    <a:pt x="122" y="38"/>
                  </a:cubicBezTo>
                  <a:cubicBezTo>
                    <a:pt x="124" y="38"/>
                    <a:pt x="126" y="38"/>
                    <a:pt x="129" y="38"/>
                  </a:cubicBezTo>
                  <a:cubicBezTo>
                    <a:pt x="129" y="38"/>
                    <a:pt x="129" y="38"/>
                    <a:pt x="129" y="38"/>
                  </a:cubicBezTo>
                  <a:cubicBezTo>
                    <a:pt x="129" y="39"/>
                    <a:pt x="129" y="39"/>
                    <a:pt x="129" y="39"/>
                  </a:cubicBezTo>
                  <a:cubicBezTo>
                    <a:pt x="124" y="39"/>
                    <a:pt x="124" y="39"/>
                    <a:pt x="124" y="39"/>
                  </a:cubicBezTo>
                  <a:cubicBezTo>
                    <a:pt x="124" y="40"/>
                    <a:pt x="124" y="40"/>
                    <a:pt x="124" y="40"/>
                  </a:cubicBezTo>
                  <a:cubicBezTo>
                    <a:pt x="124" y="40"/>
                    <a:pt x="124" y="40"/>
                    <a:pt x="124" y="40"/>
                  </a:cubicBezTo>
                  <a:cubicBezTo>
                    <a:pt x="124" y="40"/>
                    <a:pt x="124" y="40"/>
                    <a:pt x="124" y="40"/>
                  </a:cubicBezTo>
                  <a:cubicBezTo>
                    <a:pt x="123" y="39"/>
                    <a:pt x="123" y="39"/>
                    <a:pt x="123" y="39"/>
                  </a:cubicBezTo>
                  <a:cubicBezTo>
                    <a:pt x="123" y="39"/>
                    <a:pt x="122" y="39"/>
                    <a:pt x="122" y="39"/>
                  </a:cubicBezTo>
                  <a:cubicBezTo>
                    <a:pt x="122" y="40"/>
                    <a:pt x="122" y="40"/>
                    <a:pt x="122" y="40"/>
                  </a:cubicBezTo>
                  <a:cubicBezTo>
                    <a:pt x="122" y="40"/>
                    <a:pt x="121" y="40"/>
                    <a:pt x="120" y="40"/>
                  </a:cubicBezTo>
                  <a:cubicBezTo>
                    <a:pt x="120" y="41"/>
                    <a:pt x="120" y="41"/>
                    <a:pt x="120" y="41"/>
                  </a:cubicBezTo>
                  <a:cubicBezTo>
                    <a:pt x="117" y="41"/>
                    <a:pt x="117" y="41"/>
                    <a:pt x="117" y="41"/>
                  </a:cubicBezTo>
                  <a:cubicBezTo>
                    <a:pt x="116" y="41"/>
                    <a:pt x="115" y="42"/>
                    <a:pt x="113" y="42"/>
                  </a:cubicBezTo>
                  <a:cubicBezTo>
                    <a:pt x="113" y="42"/>
                    <a:pt x="113" y="42"/>
                    <a:pt x="113" y="42"/>
                  </a:cubicBezTo>
                  <a:cubicBezTo>
                    <a:pt x="113" y="42"/>
                    <a:pt x="113" y="42"/>
                    <a:pt x="113" y="42"/>
                  </a:cubicBezTo>
                  <a:cubicBezTo>
                    <a:pt x="113" y="43"/>
                    <a:pt x="113" y="43"/>
                    <a:pt x="113" y="43"/>
                  </a:cubicBezTo>
                  <a:cubicBezTo>
                    <a:pt x="117" y="43"/>
                    <a:pt x="121" y="43"/>
                    <a:pt x="125" y="43"/>
                  </a:cubicBezTo>
                  <a:cubicBezTo>
                    <a:pt x="125" y="43"/>
                    <a:pt x="125" y="43"/>
                    <a:pt x="125" y="43"/>
                  </a:cubicBezTo>
                  <a:cubicBezTo>
                    <a:pt x="123" y="44"/>
                    <a:pt x="121" y="44"/>
                    <a:pt x="120" y="44"/>
                  </a:cubicBezTo>
                  <a:cubicBezTo>
                    <a:pt x="120" y="45"/>
                    <a:pt x="120" y="45"/>
                    <a:pt x="120" y="45"/>
                  </a:cubicBezTo>
                  <a:cubicBezTo>
                    <a:pt x="118" y="45"/>
                    <a:pt x="118" y="45"/>
                    <a:pt x="118" y="45"/>
                  </a:cubicBezTo>
                  <a:cubicBezTo>
                    <a:pt x="118" y="45"/>
                    <a:pt x="118" y="45"/>
                    <a:pt x="118" y="45"/>
                  </a:cubicBezTo>
                  <a:cubicBezTo>
                    <a:pt x="114" y="45"/>
                    <a:pt x="114" y="45"/>
                    <a:pt x="114" y="45"/>
                  </a:cubicBezTo>
                  <a:cubicBezTo>
                    <a:pt x="114" y="46"/>
                    <a:pt x="114" y="46"/>
                    <a:pt x="114" y="46"/>
                  </a:cubicBezTo>
                  <a:cubicBezTo>
                    <a:pt x="113" y="46"/>
                    <a:pt x="113" y="46"/>
                    <a:pt x="113" y="46"/>
                  </a:cubicBezTo>
                  <a:cubicBezTo>
                    <a:pt x="113" y="45"/>
                    <a:pt x="113" y="45"/>
                    <a:pt x="113" y="45"/>
                  </a:cubicBezTo>
                  <a:cubicBezTo>
                    <a:pt x="112" y="45"/>
                    <a:pt x="111" y="45"/>
                    <a:pt x="110" y="45"/>
                  </a:cubicBezTo>
                  <a:cubicBezTo>
                    <a:pt x="110" y="45"/>
                    <a:pt x="110" y="46"/>
                    <a:pt x="109" y="46"/>
                  </a:cubicBezTo>
                  <a:cubicBezTo>
                    <a:pt x="108" y="46"/>
                    <a:pt x="106" y="46"/>
                    <a:pt x="105" y="46"/>
                  </a:cubicBezTo>
                  <a:cubicBezTo>
                    <a:pt x="105" y="46"/>
                    <a:pt x="105" y="46"/>
                    <a:pt x="105" y="46"/>
                  </a:cubicBezTo>
                  <a:cubicBezTo>
                    <a:pt x="103" y="46"/>
                    <a:pt x="103" y="46"/>
                    <a:pt x="103" y="46"/>
                  </a:cubicBezTo>
                  <a:cubicBezTo>
                    <a:pt x="103" y="46"/>
                    <a:pt x="103" y="46"/>
                    <a:pt x="102" y="46"/>
                  </a:cubicBezTo>
                  <a:cubicBezTo>
                    <a:pt x="102" y="46"/>
                    <a:pt x="102" y="46"/>
                    <a:pt x="102" y="46"/>
                  </a:cubicBezTo>
                  <a:cubicBezTo>
                    <a:pt x="99" y="46"/>
                    <a:pt x="95" y="47"/>
                    <a:pt x="92" y="47"/>
                  </a:cubicBezTo>
                  <a:cubicBezTo>
                    <a:pt x="92" y="49"/>
                    <a:pt x="92" y="49"/>
                    <a:pt x="92" y="49"/>
                  </a:cubicBezTo>
                  <a:cubicBezTo>
                    <a:pt x="93" y="49"/>
                    <a:pt x="93" y="49"/>
                    <a:pt x="93" y="49"/>
                  </a:cubicBezTo>
                  <a:cubicBezTo>
                    <a:pt x="93" y="49"/>
                    <a:pt x="94" y="50"/>
                    <a:pt x="94" y="51"/>
                  </a:cubicBezTo>
                  <a:cubicBezTo>
                    <a:pt x="93" y="51"/>
                    <a:pt x="93" y="51"/>
                    <a:pt x="93" y="51"/>
                  </a:cubicBezTo>
                  <a:cubicBezTo>
                    <a:pt x="93" y="53"/>
                    <a:pt x="94" y="53"/>
                    <a:pt x="94" y="54"/>
                  </a:cubicBezTo>
                  <a:cubicBezTo>
                    <a:pt x="95" y="54"/>
                    <a:pt x="95" y="54"/>
                    <a:pt x="95" y="54"/>
                  </a:cubicBezTo>
                  <a:cubicBezTo>
                    <a:pt x="98" y="54"/>
                    <a:pt x="98" y="54"/>
                    <a:pt x="98" y="54"/>
                  </a:cubicBezTo>
                  <a:cubicBezTo>
                    <a:pt x="98" y="55"/>
                    <a:pt x="98" y="55"/>
                    <a:pt x="98" y="55"/>
                  </a:cubicBezTo>
                  <a:cubicBezTo>
                    <a:pt x="101" y="55"/>
                    <a:pt x="101" y="55"/>
                    <a:pt x="101" y="55"/>
                  </a:cubicBezTo>
                  <a:cubicBezTo>
                    <a:pt x="101" y="54"/>
                    <a:pt x="101" y="54"/>
                    <a:pt x="101" y="54"/>
                  </a:cubicBezTo>
                  <a:cubicBezTo>
                    <a:pt x="102" y="55"/>
                    <a:pt x="103" y="55"/>
                    <a:pt x="104" y="55"/>
                  </a:cubicBezTo>
                  <a:cubicBezTo>
                    <a:pt x="104" y="56"/>
                    <a:pt x="104" y="56"/>
                    <a:pt x="104" y="56"/>
                  </a:cubicBezTo>
                  <a:cubicBezTo>
                    <a:pt x="104" y="56"/>
                    <a:pt x="103" y="55"/>
                    <a:pt x="102" y="55"/>
                  </a:cubicBezTo>
                  <a:cubicBezTo>
                    <a:pt x="102" y="55"/>
                    <a:pt x="102" y="55"/>
                    <a:pt x="102" y="55"/>
                  </a:cubicBezTo>
                  <a:cubicBezTo>
                    <a:pt x="102" y="56"/>
                    <a:pt x="102" y="56"/>
                    <a:pt x="102" y="56"/>
                  </a:cubicBezTo>
                  <a:cubicBezTo>
                    <a:pt x="101" y="56"/>
                    <a:pt x="101" y="56"/>
                    <a:pt x="101" y="56"/>
                  </a:cubicBezTo>
                  <a:cubicBezTo>
                    <a:pt x="101" y="57"/>
                    <a:pt x="101" y="57"/>
                    <a:pt x="101" y="57"/>
                  </a:cubicBezTo>
                  <a:cubicBezTo>
                    <a:pt x="100" y="57"/>
                    <a:pt x="100" y="57"/>
                    <a:pt x="99" y="57"/>
                  </a:cubicBezTo>
                  <a:cubicBezTo>
                    <a:pt x="99" y="56"/>
                    <a:pt x="99" y="56"/>
                    <a:pt x="99" y="56"/>
                  </a:cubicBezTo>
                  <a:cubicBezTo>
                    <a:pt x="96" y="56"/>
                    <a:pt x="96" y="56"/>
                    <a:pt x="96" y="56"/>
                  </a:cubicBezTo>
                  <a:cubicBezTo>
                    <a:pt x="96" y="57"/>
                    <a:pt x="96" y="57"/>
                    <a:pt x="96" y="57"/>
                  </a:cubicBezTo>
                  <a:cubicBezTo>
                    <a:pt x="96" y="57"/>
                    <a:pt x="96" y="57"/>
                    <a:pt x="96" y="57"/>
                  </a:cubicBezTo>
                  <a:cubicBezTo>
                    <a:pt x="95" y="56"/>
                    <a:pt x="95" y="56"/>
                    <a:pt x="95" y="56"/>
                  </a:cubicBezTo>
                  <a:cubicBezTo>
                    <a:pt x="93" y="56"/>
                    <a:pt x="93" y="56"/>
                    <a:pt x="93" y="56"/>
                  </a:cubicBezTo>
                  <a:cubicBezTo>
                    <a:pt x="93" y="55"/>
                    <a:pt x="93" y="55"/>
                    <a:pt x="93" y="55"/>
                  </a:cubicBezTo>
                  <a:cubicBezTo>
                    <a:pt x="92" y="54"/>
                    <a:pt x="91" y="54"/>
                    <a:pt x="91" y="51"/>
                  </a:cubicBezTo>
                  <a:cubicBezTo>
                    <a:pt x="91" y="50"/>
                    <a:pt x="91" y="50"/>
                    <a:pt x="91" y="50"/>
                  </a:cubicBezTo>
                  <a:cubicBezTo>
                    <a:pt x="91" y="50"/>
                    <a:pt x="90" y="50"/>
                    <a:pt x="90" y="50"/>
                  </a:cubicBezTo>
                  <a:cubicBezTo>
                    <a:pt x="89" y="49"/>
                    <a:pt x="88" y="48"/>
                    <a:pt x="88" y="47"/>
                  </a:cubicBezTo>
                  <a:cubicBezTo>
                    <a:pt x="86" y="47"/>
                    <a:pt x="86" y="47"/>
                    <a:pt x="86" y="47"/>
                  </a:cubicBezTo>
                  <a:cubicBezTo>
                    <a:pt x="86" y="46"/>
                    <a:pt x="86" y="46"/>
                    <a:pt x="86" y="46"/>
                  </a:cubicBezTo>
                  <a:cubicBezTo>
                    <a:pt x="85" y="46"/>
                    <a:pt x="85" y="46"/>
                    <a:pt x="85" y="46"/>
                  </a:cubicBezTo>
                  <a:cubicBezTo>
                    <a:pt x="85" y="46"/>
                    <a:pt x="85" y="46"/>
                    <a:pt x="85" y="46"/>
                  </a:cubicBezTo>
                  <a:cubicBezTo>
                    <a:pt x="83" y="46"/>
                    <a:pt x="81" y="46"/>
                    <a:pt x="79" y="46"/>
                  </a:cubicBezTo>
                  <a:cubicBezTo>
                    <a:pt x="78" y="46"/>
                    <a:pt x="77" y="46"/>
                    <a:pt x="75" y="46"/>
                  </a:cubicBezTo>
                  <a:cubicBezTo>
                    <a:pt x="73" y="46"/>
                    <a:pt x="69" y="46"/>
                    <a:pt x="67" y="47"/>
                  </a:cubicBezTo>
                  <a:cubicBezTo>
                    <a:pt x="66" y="48"/>
                    <a:pt x="67" y="47"/>
                    <a:pt x="66" y="48"/>
                  </a:cubicBezTo>
                  <a:cubicBezTo>
                    <a:pt x="66" y="49"/>
                    <a:pt x="66" y="49"/>
                    <a:pt x="67" y="50"/>
                  </a:cubicBezTo>
                  <a:cubicBezTo>
                    <a:pt x="67" y="51"/>
                    <a:pt x="67" y="51"/>
                    <a:pt x="67" y="51"/>
                  </a:cubicBezTo>
                  <a:cubicBezTo>
                    <a:pt x="66" y="51"/>
                    <a:pt x="66" y="51"/>
                    <a:pt x="66" y="51"/>
                  </a:cubicBezTo>
                  <a:cubicBezTo>
                    <a:pt x="66" y="51"/>
                    <a:pt x="66" y="53"/>
                    <a:pt x="65" y="53"/>
                  </a:cubicBezTo>
                  <a:cubicBezTo>
                    <a:pt x="65" y="53"/>
                    <a:pt x="65" y="53"/>
                    <a:pt x="64" y="53"/>
                  </a:cubicBezTo>
                  <a:cubicBezTo>
                    <a:pt x="64" y="53"/>
                    <a:pt x="64" y="53"/>
                    <a:pt x="64" y="53"/>
                  </a:cubicBezTo>
                  <a:cubicBezTo>
                    <a:pt x="64" y="53"/>
                    <a:pt x="64" y="53"/>
                    <a:pt x="64" y="53"/>
                  </a:cubicBezTo>
                  <a:cubicBezTo>
                    <a:pt x="63" y="53"/>
                    <a:pt x="63" y="53"/>
                    <a:pt x="63" y="54"/>
                  </a:cubicBezTo>
                  <a:cubicBezTo>
                    <a:pt x="62" y="54"/>
                    <a:pt x="62" y="55"/>
                    <a:pt x="62" y="55"/>
                  </a:cubicBezTo>
                  <a:cubicBezTo>
                    <a:pt x="62" y="55"/>
                    <a:pt x="61" y="55"/>
                    <a:pt x="61" y="55"/>
                  </a:cubicBezTo>
                  <a:cubicBezTo>
                    <a:pt x="61" y="52"/>
                    <a:pt x="63" y="51"/>
                    <a:pt x="61" y="49"/>
                  </a:cubicBezTo>
                  <a:cubicBezTo>
                    <a:pt x="61" y="49"/>
                    <a:pt x="61" y="49"/>
                    <a:pt x="61" y="49"/>
                  </a:cubicBezTo>
                  <a:cubicBezTo>
                    <a:pt x="59" y="49"/>
                    <a:pt x="59" y="49"/>
                    <a:pt x="59" y="49"/>
                  </a:cubicBezTo>
                  <a:cubicBezTo>
                    <a:pt x="59" y="48"/>
                    <a:pt x="59" y="48"/>
                    <a:pt x="59" y="48"/>
                  </a:cubicBezTo>
                  <a:cubicBezTo>
                    <a:pt x="60" y="48"/>
                    <a:pt x="60" y="48"/>
                    <a:pt x="60" y="48"/>
                  </a:cubicBezTo>
                  <a:cubicBezTo>
                    <a:pt x="60" y="47"/>
                    <a:pt x="59" y="47"/>
                    <a:pt x="59" y="46"/>
                  </a:cubicBezTo>
                  <a:cubicBezTo>
                    <a:pt x="58" y="46"/>
                    <a:pt x="58" y="46"/>
                    <a:pt x="58" y="46"/>
                  </a:cubicBezTo>
                  <a:cubicBezTo>
                    <a:pt x="58" y="46"/>
                    <a:pt x="58" y="47"/>
                    <a:pt x="58" y="48"/>
                  </a:cubicBezTo>
                  <a:cubicBezTo>
                    <a:pt x="54" y="48"/>
                    <a:pt x="54" y="48"/>
                    <a:pt x="54" y="48"/>
                  </a:cubicBezTo>
                  <a:cubicBezTo>
                    <a:pt x="54" y="46"/>
                    <a:pt x="54" y="46"/>
                    <a:pt x="54" y="46"/>
                  </a:cubicBezTo>
                  <a:cubicBezTo>
                    <a:pt x="54" y="46"/>
                    <a:pt x="54" y="46"/>
                    <a:pt x="54" y="46"/>
                  </a:cubicBezTo>
                  <a:cubicBezTo>
                    <a:pt x="54" y="45"/>
                    <a:pt x="54" y="45"/>
                    <a:pt x="54" y="45"/>
                  </a:cubicBezTo>
                  <a:cubicBezTo>
                    <a:pt x="53" y="45"/>
                    <a:pt x="53" y="46"/>
                    <a:pt x="52" y="46"/>
                  </a:cubicBezTo>
                  <a:cubicBezTo>
                    <a:pt x="52" y="46"/>
                    <a:pt x="52" y="47"/>
                    <a:pt x="52" y="47"/>
                  </a:cubicBezTo>
                  <a:cubicBezTo>
                    <a:pt x="50" y="47"/>
                    <a:pt x="47" y="46"/>
                    <a:pt x="44" y="46"/>
                  </a:cubicBezTo>
                  <a:cubicBezTo>
                    <a:pt x="43" y="46"/>
                    <a:pt x="42" y="47"/>
                    <a:pt x="41" y="47"/>
                  </a:cubicBezTo>
                  <a:cubicBezTo>
                    <a:pt x="40" y="47"/>
                    <a:pt x="39" y="47"/>
                    <a:pt x="37" y="47"/>
                  </a:cubicBezTo>
                  <a:cubicBezTo>
                    <a:pt x="37" y="47"/>
                    <a:pt x="36" y="47"/>
                    <a:pt x="36" y="47"/>
                  </a:cubicBezTo>
                  <a:cubicBezTo>
                    <a:pt x="36" y="47"/>
                    <a:pt x="36" y="47"/>
                    <a:pt x="36" y="47"/>
                  </a:cubicBezTo>
                  <a:cubicBezTo>
                    <a:pt x="35" y="47"/>
                    <a:pt x="35" y="47"/>
                    <a:pt x="35" y="47"/>
                  </a:cubicBezTo>
                  <a:cubicBezTo>
                    <a:pt x="35" y="46"/>
                    <a:pt x="35" y="46"/>
                    <a:pt x="35" y="46"/>
                  </a:cubicBezTo>
                  <a:cubicBezTo>
                    <a:pt x="34" y="46"/>
                    <a:pt x="33" y="46"/>
                    <a:pt x="32" y="46"/>
                  </a:cubicBezTo>
                  <a:cubicBezTo>
                    <a:pt x="32" y="45"/>
                    <a:pt x="32" y="45"/>
                    <a:pt x="32" y="45"/>
                  </a:cubicBezTo>
                  <a:cubicBezTo>
                    <a:pt x="32" y="45"/>
                    <a:pt x="31" y="45"/>
                    <a:pt x="30" y="45"/>
                  </a:cubicBezTo>
                  <a:cubicBezTo>
                    <a:pt x="30" y="43"/>
                    <a:pt x="30" y="43"/>
                    <a:pt x="30" y="43"/>
                  </a:cubicBezTo>
                  <a:cubicBezTo>
                    <a:pt x="31" y="43"/>
                    <a:pt x="31" y="43"/>
                    <a:pt x="31" y="43"/>
                  </a:cubicBezTo>
                  <a:cubicBezTo>
                    <a:pt x="31" y="40"/>
                    <a:pt x="28" y="38"/>
                    <a:pt x="27" y="36"/>
                  </a:cubicBezTo>
                  <a:cubicBezTo>
                    <a:pt x="26" y="36"/>
                    <a:pt x="25" y="36"/>
                    <a:pt x="24" y="36"/>
                  </a:cubicBezTo>
                  <a:cubicBezTo>
                    <a:pt x="24" y="35"/>
                    <a:pt x="24" y="35"/>
                    <a:pt x="24" y="35"/>
                  </a:cubicBezTo>
                  <a:cubicBezTo>
                    <a:pt x="20" y="35"/>
                    <a:pt x="20" y="35"/>
                    <a:pt x="20" y="35"/>
                  </a:cubicBezTo>
                  <a:cubicBezTo>
                    <a:pt x="20" y="35"/>
                    <a:pt x="20" y="35"/>
                    <a:pt x="20" y="35"/>
                  </a:cubicBezTo>
                  <a:cubicBezTo>
                    <a:pt x="16" y="35"/>
                    <a:pt x="16" y="35"/>
                    <a:pt x="16" y="35"/>
                  </a:cubicBezTo>
                  <a:cubicBezTo>
                    <a:pt x="16" y="34"/>
                    <a:pt x="16" y="34"/>
                    <a:pt x="16" y="34"/>
                  </a:cubicBezTo>
                  <a:cubicBezTo>
                    <a:pt x="14" y="34"/>
                    <a:pt x="14" y="34"/>
                    <a:pt x="14" y="34"/>
                  </a:cubicBezTo>
                  <a:cubicBezTo>
                    <a:pt x="14" y="33"/>
                    <a:pt x="14" y="33"/>
                    <a:pt x="14" y="33"/>
                  </a:cubicBezTo>
                  <a:cubicBezTo>
                    <a:pt x="11" y="33"/>
                    <a:pt x="11" y="33"/>
                    <a:pt x="11" y="33"/>
                  </a:cubicBezTo>
                  <a:cubicBezTo>
                    <a:pt x="11" y="33"/>
                    <a:pt x="11" y="33"/>
                    <a:pt x="11" y="33"/>
                  </a:cubicBezTo>
                  <a:cubicBezTo>
                    <a:pt x="4" y="33"/>
                    <a:pt x="4" y="33"/>
                    <a:pt x="4" y="33"/>
                  </a:cubicBezTo>
                  <a:cubicBezTo>
                    <a:pt x="4" y="32"/>
                    <a:pt x="4" y="32"/>
                    <a:pt x="4" y="32"/>
                  </a:cubicBezTo>
                  <a:cubicBezTo>
                    <a:pt x="3" y="32"/>
                    <a:pt x="2" y="33"/>
                    <a:pt x="0" y="33"/>
                  </a:cubicBezTo>
                  <a:cubicBezTo>
                    <a:pt x="0" y="33"/>
                    <a:pt x="0" y="34"/>
                    <a:pt x="0" y="34"/>
                  </a:cubicBezTo>
                  <a:cubicBezTo>
                    <a:pt x="0" y="34"/>
                    <a:pt x="0" y="34"/>
                    <a:pt x="0" y="34"/>
                  </a:cubicBezTo>
                  <a:cubicBezTo>
                    <a:pt x="0" y="34"/>
                    <a:pt x="0" y="34"/>
                    <a:pt x="0" y="34"/>
                  </a:cubicBezTo>
                  <a:cubicBezTo>
                    <a:pt x="0" y="34"/>
                    <a:pt x="0" y="34"/>
                    <a:pt x="0" y="35"/>
                  </a:cubicBezTo>
                  <a:cubicBezTo>
                    <a:pt x="2" y="34"/>
                    <a:pt x="4" y="34"/>
                    <a:pt x="5" y="34"/>
                  </a:cubicBezTo>
                  <a:cubicBezTo>
                    <a:pt x="5" y="34"/>
                    <a:pt x="6" y="35"/>
                    <a:pt x="7" y="35"/>
                  </a:cubicBezTo>
                  <a:cubicBezTo>
                    <a:pt x="7" y="35"/>
                    <a:pt x="7" y="35"/>
                    <a:pt x="8" y="35"/>
                  </a:cubicBezTo>
                  <a:cubicBezTo>
                    <a:pt x="8" y="34"/>
                    <a:pt x="8" y="34"/>
                    <a:pt x="8" y="34"/>
                  </a:cubicBezTo>
                  <a:cubicBezTo>
                    <a:pt x="10" y="34"/>
                    <a:pt x="10" y="35"/>
                    <a:pt x="12" y="36"/>
                  </a:cubicBezTo>
                  <a:cubicBezTo>
                    <a:pt x="10" y="39"/>
                    <a:pt x="11" y="37"/>
                    <a:pt x="12" y="39"/>
                  </a:cubicBezTo>
                  <a:cubicBezTo>
                    <a:pt x="9" y="39"/>
                    <a:pt x="9" y="39"/>
                    <a:pt x="9" y="39"/>
                  </a:cubicBezTo>
                  <a:cubicBezTo>
                    <a:pt x="9" y="39"/>
                    <a:pt x="9" y="39"/>
                    <a:pt x="9" y="39"/>
                  </a:cubicBezTo>
                  <a:cubicBezTo>
                    <a:pt x="8" y="39"/>
                    <a:pt x="8" y="39"/>
                    <a:pt x="8" y="39"/>
                  </a:cubicBezTo>
                  <a:cubicBezTo>
                    <a:pt x="8" y="38"/>
                    <a:pt x="8" y="38"/>
                    <a:pt x="8" y="38"/>
                  </a:cubicBezTo>
                  <a:cubicBezTo>
                    <a:pt x="7" y="38"/>
                    <a:pt x="6" y="38"/>
                    <a:pt x="6" y="38"/>
                  </a:cubicBezTo>
                  <a:cubicBezTo>
                    <a:pt x="6" y="38"/>
                    <a:pt x="5" y="38"/>
                    <a:pt x="5" y="38"/>
                  </a:cubicBezTo>
                  <a:cubicBezTo>
                    <a:pt x="5" y="38"/>
                    <a:pt x="4" y="38"/>
                    <a:pt x="4" y="38"/>
                  </a:cubicBezTo>
                  <a:cubicBezTo>
                    <a:pt x="3" y="38"/>
                    <a:pt x="3" y="38"/>
                    <a:pt x="2" y="38"/>
                  </a:cubicBezTo>
                  <a:cubicBezTo>
                    <a:pt x="1" y="38"/>
                    <a:pt x="1" y="38"/>
                    <a:pt x="0" y="38"/>
                  </a:cubicBezTo>
                  <a:cubicBezTo>
                    <a:pt x="0" y="39"/>
                    <a:pt x="0" y="40"/>
                    <a:pt x="0" y="41"/>
                  </a:cubicBezTo>
                  <a:cubicBezTo>
                    <a:pt x="3" y="41"/>
                    <a:pt x="3" y="41"/>
                    <a:pt x="3" y="41"/>
                  </a:cubicBezTo>
                  <a:cubicBezTo>
                    <a:pt x="3" y="42"/>
                    <a:pt x="3" y="42"/>
                    <a:pt x="3" y="42"/>
                  </a:cubicBezTo>
                  <a:cubicBezTo>
                    <a:pt x="6" y="42"/>
                    <a:pt x="6" y="42"/>
                    <a:pt x="7" y="41"/>
                  </a:cubicBezTo>
                  <a:cubicBezTo>
                    <a:pt x="7" y="40"/>
                    <a:pt x="7" y="40"/>
                    <a:pt x="7" y="40"/>
                  </a:cubicBezTo>
                  <a:cubicBezTo>
                    <a:pt x="7" y="40"/>
                    <a:pt x="7" y="40"/>
                    <a:pt x="7" y="40"/>
                  </a:cubicBezTo>
                  <a:cubicBezTo>
                    <a:pt x="8" y="40"/>
                    <a:pt x="9" y="42"/>
                    <a:pt x="9" y="42"/>
                  </a:cubicBezTo>
                  <a:cubicBezTo>
                    <a:pt x="14" y="42"/>
                    <a:pt x="14" y="42"/>
                    <a:pt x="14" y="42"/>
                  </a:cubicBezTo>
                  <a:cubicBezTo>
                    <a:pt x="15" y="41"/>
                    <a:pt x="14" y="42"/>
                    <a:pt x="15" y="41"/>
                  </a:cubicBezTo>
                  <a:cubicBezTo>
                    <a:pt x="15" y="40"/>
                    <a:pt x="15" y="41"/>
                    <a:pt x="15" y="40"/>
                  </a:cubicBezTo>
                  <a:cubicBezTo>
                    <a:pt x="15" y="41"/>
                    <a:pt x="15" y="41"/>
                    <a:pt x="15" y="41"/>
                  </a:cubicBezTo>
                  <a:cubicBezTo>
                    <a:pt x="16" y="41"/>
                    <a:pt x="16" y="41"/>
                    <a:pt x="16" y="41"/>
                  </a:cubicBezTo>
                  <a:cubicBezTo>
                    <a:pt x="16" y="43"/>
                    <a:pt x="16" y="43"/>
                    <a:pt x="16" y="43"/>
                  </a:cubicBezTo>
                  <a:cubicBezTo>
                    <a:pt x="16" y="43"/>
                    <a:pt x="16" y="43"/>
                    <a:pt x="16" y="43"/>
                  </a:cubicBezTo>
                  <a:cubicBezTo>
                    <a:pt x="17" y="44"/>
                    <a:pt x="17" y="44"/>
                    <a:pt x="17" y="45"/>
                  </a:cubicBezTo>
                  <a:cubicBezTo>
                    <a:pt x="17" y="45"/>
                    <a:pt x="17" y="45"/>
                    <a:pt x="16" y="45"/>
                  </a:cubicBezTo>
                  <a:cubicBezTo>
                    <a:pt x="13" y="45"/>
                    <a:pt x="8" y="45"/>
                    <a:pt x="7" y="47"/>
                  </a:cubicBezTo>
                  <a:cubicBezTo>
                    <a:pt x="6" y="47"/>
                    <a:pt x="6" y="47"/>
                    <a:pt x="6" y="47"/>
                  </a:cubicBezTo>
                  <a:cubicBezTo>
                    <a:pt x="6" y="47"/>
                    <a:pt x="6" y="47"/>
                    <a:pt x="6" y="47"/>
                  </a:cubicBezTo>
                  <a:cubicBezTo>
                    <a:pt x="6" y="47"/>
                    <a:pt x="6" y="47"/>
                    <a:pt x="6" y="47"/>
                  </a:cubicBezTo>
                  <a:cubicBezTo>
                    <a:pt x="7" y="48"/>
                    <a:pt x="7" y="48"/>
                    <a:pt x="8" y="49"/>
                  </a:cubicBezTo>
                  <a:cubicBezTo>
                    <a:pt x="8" y="49"/>
                    <a:pt x="8" y="49"/>
                    <a:pt x="8" y="49"/>
                  </a:cubicBezTo>
                  <a:cubicBezTo>
                    <a:pt x="7" y="49"/>
                    <a:pt x="7" y="49"/>
                    <a:pt x="7" y="49"/>
                  </a:cubicBezTo>
                  <a:cubicBezTo>
                    <a:pt x="7" y="50"/>
                    <a:pt x="7" y="50"/>
                    <a:pt x="7" y="50"/>
                  </a:cubicBezTo>
                  <a:cubicBezTo>
                    <a:pt x="7" y="49"/>
                    <a:pt x="6" y="49"/>
                    <a:pt x="6" y="49"/>
                  </a:cubicBezTo>
                  <a:cubicBezTo>
                    <a:pt x="5" y="49"/>
                    <a:pt x="5" y="50"/>
                    <a:pt x="4" y="50"/>
                  </a:cubicBezTo>
                  <a:cubicBezTo>
                    <a:pt x="4" y="51"/>
                    <a:pt x="4" y="51"/>
                    <a:pt x="4" y="51"/>
                  </a:cubicBezTo>
                  <a:cubicBezTo>
                    <a:pt x="4" y="51"/>
                    <a:pt x="4" y="51"/>
                    <a:pt x="4" y="51"/>
                  </a:cubicBezTo>
                  <a:cubicBezTo>
                    <a:pt x="4" y="51"/>
                    <a:pt x="4" y="51"/>
                    <a:pt x="4" y="51"/>
                  </a:cubicBezTo>
                  <a:cubicBezTo>
                    <a:pt x="5" y="51"/>
                    <a:pt x="6" y="51"/>
                    <a:pt x="8" y="51"/>
                  </a:cubicBezTo>
                  <a:cubicBezTo>
                    <a:pt x="8" y="52"/>
                    <a:pt x="8" y="52"/>
                    <a:pt x="8" y="52"/>
                  </a:cubicBezTo>
                  <a:cubicBezTo>
                    <a:pt x="8" y="52"/>
                    <a:pt x="8" y="52"/>
                    <a:pt x="8" y="52"/>
                  </a:cubicBezTo>
                  <a:cubicBezTo>
                    <a:pt x="9" y="52"/>
                    <a:pt x="10" y="51"/>
                    <a:pt x="10" y="51"/>
                  </a:cubicBezTo>
                  <a:cubicBezTo>
                    <a:pt x="10" y="52"/>
                    <a:pt x="10" y="52"/>
                    <a:pt x="10" y="52"/>
                  </a:cubicBezTo>
                  <a:cubicBezTo>
                    <a:pt x="13" y="52"/>
                    <a:pt x="12" y="52"/>
                    <a:pt x="13" y="51"/>
                  </a:cubicBezTo>
                  <a:cubicBezTo>
                    <a:pt x="13" y="50"/>
                    <a:pt x="13" y="50"/>
                    <a:pt x="13" y="50"/>
                  </a:cubicBezTo>
                  <a:cubicBezTo>
                    <a:pt x="14" y="50"/>
                    <a:pt x="14" y="50"/>
                    <a:pt x="14" y="50"/>
                  </a:cubicBezTo>
                  <a:cubicBezTo>
                    <a:pt x="14" y="52"/>
                    <a:pt x="14" y="52"/>
                    <a:pt x="14" y="52"/>
                  </a:cubicBezTo>
                  <a:cubicBezTo>
                    <a:pt x="14" y="53"/>
                    <a:pt x="15" y="53"/>
                    <a:pt x="16" y="53"/>
                  </a:cubicBezTo>
                  <a:cubicBezTo>
                    <a:pt x="17" y="53"/>
                    <a:pt x="17" y="53"/>
                    <a:pt x="18" y="52"/>
                  </a:cubicBezTo>
                  <a:cubicBezTo>
                    <a:pt x="19" y="53"/>
                    <a:pt x="19" y="53"/>
                    <a:pt x="19" y="54"/>
                  </a:cubicBezTo>
                  <a:cubicBezTo>
                    <a:pt x="19" y="54"/>
                    <a:pt x="19" y="54"/>
                    <a:pt x="19" y="54"/>
                  </a:cubicBezTo>
                  <a:cubicBezTo>
                    <a:pt x="17" y="54"/>
                    <a:pt x="15" y="54"/>
                    <a:pt x="12" y="54"/>
                  </a:cubicBezTo>
                  <a:cubicBezTo>
                    <a:pt x="12" y="53"/>
                    <a:pt x="12" y="53"/>
                    <a:pt x="12" y="53"/>
                  </a:cubicBezTo>
                  <a:cubicBezTo>
                    <a:pt x="10" y="53"/>
                    <a:pt x="9" y="52"/>
                    <a:pt x="7" y="52"/>
                  </a:cubicBezTo>
                  <a:cubicBezTo>
                    <a:pt x="6" y="53"/>
                    <a:pt x="6" y="54"/>
                    <a:pt x="6" y="55"/>
                  </a:cubicBezTo>
                  <a:cubicBezTo>
                    <a:pt x="7" y="55"/>
                    <a:pt x="7" y="55"/>
                    <a:pt x="7" y="55"/>
                  </a:cubicBezTo>
                  <a:cubicBezTo>
                    <a:pt x="7" y="56"/>
                    <a:pt x="7" y="56"/>
                    <a:pt x="7" y="56"/>
                  </a:cubicBezTo>
                  <a:cubicBezTo>
                    <a:pt x="7" y="56"/>
                    <a:pt x="7" y="56"/>
                    <a:pt x="7" y="56"/>
                  </a:cubicBezTo>
                  <a:cubicBezTo>
                    <a:pt x="7" y="58"/>
                    <a:pt x="7" y="57"/>
                    <a:pt x="9" y="58"/>
                  </a:cubicBezTo>
                  <a:cubicBezTo>
                    <a:pt x="9" y="59"/>
                    <a:pt x="9" y="59"/>
                    <a:pt x="10" y="60"/>
                  </a:cubicBezTo>
                  <a:cubicBezTo>
                    <a:pt x="11" y="60"/>
                    <a:pt x="11" y="60"/>
                    <a:pt x="11" y="60"/>
                  </a:cubicBezTo>
                  <a:cubicBezTo>
                    <a:pt x="11" y="60"/>
                    <a:pt x="11" y="60"/>
                    <a:pt x="11" y="60"/>
                  </a:cubicBezTo>
                  <a:cubicBezTo>
                    <a:pt x="12" y="61"/>
                    <a:pt x="14" y="61"/>
                    <a:pt x="16" y="61"/>
                  </a:cubicBezTo>
                  <a:cubicBezTo>
                    <a:pt x="18" y="61"/>
                    <a:pt x="19" y="61"/>
                    <a:pt x="21" y="61"/>
                  </a:cubicBezTo>
                  <a:cubicBezTo>
                    <a:pt x="21" y="62"/>
                    <a:pt x="21" y="62"/>
                    <a:pt x="21" y="62"/>
                  </a:cubicBezTo>
                  <a:cubicBezTo>
                    <a:pt x="19" y="62"/>
                    <a:pt x="19" y="62"/>
                    <a:pt x="19" y="62"/>
                  </a:cubicBezTo>
                  <a:cubicBezTo>
                    <a:pt x="19" y="63"/>
                    <a:pt x="19" y="63"/>
                    <a:pt x="19" y="63"/>
                  </a:cubicBezTo>
                  <a:cubicBezTo>
                    <a:pt x="19" y="63"/>
                    <a:pt x="18" y="63"/>
                    <a:pt x="17" y="63"/>
                  </a:cubicBezTo>
                  <a:cubicBezTo>
                    <a:pt x="15" y="63"/>
                    <a:pt x="13" y="63"/>
                    <a:pt x="12" y="63"/>
                  </a:cubicBezTo>
                  <a:cubicBezTo>
                    <a:pt x="12" y="65"/>
                    <a:pt x="13" y="64"/>
                    <a:pt x="13" y="65"/>
                  </a:cubicBezTo>
                  <a:cubicBezTo>
                    <a:pt x="14" y="65"/>
                    <a:pt x="16" y="65"/>
                    <a:pt x="17" y="65"/>
                  </a:cubicBezTo>
                  <a:cubicBezTo>
                    <a:pt x="17" y="65"/>
                    <a:pt x="19" y="66"/>
                    <a:pt x="20" y="66"/>
                  </a:cubicBezTo>
                  <a:cubicBezTo>
                    <a:pt x="21" y="66"/>
                    <a:pt x="21" y="66"/>
                    <a:pt x="21" y="65"/>
                  </a:cubicBezTo>
                  <a:cubicBezTo>
                    <a:pt x="21" y="65"/>
                    <a:pt x="21" y="65"/>
                    <a:pt x="21" y="65"/>
                  </a:cubicBezTo>
                  <a:cubicBezTo>
                    <a:pt x="22" y="65"/>
                    <a:pt x="22" y="65"/>
                    <a:pt x="22" y="65"/>
                  </a:cubicBezTo>
                  <a:cubicBezTo>
                    <a:pt x="23" y="64"/>
                    <a:pt x="23" y="64"/>
                    <a:pt x="24" y="63"/>
                  </a:cubicBezTo>
                  <a:cubicBezTo>
                    <a:pt x="26" y="63"/>
                    <a:pt x="28" y="63"/>
                    <a:pt x="30" y="64"/>
                  </a:cubicBezTo>
                  <a:cubicBezTo>
                    <a:pt x="30" y="65"/>
                    <a:pt x="30" y="65"/>
                    <a:pt x="30" y="65"/>
                  </a:cubicBezTo>
                  <a:cubicBezTo>
                    <a:pt x="26" y="65"/>
                    <a:pt x="26" y="65"/>
                    <a:pt x="26" y="65"/>
                  </a:cubicBezTo>
                  <a:cubicBezTo>
                    <a:pt x="26" y="65"/>
                    <a:pt x="26" y="65"/>
                    <a:pt x="26" y="65"/>
                  </a:cubicBezTo>
                  <a:cubicBezTo>
                    <a:pt x="25" y="65"/>
                    <a:pt x="25" y="65"/>
                    <a:pt x="25" y="65"/>
                  </a:cubicBezTo>
                  <a:cubicBezTo>
                    <a:pt x="25" y="66"/>
                    <a:pt x="25" y="66"/>
                    <a:pt x="25" y="66"/>
                  </a:cubicBezTo>
                  <a:cubicBezTo>
                    <a:pt x="23" y="66"/>
                    <a:pt x="23" y="66"/>
                    <a:pt x="23" y="66"/>
                  </a:cubicBezTo>
                  <a:cubicBezTo>
                    <a:pt x="23" y="66"/>
                    <a:pt x="23" y="66"/>
                    <a:pt x="23" y="66"/>
                  </a:cubicBezTo>
                  <a:cubicBezTo>
                    <a:pt x="22" y="66"/>
                    <a:pt x="22" y="66"/>
                    <a:pt x="22" y="66"/>
                  </a:cubicBezTo>
                  <a:cubicBezTo>
                    <a:pt x="22" y="67"/>
                    <a:pt x="22" y="67"/>
                    <a:pt x="22" y="67"/>
                  </a:cubicBezTo>
                  <a:cubicBezTo>
                    <a:pt x="21" y="67"/>
                    <a:pt x="21" y="67"/>
                    <a:pt x="21" y="67"/>
                  </a:cubicBezTo>
                  <a:cubicBezTo>
                    <a:pt x="21" y="67"/>
                    <a:pt x="21" y="67"/>
                    <a:pt x="21" y="67"/>
                  </a:cubicBezTo>
                  <a:cubicBezTo>
                    <a:pt x="20" y="68"/>
                    <a:pt x="22" y="69"/>
                    <a:pt x="22" y="71"/>
                  </a:cubicBezTo>
                  <a:cubicBezTo>
                    <a:pt x="23" y="71"/>
                    <a:pt x="23" y="71"/>
                    <a:pt x="23" y="71"/>
                  </a:cubicBezTo>
                  <a:cubicBezTo>
                    <a:pt x="23" y="73"/>
                    <a:pt x="24" y="73"/>
                    <a:pt x="24" y="74"/>
                  </a:cubicBezTo>
                  <a:cubicBezTo>
                    <a:pt x="26" y="74"/>
                    <a:pt x="26" y="74"/>
                    <a:pt x="26" y="74"/>
                  </a:cubicBezTo>
                  <a:cubicBezTo>
                    <a:pt x="26" y="75"/>
                    <a:pt x="26" y="75"/>
                    <a:pt x="26" y="75"/>
                  </a:cubicBezTo>
                  <a:cubicBezTo>
                    <a:pt x="25" y="75"/>
                    <a:pt x="24" y="75"/>
                    <a:pt x="23" y="76"/>
                  </a:cubicBezTo>
                  <a:cubicBezTo>
                    <a:pt x="24" y="76"/>
                    <a:pt x="24" y="77"/>
                    <a:pt x="24" y="78"/>
                  </a:cubicBezTo>
                  <a:cubicBezTo>
                    <a:pt x="26" y="78"/>
                    <a:pt x="29" y="78"/>
                    <a:pt x="32" y="78"/>
                  </a:cubicBezTo>
                  <a:cubicBezTo>
                    <a:pt x="32" y="78"/>
                    <a:pt x="32" y="78"/>
                    <a:pt x="32" y="78"/>
                  </a:cubicBezTo>
                  <a:cubicBezTo>
                    <a:pt x="33" y="78"/>
                    <a:pt x="33" y="78"/>
                    <a:pt x="33" y="78"/>
                  </a:cubicBezTo>
                  <a:cubicBezTo>
                    <a:pt x="33" y="77"/>
                    <a:pt x="33" y="77"/>
                    <a:pt x="33" y="77"/>
                  </a:cubicBezTo>
                  <a:cubicBezTo>
                    <a:pt x="33" y="77"/>
                    <a:pt x="34" y="77"/>
                    <a:pt x="34" y="77"/>
                  </a:cubicBezTo>
                  <a:cubicBezTo>
                    <a:pt x="34" y="75"/>
                    <a:pt x="34" y="75"/>
                    <a:pt x="34" y="75"/>
                  </a:cubicBezTo>
                  <a:cubicBezTo>
                    <a:pt x="36" y="75"/>
                    <a:pt x="36" y="75"/>
                    <a:pt x="37" y="77"/>
                  </a:cubicBezTo>
                  <a:cubicBezTo>
                    <a:pt x="39" y="77"/>
                    <a:pt x="39" y="77"/>
                    <a:pt x="41" y="78"/>
                  </a:cubicBezTo>
                  <a:cubicBezTo>
                    <a:pt x="41" y="76"/>
                    <a:pt x="41" y="76"/>
                    <a:pt x="41" y="76"/>
                  </a:cubicBezTo>
                  <a:cubicBezTo>
                    <a:pt x="40" y="76"/>
                    <a:pt x="40" y="76"/>
                    <a:pt x="40" y="76"/>
                  </a:cubicBezTo>
                  <a:cubicBezTo>
                    <a:pt x="40" y="75"/>
                    <a:pt x="40" y="75"/>
                    <a:pt x="40" y="75"/>
                  </a:cubicBezTo>
                  <a:cubicBezTo>
                    <a:pt x="40" y="75"/>
                    <a:pt x="41" y="76"/>
                    <a:pt x="41" y="76"/>
                  </a:cubicBezTo>
                  <a:cubicBezTo>
                    <a:pt x="41" y="77"/>
                    <a:pt x="41" y="77"/>
                    <a:pt x="41" y="77"/>
                  </a:cubicBezTo>
                  <a:cubicBezTo>
                    <a:pt x="43" y="77"/>
                    <a:pt x="43" y="77"/>
                    <a:pt x="43" y="77"/>
                  </a:cubicBezTo>
                  <a:cubicBezTo>
                    <a:pt x="43" y="75"/>
                    <a:pt x="43" y="75"/>
                    <a:pt x="43" y="75"/>
                  </a:cubicBezTo>
                  <a:cubicBezTo>
                    <a:pt x="43" y="75"/>
                    <a:pt x="43" y="75"/>
                    <a:pt x="43" y="75"/>
                  </a:cubicBezTo>
                  <a:cubicBezTo>
                    <a:pt x="44" y="74"/>
                    <a:pt x="44" y="74"/>
                    <a:pt x="44" y="72"/>
                  </a:cubicBezTo>
                  <a:cubicBezTo>
                    <a:pt x="45" y="72"/>
                    <a:pt x="46" y="73"/>
                    <a:pt x="46" y="73"/>
                  </a:cubicBezTo>
                  <a:cubicBezTo>
                    <a:pt x="48" y="73"/>
                    <a:pt x="49" y="72"/>
                    <a:pt x="51" y="71"/>
                  </a:cubicBezTo>
                  <a:cubicBezTo>
                    <a:pt x="51" y="70"/>
                    <a:pt x="51" y="70"/>
                    <a:pt x="51" y="70"/>
                  </a:cubicBezTo>
                  <a:cubicBezTo>
                    <a:pt x="51" y="70"/>
                    <a:pt x="50" y="70"/>
                    <a:pt x="50" y="69"/>
                  </a:cubicBezTo>
                  <a:cubicBezTo>
                    <a:pt x="50" y="69"/>
                    <a:pt x="50" y="69"/>
                    <a:pt x="50" y="69"/>
                  </a:cubicBezTo>
                  <a:cubicBezTo>
                    <a:pt x="51" y="69"/>
                    <a:pt x="51" y="68"/>
                    <a:pt x="51" y="68"/>
                  </a:cubicBezTo>
                  <a:cubicBezTo>
                    <a:pt x="51" y="68"/>
                    <a:pt x="51" y="68"/>
                    <a:pt x="51" y="68"/>
                  </a:cubicBezTo>
                  <a:cubicBezTo>
                    <a:pt x="52" y="67"/>
                    <a:pt x="51" y="67"/>
                    <a:pt x="52" y="66"/>
                  </a:cubicBezTo>
                  <a:cubicBezTo>
                    <a:pt x="52" y="66"/>
                    <a:pt x="52" y="66"/>
                    <a:pt x="52" y="66"/>
                  </a:cubicBezTo>
                  <a:cubicBezTo>
                    <a:pt x="52" y="66"/>
                    <a:pt x="52" y="66"/>
                    <a:pt x="52" y="66"/>
                  </a:cubicBezTo>
                  <a:cubicBezTo>
                    <a:pt x="52" y="67"/>
                    <a:pt x="52" y="68"/>
                    <a:pt x="52" y="69"/>
                  </a:cubicBezTo>
                  <a:cubicBezTo>
                    <a:pt x="52" y="69"/>
                    <a:pt x="52" y="69"/>
                    <a:pt x="52" y="69"/>
                  </a:cubicBezTo>
                  <a:cubicBezTo>
                    <a:pt x="52" y="69"/>
                    <a:pt x="53" y="69"/>
                    <a:pt x="53" y="69"/>
                  </a:cubicBezTo>
                  <a:cubicBezTo>
                    <a:pt x="53" y="69"/>
                    <a:pt x="53" y="69"/>
                    <a:pt x="53" y="69"/>
                  </a:cubicBezTo>
                  <a:cubicBezTo>
                    <a:pt x="54" y="69"/>
                    <a:pt x="55" y="69"/>
                    <a:pt x="55" y="69"/>
                  </a:cubicBezTo>
                  <a:cubicBezTo>
                    <a:pt x="55" y="68"/>
                    <a:pt x="55" y="68"/>
                    <a:pt x="55" y="67"/>
                  </a:cubicBezTo>
                  <a:cubicBezTo>
                    <a:pt x="56" y="67"/>
                    <a:pt x="56" y="67"/>
                    <a:pt x="56" y="67"/>
                  </a:cubicBezTo>
                  <a:cubicBezTo>
                    <a:pt x="56" y="67"/>
                    <a:pt x="56" y="67"/>
                    <a:pt x="56" y="67"/>
                  </a:cubicBezTo>
                  <a:cubicBezTo>
                    <a:pt x="58" y="67"/>
                    <a:pt x="58" y="67"/>
                    <a:pt x="58" y="67"/>
                  </a:cubicBezTo>
                  <a:cubicBezTo>
                    <a:pt x="58" y="67"/>
                    <a:pt x="58" y="66"/>
                    <a:pt x="59" y="66"/>
                  </a:cubicBezTo>
                  <a:cubicBezTo>
                    <a:pt x="59" y="65"/>
                    <a:pt x="59" y="65"/>
                    <a:pt x="59" y="65"/>
                  </a:cubicBezTo>
                  <a:cubicBezTo>
                    <a:pt x="59" y="66"/>
                    <a:pt x="60" y="66"/>
                    <a:pt x="61" y="67"/>
                  </a:cubicBezTo>
                  <a:cubicBezTo>
                    <a:pt x="61" y="66"/>
                    <a:pt x="61" y="66"/>
                    <a:pt x="61" y="66"/>
                  </a:cubicBezTo>
                  <a:cubicBezTo>
                    <a:pt x="62" y="66"/>
                    <a:pt x="62" y="66"/>
                    <a:pt x="62" y="66"/>
                  </a:cubicBezTo>
                  <a:cubicBezTo>
                    <a:pt x="62" y="66"/>
                    <a:pt x="62" y="66"/>
                    <a:pt x="62" y="66"/>
                  </a:cubicBezTo>
                  <a:cubicBezTo>
                    <a:pt x="63" y="66"/>
                    <a:pt x="64" y="66"/>
                    <a:pt x="66" y="65"/>
                  </a:cubicBezTo>
                  <a:cubicBezTo>
                    <a:pt x="66" y="66"/>
                    <a:pt x="66" y="66"/>
                    <a:pt x="66" y="66"/>
                  </a:cubicBezTo>
                  <a:cubicBezTo>
                    <a:pt x="67" y="66"/>
                    <a:pt x="67" y="66"/>
                    <a:pt x="67" y="66"/>
                  </a:cubicBezTo>
                  <a:cubicBezTo>
                    <a:pt x="67" y="65"/>
                    <a:pt x="67" y="65"/>
                    <a:pt x="67" y="65"/>
                  </a:cubicBezTo>
                  <a:cubicBezTo>
                    <a:pt x="69" y="65"/>
                    <a:pt x="69" y="65"/>
                    <a:pt x="69" y="65"/>
                  </a:cubicBezTo>
                  <a:cubicBezTo>
                    <a:pt x="69" y="65"/>
                    <a:pt x="69" y="65"/>
                    <a:pt x="69" y="65"/>
                  </a:cubicBezTo>
                  <a:cubicBezTo>
                    <a:pt x="71" y="65"/>
                    <a:pt x="71" y="65"/>
                    <a:pt x="71" y="65"/>
                  </a:cubicBezTo>
                  <a:cubicBezTo>
                    <a:pt x="71" y="64"/>
                    <a:pt x="71" y="64"/>
                    <a:pt x="71" y="64"/>
                  </a:cubicBezTo>
                  <a:cubicBezTo>
                    <a:pt x="72" y="64"/>
                    <a:pt x="73" y="64"/>
                    <a:pt x="74" y="63"/>
                  </a:cubicBezTo>
                  <a:cubicBezTo>
                    <a:pt x="74" y="62"/>
                    <a:pt x="74" y="62"/>
                    <a:pt x="74" y="62"/>
                  </a:cubicBezTo>
                  <a:cubicBezTo>
                    <a:pt x="74" y="62"/>
                    <a:pt x="74" y="62"/>
                    <a:pt x="74" y="62"/>
                  </a:cubicBezTo>
                  <a:cubicBezTo>
                    <a:pt x="74" y="61"/>
                    <a:pt x="74" y="60"/>
                    <a:pt x="74" y="60"/>
                  </a:cubicBezTo>
                  <a:cubicBezTo>
                    <a:pt x="73" y="59"/>
                    <a:pt x="73" y="59"/>
                    <a:pt x="73" y="59"/>
                  </a:cubicBezTo>
                  <a:cubicBezTo>
                    <a:pt x="72" y="58"/>
                    <a:pt x="73" y="57"/>
                    <a:pt x="71" y="56"/>
                  </a:cubicBezTo>
                  <a:cubicBezTo>
                    <a:pt x="71" y="56"/>
                    <a:pt x="71" y="56"/>
                    <a:pt x="71" y="56"/>
                  </a:cubicBezTo>
                  <a:cubicBezTo>
                    <a:pt x="74" y="56"/>
                    <a:pt x="73" y="57"/>
                    <a:pt x="74" y="59"/>
                  </a:cubicBezTo>
                  <a:cubicBezTo>
                    <a:pt x="75" y="59"/>
                    <a:pt x="75" y="59"/>
                    <a:pt x="75" y="59"/>
                  </a:cubicBezTo>
                  <a:cubicBezTo>
                    <a:pt x="75" y="60"/>
                    <a:pt x="75" y="60"/>
                    <a:pt x="75" y="60"/>
                  </a:cubicBezTo>
                  <a:cubicBezTo>
                    <a:pt x="75" y="60"/>
                    <a:pt x="75" y="60"/>
                    <a:pt x="75" y="60"/>
                  </a:cubicBezTo>
                  <a:cubicBezTo>
                    <a:pt x="76" y="61"/>
                    <a:pt x="76" y="61"/>
                    <a:pt x="76" y="62"/>
                  </a:cubicBezTo>
                  <a:cubicBezTo>
                    <a:pt x="76" y="62"/>
                    <a:pt x="77" y="62"/>
                    <a:pt x="77" y="62"/>
                  </a:cubicBezTo>
                  <a:cubicBezTo>
                    <a:pt x="78" y="62"/>
                    <a:pt x="78" y="61"/>
                    <a:pt x="78" y="61"/>
                  </a:cubicBezTo>
                  <a:cubicBezTo>
                    <a:pt x="79" y="61"/>
                    <a:pt x="79" y="61"/>
                    <a:pt x="79" y="61"/>
                  </a:cubicBezTo>
                  <a:cubicBezTo>
                    <a:pt x="80" y="62"/>
                    <a:pt x="80" y="62"/>
                    <a:pt x="81" y="63"/>
                  </a:cubicBezTo>
                  <a:cubicBezTo>
                    <a:pt x="81" y="64"/>
                    <a:pt x="81" y="64"/>
                    <a:pt x="81" y="64"/>
                  </a:cubicBezTo>
                  <a:cubicBezTo>
                    <a:pt x="80" y="64"/>
                    <a:pt x="76" y="64"/>
                    <a:pt x="75" y="64"/>
                  </a:cubicBezTo>
                  <a:cubicBezTo>
                    <a:pt x="75" y="65"/>
                    <a:pt x="75" y="65"/>
                    <a:pt x="75" y="65"/>
                  </a:cubicBezTo>
                  <a:cubicBezTo>
                    <a:pt x="75" y="65"/>
                    <a:pt x="75" y="65"/>
                    <a:pt x="75" y="65"/>
                  </a:cubicBezTo>
                  <a:cubicBezTo>
                    <a:pt x="75" y="65"/>
                    <a:pt x="75" y="65"/>
                    <a:pt x="75" y="65"/>
                  </a:cubicBezTo>
                  <a:cubicBezTo>
                    <a:pt x="75" y="65"/>
                    <a:pt x="75" y="65"/>
                    <a:pt x="75" y="65"/>
                  </a:cubicBezTo>
                  <a:cubicBezTo>
                    <a:pt x="78" y="66"/>
                    <a:pt x="82" y="66"/>
                    <a:pt x="85" y="66"/>
                  </a:cubicBezTo>
                  <a:cubicBezTo>
                    <a:pt x="86" y="66"/>
                    <a:pt x="87" y="66"/>
                    <a:pt x="89" y="66"/>
                  </a:cubicBezTo>
                  <a:cubicBezTo>
                    <a:pt x="89" y="66"/>
                    <a:pt x="89" y="66"/>
                    <a:pt x="90" y="66"/>
                  </a:cubicBezTo>
                  <a:cubicBezTo>
                    <a:pt x="89" y="67"/>
                    <a:pt x="89" y="67"/>
                    <a:pt x="89" y="67"/>
                  </a:cubicBezTo>
                  <a:cubicBezTo>
                    <a:pt x="89" y="68"/>
                    <a:pt x="89" y="68"/>
                    <a:pt x="89" y="68"/>
                  </a:cubicBezTo>
                  <a:cubicBezTo>
                    <a:pt x="90" y="68"/>
                    <a:pt x="90" y="68"/>
                    <a:pt x="90" y="68"/>
                  </a:cubicBezTo>
                  <a:cubicBezTo>
                    <a:pt x="90" y="69"/>
                    <a:pt x="90" y="69"/>
                    <a:pt x="90" y="69"/>
                  </a:cubicBezTo>
                  <a:cubicBezTo>
                    <a:pt x="89" y="69"/>
                    <a:pt x="88" y="69"/>
                    <a:pt x="88" y="68"/>
                  </a:cubicBezTo>
                  <a:cubicBezTo>
                    <a:pt x="88" y="68"/>
                    <a:pt x="88" y="68"/>
                    <a:pt x="88" y="68"/>
                  </a:cubicBezTo>
                  <a:cubicBezTo>
                    <a:pt x="80" y="68"/>
                    <a:pt x="80" y="68"/>
                    <a:pt x="80" y="68"/>
                  </a:cubicBezTo>
                  <a:cubicBezTo>
                    <a:pt x="80" y="67"/>
                    <a:pt x="80" y="67"/>
                    <a:pt x="80" y="67"/>
                  </a:cubicBezTo>
                  <a:cubicBezTo>
                    <a:pt x="76" y="67"/>
                    <a:pt x="76" y="67"/>
                    <a:pt x="76" y="67"/>
                  </a:cubicBezTo>
                  <a:cubicBezTo>
                    <a:pt x="76" y="68"/>
                    <a:pt x="74" y="68"/>
                    <a:pt x="72" y="68"/>
                  </a:cubicBezTo>
                  <a:cubicBezTo>
                    <a:pt x="72" y="68"/>
                    <a:pt x="71" y="68"/>
                    <a:pt x="71" y="68"/>
                  </a:cubicBezTo>
                  <a:cubicBezTo>
                    <a:pt x="71" y="67"/>
                    <a:pt x="71" y="67"/>
                    <a:pt x="71" y="67"/>
                  </a:cubicBezTo>
                  <a:cubicBezTo>
                    <a:pt x="70" y="67"/>
                    <a:pt x="69" y="67"/>
                    <a:pt x="69" y="66"/>
                  </a:cubicBezTo>
                  <a:cubicBezTo>
                    <a:pt x="69" y="67"/>
                    <a:pt x="69" y="67"/>
                    <a:pt x="69" y="67"/>
                  </a:cubicBezTo>
                  <a:cubicBezTo>
                    <a:pt x="67" y="67"/>
                    <a:pt x="67" y="67"/>
                    <a:pt x="67" y="67"/>
                  </a:cubicBezTo>
                  <a:cubicBezTo>
                    <a:pt x="67" y="67"/>
                    <a:pt x="67" y="67"/>
                    <a:pt x="67" y="67"/>
                  </a:cubicBezTo>
                  <a:cubicBezTo>
                    <a:pt x="66" y="67"/>
                    <a:pt x="66" y="67"/>
                    <a:pt x="66" y="67"/>
                  </a:cubicBezTo>
                  <a:cubicBezTo>
                    <a:pt x="66" y="68"/>
                    <a:pt x="66" y="68"/>
                    <a:pt x="66" y="68"/>
                  </a:cubicBezTo>
                  <a:cubicBezTo>
                    <a:pt x="64" y="68"/>
                    <a:pt x="64" y="68"/>
                    <a:pt x="64" y="68"/>
                  </a:cubicBezTo>
                  <a:cubicBezTo>
                    <a:pt x="64" y="68"/>
                    <a:pt x="64" y="68"/>
                    <a:pt x="64" y="68"/>
                  </a:cubicBezTo>
                  <a:cubicBezTo>
                    <a:pt x="63" y="69"/>
                    <a:pt x="63" y="69"/>
                    <a:pt x="62" y="69"/>
                  </a:cubicBezTo>
                  <a:cubicBezTo>
                    <a:pt x="62" y="69"/>
                    <a:pt x="62" y="69"/>
                    <a:pt x="62" y="69"/>
                  </a:cubicBezTo>
                  <a:cubicBezTo>
                    <a:pt x="61" y="69"/>
                    <a:pt x="61" y="69"/>
                    <a:pt x="61" y="69"/>
                  </a:cubicBezTo>
                  <a:cubicBezTo>
                    <a:pt x="61" y="70"/>
                    <a:pt x="61" y="70"/>
                    <a:pt x="61" y="70"/>
                  </a:cubicBezTo>
                  <a:cubicBezTo>
                    <a:pt x="60" y="70"/>
                    <a:pt x="60" y="70"/>
                    <a:pt x="60" y="70"/>
                  </a:cubicBezTo>
                  <a:cubicBezTo>
                    <a:pt x="59" y="71"/>
                    <a:pt x="59" y="71"/>
                    <a:pt x="59" y="71"/>
                  </a:cubicBezTo>
                  <a:cubicBezTo>
                    <a:pt x="58" y="71"/>
                    <a:pt x="56" y="70"/>
                    <a:pt x="55" y="70"/>
                  </a:cubicBezTo>
                  <a:cubicBezTo>
                    <a:pt x="55" y="71"/>
                    <a:pt x="55" y="72"/>
                    <a:pt x="54" y="73"/>
                  </a:cubicBezTo>
                  <a:cubicBezTo>
                    <a:pt x="54" y="73"/>
                    <a:pt x="54" y="73"/>
                    <a:pt x="54" y="73"/>
                  </a:cubicBezTo>
                  <a:cubicBezTo>
                    <a:pt x="54" y="74"/>
                    <a:pt x="54" y="74"/>
                    <a:pt x="54" y="74"/>
                  </a:cubicBezTo>
                  <a:cubicBezTo>
                    <a:pt x="53" y="74"/>
                    <a:pt x="53" y="74"/>
                    <a:pt x="53" y="74"/>
                  </a:cubicBezTo>
                  <a:cubicBezTo>
                    <a:pt x="54" y="75"/>
                    <a:pt x="54" y="76"/>
                    <a:pt x="54" y="78"/>
                  </a:cubicBezTo>
                  <a:cubicBezTo>
                    <a:pt x="55" y="78"/>
                    <a:pt x="54" y="77"/>
                    <a:pt x="55" y="78"/>
                  </a:cubicBezTo>
                  <a:cubicBezTo>
                    <a:pt x="58" y="78"/>
                    <a:pt x="57" y="77"/>
                    <a:pt x="59" y="77"/>
                  </a:cubicBezTo>
                  <a:cubicBezTo>
                    <a:pt x="61" y="77"/>
                    <a:pt x="61" y="77"/>
                    <a:pt x="61" y="77"/>
                  </a:cubicBezTo>
                  <a:cubicBezTo>
                    <a:pt x="61" y="76"/>
                    <a:pt x="61" y="76"/>
                    <a:pt x="61" y="76"/>
                  </a:cubicBezTo>
                  <a:cubicBezTo>
                    <a:pt x="63" y="76"/>
                    <a:pt x="63" y="76"/>
                    <a:pt x="63" y="76"/>
                  </a:cubicBezTo>
                  <a:cubicBezTo>
                    <a:pt x="63" y="75"/>
                    <a:pt x="63" y="75"/>
                    <a:pt x="63" y="75"/>
                  </a:cubicBezTo>
                  <a:cubicBezTo>
                    <a:pt x="64" y="75"/>
                    <a:pt x="64" y="75"/>
                    <a:pt x="64" y="75"/>
                  </a:cubicBezTo>
                  <a:cubicBezTo>
                    <a:pt x="65" y="75"/>
                    <a:pt x="64" y="76"/>
                    <a:pt x="64" y="76"/>
                  </a:cubicBezTo>
                  <a:cubicBezTo>
                    <a:pt x="64" y="77"/>
                    <a:pt x="64" y="77"/>
                    <a:pt x="64" y="77"/>
                  </a:cubicBezTo>
                  <a:cubicBezTo>
                    <a:pt x="66" y="76"/>
                    <a:pt x="69" y="76"/>
                    <a:pt x="71" y="76"/>
                  </a:cubicBezTo>
                  <a:cubicBezTo>
                    <a:pt x="71" y="76"/>
                    <a:pt x="71" y="75"/>
                    <a:pt x="72" y="75"/>
                  </a:cubicBezTo>
                  <a:cubicBezTo>
                    <a:pt x="73" y="74"/>
                    <a:pt x="73" y="73"/>
                    <a:pt x="74" y="72"/>
                  </a:cubicBezTo>
                  <a:cubicBezTo>
                    <a:pt x="75" y="72"/>
                    <a:pt x="74" y="72"/>
                    <a:pt x="75" y="72"/>
                  </a:cubicBezTo>
                  <a:cubicBezTo>
                    <a:pt x="75" y="72"/>
                    <a:pt x="75" y="72"/>
                    <a:pt x="75" y="72"/>
                  </a:cubicBezTo>
                  <a:cubicBezTo>
                    <a:pt x="75" y="74"/>
                    <a:pt x="75" y="74"/>
                    <a:pt x="75" y="74"/>
                  </a:cubicBezTo>
                  <a:cubicBezTo>
                    <a:pt x="75" y="74"/>
                    <a:pt x="75" y="74"/>
                    <a:pt x="75" y="74"/>
                  </a:cubicBezTo>
                  <a:cubicBezTo>
                    <a:pt x="75" y="75"/>
                    <a:pt x="75" y="75"/>
                    <a:pt x="75" y="75"/>
                  </a:cubicBezTo>
                  <a:cubicBezTo>
                    <a:pt x="75" y="75"/>
                    <a:pt x="75" y="75"/>
                    <a:pt x="75" y="75"/>
                  </a:cubicBezTo>
                  <a:cubicBezTo>
                    <a:pt x="75" y="76"/>
                    <a:pt x="75" y="76"/>
                    <a:pt x="75" y="76"/>
                  </a:cubicBezTo>
                  <a:cubicBezTo>
                    <a:pt x="74" y="76"/>
                    <a:pt x="74" y="76"/>
                    <a:pt x="74" y="76"/>
                  </a:cubicBezTo>
                  <a:cubicBezTo>
                    <a:pt x="74" y="77"/>
                    <a:pt x="74" y="77"/>
                    <a:pt x="73" y="78"/>
                  </a:cubicBezTo>
                  <a:cubicBezTo>
                    <a:pt x="73" y="78"/>
                    <a:pt x="73" y="78"/>
                    <a:pt x="73" y="78"/>
                  </a:cubicBezTo>
                  <a:cubicBezTo>
                    <a:pt x="73" y="78"/>
                    <a:pt x="73" y="78"/>
                    <a:pt x="73" y="78"/>
                  </a:cubicBezTo>
                  <a:cubicBezTo>
                    <a:pt x="73" y="78"/>
                    <a:pt x="73" y="78"/>
                    <a:pt x="73" y="78"/>
                  </a:cubicBezTo>
                  <a:cubicBezTo>
                    <a:pt x="75" y="78"/>
                    <a:pt x="75" y="78"/>
                    <a:pt x="75" y="78"/>
                  </a:cubicBezTo>
                  <a:cubicBezTo>
                    <a:pt x="75" y="80"/>
                    <a:pt x="75" y="81"/>
                    <a:pt x="76" y="82"/>
                  </a:cubicBezTo>
                  <a:cubicBezTo>
                    <a:pt x="77" y="82"/>
                    <a:pt x="77" y="82"/>
                    <a:pt x="77" y="82"/>
                  </a:cubicBezTo>
                  <a:cubicBezTo>
                    <a:pt x="77" y="82"/>
                    <a:pt x="77" y="81"/>
                    <a:pt x="78" y="81"/>
                  </a:cubicBezTo>
                  <a:cubicBezTo>
                    <a:pt x="78" y="80"/>
                    <a:pt x="78" y="80"/>
                    <a:pt x="78" y="80"/>
                  </a:cubicBezTo>
                  <a:cubicBezTo>
                    <a:pt x="79" y="81"/>
                    <a:pt x="79" y="81"/>
                    <a:pt x="80" y="81"/>
                  </a:cubicBezTo>
                  <a:cubicBezTo>
                    <a:pt x="80" y="82"/>
                    <a:pt x="80" y="82"/>
                    <a:pt x="80" y="82"/>
                  </a:cubicBezTo>
                  <a:cubicBezTo>
                    <a:pt x="81" y="82"/>
                    <a:pt x="82" y="83"/>
                    <a:pt x="82" y="83"/>
                  </a:cubicBezTo>
                  <a:cubicBezTo>
                    <a:pt x="83" y="83"/>
                    <a:pt x="84" y="82"/>
                    <a:pt x="85" y="81"/>
                  </a:cubicBezTo>
                  <a:cubicBezTo>
                    <a:pt x="86" y="81"/>
                    <a:pt x="86" y="81"/>
                    <a:pt x="86" y="81"/>
                  </a:cubicBezTo>
                  <a:cubicBezTo>
                    <a:pt x="85" y="82"/>
                    <a:pt x="84" y="83"/>
                    <a:pt x="84" y="84"/>
                  </a:cubicBezTo>
                  <a:cubicBezTo>
                    <a:pt x="85" y="84"/>
                    <a:pt x="85" y="84"/>
                    <a:pt x="85" y="84"/>
                  </a:cubicBezTo>
                  <a:cubicBezTo>
                    <a:pt x="85" y="85"/>
                    <a:pt x="85" y="85"/>
                    <a:pt x="85" y="85"/>
                  </a:cubicBezTo>
                  <a:cubicBezTo>
                    <a:pt x="82" y="85"/>
                    <a:pt x="82" y="85"/>
                    <a:pt x="82" y="85"/>
                  </a:cubicBezTo>
                  <a:cubicBezTo>
                    <a:pt x="82" y="86"/>
                    <a:pt x="82" y="86"/>
                    <a:pt x="82" y="86"/>
                  </a:cubicBezTo>
                  <a:cubicBezTo>
                    <a:pt x="82" y="86"/>
                    <a:pt x="82" y="86"/>
                    <a:pt x="82" y="86"/>
                  </a:cubicBezTo>
                  <a:cubicBezTo>
                    <a:pt x="82" y="87"/>
                    <a:pt x="82" y="87"/>
                    <a:pt x="82" y="87"/>
                  </a:cubicBezTo>
                  <a:cubicBezTo>
                    <a:pt x="80" y="87"/>
                    <a:pt x="80" y="87"/>
                    <a:pt x="79" y="86"/>
                  </a:cubicBezTo>
                  <a:cubicBezTo>
                    <a:pt x="79" y="86"/>
                    <a:pt x="79" y="86"/>
                    <a:pt x="79" y="86"/>
                  </a:cubicBezTo>
                  <a:cubicBezTo>
                    <a:pt x="77" y="86"/>
                    <a:pt x="77" y="86"/>
                    <a:pt x="77" y="86"/>
                  </a:cubicBezTo>
                  <a:cubicBezTo>
                    <a:pt x="77" y="86"/>
                    <a:pt x="77" y="86"/>
                    <a:pt x="77" y="86"/>
                  </a:cubicBezTo>
                  <a:cubicBezTo>
                    <a:pt x="77" y="86"/>
                    <a:pt x="76" y="86"/>
                    <a:pt x="76" y="86"/>
                  </a:cubicBezTo>
                  <a:cubicBezTo>
                    <a:pt x="76" y="86"/>
                    <a:pt x="75" y="86"/>
                    <a:pt x="75" y="86"/>
                  </a:cubicBezTo>
                  <a:cubicBezTo>
                    <a:pt x="75" y="86"/>
                    <a:pt x="75" y="86"/>
                    <a:pt x="74" y="86"/>
                  </a:cubicBezTo>
                  <a:cubicBezTo>
                    <a:pt x="74" y="86"/>
                    <a:pt x="73" y="86"/>
                    <a:pt x="73" y="86"/>
                  </a:cubicBezTo>
                  <a:cubicBezTo>
                    <a:pt x="72" y="84"/>
                    <a:pt x="71" y="84"/>
                    <a:pt x="71" y="82"/>
                  </a:cubicBezTo>
                  <a:cubicBezTo>
                    <a:pt x="68" y="82"/>
                    <a:pt x="68" y="82"/>
                    <a:pt x="68" y="82"/>
                  </a:cubicBezTo>
                  <a:cubicBezTo>
                    <a:pt x="67" y="82"/>
                    <a:pt x="67" y="81"/>
                    <a:pt x="66" y="80"/>
                  </a:cubicBezTo>
                  <a:cubicBezTo>
                    <a:pt x="65" y="80"/>
                    <a:pt x="64" y="80"/>
                    <a:pt x="62" y="79"/>
                  </a:cubicBezTo>
                  <a:cubicBezTo>
                    <a:pt x="62" y="79"/>
                    <a:pt x="62" y="79"/>
                    <a:pt x="62" y="79"/>
                  </a:cubicBezTo>
                  <a:cubicBezTo>
                    <a:pt x="61" y="79"/>
                    <a:pt x="60" y="79"/>
                    <a:pt x="59" y="79"/>
                  </a:cubicBezTo>
                  <a:cubicBezTo>
                    <a:pt x="59" y="80"/>
                    <a:pt x="59" y="80"/>
                    <a:pt x="59" y="80"/>
                  </a:cubicBezTo>
                  <a:cubicBezTo>
                    <a:pt x="57" y="80"/>
                    <a:pt x="54" y="80"/>
                    <a:pt x="52" y="80"/>
                  </a:cubicBezTo>
                  <a:cubicBezTo>
                    <a:pt x="52" y="81"/>
                    <a:pt x="52" y="81"/>
                    <a:pt x="52" y="81"/>
                  </a:cubicBezTo>
                  <a:cubicBezTo>
                    <a:pt x="53" y="85"/>
                    <a:pt x="54" y="84"/>
                    <a:pt x="57" y="85"/>
                  </a:cubicBezTo>
                  <a:cubicBezTo>
                    <a:pt x="58" y="88"/>
                    <a:pt x="58" y="88"/>
                    <a:pt x="58" y="88"/>
                  </a:cubicBezTo>
                  <a:cubicBezTo>
                    <a:pt x="56" y="88"/>
                    <a:pt x="55" y="88"/>
                    <a:pt x="54" y="89"/>
                  </a:cubicBezTo>
                  <a:cubicBezTo>
                    <a:pt x="54" y="89"/>
                    <a:pt x="54" y="89"/>
                    <a:pt x="54" y="89"/>
                  </a:cubicBezTo>
                  <a:cubicBezTo>
                    <a:pt x="49" y="89"/>
                    <a:pt x="49" y="89"/>
                    <a:pt x="49" y="89"/>
                  </a:cubicBezTo>
                  <a:cubicBezTo>
                    <a:pt x="49" y="90"/>
                    <a:pt x="49" y="90"/>
                    <a:pt x="49" y="90"/>
                  </a:cubicBezTo>
                  <a:cubicBezTo>
                    <a:pt x="47" y="90"/>
                    <a:pt x="47" y="90"/>
                    <a:pt x="47" y="90"/>
                  </a:cubicBezTo>
                  <a:cubicBezTo>
                    <a:pt x="47" y="90"/>
                    <a:pt x="47" y="90"/>
                    <a:pt x="47" y="90"/>
                  </a:cubicBezTo>
                  <a:cubicBezTo>
                    <a:pt x="46" y="90"/>
                    <a:pt x="46" y="90"/>
                    <a:pt x="46" y="90"/>
                  </a:cubicBezTo>
                  <a:cubicBezTo>
                    <a:pt x="45" y="91"/>
                    <a:pt x="45" y="91"/>
                    <a:pt x="45" y="91"/>
                  </a:cubicBezTo>
                  <a:cubicBezTo>
                    <a:pt x="44" y="91"/>
                    <a:pt x="44" y="91"/>
                    <a:pt x="44" y="91"/>
                  </a:cubicBezTo>
                  <a:cubicBezTo>
                    <a:pt x="44" y="92"/>
                    <a:pt x="43" y="92"/>
                    <a:pt x="43" y="93"/>
                  </a:cubicBezTo>
                  <a:cubicBezTo>
                    <a:pt x="42" y="93"/>
                    <a:pt x="42" y="93"/>
                    <a:pt x="42" y="93"/>
                  </a:cubicBezTo>
                  <a:cubicBezTo>
                    <a:pt x="42" y="93"/>
                    <a:pt x="42" y="93"/>
                    <a:pt x="42" y="93"/>
                  </a:cubicBezTo>
                  <a:cubicBezTo>
                    <a:pt x="41" y="94"/>
                    <a:pt x="41" y="94"/>
                    <a:pt x="40" y="94"/>
                  </a:cubicBezTo>
                  <a:cubicBezTo>
                    <a:pt x="40" y="95"/>
                    <a:pt x="41" y="95"/>
                    <a:pt x="41" y="96"/>
                  </a:cubicBezTo>
                  <a:cubicBezTo>
                    <a:pt x="41" y="97"/>
                    <a:pt x="42" y="97"/>
                    <a:pt x="42" y="97"/>
                  </a:cubicBezTo>
                  <a:cubicBezTo>
                    <a:pt x="42" y="98"/>
                    <a:pt x="43" y="99"/>
                    <a:pt x="43" y="100"/>
                  </a:cubicBezTo>
                  <a:cubicBezTo>
                    <a:pt x="44" y="100"/>
                    <a:pt x="44" y="100"/>
                    <a:pt x="44" y="100"/>
                  </a:cubicBezTo>
                  <a:cubicBezTo>
                    <a:pt x="44" y="98"/>
                    <a:pt x="44" y="98"/>
                    <a:pt x="44" y="98"/>
                  </a:cubicBezTo>
                  <a:cubicBezTo>
                    <a:pt x="45" y="98"/>
                    <a:pt x="45" y="98"/>
                    <a:pt x="45" y="98"/>
                  </a:cubicBezTo>
                  <a:cubicBezTo>
                    <a:pt x="45" y="97"/>
                    <a:pt x="45" y="97"/>
                    <a:pt x="45" y="97"/>
                  </a:cubicBezTo>
                  <a:cubicBezTo>
                    <a:pt x="45" y="97"/>
                    <a:pt x="45" y="97"/>
                    <a:pt x="45" y="97"/>
                  </a:cubicBezTo>
                  <a:cubicBezTo>
                    <a:pt x="45" y="98"/>
                    <a:pt x="46" y="98"/>
                    <a:pt x="46" y="98"/>
                  </a:cubicBezTo>
                  <a:cubicBezTo>
                    <a:pt x="46" y="98"/>
                    <a:pt x="47" y="98"/>
                    <a:pt x="47" y="98"/>
                  </a:cubicBezTo>
                  <a:cubicBezTo>
                    <a:pt x="47" y="97"/>
                    <a:pt x="47" y="97"/>
                    <a:pt x="47" y="97"/>
                  </a:cubicBezTo>
                  <a:cubicBezTo>
                    <a:pt x="47" y="97"/>
                    <a:pt x="47" y="97"/>
                    <a:pt x="47" y="97"/>
                  </a:cubicBezTo>
                  <a:cubicBezTo>
                    <a:pt x="47" y="100"/>
                    <a:pt x="47" y="100"/>
                    <a:pt x="47" y="100"/>
                  </a:cubicBezTo>
                  <a:cubicBezTo>
                    <a:pt x="49" y="100"/>
                    <a:pt x="50" y="100"/>
                    <a:pt x="51" y="100"/>
                  </a:cubicBezTo>
                  <a:cubicBezTo>
                    <a:pt x="52" y="100"/>
                    <a:pt x="52" y="100"/>
                    <a:pt x="52" y="100"/>
                  </a:cubicBezTo>
                  <a:cubicBezTo>
                    <a:pt x="54" y="99"/>
                    <a:pt x="54" y="100"/>
                    <a:pt x="54" y="98"/>
                  </a:cubicBezTo>
                  <a:cubicBezTo>
                    <a:pt x="53" y="98"/>
                    <a:pt x="53" y="98"/>
                    <a:pt x="53" y="98"/>
                  </a:cubicBezTo>
                  <a:cubicBezTo>
                    <a:pt x="53" y="97"/>
                    <a:pt x="53" y="97"/>
                    <a:pt x="54" y="96"/>
                  </a:cubicBezTo>
                  <a:cubicBezTo>
                    <a:pt x="54" y="96"/>
                    <a:pt x="54" y="96"/>
                    <a:pt x="54" y="96"/>
                  </a:cubicBezTo>
                  <a:cubicBezTo>
                    <a:pt x="55" y="96"/>
                    <a:pt x="55" y="96"/>
                    <a:pt x="55" y="96"/>
                  </a:cubicBezTo>
                  <a:cubicBezTo>
                    <a:pt x="55" y="96"/>
                    <a:pt x="56" y="97"/>
                    <a:pt x="56" y="97"/>
                  </a:cubicBezTo>
                  <a:cubicBezTo>
                    <a:pt x="56" y="97"/>
                    <a:pt x="56" y="97"/>
                    <a:pt x="56" y="97"/>
                  </a:cubicBezTo>
                  <a:cubicBezTo>
                    <a:pt x="56" y="99"/>
                    <a:pt x="56" y="99"/>
                    <a:pt x="56" y="99"/>
                  </a:cubicBezTo>
                  <a:cubicBezTo>
                    <a:pt x="57" y="99"/>
                    <a:pt x="58" y="100"/>
                    <a:pt x="59" y="100"/>
                  </a:cubicBezTo>
                  <a:cubicBezTo>
                    <a:pt x="59" y="97"/>
                    <a:pt x="59" y="97"/>
                    <a:pt x="59" y="97"/>
                  </a:cubicBezTo>
                  <a:cubicBezTo>
                    <a:pt x="60" y="97"/>
                    <a:pt x="60" y="97"/>
                    <a:pt x="60" y="97"/>
                  </a:cubicBezTo>
                  <a:cubicBezTo>
                    <a:pt x="60" y="96"/>
                    <a:pt x="60" y="96"/>
                    <a:pt x="60" y="96"/>
                  </a:cubicBezTo>
                  <a:cubicBezTo>
                    <a:pt x="60" y="96"/>
                    <a:pt x="60" y="96"/>
                    <a:pt x="60" y="96"/>
                  </a:cubicBezTo>
                  <a:cubicBezTo>
                    <a:pt x="60" y="98"/>
                    <a:pt x="60" y="98"/>
                    <a:pt x="60" y="98"/>
                  </a:cubicBezTo>
                  <a:cubicBezTo>
                    <a:pt x="61" y="99"/>
                    <a:pt x="63" y="99"/>
                    <a:pt x="64" y="100"/>
                  </a:cubicBezTo>
                  <a:cubicBezTo>
                    <a:pt x="64" y="100"/>
                    <a:pt x="64" y="100"/>
                    <a:pt x="65" y="100"/>
                  </a:cubicBezTo>
                  <a:cubicBezTo>
                    <a:pt x="65" y="100"/>
                    <a:pt x="66" y="99"/>
                    <a:pt x="66" y="99"/>
                  </a:cubicBezTo>
                  <a:cubicBezTo>
                    <a:pt x="67" y="100"/>
                    <a:pt x="69" y="100"/>
                    <a:pt x="70" y="101"/>
                  </a:cubicBezTo>
                  <a:cubicBezTo>
                    <a:pt x="70" y="102"/>
                    <a:pt x="70" y="102"/>
                    <a:pt x="70" y="102"/>
                  </a:cubicBezTo>
                  <a:cubicBezTo>
                    <a:pt x="71" y="102"/>
                    <a:pt x="71" y="102"/>
                    <a:pt x="71" y="102"/>
                  </a:cubicBezTo>
                  <a:cubicBezTo>
                    <a:pt x="71" y="100"/>
                    <a:pt x="71" y="100"/>
                    <a:pt x="71" y="100"/>
                  </a:cubicBezTo>
                  <a:cubicBezTo>
                    <a:pt x="71" y="100"/>
                    <a:pt x="72" y="99"/>
                    <a:pt x="72" y="99"/>
                  </a:cubicBezTo>
                  <a:cubicBezTo>
                    <a:pt x="72" y="99"/>
                    <a:pt x="72" y="99"/>
                    <a:pt x="72" y="99"/>
                  </a:cubicBezTo>
                  <a:cubicBezTo>
                    <a:pt x="74" y="99"/>
                    <a:pt x="74" y="99"/>
                    <a:pt x="74" y="99"/>
                  </a:cubicBezTo>
                  <a:cubicBezTo>
                    <a:pt x="74" y="98"/>
                    <a:pt x="74" y="98"/>
                    <a:pt x="74" y="98"/>
                  </a:cubicBezTo>
                  <a:cubicBezTo>
                    <a:pt x="74" y="98"/>
                    <a:pt x="74" y="98"/>
                    <a:pt x="74" y="98"/>
                  </a:cubicBezTo>
                  <a:cubicBezTo>
                    <a:pt x="75" y="97"/>
                    <a:pt x="73" y="96"/>
                    <a:pt x="72" y="95"/>
                  </a:cubicBezTo>
                  <a:cubicBezTo>
                    <a:pt x="72" y="95"/>
                    <a:pt x="72" y="95"/>
                    <a:pt x="72" y="95"/>
                  </a:cubicBezTo>
                  <a:cubicBezTo>
                    <a:pt x="75" y="95"/>
                    <a:pt x="74" y="96"/>
                    <a:pt x="76" y="96"/>
                  </a:cubicBezTo>
                  <a:cubicBezTo>
                    <a:pt x="77" y="94"/>
                    <a:pt x="77" y="94"/>
                    <a:pt x="78" y="93"/>
                  </a:cubicBezTo>
                  <a:cubicBezTo>
                    <a:pt x="79" y="92"/>
                    <a:pt x="78" y="93"/>
                    <a:pt x="79" y="92"/>
                  </a:cubicBezTo>
                  <a:cubicBezTo>
                    <a:pt x="79" y="93"/>
                    <a:pt x="79" y="93"/>
                    <a:pt x="79" y="93"/>
                  </a:cubicBezTo>
                  <a:cubicBezTo>
                    <a:pt x="79" y="93"/>
                    <a:pt x="79" y="93"/>
                    <a:pt x="79" y="93"/>
                  </a:cubicBezTo>
                  <a:cubicBezTo>
                    <a:pt x="79" y="94"/>
                    <a:pt x="79" y="94"/>
                    <a:pt x="79" y="95"/>
                  </a:cubicBezTo>
                  <a:cubicBezTo>
                    <a:pt x="78" y="95"/>
                    <a:pt x="78" y="95"/>
                    <a:pt x="78" y="95"/>
                  </a:cubicBezTo>
                  <a:cubicBezTo>
                    <a:pt x="79" y="96"/>
                    <a:pt x="79" y="96"/>
                    <a:pt x="79" y="97"/>
                  </a:cubicBezTo>
                  <a:cubicBezTo>
                    <a:pt x="81" y="97"/>
                    <a:pt x="83" y="97"/>
                    <a:pt x="85" y="97"/>
                  </a:cubicBezTo>
                  <a:cubicBezTo>
                    <a:pt x="85" y="96"/>
                    <a:pt x="85" y="96"/>
                    <a:pt x="85" y="96"/>
                  </a:cubicBezTo>
                  <a:cubicBezTo>
                    <a:pt x="86" y="96"/>
                    <a:pt x="86" y="96"/>
                    <a:pt x="86" y="96"/>
                  </a:cubicBezTo>
                  <a:cubicBezTo>
                    <a:pt x="86" y="97"/>
                    <a:pt x="86" y="97"/>
                    <a:pt x="86" y="97"/>
                  </a:cubicBezTo>
                  <a:cubicBezTo>
                    <a:pt x="88" y="97"/>
                    <a:pt x="88" y="97"/>
                    <a:pt x="88" y="97"/>
                  </a:cubicBezTo>
                  <a:cubicBezTo>
                    <a:pt x="88" y="97"/>
                    <a:pt x="88" y="97"/>
                    <a:pt x="88" y="97"/>
                  </a:cubicBezTo>
                  <a:cubicBezTo>
                    <a:pt x="89" y="97"/>
                    <a:pt x="90" y="97"/>
                    <a:pt x="91" y="96"/>
                  </a:cubicBezTo>
                  <a:cubicBezTo>
                    <a:pt x="92" y="96"/>
                    <a:pt x="92" y="96"/>
                    <a:pt x="92" y="96"/>
                  </a:cubicBezTo>
                  <a:cubicBezTo>
                    <a:pt x="92" y="94"/>
                    <a:pt x="92" y="93"/>
                    <a:pt x="91" y="92"/>
                  </a:cubicBezTo>
                  <a:cubicBezTo>
                    <a:pt x="91" y="91"/>
                    <a:pt x="91" y="91"/>
                    <a:pt x="91" y="91"/>
                  </a:cubicBezTo>
                  <a:cubicBezTo>
                    <a:pt x="92" y="91"/>
                    <a:pt x="92" y="91"/>
                    <a:pt x="92" y="91"/>
                  </a:cubicBezTo>
                  <a:cubicBezTo>
                    <a:pt x="92" y="92"/>
                    <a:pt x="92" y="92"/>
                    <a:pt x="93" y="93"/>
                  </a:cubicBezTo>
                  <a:cubicBezTo>
                    <a:pt x="94" y="93"/>
                    <a:pt x="94" y="93"/>
                    <a:pt x="94" y="93"/>
                  </a:cubicBezTo>
                  <a:cubicBezTo>
                    <a:pt x="94" y="93"/>
                    <a:pt x="93" y="94"/>
                    <a:pt x="93" y="95"/>
                  </a:cubicBezTo>
                  <a:cubicBezTo>
                    <a:pt x="93" y="95"/>
                    <a:pt x="94" y="96"/>
                    <a:pt x="95" y="96"/>
                  </a:cubicBezTo>
                  <a:cubicBezTo>
                    <a:pt x="96" y="96"/>
                    <a:pt x="97" y="96"/>
                    <a:pt x="97" y="95"/>
                  </a:cubicBezTo>
                  <a:cubicBezTo>
                    <a:pt x="99" y="95"/>
                    <a:pt x="99" y="96"/>
                    <a:pt x="100" y="96"/>
                  </a:cubicBezTo>
                  <a:cubicBezTo>
                    <a:pt x="100" y="98"/>
                    <a:pt x="100" y="98"/>
                    <a:pt x="100" y="98"/>
                  </a:cubicBezTo>
                  <a:cubicBezTo>
                    <a:pt x="99" y="98"/>
                    <a:pt x="99" y="98"/>
                    <a:pt x="99" y="98"/>
                  </a:cubicBezTo>
                  <a:cubicBezTo>
                    <a:pt x="99" y="100"/>
                    <a:pt x="100" y="101"/>
                    <a:pt x="100" y="102"/>
                  </a:cubicBezTo>
                  <a:cubicBezTo>
                    <a:pt x="101" y="102"/>
                    <a:pt x="101" y="102"/>
                    <a:pt x="102" y="102"/>
                  </a:cubicBezTo>
                  <a:cubicBezTo>
                    <a:pt x="102" y="102"/>
                    <a:pt x="103" y="102"/>
                    <a:pt x="103" y="102"/>
                  </a:cubicBezTo>
                  <a:cubicBezTo>
                    <a:pt x="104" y="101"/>
                    <a:pt x="104" y="100"/>
                    <a:pt x="105" y="100"/>
                  </a:cubicBezTo>
                  <a:cubicBezTo>
                    <a:pt x="105" y="100"/>
                    <a:pt x="106" y="99"/>
                    <a:pt x="106" y="99"/>
                  </a:cubicBezTo>
                  <a:cubicBezTo>
                    <a:pt x="107" y="99"/>
                    <a:pt x="107" y="98"/>
                    <a:pt x="107" y="98"/>
                  </a:cubicBezTo>
                  <a:cubicBezTo>
                    <a:pt x="108" y="98"/>
                    <a:pt x="108" y="98"/>
                    <a:pt x="108" y="98"/>
                  </a:cubicBezTo>
                  <a:cubicBezTo>
                    <a:pt x="109" y="97"/>
                    <a:pt x="109" y="96"/>
                    <a:pt x="110" y="96"/>
                  </a:cubicBezTo>
                  <a:cubicBezTo>
                    <a:pt x="110" y="96"/>
                    <a:pt x="111" y="97"/>
                    <a:pt x="111" y="98"/>
                  </a:cubicBezTo>
                  <a:cubicBezTo>
                    <a:pt x="113" y="98"/>
                    <a:pt x="113" y="98"/>
                    <a:pt x="114" y="97"/>
                  </a:cubicBezTo>
                  <a:cubicBezTo>
                    <a:pt x="114" y="96"/>
                    <a:pt x="114" y="96"/>
                    <a:pt x="114" y="96"/>
                  </a:cubicBezTo>
                  <a:cubicBezTo>
                    <a:pt x="115" y="96"/>
                    <a:pt x="115" y="96"/>
                    <a:pt x="115" y="96"/>
                  </a:cubicBezTo>
                  <a:cubicBezTo>
                    <a:pt x="116" y="95"/>
                    <a:pt x="116" y="95"/>
                    <a:pt x="116" y="95"/>
                  </a:cubicBezTo>
                  <a:cubicBezTo>
                    <a:pt x="116" y="95"/>
                    <a:pt x="116" y="95"/>
                    <a:pt x="116" y="95"/>
                  </a:cubicBezTo>
                  <a:cubicBezTo>
                    <a:pt x="117" y="94"/>
                    <a:pt x="117" y="94"/>
                    <a:pt x="117" y="94"/>
                  </a:cubicBezTo>
                  <a:cubicBezTo>
                    <a:pt x="117" y="94"/>
                    <a:pt x="117" y="94"/>
                    <a:pt x="118" y="94"/>
                  </a:cubicBezTo>
                  <a:cubicBezTo>
                    <a:pt x="118" y="94"/>
                    <a:pt x="118" y="94"/>
                    <a:pt x="118" y="94"/>
                  </a:cubicBezTo>
                  <a:cubicBezTo>
                    <a:pt x="118" y="94"/>
                    <a:pt x="118" y="94"/>
                    <a:pt x="118" y="94"/>
                  </a:cubicBezTo>
                  <a:cubicBezTo>
                    <a:pt x="118" y="94"/>
                    <a:pt x="119" y="94"/>
                    <a:pt x="119" y="93"/>
                  </a:cubicBezTo>
                  <a:cubicBezTo>
                    <a:pt x="119" y="93"/>
                    <a:pt x="119" y="93"/>
                    <a:pt x="119" y="93"/>
                  </a:cubicBezTo>
                  <a:cubicBezTo>
                    <a:pt x="119" y="93"/>
                    <a:pt x="119" y="93"/>
                    <a:pt x="120" y="92"/>
                  </a:cubicBezTo>
                  <a:cubicBezTo>
                    <a:pt x="119" y="92"/>
                    <a:pt x="119" y="92"/>
                    <a:pt x="118" y="91"/>
                  </a:cubicBezTo>
                  <a:cubicBezTo>
                    <a:pt x="117" y="91"/>
                    <a:pt x="117" y="91"/>
                    <a:pt x="117" y="91"/>
                  </a:cubicBezTo>
                  <a:cubicBezTo>
                    <a:pt x="117" y="91"/>
                    <a:pt x="117" y="91"/>
                    <a:pt x="117" y="91"/>
                  </a:cubicBezTo>
                  <a:cubicBezTo>
                    <a:pt x="115" y="91"/>
                    <a:pt x="115" y="91"/>
                    <a:pt x="115" y="91"/>
                  </a:cubicBezTo>
                  <a:cubicBezTo>
                    <a:pt x="114" y="91"/>
                    <a:pt x="114" y="91"/>
                    <a:pt x="114" y="90"/>
                  </a:cubicBezTo>
                  <a:cubicBezTo>
                    <a:pt x="113" y="90"/>
                    <a:pt x="113" y="90"/>
                    <a:pt x="113" y="90"/>
                  </a:cubicBezTo>
                  <a:cubicBezTo>
                    <a:pt x="113" y="89"/>
                    <a:pt x="112" y="88"/>
                    <a:pt x="112" y="88"/>
                  </a:cubicBezTo>
                  <a:cubicBezTo>
                    <a:pt x="111" y="87"/>
                    <a:pt x="106" y="87"/>
                    <a:pt x="104" y="87"/>
                  </a:cubicBezTo>
                  <a:cubicBezTo>
                    <a:pt x="105" y="86"/>
                    <a:pt x="106" y="86"/>
                    <a:pt x="107" y="86"/>
                  </a:cubicBezTo>
                  <a:cubicBezTo>
                    <a:pt x="107" y="86"/>
                    <a:pt x="107" y="86"/>
                    <a:pt x="107" y="86"/>
                  </a:cubicBezTo>
                  <a:cubicBezTo>
                    <a:pt x="107" y="86"/>
                    <a:pt x="108" y="86"/>
                    <a:pt x="108" y="86"/>
                  </a:cubicBezTo>
                  <a:cubicBezTo>
                    <a:pt x="108" y="86"/>
                    <a:pt x="109" y="86"/>
                    <a:pt x="110" y="86"/>
                  </a:cubicBezTo>
                  <a:cubicBezTo>
                    <a:pt x="110" y="85"/>
                    <a:pt x="110" y="85"/>
                    <a:pt x="110" y="85"/>
                  </a:cubicBezTo>
                  <a:cubicBezTo>
                    <a:pt x="111" y="85"/>
                    <a:pt x="112" y="86"/>
                    <a:pt x="113" y="86"/>
                  </a:cubicBezTo>
                  <a:cubicBezTo>
                    <a:pt x="113" y="85"/>
                    <a:pt x="113" y="85"/>
                    <a:pt x="113" y="85"/>
                  </a:cubicBezTo>
                  <a:cubicBezTo>
                    <a:pt x="115" y="85"/>
                    <a:pt x="117" y="85"/>
                    <a:pt x="119" y="85"/>
                  </a:cubicBezTo>
                  <a:cubicBezTo>
                    <a:pt x="119" y="84"/>
                    <a:pt x="119" y="84"/>
                    <a:pt x="119" y="84"/>
                  </a:cubicBezTo>
                  <a:cubicBezTo>
                    <a:pt x="119" y="84"/>
                    <a:pt x="119" y="84"/>
                    <a:pt x="119" y="84"/>
                  </a:cubicBezTo>
                  <a:cubicBezTo>
                    <a:pt x="119" y="81"/>
                    <a:pt x="119" y="81"/>
                    <a:pt x="119" y="81"/>
                  </a:cubicBezTo>
                  <a:cubicBezTo>
                    <a:pt x="118" y="81"/>
                    <a:pt x="118" y="81"/>
                    <a:pt x="118" y="81"/>
                  </a:cubicBezTo>
                  <a:cubicBezTo>
                    <a:pt x="118" y="79"/>
                    <a:pt x="118" y="79"/>
                    <a:pt x="118" y="79"/>
                  </a:cubicBezTo>
                  <a:cubicBezTo>
                    <a:pt x="119" y="79"/>
                    <a:pt x="119" y="79"/>
                    <a:pt x="119" y="79"/>
                  </a:cubicBezTo>
                  <a:cubicBezTo>
                    <a:pt x="119" y="79"/>
                    <a:pt x="119" y="79"/>
                    <a:pt x="120" y="79"/>
                  </a:cubicBezTo>
                  <a:cubicBezTo>
                    <a:pt x="121" y="79"/>
                    <a:pt x="122" y="79"/>
                    <a:pt x="123" y="80"/>
                  </a:cubicBezTo>
                  <a:cubicBezTo>
                    <a:pt x="124" y="80"/>
                    <a:pt x="125" y="80"/>
                    <a:pt x="126" y="80"/>
                  </a:cubicBezTo>
                  <a:cubicBezTo>
                    <a:pt x="128" y="80"/>
                    <a:pt x="129" y="80"/>
                    <a:pt x="129" y="79"/>
                  </a:cubicBezTo>
                  <a:cubicBezTo>
                    <a:pt x="130" y="79"/>
                    <a:pt x="130" y="79"/>
                    <a:pt x="130" y="79"/>
                  </a:cubicBezTo>
                  <a:cubicBezTo>
                    <a:pt x="132" y="79"/>
                    <a:pt x="133" y="78"/>
                    <a:pt x="134" y="77"/>
                  </a:cubicBezTo>
                  <a:cubicBezTo>
                    <a:pt x="131" y="77"/>
                    <a:pt x="131" y="77"/>
                    <a:pt x="131" y="77"/>
                  </a:cubicBezTo>
                  <a:cubicBezTo>
                    <a:pt x="131" y="76"/>
                    <a:pt x="131" y="76"/>
                    <a:pt x="131" y="76"/>
                  </a:cubicBezTo>
                  <a:cubicBezTo>
                    <a:pt x="130" y="76"/>
                    <a:pt x="130" y="76"/>
                    <a:pt x="130" y="76"/>
                  </a:cubicBezTo>
                  <a:cubicBezTo>
                    <a:pt x="130" y="76"/>
                    <a:pt x="130" y="76"/>
                    <a:pt x="130" y="76"/>
                  </a:cubicBezTo>
                  <a:cubicBezTo>
                    <a:pt x="132" y="75"/>
                    <a:pt x="133" y="75"/>
                    <a:pt x="134" y="75"/>
                  </a:cubicBezTo>
                  <a:cubicBezTo>
                    <a:pt x="134" y="75"/>
                    <a:pt x="135" y="76"/>
                    <a:pt x="136" y="76"/>
                  </a:cubicBezTo>
                  <a:cubicBezTo>
                    <a:pt x="136" y="76"/>
                    <a:pt x="136" y="76"/>
                    <a:pt x="136" y="76"/>
                  </a:cubicBezTo>
                  <a:cubicBezTo>
                    <a:pt x="136" y="75"/>
                    <a:pt x="136" y="75"/>
                    <a:pt x="136" y="75"/>
                  </a:cubicBezTo>
                  <a:cubicBezTo>
                    <a:pt x="138" y="75"/>
                    <a:pt x="138" y="75"/>
                    <a:pt x="138" y="75"/>
                  </a:cubicBezTo>
                  <a:cubicBezTo>
                    <a:pt x="138" y="74"/>
                    <a:pt x="137" y="74"/>
                    <a:pt x="136" y="73"/>
                  </a:cubicBezTo>
                  <a:cubicBezTo>
                    <a:pt x="136" y="72"/>
                    <a:pt x="136" y="72"/>
                    <a:pt x="136" y="72"/>
                  </a:cubicBezTo>
                  <a:cubicBezTo>
                    <a:pt x="142" y="72"/>
                    <a:pt x="142" y="72"/>
                    <a:pt x="142" y="72"/>
                  </a:cubicBezTo>
                  <a:cubicBezTo>
                    <a:pt x="142" y="72"/>
                    <a:pt x="142" y="72"/>
                    <a:pt x="142" y="72"/>
                  </a:cubicBezTo>
                  <a:cubicBezTo>
                    <a:pt x="143" y="71"/>
                    <a:pt x="143" y="71"/>
                    <a:pt x="144" y="70"/>
                  </a:cubicBezTo>
                  <a:cubicBezTo>
                    <a:pt x="144" y="69"/>
                    <a:pt x="143" y="69"/>
                    <a:pt x="143" y="67"/>
                  </a:cubicBezTo>
                  <a:cubicBezTo>
                    <a:pt x="141" y="68"/>
                    <a:pt x="140" y="68"/>
                    <a:pt x="138" y="68"/>
                  </a:cubicBezTo>
                  <a:cubicBezTo>
                    <a:pt x="138" y="66"/>
                    <a:pt x="138" y="66"/>
                    <a:pt x="138" y="66"/>
                  </a:cubicBezTo>
                  <a:cubicBezTo>
                    <a:pt x="135" y="66"/>
                    <a:pt x="135" y="66"/>
                    <a:pt x="135" y="66"/>
                  </a:cubicBezTo>
                  <a:cubicBezTo>
                    <a:pt x="135" y="66"/>
                    <a:pt x="135" y="66"/>
                    <a:pt x="135" y="66"/>
                  </a:cubicBezTo>
                  <a:cubicBezTo>
                    <a:pt x="134" y="66"/>
                    <a:pt x="133" y="66"/>
                    <a:pt x="132" y="65"/>
                  </a:cubicBezTo>
                  <a:cubicBezTo>
                    <a:pt x="132" y="66"/>
                    <a:pt x="132" y="66"/>
                    <a:pt x="132" y="66"/>
                  </a:cubicBezTo>
                  <a:cubicBezTo>
                    <a:pt x="131" y="66"/>
                    <a:pt x="131" y="66"/>
                    <a:pt x="131" y="66"/>
                  </a:cubicBezTo>
                  <a:cubicBezTo>
                    <a:pt x="131" y="66"/>
                    <a:pt x="131" y="66"/>
                    <a:pt x="131" y="66"/>
                  </a:cubicBezTo>
                  <a:cubicBezTo>
                    <a:pt x="128" y="66"/>
                    <a:pt x="128" y="66"/>
                    <a:pt x="128" y="66"/>
                  </a:cubicBezTo>
                  <a:cubicBezTo>
                    <a:pt x="128" y="67"/>
                    <a:pt x="128" y="67"/>
                    <a:pt x="128" y="67"/>
                  </a:cubicBezTo>
                  <a:cubicBezTo>
                    <a:pt x="127" y="67"/>
                    <a:pt x="127" y="67"/>
                    <a:pt x="127" y="67"/>
                  </a:cubicBezTo>
                  <a:cubicBezTo>
                    <a:pt x="127" y="67"/>
                    <a:pt x="127" y="67"/>
                    <a:pt x="127" y="67"/>
                  </a:cubicBezTo>
                  <a:cubicBezTo>
                    <a:pt x="125" y="67"/>
                    <a:pt x="125" y="67"/>
                    <a:pt x="125" y="67"/>
                  </a:cubicBezTo>
                  <a:cubicBezTo>
                    <a:pt x="125" y="68"/>
                    <a:pt x="125" y="68"/>
                    <a:pt x="125" y="68"/>
                  </a:cubicBezTo>
                  <a:cubicBezTo>
                    <a:pt x="124" y="68"/>
                    <a:pt x="124" y="68"/>
                    <a:pt x="124" y="68"/>
                  </a:cubicBezTo>
                  <a:cubicBezTo>
                    <a:pt x="124" y="68"/>
                    <a:pt x="124" y="68"/>
                    <a:pt x="124" y="68"/>
                  </a:cubicBezTo>
                  <a:cubicBezTo>
                    <a:pt x="123" y="69"/>
                    <a:pt x="122" y="69"/>
                    <a:pt x="121" y="69"/>
                  </a:cubicBezTo>
                  <a:cubicBezTo>
                    <a:pt x="121" y="69"/>
                    <a:pt x="121" y="69"/>
                    <a:pt x="121" y="69"/>
                  </a:cubicBezTo>
                  <a:cubicBezTo>
                    <a:pt x="120" y="69"/>
                    <a:pt x="120" y="69"/>
                    <a:pt x="120" y="69"/>
                  </a:cubicBezTo>
                  <a:cubicBezTo>
                    <a:pt x="120" y="69"/>
                    <a:pt x="120" y="69"/>
                    <a:pt x="120" y="67"/>
                  </a:cubicBezTo>
                  <a:cubicBezTo>
                    <a:pt x="121" y="67"/>
                    <a:pt x="122" y="67"/>
                    <a:pt x="122" y="66"/>
                  </a:cubicBezTo>
                  <a:cubicBezTo>
                    <a:pt x="124" y="66"/>
                    <a:pt x="123" y="66"/>
                    <a:pt x="124" y="65"/>
                  </a:cubicBezTo>
                  <a:cubicBezTo>
                    <a:pt x="121" y="64"/>
                    <a:pt x="119" y="64"/>
                    <a:pt x="116" y="64"/>
                  </a:cubicBezTo>
                  <a:cubicBezTo>
                    <a:pt x="116" y="64"/>
                    <a:pt x="116" y="64"/>
                    <a:pt x="116" y="64"/>
                  </a:cubicBezTo>
                  <a:cubicBezTo>
                    <a:pt x="116" y="63"/>
                    <a:pt x="116" y="63"/>
                    <a:pt x="116" y="63"/>
                  </a:cubicBezTo>
                  <a:cubicBezTo>
                    <a:pt x="117" y="63"/>
                    <a:pt x="118" y="63"/>
                    <a:pt x="118" y="63"/>
                  </a:cubicBezTo>
                  <a:cubicBezTo>
                    <a:pt x="119" y="63"/>
                    <a:pt x="119" y="63"/>
                    <a:pt x="120" y="63"/>
                  </a:cubicBezTo>
                  <a:cubicBezTo>
                    <a:pt x="120" y="64"/>
                    <a:pt x="120" y="64"/>
                    <a:pt x="120" y="64"/>
                  </a:cubicBezTo>
                  <a:cubicBezTo>
                    <a:pt x="122" y="64"/>
                    <a:pt x="122" y="64"/>
                    <a:pt x="122" y="64"/>
                  </a:cubicBezTo>
                  <a:cubicBezTo>
                    <a:pt x="122" y="64"/>
                    <a:pt x="122" y="64"/>
                    <a:pt x="122" y="64"/>
                  </a:cubicBezTo>
                  <a:cubicBezTo>
                    <a:pt x="125" y="64"/>
                    <a:pt x="125" y="64"/>
                    <a:pt x="125" y="64"/>
                  </a:cubicBezTo>
                  <a:cubicBezTo>
                    <a:pt x="125" y="65"/>
                    <a:pt x="125" y="65"/>
                    <a:pt x="125" y="65"/>
                  </a:cubicBezTo>
                  <a:cubicBezTo>
                    <a:pt x="126" y="65"/>
                    <a:pt x="126" y="65"/>
                    <a:pt x="126" y="65"/>
                  </a:cubicBezTo>
                  <a:cubicBezTo>
                    <a:pt x="126" y="65"/>
                    <a:pt x="126" y="65"/>
                    <a:pt x="126" y="65"/>
                  </a:cubicBezTo>
                  <a:cubicBezTo>
                    <a:pt x="126" y="65"/>
                    <a:pt x="126" y="65"/>
                    <a:pt x="126" y="65"/>
                  </a:cubicBezTo>
                  <a:cubicBezTo>
                    <a:pt x="127" y="65"/>
                    <a:pt x="129" y="64"/>
                    <a:pt x="130" y="64"/>
                  </a:cubicBezTo>
                  <a:cubicBezTo>
                    <a:pt x="130" y="64"/>
                    <a:pt x="130" y="64"/>
                    <a:pt x="130" y="64"/>
                  </a:cubicBezTo>
                  <a:cubicBezTo>
                    <a:pt x="130" y="65"/>
                    <a:pt x="130" y="65"/>
                    <a:pt x="130" y="65"/>
                  </a:cubicBezTo>
                  <a:cubicBezTo>
                    <a:pt x="131" y="65"/>
                    <a:pt x="131" y="65"/>
                    <a:pt x="131" y="65"/>
                  </a:cubicBezTo>
                  <a:cubicBezTo>
                    <a:pt x="132" y="65"/>
                    <a:pt x="133" y="64"/>
                    <a:pt x="134" y="64"/>
                  </a:cubicBezTo>
                  <a:cubicBezTo>
                    <a:pt x="134" y="64"/>
                    <a:pt x="134" y="63"/>
                    <a:pt x="133" y="63"/>
                  </a:cubicBezTo>
                  <a:cubicBezTo>
                    <a:pt x="131" y="62"/>
                    <a:pt x="129" y="61"/>
                    <a:pt x="126" y="61"/>
                  </a:cubicBezTo>
                  <a:cubicBezTo>
                    <a:pt x="126" y="60"/>
                    <a:pt x="126" y="60"/>
                    <a:pt x="126" y="60"/>
                  </a:cubicBezTo>
                  <a:cubicBezTo>
                    <a:pt x="128" y="60"/>
                    <a:pt x="130" y="60"/>
                    <a:pt x="131" y="61"/>
                  </a:cubicBezTo>
                  <a:cubicBezTo>
                    <a:pt x="131" y="61"/>
                    <a:pt x="131" y="61"/>
                    <a:pt x="131" y="61"/>
                  </a:cubicBezTo>
                  <a:cubicBezTo>
                    <a:pt x="134" y="61"/>
                    <a:pt x="134" y="61"/>
                    <a:pt x="134" y="61"/>
                  </a:cubicBezTo>
                  <a:cubicBezTo>
                    <a:pt x="134" y="62"/>
                    <a:pt x="134" y="62"/>
                    <a:pt x="134" y="62"/>
                  </a:cubicBezTo>
                  <a:cubicBezTo>
                    <a:pt x="135" y="62"/>
                    <a:pt x="135" y="62"/>
                    <a:pt x="135" y="62"/>
                  </a:cubicBezTo>
                  <a:cubicBezTo>
                    <a:pt x="135" y="62"/>
                    <a:pt x="135" y="62"/>
                    <a:pt x="135" y="62"/>
                  </a:cubicBezTo>
                  <a:cubicBezTo>
                    <a:pt x="135" y="62"/>
                    <a:pt x="135" y="62"/>
                    <a:pt x="135" y="62"/>
                  </a:cubicBezTo>
                  <a:cubicBezTo>
                    <a:pt x="136" y="62"/>
                    <a:pt x="136" y="62"/>
                    <a:pt x="137" y="62"/>
                  </a:cubicBezTo>
                  <a:cubicBezTo>
                    <a:pt x="138" y="61"/>
                    <a:pt x="138" y="61"/>
                    <a:pt x="138" y="60"/>
                  </a:cubicBezTo>
                  <a:cubicBezTo>
                    <a:pt x="134" y="59"/>
                    <a:pt x="131" y="59"/>
                    <a:pt x="126" y="59"/>
                  </a:cubicBezTo>
                  <a:cubicBezTo>
                    <a:pt x="126" y="59"/>
                    <a:pt x="126" y="59"/>
                    <a:pt x="125" y="59"/>
                  </a:cubicBezTo>
                  <a:cubicBezTo>
                    <a:pt x="125" y="58"/>
                    <a:pt x="126" y="58"/>
                    <a:pt x="126" y="57"/>
                  </a:cubicBezTo>
                  <a:cubicBezTo>
                    <a:pt x="125" y="57"/>
                    <a:pt x="125" y="57"/>
                    <a:pt x="125" y="57"/>
                  </a:cubicBezTo>
                  <a:cubicBezTo>
                    <a:pt x="127" y="57"/>
                    <a:pt x="129" y="57"/>
                    <a:pt x="130" y="58"/>
                  </a:cubicBezTo>
                  <a:cubicBezTo>
                    <a:pt x="131" y="57"/>
                    <a:pt x="131" y="57"/>
                    <a:pt x="131" y="57"/>
                  </a:cubicBezTo>
                  <a:cubicBezTo>
                    <a:pt x="131" y="57"/>
                    <a:pt x="131" y="57"/>
                    <a:pt x="131" y="57"/>
                  </a:cubicBezTo>
                  <a:cubicBezTo>
                    <a:pt x="131" y="56"/>
                    <a:pt x="131" y="56"/>
                    <a:pt x="131" y="56"/>
                  </a:cubicBezTo>
                  <a:cubicBezTo>
                    <a:pt x="132" y="56"/>
                    <a:pt x="132" y="56"/>
                    <a:pt x="132" y="56"/>
                  </a:cubicBezTo>
                  <a:cubicBezTo>
                    <a:pt x="133" y="56"/>
                    <a:pt x="133" y="56"/>
                    <a:pt x="133" y="56"/>
                  </a:cubicBezTo>
                  <a:cubicBezTo>
                    <a:pt x="134" y="57"/>
                    <a:pt x="134" y="58"/>
                    <a:pt x="136" y="59"/>
                  </a:cubicBezTo>
                  <a:cubicBezTo>
                    <a:pt x="137" y="59"/>
                    <a:pt x="137" y="59"/>
                    <a:pt x="137" y="59"/>
                  </a:cubicBezTo>
                  <a:cubicBezTo>
                    <a:pt x="137" y="59"/>
                    <a:pt x="137" y="59"/>
                    <a:pt x="137" y="59"/>
                  </a:cubicBezTo>
                  <a:cubicBezTo>
                    <a:pt x="139" y="59"/>
                    <a:pt x="138" y="59"/>
                    <a:pt x="139" y="59"/>
                  </a:cubicBezTo>
                  <a:cubicBezTo>
                    <a:pt x="139" y="59"/>
                    <a:pt x="139" y="59"/>
                    <a:pt x="139" y="59"/>
                  </a:cubicBezTo>
                  <a:cubicBezTo>
                    <a:pt x="139" y="58"/>
                    <a:pt x="139" y="58"/>
                    <a:pt x="138" y="58"/>
                  </a:cubicBezTo>
                  <a:cubicBezTo>
                    <a:pt x="138" y="57"/>
                    <a:pt x="138" y="57"/>
                    <a:pt x="138" y="57"/>
                  </a:cubicBezTo>
                  <a:cubicBezTo>
                    <a:pt x="141" y="57"/>
                    <a:pt x="141" y="59"/>
                    <a:pt x="144" y="59"/>
                  </a:cubicBezTo>
                  <a:cubicBezTo>
                    <a:pt x="144" y="58"/>
                    <a:pt x="145" y="58"/>
                    <a:pt x="146" y="57"/>
                  </a:cubicBezTo>
                  <a:cubicBezTo>
                    <a:pt x="146" y="57"/>
                    <a:pt x="147" y="58"/>
                    <a:pt x="147" y="58"/>
                  </a:cubicBezTo>
                  <a:cubicBezTo>
                    <a:pt x="151" y="58"/>
                    <a:pt x="151" y="58"/>
                    <a:pt x="151" y="58"/>
                  </a:cubicBezTo>
                  <a:cubicBezTo>
                    <a:pt x="151" y="59"/>
                    <a:pt x="151" y="59"/>
                    <a:pt x="151" y="59"/>
                  </a:cubicBezTo>
                  <a:cubicBezTo>
                    <a:pt x="151" y="59"/>
                    <a:pt x="152" y="58"/>
                    <a:pt x="152" y="58"/>
                  </a:cubicBezTo>
                  <a:cubicBezTo>
                    <a:pt x="152" y="58"/>
                    <a:pt x="152" y="58"/>
                    <a:pt x="152" y="58"/>
                  </a:cubicBezTo>
                  <a:cubicBezTo>
                    <a:pt x="152" y="58"/>
                    <a:pt x="153" y="58"/>
                    <a:pt x="153" y="58"/>
                  </a:cubicBezTo>
                  <a:cubicBezTo>
                    <a:pt x="153" y="58"/>
                    <a:pt x="154" y="58"/>
                    <a:pt x="154" y="58"/>
                  </a:cubicBezTo>
                  <a:cubicBezTo>
                    <a:pt x="155" y="58"/>
                    <a:pt x="155" y="58"/>
                    <a:pt x="156" y="58"/>
                  </a:cubicBezTo>
                  <a:cubicBezTo>
                    <a:pt x="156" y="57"/>
                    <a:pt x="156" y="57"/>
                    <a:pt x="156" y="57"/>
                  </a:cubicBezTo>
                  <a:cubicBezTo>
                    <a:pt x="157" y="57"/>
                    <a:pt x="157" y="57"/>
                    <a:pt x="157" y="57"/>
                  </a:cubicBezTo>
                  <a:cubicBezTo>
                    <a:pt x="157" y="56"/>
                    <a:pt x="156" y="55"/>
                    <a:pt x="155" y="55"/>
                  </a:cubicBezTo>
                  <a:cubicBezTo>
                    <a:pt x="155" y="54"/>
                    <a:pt x="155" y="54"/>
                    <a:pt x="155" y="54"/>
                  </a:cubicBezTo>
                  <a:cubicBezTo>
                    <a:pt x="155" y="54"/>
                    <a:pt x="155" y="54"/>
                    <a:pt x="156" y="54"/>
                  </a:cubicBezTo>
                  <a:cubicBezTo>
                    <a:pt x="156" y="54"/>
                    <a:pt x="156" y="55"/>
                    <a:pt x="157" y="55"/>
                  </a:cubicBezTo>
                  <a:cubicBezTo>
                    <a:pt x="157" y="55"/>
                    <a:pt x="158" y="55"/>
                    <a:pt x="158" y="55"/>
                  </a:cubicBezTo>
                  <a:cubicBezTo>
                    <a:pt x="158" y="55"/>
                    <a:pt x="159" y="55"/>
                    <a:pt x="159" y="55"/>
                  </a:cubicBezTo>
                  <a:cubicBezTo>
                    <a:pt x="159" y="54"/>
                    <a:pt x="160" y="54"/>
                    <a:pt x="160" y="53"/>
                  </a:cubicBezTo>
                  <a:cubicBezTo>
                    <a:pt x="162" y="53"/>
                    <a:pt x="164" y="53"/>
                    <a:pt x="166" y="52"/>
                  </a:cubicBezTo>
                  <a:cubicBezTo>
                    <a:pt x="165" y="51"/>
                    <a:pt x="166" y="52"/>
                    <a:pt x="165" y="51"/>
                  </a:cubicBezTo>
                  <a:cubicBezTo>
                    <a:pt x="165" y="51"/>
                    <a:pt x="165" y="51"/>
                    <a:pt x="165" y="51"/>
                  </a:cubicBezTo>
                  <a:cubicBezTo>
                    <a:pt x="164" y="51"/>
                    <a:pt x="163" y="51"/>
                    <a:pt x="161" y="51"/>
                  </a:cubicBezTo>
                  <a:cubicBezTo>
                    <a:pt x="161" y="50"/>
                    <a:pt x="161" y="50"/>
                    <a:pt x="161" y="50"/>
                  </a:cubicBezTo>
                  <a:cubicBezTo>
                    <a:pt x="162" y="50"/>
                    <a:pt x="162" y="50"/>
                    <a:pt x="162" y="50"/>
                  </a:cubicBezTo>
                  <a:cubicBezTo>
                    <a:pt x="162" y="50"/>
                    <a:pt x="163" y="49"/>
                    <a:pt x="163" y="49"/>
                  </a:cubicBezTo>
                  <a:cubicBezTo>
                    <a:pt x="163" y="49"/>
                    <a:pt x="164" y="49"/>
                    <a:pt x="164" y="49"/>
                  </a:cubicBezTo>
                  <a:cubicBezTo>
                    <a:pt x="164" y="50"/>
                    <a:pt x="164" y="50"/>
                    <a:pt x="164" y="50"/>
                  </a:cubicBezTo>
                  <a:cubicBezTo>
                    <a:pt x="166" y="50"/>
                    <a:pt x="166" y="50"/>
                    <a:pt x="166" y="50"/>
                  </a:cubicBezTo>
                  <a:cubicBezTo>
                    <a:pt x="166" y="50"/>
                    <a:pt x="166" y="50"/>
                    <a:pt x="166" y="50"/>
                  </a:cubicBezTo>
                  <a:cubicBezTo>
                    <a:pt x="168" y="50"/>
                    <a:pt x="168" y="50"/>
                    <a:pt x="168" y="50"/>
                  </a:cubicBezTo>
                  <a:cubicBezTo>
                    <a:pt x="168" y="51"/>
                    <a:pt x="168" y="51"/>
                    <a:pt x="168" y="51"/>
                  </a:cubicBezTo>
                  <a:cubicBezTo>
                    <a:pt x="170" y="50"/>
                    <a:pt x="170" y="50"/>
                    <a:pt x="171" y="48"/>
                  </a:cubicBezTo>
                  <a:cubicBezTo>
                    <a:pt x="173" y="48"/>
                    <a:pt x="173" y="48"/>
                    <a:pt x="173" y="48"/>
                  </a:cubicBezTo>
                  <a:cubicBezTo>
                    <a:pt x="173" y="48"/>
                    <a:pt x="173" y="48"/>
                    <a:pt x="173" y="48"/>
                  </a:cubicBezTo>
                  <a:cubicBezTo>
                    <a:pt x="173" y="48"/>
                    <a:pt x="173" y="48"/>
                    <a:pt x="173" y="48"/>
                  </a:cubicBezTo>
                  <a:cubicBezTo>
                    <a:pt x="174" y="47"/>
                    <a:pt x="172" y="46"/>
                    <a:pt x="173" y="46"/>
                  </a:cubicBezTo>
                  <a:cubicBezTo>
                    <a:pt x="173" y="46"/>
                    <a:pt x="173" y="46"/>
                    <a:pt x="173" y="46"/>
                  </a:cubicBezTo>
                  <a:cubicBezTo>
                    <a:pt x="174" y="45"/>
                    <a:pt x="174" y="45"/>
                    <a:pt x="175" y="44"/>
                  </a:cubicBezTo>
                  <a:cubicBezTo>
                    <a:pt x="175" y="44"/>
                    <a:pt x="175" y="45"/>
                    <a:pt x="175" y="45"/>
                  </a:cubicBezTo>
                  <a:cubicBezTo>
                    <a:pt x="175" y="45"/>
                    <a:pt x="175" y="45"/>
                    <a:pt x="175" y="45"/>
                  </a:cubicBezTo>
                  <a:cubicBezTo>
                    <a:pt x="175" y="44"/>
                    <a:pt x="175" y="44"/>
                    <a:pt x="175" y="44"/>
                  </a:cubicBezTo>
                  <a:cubicBezTo>
                    <a:pt x="175" y="44"/>
                    <a:pt x="175" y="45"/>
                    <a:pt x="175" y="45"/>
                  </a:cubicBezTo>
                  <a:cubicBezTo>
                    <a:pt x="175" y="46"/>
                    <a:pt x="175" y="46"/>
                    <a:pt x="175" y="46"/>
                  </a:cubicBezTo>
                  <a:cubicBezTo>
                    <a:pt x="176" y="46"/>
                    <a:pt x="176" y="46"/>
                    <a:pt x="176" y="46"/>
                  </a:cubicBezTo>
                  <a:cubicBezTo>
                    <a:pt x="176" y="47"/>
                    <a:pt x="176" y="47"/>
                    <a:pt x="176" y="47"/>
                  </a:cubicBezTo>
                  <a:cubicBezTo>
                    <a:pt x="177" y="47"/>
                    <a:pt x="177" y="47"/>
                    <a:pt x="177" y="47"/>
                  </a:cubicBezTo>
                  <a:cubicBezTo>
                    <a:pt x="177" y="46"/>
                    <a:pt x="177" y="46"/>
                    <a:pt x="178" y="46"/>
                  </a:cubicBezTo>
                  <a:cubicBezTo>
                    <a:pt x="178" y="46"/>
                    <a:pt x="178" y="46"/>
                    <a:pt x="179" y="46"/>
                  </a:cubicBezTo>
                  <a:cubicBezTo>
                    <a:pt x="179" y="44"/>
                    <a:pt x="181" y="44"/>
                    <a:pt x="183" y="43"/>
                  </a:cubicBezTo>
                  <a:cubicBezTo>
                    <a:pt x="183" y="43"/>
                    <a:pt x="183" y="43"/>
                    <a:pt x="183" y="43"/>
                  </a:cubicBezTo>
                  <a:cubicBezTo>
                    <a:pt x="185" y="43"/>
                    <a:pt x="185" y="43"/>
                    <a:pt x="185" y="43"/>
                  </a:cubicBezTo>
                  <a:cubicBezTo>
                    <a:pt x="185" y="42"/>
                    <a:pt x="185" y="42"/>
                    <a:pt x="185" y="42"/>
                  </a:cubicBezTo>
                  <a:cubicBezTo>
                    <a:pt x="186" y="41"/>
                    <a:pt x="188" y="40"/>
                    <a:pt x="189" y="40"/>
                  </a:cubicBezTo>
                  <a:cubicBezTo>
                    <a:pt x="190" y="39"/>
                    <a:pt x="189" y="40"/>
                    <a:pt x="190" y="39"/>
                  </a:cubicBezTo>
                  <a:cubicBezTo>
                    <a:pt x="190" y="39"/>
                    <a:pt x="191" y="39"/>
                    <a:pt x="192" y="39"/>
                  </a:cubicBezTo>
                  <a:cubicBezTo>
                    <a:pt x="192" y="39"/>
                    <a:pt x="193" y="39"/>
                    <a:pt x="193" y="39"/>
                  </a:cubicBezTo>
                  <a:cubicBezTo>
                    <a:pt x="194" y="39"/>
                    <a:pt x="195" y="39"/>
                    <a:pt x="195" y="39"/>
                  </a:cubicBezTo>
                  <a:cubicBezTo>
                    <a:pt x="196" y="39"/>
                    <a:pt x="197" y="39"/>
                    <a:pt x="198" y="38"/>
                  </a:cubicBezTo>
                  <a:cubicBezTo>
                    <a:pt x="198" y="38"/>
                    <a:pt x="198" y="38"/>
                    <a:pt x="198" y="38"/>
                  </a:cubicBezTo>
                  <a:cubicBezTo>
                    <a:pt x="199" y="38"/>
                    <a:pt x="199" y="38"/>
                    <a:pt x="199" y="38"/>
                  </a:cubicBezTo>
                  <a:cubicBezTo>
                    <a:pt x="199" y="38"/>
                    <a:pt x="199" y="38"/>
                    <a:pt x="199" y="38"/>
                  </a:cubicBezTo>
                  <a:cubicBezTo>
                    <a:pt x="202" y="38"/>
                    <a:pt x="202" y="38"/>
                    <a:pt x="202" y="38"/>
                  </a:cubicBezTo>
                  <a:cubicBezTo>
                    <a:pt x="202" y="37"/>
                    <a:pt x="202" y="37"/>
                    <a:pt x="202" y="37"/>
                  </a:cubicBezTo>
                  <a:cubicBezTo>
                    <a:pt x="204" y="37"/>
                    <a:pt x="205" y="37"/>
                    <a:pt x="206" y="37"/>
                  </a:cubicBezTo>
                  <a:cubicBezTo>
                    <a:pt x="209" y="35"/>
                    <a:pt x="211" y="34"/>
                    <a:pt x="213" y="32"/>
                  </a:cubicBezTo>
                  <a:cubicBezTo>
                    <a:pt x="213" y="31"/>
                    <a:pt x="213" y="31"/>
                    <a:pt x="213" y="31"/>
                  </a:cubicBezTo>
                  <a:cubicBezTo>
                    <a:pt x="213" y="31"/>
                    <a:pt x="213" y="31"/>
                    <a:pt x="213" y="31"/>
                  </a:cubicBezTo>
                  <a:cubicBezTo>
                    <a:pt x="213" y="31"/>
                    <a:pt x="213" y="31"/>
                    <a:pt x="213" y="31"/>
                  </a:cubicBezTo>
                  <a:cubicBezTo>
                    <a:pt x="210" y="32"/>
                    <a:pt x="207" y="32"/>
                    <a:pt x="204" y="33"/>
                  </a:cubicBezTo>
                  <a:cubicBezTo>
                    <a:pt x="204" y="34"/>
                    <a:pt x="204" y="34"/>
                    <a:pt x="204" y="34"/>
                  </a:cubicBezTo>
                  <a:cubicBezTo>
                    <a:pt x="203" y="34"/>
                    <a:pt x="203" y="34"/>
                    <a:pt x="202" y="34"/>
                  </a:cubicBezTo>
                  <a:cubicBezTo>
                    <a:pt x="202" y="34"/>
                    <a:pt x="202" y="34"/>
                    <a:pt x="202" y="34"/>
                  </a:cubicBezTo>
                  <a:cubicBezTo>
                    <a:pt x="201" y="34"/>
                    <a:pt x="201" y="34"/>
                    <a:pt x="201" y="34"/>
                  </a:cubicBezTo>
                  <a:cubicBezTo>
                    <a:pt x="200" y="34"/>
                    <a:pt x="200" y="34"/>
                    <a:pt x="199" y="34"/>
                  </a:cubicBezTo>
                  <a:cubicBezTo>
                    <a:pt x="197" y="34"/>
                    <a:pt x="197" y="34"/>
                    <a:pt x="197" y="34"/>
                  </a:cubicBezTo>
                  <a:cubicBezTo>
                    <a:pt x="197" y="34"/>
                    <a:pt x="197" y="34"/>
                    <a:pt x="197" y="34"/>
                  </a:cubicBezTo>
                  <a:cubicBezTo>
                    <a:pt x="197" y="33"/>
                    <a:pt x="198" y="33"/>
                    <a:pt x="198" y="33"/>
                  </a:cubicBezTo>
                  <a:cubicBezTo>
                    <a:pt x="198" y="33"/>
                    <a:pt x="198" y="33"/>
                    <a:pt x="198" y="33"/>
                  </a:cubicBezTo>
                  <a:cubicBezTo>
                    <a:pt x="202" y="33"/>
                    <a:pt x="202" y="33"/>
                    <a:pt x="202" y="33"/>
                  </a:cubicBezTo>
                  <a:cubicBezTo>
                    <a:pt x="202" y="32"/>
                    <a:pt x="202" y="32"/>
                    <a:pt x="202" y="32"/>
                  </a:cubicBezTo>
                  <a:cubicBezTo>
                    <a:pt x="203" y="32"/>
                    <a:pt x="205" y="32"/>
                    <a:pt x="206" y="31"/>
                  </a:cubicBezTo>
                  <a:cubicBezTo>
                    <a:pt x="206" y="31"/>
                    <a:pt x="206" y="31"/>
                    <a:pt x="206" y="31"/>
                  </a:cubicBezTo>
                  <a:cubicBezTo>
                    <a:pt x="206" y="31"/>
                    <a:pt x="206" y="31"/>
                    <a:pt x="205" y="30"/>
                  </a:cubicBezTo>
                  <a:cubicBezTo>
                    <a:pt x="205" y="30"/>
                    <a:pt x="205" y="30"/>
                    <a:pt x="205" y="30"/>
                  </a:cubicBezTo>
                  <a:cubicBezTo>
                    <a:pt x="206" y="30"/>
                    <a:pt x="207" y="30"/>
                    <a:pt x="208" y="30"/>
                  </a:cubicBezTo>
                  <a:cubicBezTo>
                    <a:pt x="208" y="31"/>
                    <a:pt x="208" y="31"/>
                    <a:pt x="208" y="31"/>
                  </a:cubicBezTo>
                  <a:cubicBezTo>
                    <a:pt x="208" y="31"/>
                    <a:pt x="208" y="31"/>
                    <a:pt x="208" y="31"/>
                  </a:cubicBezTo>
                  <a:cubicBezTo>
                    <a:pt x="209" y="31"/>
                    <a:pt x="209" y="30"/>
                    <a:pt x="209" y="30"/>
                  </a:cubicBezTo>
                  <a:cubicBezTo>
                    <a:pt x="211" y="30"/>
                    <a:pt x="211" y="30"/>
                    <a:pt x="211" y="30"/>
                  </a:cubicBezTo>
                  <a:cubicBezTo>
                    <a:pt x="211" y="30"/>
                    <a:pt x="211" y="30"/>
                    <a:pt x="211" y="30"/>
                  </a:cubicBezTo>
                  <a:cubicBezTo>
                    <a:pt x="213" y="30"/>
                    <a:pt x="213" y="30"/>
                    <a:pt x="213" y="30"/>
                  </a:cubicBezTo>
                  <a:cubicBezTo>
                    <a:pt x="214" y="29"/>
                    <a:pt x="215" y="28"/>
                    <a:pt x="216" y="27"/>
                  </a:cubicBezTo>
                  <a:cubicBezTo>
                    <a:pt x="220" y="27"/>
                    <a:pt x="220" y="27"/>
                    <a:pt x="220" y="27"/>
                  </a:cubicBezTo>
                  <a:cubicBezTo>
                    <a:pt x="220" y="26"/>
                    <a:pt x="220" y="26"/>
                    <a:pt x="220" y="26"/>
                  </a:cubicBezTo>
                  <a:cubicBezTo>
                    <a:pt x="221" y="26"/>
                    <a:pt x="222" y="26"/>
                    <a:pt x="223" y="25"/>
                  </a:cubicBezTo>
                  <a:cubicBezTo>
                    <a:pt x="224" y="25"/>
                    <a:pt x="224" y="24"/>
                    <a:pt x="225" y="24"/>
                  </a:cubicBezTo>
                  <a:cubicBezTo>
                    <a:pt x="228" y="24"/>
                    <a:pt x="228" y="24"/>
                    <a:pt x="228" y="24"/>
                  </a:cubicBezTo>
                  <a:cubicBezTo>
                    <a:pt x="228" y="23"/>
                    <a:pt x="228" y="23"/>
                    <a:pt x="228" y="23"/>
                  </a:cubicBezTo>
                  <a:cubicBezTo>
                    <a:pt x="228" y="23"/>
                    <a:pt x="229" y="23"/>
                    <a:pt x="230" y="23"/>
                  </a:cubicBezTo>
                  <a:cubicBezTo>
                    <a:pt x="231" y="21"/>
                    <a:pt x="231" y="21"/>
                    <a:pt x="232" y="21"/>
                  </a:cubicBezTo>
                  <a:cubicBezTo>
                    <a:pt x="232" y="19"/>
                    <a:pt x="232" y="19"/>
                    <a:pt x="232" y="19"/>
                  </a:cubicBezTo>
                  <a:cubicBezTo>
                    <a:pt x="231" y="19"/>
                    <a:pt x="231" y="19"/>
                    <a:pt x="231" y="19"/>
                  </a:cubicBezTo>
                  <a:cubicBezTo>
                    <a:pt x="231" y="19"/>
                    <a:pt x="230" y="19"/>
                    <a:pt x="229" y="19"/>
                  </a:cubicBezTo>
                  <a:cubicBezTo>
                    <a:pt x="229" y="19"/>
                    <a:pt x="228" y="19"/>
                    <a:pt x="228" y="19"/>
                  </a:cubicBezTo>
                  <a:cubicBezTo>
                    <a:pt x="228" y="19"/>
                    <a:pt x="228" y="19"/>
                    <a:pt x="228" y="19"/>
                  </a:cubicBezTo>
                  <a:cubicBezTo>
                    <a:pt x="227" y="19"/>
                    <a:pt x="226" y="19"/>
                    <a:pt x="226" y="18"/>
                  </a:cubicBezTo>
                  <a:cubicBezTo>
                    <a:pt x="225" y="17"/>
                    <a:pt x="225" y="17"/>
                    <a:pt x="225" y="17"/>
                  </a:cubicBezTo>
                  <a:cubicBezTo>
                    <a:pt x="223" y="17"/>
                    <a:pt x="223" y="17"/>
                    <a:pt x="223" y="17"/>
                  </a:cubicBezTo>
                  <a:cubicBezTo>
                    <a:pt x="223" y="17"/>
                    <a:pt x="223" y="17"/>
                    <a:pt x="223" y="17"/>
                  </a:cubicBezTo>
                  <a:cubicBezTo>
                    <a:pt x="222" y="17"/>
                    <a:pt x="221" y="17"/>
                    <a:pt x="220" y="17"/>
                  </a:cubicBezTo>
                  <a:cubicBezTo>
                    <a:pt x="219" y="17"/>
                    <a:pt x="219" y="16"/>
                    <a:pt x="219" y="16"/>
                  </a:cubicBezTo>
                  <a:cubicBezTo>
                    <a:pt x="218" y="15"/>
                    <a:pt x="217" y="15"/>
                    <a:pt x="216" y="15"/>
                  </a:cubicBezTo>
                  <a:cubicBezTo>
                    <a:pt x="216" y="14"/>
                    <a:pt x="216" y="14"/>
                    <a:pt x="216" y="14"/>
                  </a:cubicBezTo>
                  <a:cubicBezTo>
                    <a:pt x="215" y="14"/>
                    <a:pt x="214" y="14"/>
                    <a:pt x="212" y="13"/>
                  </a:cubicBezTo>
                  <a:cubicBezTo>
                    <a:pt x="212" y="13"/>
                    <a:pt x="212" y="13"/>
                    <a:pt x="212" y="13"/>
                  </a:cubicBezTo>
                  <a:cubicBezTo>
                    <a:pt x="209" y="13"/>
                    <a:pt x="209" y="13"/>
                    <a:pt x="209" y="13"/>
                  </a:cubicBezTo>
                  <a:cubicBezTo>
                    <a:pt x="209" y="12"/>
                    <a:pt x="209" y="12"/>
                    <a:pt x="209" y="12"/>
                  </a:cubicBezTo>
                  <a:cubicBezTo>
                    <a:pt x="208" y="12"/>
                    <a:pt x="208" y="12"/>
                    <a:pt x="208" y="12"/>
                  </a:cubicBezTo>
                  <a:cubicBezTo>
                    <a:pt x="208" y="12"/>
                    <a:pt x="208" y="12"/>
                    <a:pt x="208" y="12"/>
                  </a:cubicBezTo>
                  <a:cubicBezTo>
                    <a:pt x="207" y="12"/>
                    <a:pt x="207" y="12"/>
                    <a:pt x="207" y="12"/>
                  </a:cubicBezTo>
                  <a:cubicBezTo>
                    <a:pt x="207" y="11"/>
                    <a:pt x="207" y="11"/>
                    <a:pt x="207" y="11"/>
                  </a:cubicBezTo>
                  <a:cubicBezTo>
                    <a:pt x="202" y="11"/>
                    <a:pt x="202" y="11"/>
                    <a:pt x="202" y="11"/>
                  </a:cubicBezTo>
                  <a:cubicBezTo>
                    <a:pt x="202" y="11"/>
                    <a:pt x="202" y="11"/>
                    <a:pt x="202" y="11"/>
                  </a:cubicBezTo>
                  <a:cubicBezTo>
                    <a:pt x="201" y="11"/>
                    <a:pt x="201" y="11"/>
                    <a:pt x="200" y="11"/>
                  </a:cubicBezTo>
                  <a:cubicBezTo>
                    <a:pt x="200" y="11"/>
                    <a:pt x="200" y="11"/>
                    <a:pt x="200" y="11"/>
                  </a:cubicBezTo>
                  <a:cubicBezTo>
                    <a:pt x="199" y="11"/>
                    <a:pt x="198" y="11"/>
                    <a:pt x="197" y="11"/>
                  </a:cubicBezTo>
                  <a:cubicBezTo>
                    <a:pt x="196" y="12"/>
                    <a:pt x="194" y="14"/>
                    <a:pt x="193" y="15"/>
                  </a:cubicBezTo>
                  <a:cubicBezTo>
                    <a:pt x="192" y="15"/>
                    <a:pt x="191" y="16"/>
                    <a:pt x="190" y="16"/>
                  </a:cubicBezTo>
                  <a:cubicBezTo>
                    <a:pt x="190" y="16"/>
                    <a:pt x="190" y="16"/>
                    <a:pt x="190" y="16"/>
                  </a:cubicBezTo>
                  <a:cubicBezTo>
                    <a:pt x="189" y="16"/>
                    <a:pt x="189" y="16"/>
                    <a:pt x="189" y="16"/>
                  </a:cubicBezTo>
                  <a:cubicBezTo>
                    <a:pt x="189" y="17"/>
                    <a:pt x="189" y="17"/>
                    <a:pt x="189" y="17"/>
                  </a:cubicBezTo>
                  <a:cubicBezTo>
                    <a:pt x="188" y="17"/>
                    <a:pt x="188" y="17"/>
                    <a:pt x="187" y="17"/>
                  </a:cubicBezTo>
                  <a:cubicBezTo>
                    <a:pt x="187" y="18"/>
                    <a:pt x="187" y="18"/>
                    <a:pt x="187" y="18"/>
                  </a:cubicBezTo>
                  <a:cubicBezTo>
                    <a:pt x="187" y="18"/>
                    <a:pt x="187" y="18"/>
                    <a:pt x="186" y="18"/>
                  </a:cubicBezTo>
                  <a:cubicBezTo>
                    <a:pt x="186" y="18"/>
                    <a:pt x="185" y="18"/>
                    <a:pt x="185" y="18"/>
                  </a:cubicBezTo>
                  <a:cubicBezTo>
                    <a:pt x="185" y="18"/>
                    <a:pt x="185" y="18"/>
                    <a:pt x="185" y="18"/>
                  </a:cubicBezTo>
                  <a:cubicBezTo>
                    <a:pt x="184" y="18"/>
                    <a:pt x="184" y="19"/>
                    <a:pt x="183" y="19"/>
                  </a:cubicBezTo>
                  <a:cubicBezTo>
                    <a:pt x="183" y="19"/>
                    <a:pt x="183" y="19"/>
                    <a:pt x="183" y="19"/>
                  </a:cubicBezTo>
                  <a:cubicBezTo>
                    <a:pt x="180" y="19"/>
                    <a:pt x="180" y="19"/>
                    <a:pt x="180" y="19"/>
                  </a:cubicBezTo>
                  <a:cubicBezTo>
                    <a:pt x="179" y="19"/>
                    <a:pt x="180" y="20"/>
                    <a:pt x="178" y="20"/>
                  </a:cubicBezTo>
                  <a:cubicBezTo>
                    <a:pt x="178" y="21"/>
                    <a:pt x="178" y="21"/>
                    <a:pt x="178" y="21"/>
                  </a:cubicBezTo>
                  <a:cubicBezTo>
                    <a:pt x="178" y="21"/>
                    <a:pt x="178" y="21"/>
                    <a:pt x="178" y="21"/>
                  </a:cubicBezTo>
                  <a:cubicBezTo>
                    <a:pt x="177" y="21"/>
                    <a:pt x="177" y="20"/>
                    <a:pt x="177" y="20"/>
                  </a:cubicBezTo>
                  <a:cubicBezTo>
                    <a:pt x="177" y="20"/>
                    <a:pt x="177" y="20"/>
                    <a:pt x="177" y="20"/>
                  </a:cubicBezTo>
                  <a:cubicBezTo>
                    <a:pt x="177" y="20"/>
                    <a:pt x="177" y="20"/>
                    <a:pt x="177" y="20"/>
                  </a:cubicBezTo>
                  <a:cubicBezTo>
                    <a:pt x="177" y="20"/>
                    <a:pt x="177" y="20"/>
                    <a:pt x="177" y="20"/>
                  </a:cubicBezTo>
                  <a:cubicBezTo>
                    <a:pt x="177" y="20"/>
                    <a:pt x="177" y="20"/>
                    <a:pt x="177" y="20"/>
                  </a:cubicBezTo>
                  <a:cubicBezTo>
                    <a:pt x="177" y="20"/>
                    <a:pt x="177" y="20"/>
                    <a:pt x="177" y="20"/>
                  </a:cubicBezTo>
                  <a:cubicBezTo>
                    <a:pt x="178" y="18"/>
                    <a:pt x="180" y="18"/>
                    <a:pt x="181" y="17"/>
                  </a:cubicBezTo>
                  <a:cubicBezTo>
                    <a:pt x="181" y="17"/>
                    <a:pt x="181" y="17"/>
                    <a:pt x="181" y="17"/>
                  </a:cubicBezTo>
                  <a:cubicBezTo>
                    <a:pt x="185" y="17"/>
                    <a:pt x="185" y="17"/>
                    <a:pt x="185" y="17"/>
                  </a:cubicBezTo>
                  <a:cubicBezTo>
                    <a:pt x="185" y="16"/>
                    <a:pt x="185" y="16"/>
                    <a:pt x="185" y="16"/>
                  </a:cubicBezTo>
                  <a:cubicBezTo>
                    <a:pt x="186" y="16"/>
                    <a:pt x="186" y="16"/>
                    <a:pt x="186" y="16"/>
                  </a:cubicBezTo>
                  <a:cubicBezTo>
                    <a:pt x="186" y="16"/>
                    <a:pt x="186" y="16"/>
                    <a:pt x="186" y="16"/>
                  </a:cubicBezTo>
                  <a:cubicBezTo>
                    <a:pt x="188" y="16"/>
                    <a:pt x="188" y="16"/>
                    <a:pt x="188" y="16"/>
                  </a:cubicBezTo>
                  <a:cubicBezTo>
                    <a:pt x="188" y="15"/>
                    <a:pt x="188" y="15"/>
                    <a:pt x="188" y="15"/>
                  </a:cubicBezTo>
                  <a:cubicBezTo>
                    <a:pt x="189" y="15"/>
                    <a:pt x="189" y="15"/>
                    <a:pt x="189" y="15"/>
                  </a:cubicBezTo>
                  <a:cubicBezTo>
                    <a:pt x="189" y="14"/>
                    <a:pt x="189" y="14"/>
                    <a:pt x="189" y="14"/>
                  </a:cubicBezTo>
                  <a:cubicBezTo>
                    <a:pt x="191" y="13"/>
                    <a:pt x="192" y="14"/>
                    <a:pt x="193" y="11"/>
                  </a:cubicBezTo>
                  <a:cubicBezTo>
                    <a:pt x="192" y="11"/>
                    <a:pt x="190" y="10"/>
                    <a:pt x="189" y="10"/>
                  </a:cubicBezTo>
                  <a:cubicBezTo>
                    <a:pt x="188" y="9"/>
                    <a:pt x="188" y="9"/>
                    <a:pt x="188" y="9"/>
                  </a:cubicBezTo>
                  <a:cubicBezTo>
                    <a:pt x="187" y="9"/>
                    <a:pt x="186" y="9"/>
                    <a:pt x="185" y="10"/>
                  </a:cubicBezTo>
                  <a:cubicBezTo>
                    <a:pt x="185" y="10"/>
                    <a:pt x="185" y="10"/>
                    <a:pt x="185" y="10"/>
                  </a:cubicBezTo>
                  <a:cubicBezTo>
                    <a:pt x="184" y="10"/>
                    <a:pt x="183" y="10"/>
                    <a:pt x="181" y="10"/>
                  </a:cubicBezTo>
                  <a:cubicBezTo>
                    <a:pt x="180" y="10"/>
                    <a:pt x="178" y="10"/>
                    <a:pt x="178" y="10"/>
                  </a:cubicBezTo>
                  <a:cubicBezTo>
                    <a:pt x="178" y="11"/>
                    <a:pt x="178" y="11"/>
                    <a:pt x="178" y="11"/>
                  </a:cubicBezTo>
                  <a:cubicBezTo>
                    <a:pt x="176" y="11"/>
                    <a:pt x="175" y="10"/>
                    <a:pt x="173" y="10"/>
                  </a:cubicBezTo>
                  <a:cubicBezTo>
                    <a:pt x="173" y="9"/>
                    <a:pt x="173" y="9"/>
                    <a:pt x="173" y="9"/>
                  </a:cubicBezTo>
                  <a:cubicBezTo>
                    <a:pt x="172" y="9"/>
                    <a:pt x="172" y="10"/>
                    <a:pt x="171" y="10"/>
                  </a:cubicBezTo>
                  <a:cubicBezTo>
                    <a:pt x="171" y="10"/>
                    <a:pt x="170" y="10"/>
                    <a:pt x="170" y="10"/>
                  </a:cubicBezTo>
                  <a:cubicBezTo>
                    <a:pt x="170" y="9"/>
                    <a:pt x="166" y="9"/>
                    <a:pt x="165" y="9"/>
                  </a:cubicBezTo>
                  <a:moveTo>
                    <a:pt x="335" y="278"/>
                  </a:moveTo>
                  <a:cubicBezTo>
                    <a:pt x="335" y="278"/>
                    <a:pt x="335" y="278"/>
                    <a:pt x="335" y="277"/>
                  </a:cubicBezTo>
                  <a:cubicBezTo>
                    <a:pt x="336" y="277"/>
                    <a:pt x="336" y="277"/>
                    <a:pt x="336" y="277"/>
                  </a:cubicBezTo>
                  <a:cubicBezTo>
                    <a:pt x="336" y="278"/>
                    <a:pt x="335" y="278"/>
                    <a:pt x="335" y="278"/>
                  </a:cubicBezTo>
                  <a:cubicBezTo>
                    <a:pt x="335" y="278"/>
                    <a:pt x="335" y="278"/>
                    <a:pt x="335" y="278"/>
                  </a:cubicBezTo>
                  <a:cubicBezTo>
                    <a:pt x="335" y="278"/>
                    <a:pt x="335" y="278"/>
                    <a:pt x="335" y="278"/>
                  </a:cubicBezTo>
                  <a:moveTo>
                    <a:pt x="388" y="223"/>
                  </a:moveTo>
                  <a:cubicBezTo>
                    <a:pt x="387" y="222"/>
                    <a:pt x="387" y="221"/>
                    <a:pt x="387" y="221"/>
                  </a:cubicBezTo>
                  <a:cubicBezTo>
                    <a:pt x="388" y="220"/>
                    <a:pt x="388" y="220"/>
                    <a:pt x="388" y="220"/>
                  </a:cubicBezTo>
                  <a:cubicBezTo>
                    <a:pt x="389" y="220"/>
                    <a:pt x="391" y="220"/>
                    <a:pt x="392" y="220"/>
                  </a:cubicBezTo>
                  <a:cubicBezTo>
                    <a:pt x="391" y="222"/>
                    <a:pt x="391" y="222"/>
                    <a:pt x="390" y="223"/>
                  </a:cubicBezTo>
                  <a:cubicBezTo>
                    <a:pt x="389" y="223"/>
                    <a:pt x="388" y="223"/>
                    <a:pt x="388" y="223"/>
                  </a:cubicBezTo>
                  <a:moveTo>
                    <a:pt x="290" y="218"/>
                  </a:moveTo>
                  <a:cubicBezTo>
                    <a:pt x="289" y="218"/>
                    <a:pt x="288" y="217"/>
                    <a:pt x="288" y="217"/>
                  </a:cubicBezTo>
                  <a:cubicBezTo>
                    <a:pt x="288" y="216"/>
                    <a:pt x="288" y="216"/>
                    <a:pt x="288" y="216"/>
                  </a:cubicBezTo>
                  <a:cubicBezTo>
                    <a:pt x="289" y="217"/>
                    <a:pt x="289" y="217"/>
                    <a:pt x="290" y="217"/>
                  </a:cubicBezTo>
                  <a:cubicBezTo>
                    <a:pt x="290" y="218"/>
                    <a:pt x="290" y="218"/>
                    <a:pt x="290" y="218"/>
                  </a:cubicBezTo>
                  <a:moveTo>
                    <a:pt x="301" y="219"/>
                  </a:moveTo>
                  <a:cubicBezTo>
                    <a:pt x="302" y="217"/>
                    <a:pt x="305" y="215"/>
                    <a:pt x="307" y="214"/>
                  </a:cubicBezTo>
                  <a:cubicBezTo>
                    <a:pt x="307" y="215"/>
                    <a:pt x="307" y="216"/>
                    <a:pt x="307" y="217"/>
                  </a:cubicBezTo>
                  <a:cubicBezTo>
                    <a:pt x="306" y="217"/>
                    <a:pt x="306" y="217"/>
                    <a:pt x="306" y="217"/>
                  </a:cubicBezTo>
                  <a:cubicBezTo>
                    <a:pt x="306" y="217"/>
                    <a:pt x="306" y="217"/>
                    <a:pt x="306" y="217"/>
                  </a:cubicBezTo>
                  <a:cubicBezTo>
                    <a:pt x="304" y="217"/>
                    <a:pt x="304" y="217"/>
                    <a:pt x="304" y="217"/>
                  </a:cubicBezTo>
                  <a:cubicBezTo>
                    <a:pt x="304" y="218"/>
                    <a:pt x="304" y="218"/>
                    <a:pt x="304" y="218"/>
                  </a:cubicBezTo>
                  <a:cubicBezTo>
                    <a:pt x="302" y="218"/>
                    <a:pt x="302" y="218"/>
                    <a:pt x="302" y="218"/>
                  </a:cubicBezTo>
                  <a:cubicBezTo>
                    <a:pt x="302" y="219"/>
                    <a:pt x="302" y="219"/>
                    <a:pt x="302" y="219"/>
                  </a:cubicBezTo>
                  <a:cubicBezTo>
                    <a:pt x="301" y="219"/>
                    <a:pt x="301" y="219"/>
                    <a:pt x="301" y="219"/>
                  </a:cubicBezTo>
                  <a:moveTo>
                    <a:pt x="304" y="208"/>
                  </a:moveTo>
                  <a:cubicBezTo>
                    <a:pt x="304" y="207"/>
                    <a:pt x="304" y="207"/>
                    <a:pt x="304" y="207"/>
                  </a:cubicBezTo>
                  <a:cubicBezTo>
                    <a:pt x="305" y="207"/>
                    <a:pt x="305" y="207"/>
                    <a:pt x="305" y="207"/>
                  </a:cubicBezTo>
                  <a:cubicBezTo>
                    <a:pt x="305" y="208"/>
                    <a:pt x="305" y="208"/>
                    <a:pt x="305" y="208"/>
                  </a:cubicBezTo>
                  <a:cubicBezTo>
                    <a:pt x="304" y="208"/>
                    <a:pt x="304" y="208"/>
                    <a:pt x="304" y="208"/>
                  </a:cubicBezTo>
                  <a:moveTo>
                    <a:pt x="305" y="206"/>
                  </a:moveTo>
                  <a:cubicBezTo>
                    <a:pt x="304" y="205"/>
                    <a:pt x="304" y="205"/>
                    <a:pt x="304" y="205"/>
                  </a:cubicBezTo>
                  <a:cubicBezTo>
                    <a:pt x="306" y="205"/>
                    <a:pt x="306" y="205"/>
                    <a:pt x="306" y="205"/>
                  </a:cubicBezTo>
                  <a:cubicBezTo>
                    <a:pt x="306" y="205"/>
                    <a:pt x="306" y="205"/>
                    <a:pt x="306" y="205"/>
                  </a:cubicBezTo>
                  <a:cubicBezTo>
                    <a:pt x="305" y="205"/>
                    <a:pt x="305" y="205"/>
                    <a:pt x="305" y="205"/>
                  </a:cubicBezTo>
                  <a:cubicBezTo>
                    <a:pt x="305" y="206"/>
                    <a:pt x="305" y="206"/>
                    <a:pt x="305" y="206"/>
                  </a:cubicBezTo>
                  <a:cubicBezTo>
                    <a:pt x="305" y="206"/>
                    <a:pt x="305" y="206"/>
                    <a:pt x="305" y="206"/>
                  </a:cubicBezTo>
                  <a:moveTo>
                    <a:pt x="454" y="175"/>
                  </a:moveTo>
                  <a:cubicBezTo>
                    <a:pt x="455" y="174"/>
                    <a:pt x="456" y="175"/>
                    <a:pt x="457" y="173"/>
                  </a:cubicBezTo>
                  <a:cubicBezTo>
                    <a:pt x="459" y="173"/>
                    <a:pt x="459" y="173"/>
                    <a:pt x="459" y="173"/>
                  </a:cubicBezTo>
                  <a:cubicBezTo>
                    <a:pt x="459" y="174"/>
                    <a:pt x="458" y="174"/>
                    <a:pt x="458" y="175"/>
                  </a:cubicBezTo>
                  <a:cubicBezTo>
                    <a:pt x="458" y="175"/>
                    <a:pt x="458" y="175"/>
                    <a:pt x="458" y="175"/>
                  </a:cubicBezTo>
                  <a:cubicBezTo>
                    <a:pt x="458" y="175"/>
                    <a:pt x="456" y="175"/>
                    <a:pt x="455" y="175"/>
                  </a:cubicBezTo>
                  <a:cubicBezTo>
                    <a:pt x="455" y="175"/>
                    <a:pt x="455" y="175"/>
                    <a:pt x="454" y="175"/>
                  </a:cubicBezTo>
                  <a:cubicBezTo>
                    <a:pt x="454" y="175"/>
                    <a:pt x="454" y="175"/>
                    <a:pt x="454" y="175"/>
                  </a:cubicBezTo>
                  <a:cubicBezTo>
                    <a:pt x="454" y="175"/>
                    <a:pt x="454" y="175"/>
                    <a:pt x="454" y="175"/>
                  </a:cubicBezTo>
                  <a:moveTo>
                    <a:pt x="489" y="117"/>
                  </a:moveTo>
                  <a:cubicBezTo>
                    <a:pt x="489" y="113"/>
                    <a:pt x="489" y="113"/>
                    <a:pt x="489" y="113"/>
                  </a:cubicBezTo>
                  <a:cubicBezTo>
                    <a:pt x="490" y="113"/>
                    <a:pt x="490" y="113"/>
                    <a:pt x="490" y="113"/>
                  </a:cubicBezTo>
                  <a:cubicBezTo>
                    <a:pt x="490" y="114"/>
                    <a:pt x="490" y="116"/>
                    <a:pt x="491" y="117"/>
                  </a:cubicBezTo>
                  <a:cubicBezTo>
                    <a:pt x="489" y="117"/>
                    <a:pt x="489" y="117"/>
                    <a:pt x="489" y="117"/>
                  </a:cubicBezTo>
                  <a:cubicBezTo>
                    <a:pt x="489" y="117"/>
                    <a:pt x="489" y="117"/>
                    <a:pt x="489" y="117"/>
                  </a:cubicBezTo>
                  <a:cubicBezTo>
                    <a:pt x="489" y="117"/>
                    <a:pt x="489" y="117"/>
                    <a:pt x="489" y="117"/>
                  </a:cubicBezTo>
                  <a:moveTo>
                    <a:pt x="451" y="48"/>
                  </a:moveTo>
                  <a:cubicBezTo>
                    <a:pt x="452" y="46"/>
                    <a:pt x="452" y="46"/>
                    <a:pt x="453" y="46"/>
                  </a:cubicBezTo>
                  <a:cubicBezTo>
                    <a:pt x="453" y="45"/>
                    <a:pt x="453" y="45"/>
                    <a:pt x="453" y="45"/>
                  </a:cubicBezTo>
                  <a:cubicBezTo>
                    <a:pt x="454" y="45"/>
                    <a:pt x="455" y="45"/>
                    <a:pt x="456" y="45"/>
                  </a:cubicBezTo>
                  <a:cubicBezTo>
                    <a:pt x="456" y="44"/>
                    <a:pt x="456" y="44"/>
                    <a:pt x="456" y="44"/>
                  </a:cubicBezTo>
                  <a:cubicBezTo>
                    <a:pt x="457" y="44"/>
                    <a:pt x="457" y="44"/>
                    <a:pt x="457" y="44"/>
                  </a:cubicBezTo>
                  <a:cubicBezTo>
                    <a:pt x="457" y="44"/>
                    <a:pt x="457" y="44"/>
                    <a:pt x="457" y="44"/>
                  </a:cubicBezTo>
                  <a:cubicBezTo>
                    <a:pt x="458" y="44"/>
                    <a:pt x="458" y="44"/>
                    <a:pt x="458" y="44"/>
                  </a:cubicBezTo>
                  <a:cubicBezTo>
                    <a:pt x="460" y="43"/>
                    <a:pt x="461" y="42"/>
                    <a:pt x="463" y="42"/>
                  </a:cubicBezTo>
                  <a:cubicBezTo>
                    <a:pt x="463" y="42"/>
                    <a:pt x="464" y="42"/>
                    <a:pt x="464" y="42"/>
                  </a:cubicBezTo>
                  <a:cubicBezTo>
                    <a:pt x="464" y="43"/>
                    <a:pt x="464" y="43"/>
                    <a:pt x="464" y="43"/>
                  </a:cubicBezTo>
                  <a:cubicBezTo>
                    <a:pt x="463" y="43"/>
                    <a:pt x="462" y="43"/>
                    <a:pt x="460" y="43"/>
                  </a:cubicBezTo>
                  <a:cubicBezTo>
                    <a:pt x="460" y="44"/>
                    <a:pt x="460" y="44"/>
                    <a:pt x="460" y="44"/>
                  </a:cubicBezTo>
                  <a:cubicBezTo>
                    <a:pt x="459" y="44"/>
                    <a:pt x="459" y="44"/>
                    <a:pt x="459" y="44"/>
                  </a:cubicBezTo>
                  <a:cubicBezTo>
                    <a:pt x="459" y="44"/>
                    <a:pt x="459" y="44"/>
                    <a:pt x="459" y="44"/>
                  </a:cubicBezTo>
                  <a:cubicBezTo>
                    <a:pt x="458" y="44"/>
                    <a:pt x="458" y="44"/>
                    <a:pt x="458" y="44"/>
                  </a:cubicBezTo>
                  <a:cubicBezTo>
                    <a:pt x="458" y="45"/>
                    <a:pt x="458" y="45"/>
                    <a:pt x="458" y="45"/>
                  </a:cubicBezTo>
                  <a:cubicBezTo>
                    <a:pt x="456" y="45"/>
                    <a:pt x="456" y="45"/>
                    <a:pt x="456" y="45"/>
                  </a:cubicBezTo>
                  <a:cubicBezTo>
                    <a:pt x="456" y="45"/>
                    <a:pt x="456" y="45"/>
                    <a:pt x="456" y="45"/>
                  </a:cubicBezTo>
                  <a:cubicBezTo>
                    <a:pt x="454" y="46"/>
                    <a:pt x="453" y="46"/>
                    <a:pt x="452" y="48"/>
                  </a:cubicBezTo>
                  <a:cubicBezTo>
                    <a:pt x="451" y="48"/>
                    <a:pt x="451" y="48"/>
                    <a:pt x="451" y="48"/>
                  </a:cubicBezTo>
                  <a:moveTo>
                    <a:pt x="465" y="42"/>
                  </a:moveTo>
                  <a:cubicBezTo>
                    <a:pt x="466" y="41"/>
                    <a:pt x="466" y="41"/>
                    <a:pt x="466" y="41"/>
                  </a:cubicBezTo>
                  <a:cubicBezTo>
                    <a:pt x="467" y="41"/>
                    <a:pt x="467" y="41"/>
                    <a:pt x="467" y="41"/>
                  </a:cubicBezTo>
                  <a:cubicBezTo>
                    <a:pt x="467" y="41"/>
                    <a:pt x="467" y="41"/>
                    <a:pt x="467" y="41"/>
                  </a:cubicBezTo>
                  <a:cubicBezTo>
                    <a:pt x="466" y="42"/>
                    <a:pt x="466" y="42"/>
                    <a:pt x="465" y="42"/>
                  </a:cubicBezTo>
                  <a:moveTo>
                    <a:pt x="470" y="40"/>
                  </a:moveTo>
                  <a:cubicBezTo>
                    <a:pt x="469" y="40"/>
                    <a:pt x="470" y="40"/>
                    <a:pt x="469" y="40"/>
                  </a:cubicBezTo>
                  <a:cubicBezTo>
                    <a:pt x="470" y="40"/>
                    <a:pt x="470" y="40"/>
                    <a:pt x="470" y="40"/>
                  </a:cubicBezTo>
                  <a:moveTo>
                    <a:pt x="429" y="24"/>
                  </a:moveTo>
                  <a:cubicBezTo>
                    <a:pt x="428" y="24"/>
                    <a:pt x="429" y="24"/>
                    <a:pt x="428" y="24"/>
                  </a:cubicBezTo>
                  <a:cubicBezTo>
                    <a:pt x="429" y="24"/>
                    <a:pt x="429" y="23"/>
                    <a:pt x="429" y="24"/>
                  </a:cubicBezTo>
                  <a:moveTo>
                    <a:pt x="399" y="15"/>
                  </a:moveTo>
                  <a:cubicBezTo>
                    <a:pt x="399" y="13"/>
                    <a:pt x="399" y="13"/>
                    <a:pt x="399" y="13"/>
                  </a:cubicBezTo>
                  <a:cubicBezTo>
                    <a:pt x="399" y="13"/>
                    <a:pt x="399" y="13"/>
                    <a:pt x="399" y="13"/>
                  </a:cubicBezTo>
                  <a:cubicBezTo>
                    <a:pt x="400" y="13"/>
                    <a:pt x="405" y="12"/>
                    <a:pt x="406" y="12"/>
                  </a:cubicBezTo>
                  <a:cubicBezTo>
                    <a:pt x="406" y="13"/>
                    <a:pt x="406" y="13"/>
                    <a:pt x="406" y="13"/>
                  </a:cubicBezTo>
                  <a:cubicBezTo>
                    <a:pt x="405" y="13"/>
                    <a:pt x="404" y="13"/>
                    <a:pt x="403" y="13"/>
                  </a:cubicBezTo>
                  <a:cubicBezTo>
                    <a:pt x="403" y="14"/>
                    <a:pt x="403" y="14"/>
                    <a:pt x="403" y="14"/>
                  </a:cubicBezTo>
                  <a:cubicBezTo>
                    <a:pt x="403" y="15"/>
                    <a:pt x="403" y="15"/>
                    <a:pt x="403" y="15"/>
                  </a:cubicBezTo>
                  <a:cubicBezTo>
                    <a:pt x="401" y="14"/>
                    <a:pt x="402" y="14"/>
                    <a:pt x="400" y="14"/>
                  </a:cubicBezTo>
                  <a:cubicBezTo>
                    <a:pt x="400" y="15"/>
                    <a:pt x="400" y="14"/>
                    <a:pt x="399" y="15"/>
                  </a:cubicBezTo>
                  <a:cubicBezTo>
                    <a:pt x="399" y="15"/>
                    <a:pt x="399" y="15"/>
                    <a:pt x="399" y="15"/>
                  </a:cubicBezTo>
                  <a:cubicBezTo>
                    <a:pt x="399" y="15"/>
                    <a:pt x="399" y="15"/>
                    <a:pt x="399" y="15"/>
                  </a:cubicBezTo>
                  <a:moveTo>
                    <a:pt x="425" y="12"/>
                  </a:moveTo>
                  <a:cubicBezTo>
                    <a:pt x="425" y="12"/>
                    <a:pt x="425" y="12"/>
                    <a:pt x="425" y="12"/>
                  </a:cubicBezTo>
                  <a:cubicBezTo>
                    <a:pt x="427" y="11"/>
                    <a:pt x="433" y="11"/>
                    <a:pt x="434" y="10"/>
                  </a:cubicBezTo>
                  <a:cubicBezTo>
                    <a:pt x="441" y="10"/>
                    <a:pt x="448" y="10"/>
                    <a:pt x="455" y="10"/>
                  </a:cubicBezTo>
                  <a:cubicBezTo>
                    <a:pt x="455" y="11"/>
                    <a:pt x="455" y="11"/>
                    <a:pt x="455" y="11"/>
                  </a:cubicBezTo>
                  <a:cubicBezTo>
                    <a:pt x="448" y="12"/>
                    <a:pt x="442" y="11"/>
                    <a:pt x="435" y="11"/>
                  </a:cubicBezTo>
                  <a:cubicBezTo>
                    <a:pt x="434" y="12"/>
                    <a:pt x="433" y="12"/>
                    <a:pt x="432" y="12"/>
                  </a:cubicBezTo>
                  <a:cubicBezTo>
                    <a:pt x="432" y="12"/>
                    <a:pt x="432" y="12"/>
                    <a:pt x="432" y="12"/>
                  </a:cubicBezTo>
                  <a:cubicBezTo>
                    <a:pt x="432" y="13"/>
                    <a:pt x="431" y="13"/>
                    <a:pt x="431" y="13"/>
                  </a:cubicBezTo>
                  <a:cubicBezTo>
                    <a:pt x="430" y="13"/>
                    <a:pt x="430" y="13"/>
                    <a:pt x="430" y="13"/>
                  </a:cubicBezTo>
                  <a:cubicBezTo>
                    <a:pt x="430" y="13"/>
                    <a:pt x="430" y="13"/>
                    <a:pt x="429" y="13"/>
                  </a:cubicBezTo>
                  <a:cubicBezTo>
                    <a:pt x="429" y="13"/>
                    <a:pt x="428" y="13"/>
                    <a:pt x="428" y="13"/>
                  </a:cubicBezTo>
                  <a:cubicBezTo>
                    <a:pt x="427" y="13"/>
                    <a:pt x="427" y="13"/>
                    <a:pt x="427" y="13"/>
                  </a:cubicBezTo>
                  <a:cubicBezTo>
                    <a:pt x="427" y="12"/>
                    <a:pt x="427" y="12"/>
                    <a:pt x="427" y="12"/>
                  </a:cubicBezTo>
                  <a:cubicBezTo>
                    <a:pt x="425" y="12"/>
                    <a:pt x="425" y="12"/>
                    <a:pt x="425" y="12"/>
                  </a:cubicBezTo>
                  <a:moveTo>
                    <a:pt x="411" y="12"/>
                  </a:moveTo>
                  <a:cubicBezTo>
                    <a:pt x="411" y="12"/>
                    <a:pt x="411" y="12"/>
                    <a:pt x="411" y="12"/>
                  </a:cubicBezTo>
                  <a:cubicBezTo>
                    <a:pt x="412" y="12"/>
                    <a:pt x="412" y="12"/>
                    <a:pt x="412" y="12"/>
                  </a:cubicBezTo>
                  <a:cubicBezTo>
                    <a:pt x="412" y="10"/>
                    <a:pt x="411" y="9"/>
                    <a:pt x="411" y="8"/>
                  </a:cubicBezTo>
                  <a:cubicBezTo>
                    <a:pt x="413" y="8"/>
                    <a:pt x="413" y="8"/>
                    <a:pt x="413" y="8"/>
                  </a:cubicBezTo>
                  <a:cubicBezTo>
                    <a:pt x="413" y="10"/>
                    <a:pt x="413" y="10"/>
                    <a:pt x="413" y="10"/>
                  </a:cubicBezTo>
                  <a:cubicBezTo>
                    <a:pt x="414" y="11"/>
                    <a:pt x="414" y="11"/>
                    <a:pt x="415" y="12"/>
                  </a:cubicBezTo>
                  <a:cubicBezTo>
                    <a:pt x="416" y="12"/>
                    <a:pt x="417" y="11"/>
                    <a:pt x="418" y="11"/>
                  </a:cubicBezTo>
                  <a:cubicBezTo>
                    <a:pt x="418" y="10"/>
                    <a:pt x="419" y="10"/>
                    <a:pt x="419" y="10"/>
                  </a:cubicBezTo>
                  <a:cubicBezTo>
                    <a:pt x="420" y="10"/>
                    <a:pt x="423" y="12"/>
                    <a:pt x="424" y="12"/>
                  </a:cubicBezTo>
                  <a:cubicBezTo>
                    <a:pt x="424" y="12"/>
                    <a:pt x="424" y="12"/>
                    <a:pt x="424" y="12"/>
                  </a:cubicBezTo>
                  <a:cubicBezTo>
                    <a:pt x="420" y="12"/>
                    <a:pt x="420" y="12"/>
                    <a:pt x="420" y="12"/>
                  </a:cubicBezTo>
                  <a:cubicBezTo>
                    <a:pt x="420" y="12"/>
                    <a:pt x="420" y="12"/>
                    <a:pt x="420" y="12"/>
                  </a:cubicBezTo>
                  <a:cubicBezTo>
                    <a:pt x="420" y="12"/>
                    <a:pt x="420" y="12"/>
                    <a:pt x="420" y="12"/>
                  </a:cubicBezTo>
                  <a:cubicBezTo>
                    <a:pt x="419" y="12"/>
                    <a:pt x="419" y="12"/>
                    <a:pt x="419" y="12"/>
                  </a:cubicBezTo>
                  <a:cubicBezTo>
                    <a:pt x="415" y="12"/>
                    <a:pt x="415" y="12"/>
                    <a:pt x="415" y="12"/>
                  </a:cubicBezTo>
                  <a:cubicBezTo>
                    <a:pt x="415" y="14"/>
                    <a:pt x="415" y="14"/>
                    <a:pt x="415" y="14"/>
                  </a:cubicBezTo>
                  <a:cubicBezTo>
                    <a:pt x="414" y="14"/>
                    <a:pt x="414" y="14"/>
                    <a:pt x="414" y="14"/>
                  </a:cubicBezTo>
                  <a:cubicBezTo>
                    <a:pt x="414" y="14"/>
                    <a:pt x="414" y="14"/>
                    <a:pt x="414" y="14"/>
                  </a:cubicBezTo>
                  <a:cubicBezTo>
                    <a:pt x="414" y="14"/>
                    <a:pt x="414" y="14"/>
                    <a:pt x="414" y="14"/>
                  </a:cubicBezTo>
                  <a:cubicBezTo>
                    <a:pt x="413" y="14"/>
                    <a:pt x="413" y="13"/>
                    <a:pt x="413" y="13"/>
                  </a:cubicBezTo>
                  <a:cubicBezTo>
                    <a:pt x="412" y="13"/>
                    <a:pt x="412" y="13"/>
                    <a:pt x="412" y="13"/>
                  </a:cubicBezTo>
                  <a:cubicBezTo>
                    <a:pt x="412" y="13"/>
                    <a:pt x="412" y="13"/>
                    <a:pt x="412" y="13"/>
                  </a:cubicBezTo>
                  <a:cubicBezTo>
                    <a:pt x="412" y="13"/>
                    <a:pt x="412" y="13"/>
                    <a:pt x="412" y="13"/>
                  </a:cubicBezTo>
                  <a:cubicBezTo>
                    <a:pt x="412" y="13"/>
                    <a:pt x="411" y="13"/>
                    <a:pt x="411" y="12"/>
                  </a:cubicBezTo>
                  <a:cubicBezTo>
                    <a:pt x="411" y="12"/>
                    <a:pt x="411" y="12"/>
                    <a:pt x="411" y="12"/>
                  </a:cubicBezTo>
                  <a:moveTo>
                    <a:pt x="425" y="0"/>
                  </a:moveTo>
                  <a:cubicBezTo>
                    <a:pt x="424" y="0"/>
                    <a:pt x="423" y="1"/>
                    <a:pt x="422" y="1"/>
                  </a:cubicBezTo>
                  <a:cubicBezTo>
                    <a:pt x="421" y="2"/>
                    <a:pt x="421" y="2"/>
                    <a:pt x="420" y="2"/>
                  </a:cubicBezTo>
                  <a:cubicBezTo>
                    <a:pt x="418" y="2"/>
                    <a:pt x="417" y="1"/>
                    <a:pt x="416" y="0"/>
                  </a:cubicBezTo>
                  <a:cubicBezTo>
                    <a:pt x="415" y="0"/>
                    <a:pt x="415" y="0"/>
                    <a:pt x="414" y="0"/>
                  </a:cubicBezTo>
                  <a:cubicBezTo>
                    <a:pt x="413" y="0"/>
                    <a:pt x="412" y="1"/>
                    <a:pt x="411" y="1"/>
                  </a:cubicBezTo>
                  <a:cubicBezTo>
                    <a:pt x="411" y="1"/>
                    <a:pt x="411" y="1"/>
                    <a:pt x="411" y="1"/>
                  </a:cubicBezTo>
                  <a:cubicBezTo>
                    <a:pt x="407" y="1"/>
                    <a:pt x="402" y="1"/>
                    <a:pt x="398" y="1"/>
                  </a:cubicBezTo>
                  <a:cubicBezTo>
                    <a:pt x="398" y="0"/>
                    <a:pt x="398" y="0"/>
                    <a:pt x="398" y="0"/>
                  </a:cubicBezTo>
                  <a:cubicBezTo>
                    <a:pt x="397" y="0"/>
                    <a:pt x="397" y="0"/>
                    <a:pt x="397" y="0"/>
                  </a:cubicBezTo>
                  <a:cubicBezTo>
                    <a:pt x="396" y="0"/>
                    <a:pt x="396" y="0"/>
                    <a:pt x="395" y="0"/>
                  </a:cubicBezTo>
                  <a:cubicBezTo>
                    <a:pt x="395" y="0"/>
                    <a:pt x="395" y="0"/>
                    <a:pt x="394" y="0"/>
                  </a:cubicBezTo>
                  <a:cubicBezTo>
                    <a:pt x="394" y="0"/>
                    <a:pt x="393" y="0"/>
                    <a:pt x="393" y="0"/>
                  </a:cubicBezTo>
                  <a:cubicBezTo>
                    <a:pt x="392" y="0"/>
                    <a:pt x="391" y="0"/>
                    <a:pt x="391" y="0"/>
                  </a:cubicBezTo>
                  <a:cubicBezTo>
                    <a:pt x="391" y="2"/>
                    <a:pt x="391" y="2"/>
                    <a:pt x="391" y="2"/>
                  </a:cubicBezTo>
                  <a:cubicBezTo>
                    <a:pt x="389" y="2"/>
                    <a:pt x="387" y="1"/>
                    <a:pt x="385" y="0"/>
                  </a:cubicBezTo>
                  <a:cubicBezTo>
                    <a:pt x="385" y="1"/>
                    <a:pt x="385" y="1"/>
                    <a:pt x="385" y="1"/>
                  </a:cubicBezTo>
                  <a:cubicBezTo>
                    <a:pt x="384" y="1"/>
                    <a:pt x="384" y="1"/>
                    <a:pt x="384" y="1"/>
                  </a:cubicBezTo>
                  <a:cubicBezTo>
                    <a:pt x="384" y="2"/>
                    <a:pt x="384" y="2"/>
                    <a:pt x="385" y="3"/>
                  </a:cubicBezTo>
                  <a:cubicBezTo>
                    <a:pt x="385" y="3"/>
                    <a:pt x="385" y="3"/>
                    <a:pt x="385" y="3"/>
                  </a:cubicBezTo>
                  <a:cubicBezTo>
                    <a:pt x="384" y="3"/>
                    <a:pt x="384" y="3"/>
                    <a:pt x="384" y="3"/>
                  </a:cubicBezTo>
                  <a:cubicBezTo>
                    <a:pt x="384" y="4"/>
                    <a:pt x="384" y="4"/>
                    <a:pt x="384" y="4"/>
                  </a:cubicBezTo>
                  <a:cubicBezTo>
                    <a:pt x="384" y="4"/>
                    <a:pt x="384" y="4"/>
                    <a:pt x="384" y="4"/>
                  </a:cubicBezTo>
                  <a:cubicBezTo>
                    <a:pt x="383" y="4"/>
                    <a:pt x="384" y="3"/>
                    <a:pt x="384" y="3"/>
                  </a:cubicBezTo>
                  <a:cubicBezTo>
                    <a:pt x="381" y="3"/>
                    <a:pt x="379" y="3"/>
                    <a:pt x="377" y="3"/>
                  </a:cubicBezTo>
                  <a:cubicBezTo>
                    <a:pt x="377" y="4"/>
                    <a:pt x="376" y="4"/>
                    <a:pt x="376" y="5"/>
                  </a:cubicBezTo>
                  <a:cubicBezTo>
                    <a:pt x="375" y="5"/>
                    <a:pt x="375" y="5"/>
                    <a:pt x="375" y="5"/>
                  </a:cubicBezTo>
                  <a:cubicBezTo>
                    <a:pt x="375" y="6"/>
                    <a:pt x="375" y="6"/>
                    <a:pt x="375" y="6"/>
                  </a:cubicBezTo>
                  <a:cubicBezTo>
                    <a:pt x="377" y="6"/>
                    <a:pt x="378" y="6"/>
                    <a:pt x="379" y="7"/>
                  </a:cubicBezTo>
                  <a:cubicBezTo>
                    <a:pt x="379" y="7"/>
                    <a:pt x="378" y="7"/>
                    <a:pt x="377" y="7"/>
                  </a:cubicBezTo>
                  <a:cubicBezTo>
                    <a:pt x="377" y="7"/>
                    <a:pt x="376" y="7"/>
                    <a:pt x="375" y="7"/>
                  </a:cubicBezTo>
                  <a:cubicBezTo>
                    <a:pt x="375" y="7"/>
                    <a:pt x="374" y="7"/>
                    <a:pt x="374" y="7"/>
                  </a:cubicBezTo>
                  <a:cubicBezTo>
                    <a:pt x="373" y="7"/>
                    <a:pt x="373" y="7"/>
                    <a:pt x="372" y="7"/>
                  </a:cubicBezTo>
                  <a:cubicBezTo>
                    <a:pt x="372" y="8"/>
                    <a:pt x="372" y="8"/>
                    <a:pt x="372" y="8"/>
                  </a:cubicBezTo>
                  <a:cubicBezTo>
                    <a:pt x="372" y="8"/>
                    <a:pt x="371" y="8"/>
                    <a:pt x="371" y="8"/>
                  </a:cubicBezTo>
                  <a:cubicBezTo>
                    <a:pt x="371" y="10"/>
                    <a:pt x="371" y="10"/>
                    <a:pt x="372" y="11"/>
                  </a:cubicBezTo>
                  <a:cubicBezTo>
                    <a:pt x="373" y="11"/>
                    <a:pt x="373" y="11"/>
                    <a:pt x="373" y="11"/>
                  </a:cubicBezTo>
                  <a:cubicBezTo>
                    <a:pt x="373" y="11"/>
                    <a:pt x="373" y="11"/>
                    <a:pt x="373" y="11"/>
                  </a:cubicBezTo>
                  <a:cubicBezTo>
                    <a:pt x="374" y="12"/>
                    <a:pt x="374" y="12"/>
                    <a:pt x="375" y="12"/>
                  </a:cubicBezTo>
                  <a:cubicBezTo>
                    <a:pt x="375" y="13"/>
                    <a:pt x="375" y="13"/>
                    <a:pt x="375" y="13"/>
                  </a:cubicBezTo>
                  <a:cubicBezTo>
                    <a:pt x="373" y="13"/>
                    <a:pt x="373" y="13"/>
                    <a:pt x="373" y="13"/>
                  </a:cubicBezTo>
                  <a:cubicBezTo>
                    <a:pt x="373" y="12"/>
                    <a:pt x="372" y="12"/>
                    <a:pt x="372" y="11"/>
                  </a:cubicBezTo>
                  <a:cubicBezTo>
                    <a:pt x="371" y="11"/>
                    <a:pt x="371" y="11"/>
                    <a:pt x="370" y="11"/>
                  </a:cubicBezTo>
                  <a:cubicBezTo>
                    <a:pt x="370" y="10"/>
                    <a:pt x="370" y="10"/>
                    <a:pt x="370" y="9"/>
                  </a:cubicBezTo>
                  <a:cubicBezTo>
                    <a:pt x="367" y="9"/>
                    <a:pt x="367" y="9"/>
                    <a:pt x="367" y="9"/>
                  </a:cubicBezTo>
                  <a:cubicBezTo>
                    <a:pt x="368" y="10"/>
                    <a:pt x="368" y="10"/>
                    <a:pt x="369" y="10"/>
                  </a:cubicBezTo>
                  <a:cubicBezTo>
                    <a:pt x="369" y="11"/>
                    <a:pt x="369" y="10"/>
                    <a:pt x="369" y="11"/>
                  </a:cubicBezTo>
                  <a:cubicBezTo>
                    <a:pt x="369" y="12"/>
                    <a:pt x="369" y="12"/>
                    <a:pt x="369" y="12"/>
                  </a:cubicBezTo>
                  <a:cubicBezTo>
                    <a:pt x="369" y="12"/>
                    <a:pt x="368" y="11"/>
                    <a:pt x="368" y="11"/>
                  </a:cubicBezTo>
                  <a:cubicBezTo>
                    <a:pt x="366" y="11"/>
                    <a:pt x="366" y="11"/>
                    <a:pt x="366" y="13"/>
                  </a:cubicBezTo>
                  <a:cubicBezTo>
                    <a:pt x="364" y="13"/>
                    <a:pt x="363" y="12"/>
                    <a:pt x="361" y="11"/>
                  </a:cubicBezTo>
                  <a:cubicBezTo>
                    <a:pt x="358" y="10"/>
                    <a:pt x="361" y="9"/>
                    <a:pt x="360" y="8"/>
                  </a:cubicBezTo>
                  <a:cubicBezTo>
                    <a:pt x="359" y="7"/>
                    <a:pt x="355" y="7"/>
                    <a:pt x="352" y="7"/>
                  </a:cubicBezTo>
                  <a:cubicBezTo>
                    <a:pt x="352" y="7"/>
                    <a:pt x="351" y="7"/>
                    <a:pt x="350" y="7"/>
                  </a:cubicBezTo>
                  <a:cubicBezTo>
                    <a:pt x="351" y="7"/>
                    <a:pt x="351" y="8"/>
                    <a:pt x="351" y="9"/>
                  </a:cubicBezTo>
                  <a:cubicBezTo>
                    <a:pt x="350" y="9"/>
                    <a:pt x="349" y="9"/>
                    <a:pt x="348" y="9"/>
                  </a:cubicBezTo>
                  <a:cubicBezTo>
                    <a:pt x="348" y="8"/>
                    <a:pt x="348" y="8"/>
                    <a:pt x="348" y="8"/>
                  </a:cubicBezTo>
                  <a:cubicBezTo>
                    <a:pt x="348" y="8"/>
                    <a:pt x="348" y="8"/>
                    <a:pt x="348" y="8"/>
                  </a:cubicBezTo>
                  <a:cubicBezTo>
                    <a:pt x="348" y="8"/>
                    <a:pt x="347" y="9"/>
                    <a:pt x="347" y="9"/>
                  </a:cubicBezTo>
                  <a:cubicBezTo>
                    <a:pt x="347" y="9"/>
                    <a:pt x="347" y="9"/>
                    <a:pt x="347" y="9"/>
                  </a:cubicBezTo>
                  <a:cubicBezTo>
                    <a:pt x="346" y="9"/>
                    <a:pt x="346" y="8"/>
                    <a:pt x="345" y="8"/>
                  </a:cubicBezTo>
                  <a:cubicBezTo>
                    <a:pt x="345" y="8"/>
                    <a:pt x="345" y="9"/>
                    <a:pt x="344" y="9"/>
                  </a:cubicBezTo>
                  <a:cubicBezTo>
                    <a:pt x="345" y="10"/>
                    <a:pt x="346" y="11"/>
                    <a:pt x="347" y="11"/>
                  </a:cubicBezTo>
                  <a:cubicBezTo>
                    <a:pt x="347" y="12"/>
                    <a:pt x="347" y="12"/>
                    <a:pt x="347" y="12"/>
                  </a:cubicBezTo>
                  <a:cubicBezTo>
                    <a:pt x="344" y="12"/>
                    <a:pt x="344" y="12"/>
                    <a:pt x="344" y="12"/>
                  </a:cubicBezTo>
                  <a:cubicBezTo>
                    <a:pt x="344" y="14"/>
                    <a:pt x="344" y="14"/>
                    <a:pt x="344" y="14"/>
                  </a:cubicBezTo>
                  <a:cubicBezTo>
                    <a:pt x="345" y="14"/>
                    <a:pt x="345" y="14"/>
                    <a:pt x="345" y="14"/>
                  </a:cubicBezTo>
                  <a:cubicBezTo>
                    <a:pt x="345" y="15"/>
                    <a:pt x="345" y="15"/>
                    <a:pt x="345" y="15"/>
                  </a:cubicBezTo>
                  <a:cubicBezTo>
                    <a:pt x="349" y="15"/>
                    <a:pt x="349" y="15"/>
                    <a:pt x="349" y="15"/>
                  </a:cubicBezTo>
                  <a:cubicBezTo>
                    <a:pt x="349" y="15"/>
                    <a:pt x="349" y="15"/>
                    <a:pt x="349" y="15"/>
                  </a:cubicBezTo>
                  <a:cubicBezTo>
                    <a:pt x="350" y="15"/>
                    <a:pt x="350" y="16"/>
                    <a:pt x="351" y="16"/>
                  </a:cubicBezTo>
                  <a:cubicBezTo>
                    <a:pt x="351" y="15"/>
                    <a:pt x="351" y="15"/>
                    <a:pt x="351" y="15"/>
                  </a:cubicBezTo>
                  <a:cubicBezTo>
                    <a:pt x="353" y="15"/>
                    <a:pt x="353" y="15"/>
                    <a:pt x="353" y="15"/>
                  </a:cubicBezTo>
                  <a:cubicBezTo>
                    <a:pt x="353" y="15"/>
                    <a:pt x="353" y="15"/>
                    <a:pt x="353" y="15"/>
                  </a:cubicBezTo>
                  <a:cubicBezTo>
                    <a:pt x="353" y="15"/>
                    <a:pt x="353" y="15"/>
                    <a:pt x="354" y="15"/>
                  </a:cubicBezTo>
                  <a:cubicBezTo>
                    <a:pt x="355" y="15"/>
                    <a:pt x="355" y="15"/>
                    <a:pt x="356" y="16"/>
                  </a:cubicBezTo>
                  <a:cubicBezTo>
                    <a:pt x="359" y="17"/>
                    <a:pt x="357" y="17"/>
                    <a:pt x="358" y="19"/>
                  </a:cubicBezTo>
                  <a:cubicBezTo>
                    <a:pt x="359" y="20"/>
                    <a:pt x="359" y="20"/>
                    <a:pt x="359" y="20"/>
                  </a:cubicBezTo>
                  <a:cubicBezTo>
                    <a:pt x="360" y="21"/>
                    <a:pt x="361" y="22"/>
                    <a:pt x="363" y="23"/>
                  </a:cubicBezTo>
                  <a:cubicBezTo>
                    <a:pt x="363" y="23"/>
                    <a:pt x="363" y="23"/>
                    <a:pt x="363" y="23"/>
                  </a:cubicBezTo>
                  <a:cubicBezTo>
                    <a:pt x="361" y="23"/>
                    <a:pt x="361" y="23"/>
                    <a:pt x="361" y="23"/>
                  </a:cubicBezTo>
                  <a:cubicBezTo>
                    <a:pt x="360" y="22"/>
                    <a:pt x="360" y="22"/>
                    <a:pt x="360" y="22"/>
                  </a:cubicBezTo>
                  <a:cubicBezTo>
                    <a:pt x="359" y="21"/>
                    <a:pt x="358" y="21"/>
                    <a:pt x="358" y="21"/>
                  </a:cubicBezTo>
                  <a:cubicBezTo>
                    <a:pt x="358" y="20"/>
                    <a:pt x="358" y="20"/>
                    <a:pt x="358" y="20"/>
                  </a:cubicBezTo>
                  <a:cubicBezTo>
                    <a:pt x="357" y="20"/>
                    <a:pt x="357" y="20"/>
                    <a:pt x="357" y="20"/>
                  </a:cubicBezTo>
                  <a:cubicBezTo>
                    <a:pt x="357" y="19"/>
                    <a:pt x="357" y="19"/>
                    <a:pt x="357" y="19"/>
                  </a:cubicBezTo>
                  <a:cubicBezTo>
                    <a:pt x="357" y="19"/>
                    <a:pt x="357" y="19"/>
                    <a:pt x="357" y="19"/>
                  </a:cubicBezTo>
                  <a:cubicBezTo>
                    <a:pt x="356" y="18"/>
                    <a:pt x="356" y="18"/>
                    <a:pt x="356" y="17"/>
                  </a:cubicBezTo>
                  <a:cubicBezTo>
                    <a:pt x="354" y="16"/>
                    <a:pt x="351" y="17"/>
                    <a:pt x="348" y="16"/>
                  </a:cubicBezTo>
                  <a:cubicBezTo>
                    <a:pt x="348" y="16"/>
                    <a:pt x="348" y="16"/>
                    <a:pt x="348" y="16"/>
                  </a:cubicBezTo>
                  <a:cubicBezTo>
                    <a:pt x="347" y="16"/>
                    <a:pt x="347" y="16"/>
                    <a:pt x="347" y="16"/>
                  </a:cubicBezTo>
                  <a:cubicBezTo>
                    <a:pt x="347" y="15"/>
                    <a:pt x="347" y="15"/>
                    <a:pt x="347" y="15"/>
                  </a:cubicBezTo>
                  <a:cubicBezTo>
                    <a:pt x="340" y="15"/>
                    <a:pt x="340" y="15"/>
                    <a:pt x="340" y="15"/>
                  </a:cubicBezTo>
                  <a:cubicBezTo>
                    <a:pt x="340" y="16"/>
                    <a:pt x="340" y="19"/>
                    <a:pt x="341" y="19"/>
                  </a:cubicBezTo>
                  <a:cubicBezTo>
                    <a:pt x="342" y="19"/>
                    <a:pt x="342" y="19"/>
                    <a:pt x="342" y="19"/>
                  </a:cubicBezTo>
                  <a:cubicBezTo>
                    <a:pt x="342" y="20"/>
                    <a:pt x="342" y="20"/>
                    <a:pt x="343" y="21"/>
                  </a:cubicBezTo>
                  <a:cubicBezTo>
                    <a:pt x="343" y="22"/>
                    <a:pt x="343" y="22"/>
                    <a:pt x="343" y="22"/>
                  </a:cubicBezTo>
                  <a:cubicBezTo>
                    <a:pt x="341" y="21"/>
                    <a:pt x="339" y="19"/>
                    <a:pt x="338" y="17"/>
                  </a:cubicBezTo>
                  <a:cubicBezTo>
                    <a:pt x="336" y="17"/>
                    <a:pt x="334" y="17"/>
                    <a:pt x="332" y="17"/>
                  </a:cubicBezTo>
                  <a:cubicBezTo>
                    <a:pt x="332" y="17"/>
                    <a:pt x="332" y="17"/>
                    <a:pt x="332" y="17"/>
                  </a:cubicBezTo>
                  <a:cubicBezTo>
                    <a:pt x="331" y="17"/>
                    <a:pt x="330" y="18"/>
                    <a:pt x="329" y="18"/>
                  </a:cubicBezTo>
                  <a:cubicBezTo>
                    <a:pt x="329" y="18"/>
                    <a:pt x="329" y="18"/>
                    <a:pt x="329" y="18"/>
                  </a:cubicBezTo>
                  <a:cubicBezTo>
                    <a:pt x="327" y="18"/>
                    <a:pt x="325" y="18"/>
                    <a:pt x="323" y="18"/>
                  </a:cubicBezTo>
                  <a:cubicBezTo>
                    <a:pt x="323" y="20"/>
                    <a:pt x="323" y="20"/>
                    <a:pt x="323" y="20"/>
                  </a:cubicBezTo>
                  <a:cubicBezTo>
                    <a:pt x="324" y="20"/>
                    <a:pt x="325" y="21"/>
                    <a:pt x="325" y="21"/>
                  </a:cubicBezTo>
                  <a:cubicBezTo>
                    <a:pt x="326" y="22"/>
                    <a:pt x="326" y="23"/>
                    <a:pt x="326" y="24"/>
                  </a:cubicBezTo>
                  <a:cubicBezTo>
                    <a:pt x="328" y="24"/>
                    <a:pt x="328" y="24"/>
                    <a:pt x="328" y="24"/>
                  </a:cubicBezTo>
                  <a:cubicBezTo>
                    <a:pt x="329" y="24"/>
                    <a:pt x="329" y="25"/>
                    <a:pt x="330" y="25"/>
                  </a:cubicBezTo>
                  <a:cubicBezTo>
                    <a:pt x="331" y="25"/>
                    <a:pt x="331" y="25"/>
                    <a:pt x="331" y="25"/>
                  </a:cubicBezTo>
                  <a:cubicBezTo>
                    <a:pt x="331" y="26"/>
                    <a:pt x="332" y="27"/>
                    <a:pt x="333" y="28"/>
                  </a:cubicBezTo>
                  <a:cubicBezTo>
                    <a:pt x="334" y="28"/>
                    <a:pt x="334" y="28"/>
                    <a:pt x="334" y="28"/>
                  </a:cubicBezTo>
                  <a:cubicBezTo>
                    <a:pt x="335" y="29"/>
                    <a:pt x="335" y="30"/>
                    <a:pt x="336" y="31"/>
                  </a:cubicBezTo>
                  <a:cubicBezTo>
                    <a:pt x="337" y="31"/>
                    <a:pt x="338" y="31"/>
                    <a:pt x="339" y="31"/>
                  </a:cubicBezTo>
                  <a:cubicBezTo>
                    <a:pt x="339" y="32"/>
                    <a:pt x="339" y="32"/>
                    <a:pt x="339" y="32"/>
                  </a:cubicBezTo>
                  <a:cubicBezTo>
                    <a:pt x="341" y="32"/>
                    <a:pt x="341" y="32"/>
                    <a:pt x="341" y="32"/>
                  </a:cubicBezTo>
                  <a:cubicBezTo>
                    <a:pt x="341" y="33"/>
                    <a:pt x="341" y="33"/>
                    <a:pt x="341" y="33"/>
                  </a:cubicBezTo>
                  <a:cubicBezTo>
                    <a:pt x="342" y="33"/>
                    <a:pt x="342" y="33"/>
                    <a:pt x="342" y="33"/>
                  </a:cubicBezTo>
                  <a:cubicBezTo>
                    <a:pt x="343" y="34"/>
                    <a:pt x="343" y="34"/>
                    <a:pt x="343" y="34"/>
                  </a:cubicBezTo>
                  <a:cubicBezTo>
                    <a:pt x="344" y="34"/>
                    <a:pt x="344" y="34"/>
                    <a:pt x="344" y="34"/>
                  </a:cubicBezTo>
                  <a:cubicBezTo>
                    <a:pt x="344" y="34"/>
                    <a:pt x="344" y="34"/>
                    <a:pt x="344" y="34"/>
                  </a:cubicBezTo>
                  <a:cubicBezTo>
                    <a:pt x="345" y="34"/>
                    <a:pt x="345" y="34"/>
                    <a:pt x="345" y="34"/>
                  </a:cubicBezTo>
                  <a:cubicBezTo>
                    <a:pt x="345" y="35"/>
                    <a:pt x="345" y="35"/>
                    <a:pt x="345" y="35"/>
                  </a:cubicBezTo>
                  <a:cubicBezTo>
                    <a:pt x="346" y="35"/>
                    <a:pt x="346" y="35"/>
                    <a:pt x="347" y="36"/>
                  </a:cubicBezTo>
                  <a:cubicBezTo>
                    <a:pt x="347" y="37"/>
                    <a:pt x="347" y="37"/>
                    <a:pt x="347" y="37"/>
                  </a:cubicBezTo>
                  <a:cubicBezTo>
                    <a:pt x="346" y="36"/>
                    <a:pt x="346" y="36"/>
                    <a:pt x="345" y="36"/>
                  </a:cubicBezTo>
                  <a:cubicBezTo>
                    <a:pt x="345" y="35"/>
                    <a:pt x="345" y="35"/>
                    <a:pt x="345" y="35"/>
                  </a:cubicBezTo>
                  <a:cubicBezTo>
                    <a:pt x="344" y="35"/>
                    <a:pt x="344" y="35"/>
                    <a:pt x="344" y="35"/>
                  </a:cubicBezTo>
                  <a:cubicBezTo>
                    <a:pt x="344" y="35"/>
                    <a:pt x="344" y="35"/>
                    <a:pt x="344" y="35"/>
                  </a:cubicBezTo>
                  <a:cubicBezTo>
                    <a:pt x="343" y="35"/>
                    <a:pt x="343" y="35"/>
                    <a:pt x="343" y="35"/>
                  </a:cubicBezTo>
                  <a:cubicBezTo>
                    <a:pt x="343" y="34"/>
                    <a:pt x="343" y="34"/>
                    <a:pt x="343" y="34"/>
                  </a:cubicBezTo>
                  <a:cubicBezTo>
                    <a:pt x="342" y="35"/>
                    <a:pt x="342" y="35"/>
                    <a:pt x="342" y="35"/>
                  </a:cubicBezTo>
                  <a:cubicBezTo>
                    <a:pt x="341" y="34"/>
                    <a:pt x="339" y="34"/>
                    <a:pt x="337" y="33"/>
                  </a:cubicBezTo>
                  <a:cubicBezTo>
                    <a:pt x="337" y="34"/>
                    <a:pt x="336" y="34"/>
                    <a:pt x="335" y="35"/>
                  </a:cubicBezTo>
                  <a:cubicBezTo>
                    <a:pt x="335" y="35"/>
                    <a:pt x="334" y="36"/>
                    <a:pt x="334" y="37"/>
                  </a:cubicBezTo>
                  <a:cubicBezTo>
                    <a:pt x="333" y="37"/>
                    <a:pt x="333" y="37"/>
                    <a:pt x="333" y="37"/>
                  </a:cubicBezTo>
                  <a:cubicBezTo>
                    <a:pt x="332" y="37"/>
                    <a:pt x="331" y="36"/>
                    <a:pt x="330" y="35"/>
                  </a:cubicBezTo>
                  <a:cubicBezTo>
                    <a:pt x="330" y="35"/>
                    <a:pt x="330" y="35"/>
                    <a:pt x="330" y="35"/>
                  </a:cubicBezTo>
                  <a:cubicBezTo>
                    <a:pt x="329" y="35"/>
                    <a:pt x="328" y="35"/>
                    <a:pt x="327" y="35"/>
                  </a:cubicBezTo>
                  <a:cubicBezTo>
                    <a:pt x="326" y="34"/>
                    <a:pt x="326" y="34"/>
                    <a:pt x="326" y="34"/>
                  </a:cubicBezTo>
                  <a:cubicBezTo>
                    <a:pt x="325" y="34"/>
                    <a:pt x="325" y="34"/>
                    <a:pt x="325" y="34"/>
                  </a:cubicBezTo>
                  <a:cubicBezTo>
                    <a:pt x="325" y="33"/>
                    <a:pt x="324" y="33"/>
                    <a:pt x="324" y="32"/>
                  </a:cubicBezTo>
                  <a:cubicBezTo>
                    <a:pt x="323" y="32"/>
                    <a:pt x="323" y="32"/>
                    <a:pt x="323" y="32"/>
                  </a:cubicBezTo>
                  <a:cubicBezTo>
                    <a:pt x="323" y="31"/>
                    <a:pt x="323" y="31"/>
                    <a:pt x="322" y="30"/>
                  </a:cubicBezTo>
                  <a:cubicBezTo>
                    <a:pt x="321" y="30"/>
                    <a:pt x="321" y="30"/>
                    <a:pt x="321" y="30"/>
                  </a:cubicBezTo>
                  <a:cubicBezTo>
                    <a:pt x="321" y="29"/>
                    <a:pt x="321" y="29"/>
                    <a:pt x="321" y="29"/>
                  </a:cubicBezTo>
                  <a:cubicBezTo>
                    <a:pt x="321" y="27"/>
                    <a:pt x="321" y="27"/>
                    <a:pt x="321" y="27"/>
                  </a:cubicBezTo>
                  <a:cubicBezTo>
                    <a:pt x="320" y="27"/>
                    <a:pt x="320" y="27"/>
                    <a:pt x="320" y="27"/>
                  </a:cubicBezTo>
                  <a:cubicBezTo>
                    <a:pt x="320" y="24"/>
                    <a:pt x="319" y="25"/>
                    <a:pt x="317" y="24"/>
                  </a:cubicBezTo>
                  <a:cubicBezTo>
                    <a:pt x="317" y="23"/>
                    <a:pt x="317" y="23"/>
                    <a:pt x="316" y="22"/>
                  </a:cubicBezTo>
                  <a:cubicBezTo>
                    <a:pt x="315" y="22"/>
                    <a:pt x="315" y="22"/>
                    <a:pt x="315" y="22"/>
                  </a:cubicBezTo>
                  <a:cubicBezTo>
                    <a:pt x="315" y="21"/>
                    <a:pt x="314" y="20"/>
                    <a:pt x="313" y="20"/>
                  </a:cubicBezTo>
                  <a:cubicBezTo>
                    <a:pt x="311" y="20"/>
                    <a:pt x="311" y="20"/>
                    <a:pt x="311" y="20"/>
                  </a:cubicBezTo>
                  <a:cubicBezTo>
                    <a:pt x="311" y="19"/>
                    <a:pt x="311" y="19"/>
                    <a:pt x="311" y="19"/>
                  </a:cubicBezTo>
                  <a:cubicBezTo>
                    <a:pt x="309" y="18"/>
                    <a:pt x="306" y="18"/>
                    <a:pt x="304" y="18"/>
                  </a:cubicBezTo>
                  <a:cubicBezTo>
                    <a:pt x="304" y="18"/>
                    <a:pt x="304" y="18"/>
                    <a:pt x="304" y="18"/>
                  </a:cubicBezTo>
                  <a:cubicBezTo>
                    <a:pt x="304" y="20"/>
                    <a:pt x="304" y="22"/>
                    <a:pt x="304" y="24"/>
                  </a:cubicBezTo>
                  <a:cubicBezTo>
                    <a:pt x="305" y="24"/>
                    <a:pt x="305" y="24"/>
                    <a:pt x="305" y="24"/>
                  </a:cubicBezTo>
                  <a:cubicBezTo>
                    <a:pt x="305" y="25"/>
                    <a:pt x="305" y="25"/>
                    <a:pt x="306" y="26"/>
                  </a:cubicBezTo>
                  <a:cubicBezTo>
                    <a:pt x="305" y="26"/>
                    <a:pt x="304" y="26"/>
                    <a:pt x="303" y="26"/>
                  </a:cubicBezTo>
                  <a:cubicBezTo>
                    <a:pt x="303" y="27"/>
                    <a:pt x="303" y="28"/>
                    <a:pt x="303" y="28"/>
                  </a:cubicBezTo>
                  <a:cubicBezTo>
                    <a:pt x="303" y="28"/>
                    <a:pt x="303" y="28"/>
                    <a:pt x="303" y="28"/>
                  </a:cubicBezTo>
                  <a:cubicBezTo>
                    <a:pt x="303" y="30"/>
                    <a:pt x="303" y="30"/>
                    <a:pt x="303" y="30"/>
                  </a:cubicBezTo>
                  <a:cubicBezTo>
                    <a:pt x="304" y="30"/>
                    <a:pt x="304" y="30"/>
                    <a:pt x="304" y="30"/>
                  </a:cubicBezTo>
                  <a:cubicBezTo>
                    <a:pt x="304" y="33"/>
                    <a:pt x="304" y="33"/>
                    <a:pt x="304" y="33"/>
                  </a:cubicBezTo>
                  <a:cubicBezTo>
                    <a:pt x="304" y="33"/>
                    <a:pt x="304" y="33"/>
                    <a:pt x="304" y="33"/>
                  </a:cubicBezTo>
                  <a:cubicBezTo>
                    <a:pt x="304" y="33"/>
                    <a:pt x="304" y="33"/>
                    <a:pt x="304" y="33"/>
                  </a:cubicBezTo>
                  <a:cubicBezTo>
                    <a:pt x="303" y="34"/>
                    <a:pt x="303" y="34"/>
                    <a:pt x="303" y="34"/>
                  </a:cubicBezTo>
                  <a:cubicBezTo>
                    <a:pt x="303" y="35"/>
                    <a:pt x="303" y="35"/>
                    <a:pt x="303" y="35"/>
                  </a:cubicBezTo>
                  <a:cubicBezTo>
                    <a:pt x="301" y="34"/>
                    <a:pt x="301" y="34"/>
                    <a:pt x="300" y="33"/>
                  </a:cubicBezTo>
                  <a:cubicBezTo>
                    <a:pt x="300" y="33"/>
                    <a:pt x="300" y="33"/>
                    <a:pt x="300" y="33"/>
                  </a:cubicBezTo>
                  <a:cubicBezTo>
                    <a:pt x="299" y="33"/>
                    <a:pt x="298" y="32"/>
                    <a:pt x="297" y="32"/>
                  </a:cubicBezTo>
                  <a:cubicBezTo>
                    <a:pt x="297" y="32"/>
                    <a:pt x="297" y="32"/>
                    <a:pt x="297" y="32"/>
                  </a:cubicBezTo>
                  <a:cubicBezTo>
                    <a:pt x="296" y="32"/>
                    <a:pt x="296" y="32"/>
                    <a:pt x="296" y="32"/>
                  </a:cubicBezTo>
                  <a:cubicBezTo>
                    <a:pt x="296" y="31"/>
                    <a:pt x="296" y="31"/>
                    <a:pt x="296" y="31"/>
                  </a:cubicBezTo>
                  <a:cubicBezTo>
                    <a:pt x="294" y="31"/>
                    <a:pt x="294" y="31"/>
                    <a:pt x="294" y="31"/>
                  </a:cubicBezTo>
                  <a:cubicBezTo>
                    <a:pt x="294" y="31"/>
                    <a:pt x="294" y="31"/>
                    <a:pt x="294" y="31"/>
                  </a:cubicBezTo>
                  <a:cubicBezTo>
                    <a:pt x="294" y="31"/>
                    <a:pt x="294" y="31"/>
                    <a:pt x="294" y="31"/>
                  </a:cubicBezTo>
                  <a:cubicBezTo>
                    <a:pt x="293" y="31"/>
                    <a:pt x="294" y="31"/>
                    <a:pt x="293" y="31"/>
                  </a:cubicBezTo>
                  <a:cubicBezTo>
                    <a:pt x="293" y="31"/>
                    <a:pt x="293" y="31"/>
                    <a:pt x="293" y="31"/>
                  </a:cubicBezTo>
                  <a:cubicBezTo>
                    <a:pt x="293" y="30"/>
                    <a:pt x="293" y="30"/>
                    <a:pt x="293" y="30"/>
                  </a:cubicBezTo>
                  <a:cubicBezTo>
                    <a:pt x="292" y="30"/>
                    <a:pt x="292" y="30"/>
                    <a:pt x="292" y="30"/>
                  </a:cubicBezTo>
                  <a:cubicBezTo>
                    <a:pt x="292" y="31"/>
                    <a:pt x="292" y="31"/>
                    <a:pt x="292" y="31"/>
                  </a:cubicBezTo>
                  <a:cubicBezTo>
                    <a:pt x="290" y="31"/>
                    <a:pt x="289" y="30"/>
                    <a:pt x="288" y="30"/>
                  </a:cubicBezTo>
                  <a:cubicBezTo>
                    <a:pt x="287" y="29"/>
                    <a:pt x="287" y="29"/>
                    <a:pt x="286" y="28"/>
                  </a:cubicBezTo>
                  <a:cubicBezTo>
                    <a:pt x="286" y="29"/>
                    <a:pt x="286" y="29"/>
                    <a:pt x="286" y="29"/>
                  </a:cubicBezTo>
                  <a:cubicBezTo>
                    <a:pt x="285" y="29"/>
                    <a:pt x="285" y="29"/>
                    <a:pt x="285" y="29"/>
                  </a:cubicBezTo>
                  <a:cubicBezTo>
                    <a:pt x="285" y="30"/>
                    <a:pt x="285" y="30"/>
                    <a:pt x="285" y="30"/>
                  </a:cubicBezTo>
                  <a:cubicBezTo>
                    <a:pt x="284" y="30"/>
                    <a:pt x="284" y="30"/>
                    <a:pt x="284" y="30"/>
                  </a:cubicBezTo>
                  <a:cubicBezTo>
                    <a:pt x="283" y="31"/>
                    <a:pt x="283" y="32"/>
                    <a:pt x="282" y="32"/>
                  </a:cubicBezTo>
                  <a:cubicBezTo>
                    <a:pt x="281" y="32"/>
                    <a:pt x="281" y="32"/>
                    <a:pt x="281" y="32"/>
                  </a:cubicBezTo>
                  <a:cubicBezTo>
                    <a:pt x="281" y="33"/>
                    <a:pt x="281" y="33"/>
                    <a:pt x="281" y="34"/>
                  </a:cubicBezTo>
                  <a:cubicBezTo>
                    <a:pt x="281" y="34"/>
                    <a:pt x="281" y="34"/>
                    <a:pt x="281" y="34"/>
                  </a:cubicBezTo>
                  <a:cubicBezTo>
                    <a:pt x="281" y="35"/>
                    <a:pt x="281" y="35"/>
                    <a:pt x="281" y="35"/>
                  </a:cubicBezTo>
                  <a:cubicBezTo>
                    <a:pt x="280" y="35"/>
                    <a:pt x="280" y="35"/>
                    <a:pt x="280" y="35"/>
                  </a:cubicBezTo>
                  <a:cubicBezTo>
                    <a:pt x="280" y="33"/>
                    <a:pt x="280" y="32"/>
                    <a:pt x="280" y="31"/>
                  </a:cubicBezTo>
                  <a:cubicBezTo>
                    <a:pt x="279" y="31"/>
                    <a:pt x="279" y="31"/>
                    <a:pt x="279" y="31"/>
                  </a:cubicBezTo>
                  <a:cubicBezTo>
                    <a:pt x="279" y="30"/>
                    <a:pt x="280" y="28"/>
                    <a:pt x="280" y="26"/>
                  </a:cubicBezTo>
                  <a:cubicBezTo>
                    <a:pt x="279" y="26"/>
                    <a:pt x="279" y="26"/>
                    <a:pt x="279" y="26"/>
                  </a:cubicBezTo>
                  <a:cubicBezTo>
                    <a:pt x="279" y="25"/>
                    <a:pt x="279" y="25"/>
                    <a:pt x="279" y="25"/>
                  </a:cubicBezTo>
                  <a:cubicBezTo>
                    <a:pt x="279" y="25"/>
                    <a:pt x="279" y="25"/>
                    <a:pt x="279" y="25"/>
                  </a:cubicBezTo>
                  <a:cubicBezTo>
                    <a:pt x="279" y="25"/>
                    <a:pt x="279" y="25"/>
                    <a:pt x="279" y="25"/>
                  </a:cubicBezTo>
                  <a:cubicBezTo>
                    <a:pt x="278" y="25"/>
                    <a:pt x="278" y="25"/>
                    <a:pt x="278" y="25"/>
                  </a:cubicBezTo>
                  <a:cubicBezTo>
                    <a:pt x="278" y="24"/>
                    <a:pt x="278" y="24"/>
                    <a:pt x="278" y="24"/>
                  </a:cubicBezTo>
                  <a:cubicBezTo>
                    <a:pt x="278" y="24"/>
                    <a:pt x="278" y="24"/>
                    <a:pt x="278" y="24"/>
                  </a:cubicBezTo>
                  <a:cubicBezTo>
                    <a:pt x="278" y="23"/>
                    <a:pt x="278" y="23"/>
                    <a:pt x="278" y="23"/>
                  </a:cubicBezTo>
                  <a:cubicBezTo>
                    <a:pt x="277" y="23"/>
                    <a:pt x="277" y="23"/>
                    <a:pt x="277" y="23"/>
                  </a:cubicBezTo>
                  <a:cubicBezTo>
                    <a:pt x="277" y="22"/>
                    <a:pt x="277" y="22"/>
                    <a:pt x="277" y="21"/>
                  </a:cubicBezTo>
                  <a:cubicBezTo>
                    <a:pt x="275" y="21"/>
                    <a:pt x="272" y="22"/>
                    <a:pt x="270" y="22"/>
                  </a:cubicBezTo>
                  <a:cubicBezTo>
                    <a:pt x="270" y="24"/>
                    <a:pt x="270" y="24"/>
                    <a:pt x="270" y="24"/>
                  </a:cubicBezTo>
                  <a:cubicBezTo>
                    <a:pt x="270" y="24"/>
                    <a:pt x="270" y="24"/>
                    <a:pt x="270" y="24"/>
                  </a:cubicBezTo>
                  <a:cubicBezTo>
                    <a:pt x="270" y="25"/>
                    <a:pt x="270" y="25"/>
                    <a:pt x="270" y="25"/>
                  </a:cubicBezTo>
                  <a:cubicBezTo>
                    <a:pt x="270" y="25"/>
                    <a:pt x="270" y="25"/>
                    <a:pt x="270" y="25"/>
                  </a:cubicBezTo>
                  <a:cubicBezTo>
                    <a:pt x="270" y="25"/>
                    <a:pt x="270" y="25"/>
                    <a:pt x="270" y="25"/>
                  </a:cubicBezTo>
                  <a:cubicBezTo>
                    <a:pt x="269" y="25"/>
                    <a:pt x="269" y="25"/>
                    <a:pt x="269" y="25"/>
                  </a:cubicBezTo>
                  <a:cubicBezTo>
                    <a:pt x="268" y="25"/>
                    <a:pt x="268" y="25"/>
                    <a:pt x="268" y="25"/>
                  </a:cubicBezTo>
                  <a:cubicBezTo>
                    <a:pt x="267" y="24"/>
                    <a:pt x="267" y="24"/>
                    <a:pt x="267" y="24"/>
                  </a:cubicBezTo>
                  <a:cubicBezTo>
                    <a:pt x="266" y="24"/>
                    <a:pt x="266" y="24"/>
                    <a:pt x="266" y="24"/>
                  </a:cubicBezTo>
                  <a:cubicBezTo>
                    <a:pt x="266" y="23"/>
                    <a:pt x="266" y="23"/>
                    <a:pt x="266" y="23"/>
                  </a:cubicBezTo>
                  <a:cubicBezTo>
                    <a:pt x="266" y="23"/>
                    <a:pt x="265" y="23"/>
                    <a:pt x="265" y="24"/>
                  </a:cubicBezTo>
                  <a:cubicBezTo>
                    <a:pt x="265" y="24"/>
                    <a:pt x="265" y="25"/>
                    <a:pt x="264" y="25"/>
                  </a:cubicBezTo>
                  <a:cubicBezTo>
                    <a:pt x="264" y="26"/>
                    <a:pt x="263" y="26"/>
                    <a:pt x="263" y="26"/>
                  </a:cubicBezTo>
                  <a:cubicBezTo>
                    <a:pt x="262" y="25"/>
                    <a:pt x="261" y="23"/>
                    <a:pt x="259" y="23"/>
                  </a:cubicBezTo>
                  <a:cubicBezTo>
                    <a:pt x="259" y="23"/>
                    <a:pt x="259" y="23"/>
                    <a:pt x="258" y="24"/>
                  </a:cubicBezTo>
                  <a:cubicBezTo>
                    <a:pt x="258" y="24"/>
                    <a:pt x="258" y="24"/>
                    <a:pt x="258" y="24"/>
                  </a:cubicBezTo>
                  <a:cubicBezTo>
                    <a:pt x="255" y="24"/>
                    <a:pt x="255" y="24"/>
                    <a:pt x="255" y="24"/>
                  </a:cubicBezTo>
                  <a:cubicBezTo>
                    <a:pt x="255" y="25"/>
                    <a:pt x="255" y="25"/>
                    <a:pt x="255" y="25"/>
                  </a:cubicBezTo>
                  <a:cubicBezTo>
                    <a:pt x="253" y="25"/>
                    <a:pt x="253" y="25"/>
                    <a:pt x="253" y="25"/>
                  </a:cubicBezTo>
                  <a:cubicBezTo>
                    <a:pt x="253" y="25"/>
                    <a:pt x="253" y="25"/>
                    <a:pt x="253" y="25"/>
                  </a:cubicBezTo>
                  <a:cubicBezTo>
                    <a:pt x="249" y="25"/>
                    <a:pt x="249" y="25"/>
                    <a:pt x="249" y="25"/>
                  </a:cubicBezTo>
                  <a:cubicBezTo>
                    <a:pt x="249" y="25"/>
                    <a:pt x="249" y="25"/>
                    <a:pt x="249" y="25"/>
                  </a:cubicBezTo>
                  <a:cubicBezTo>
                    <a:pt x="247" y="25"/>
                    <a:pt x="247" y="25"/>
                    <a:pt x="247" y="25"/>
                  </a:cubicBezTo>
                  <a:cubicBezTo>
                    <a:pt x="247" y="26"/>
                    <a:pt x="247" y="26"/>
                    <a:pt x="247" y="26"/>
                  </a:cubicBezTo>
                  <a:cubicBezTo>
                    <a:pt x="242" y="26"/>
                    <a:pt x="242" y="26"/>
                    <a:pt x="242" y="26"/>
                  </a:cubicBezTo>
                  <a:cubicBezTo>
                    <a:pt x="242" y="26"/>
                    <a:pt x="242" y="26"/>
                    <a:pt x="242" y="26"/>
                  </a:cubicBezTo>
                  <a:cubicBezTo>
                    <a:pt x="242" y="27"/>
                    <a:pt x="241" y="27"/>
                    <a:pt x="240" y="27"/>
                  </a:cubicBezTo>
                  <a:cubicBezTo>
                    <a:pt x="240" y="28"/>
                    <a:pt x="240" y="28"/>
                    <a:pt x="240" y="28"/>
                  </a:cubicBezTo>
                  <a:cubicBezTo>
                    <a:pt x="239" y="28"/>
                    <a:pt x="238" y="28"/>
                    <a:pt x="236" y="28"/>
                  </a:cubicBezTo>
                  <a:cubicBezTo>
                    <a:pt x="237" y="29"/>
                    <a:pt x="237" y="29"/>
                    <a:pt x="237" y="30"/>
                  </a:cubicBezTo>
                  <a:cubicBezTo>
                    <a:pt x="238" y="30"/>
                    <a:pt x="238" y="30"/>
                    <a:pt x="238" y="30"/>
                  </a:cubicBezTo>
                  <a:cubicBezTo>
                    <a:pt x="238" y="32"/>
                    <a:pt x="238" y="32"/>
                    <a:pt x="238" y="32"/>
                  </a:cubicBezTo>
                  <a:cubicBezTo>
                    <a:pt x="238" y="34"/>
                    <a:pt x="239" y="35"/>
                    <a:pt x="240" y="36"/>
                  </a:cubicBezTo>
                  <a:cubicBezTo>
                    <a:pt x="240" y="36"/>
                    <a:pt x="240" y="36"/>
                    <a:pt x="240" y="36"/>
                  </a:cubicBezTo>
                  <a:cubicBezTo>
                    <a:pt x="239" y="36"/>
                    <a:pt x="239" y="36"/>
                    <a:pt x="239" y="36"/>
                  </a:cubicBezTo>
                  <a:cubicBezTo>
                    <a:pt x="238" y="35"/>
                    <a:pt x="238" y="35"/>
                    <a:pt x="237" y="34"/>
                  </a:cubicBezTo>
                  <a:cubicBezTo>
                    <a:pt x="237" y="34"/>
                    <a:pt x="237" y="34"/>
                    <a:pt x="237" y="34"/>
                  </a:cubicBezTo>
                  <a:cubicBezTo>
                    <a:pt x="237" y="33"/>
                    <a:pt x="237" y="33"/>
                    <a:pt x="237" y="33"/>
                  </a:cubicBezTo>
                  <a:cubicBezTo>
                    <a:pt x="236" y="33"/>
                    <a:pt x="236" y="33"/>
                    <a:pt x="236" y="33"/>
                  </a:cubicBezTo>
                  <a:cubicBezTo>
                    <a:pt x="236" y="32"/>
                    <a:pt x="236" y="30"/>
                    <a:pt x="235" y="29"/>
                  </a:cubicBezTo>
                  <a:cubicBezTo>
                    <a:pt x="234" y="29"/>
                    <a:pt x="234" y="29"/>
                    <a:pt x="234" y="29"/>
                  </a:cubicBezTo>
                  <a:cubicBezTo>
                    <a:pt x="234" y="29"/>
                    <a:pt x="234" y="29"/>
                    <a:pt x="234" y="29"/>
                  </a:cubicBezTo>
                  <a:cubicBezTo>
                    <a:pt x="233" y="29"/>
                    <a:pt x="232" y="29"/>
                    <a:pt x="231" y="28"/>
                  </a:cubicBezTo>
                  <a:cubicBezTo>
                    <a:pt x="231" y="28"/>
                    <a:pt x="231" y="28"/>
                    <a:pt x="231" y="28"/>
                  </a:cubicBezTo>
                  <a:cubicBezTo>
                    <a:pt x="227" y="28"/>
                    <a:pt x="228" y="33"/>
                    <a:pt x="226" y="35"/>
                  </a:cubicBezTo>
                  <a:cubicBezTo>
                    <a:pt x="226" y="36"/>
                    <a:pt x="226" y="37"/>
                    <a:pt x="227" y="38"/>
                  </a:cubicBezTo>
                  <a:cubicBezTo>
                    <a:pt x="227" y="38"/>
                    <a:pt x="227" y="38"/>
                    <a:pt x="227" y="38"/>
                  </a:cubicBezTo>
                  <a:cubicBezTo>
                    <a:pt x="228" y="38"/>
                    <a:pt x="227" y="38"/>
                    <a:pt x="228" y="39"/>
                  </a:cubicBezTo>
                  <a:cubicBezTo>
                    <a:pt x="228" y="39"/>
                    <a:pt x="228" y="39"/>
                    <a:pt x="228" y="39"/>
                  </a:cubicBezTo>
                  <a:cubicBezTo>
                    <a:pt x="227" y="39"/>
                    <a:pt x="227" y="39"/>
                    <a:pt x="227" y="39"/>
                  </a:cubicBezTo>
                  <a:cubicBezTo>
                    <a:pt x="227" y="40"/>
                    <a:pt x="227" y="40"/>
                    <a:pt x="227" y="40"/>
                  </a:cubicBezTo>
                  <a:cubicBezTo>
                    <a:pt x="226" y="40"/>
                    <a:pt x="226" y="40"/>
                    <a:pt x="226" y="40"/>
                  </a:cubicBezTo>
                  <a:cubicBezTo>
                    <a:pt x="226" y="39"/>
                    <a:pt x="225" y="39"/>
                    <a:pt x="225" y="38"/>
                  </a:cubicBezTo>
                  <a:cubicBezTo>
                    <a:pt x="225" y="38"/>
                    <a:pt x="225" y="38"/>
                    <a:pt x="224" y="38"/>
                  </a:cubicBezTo>
                  <a:cubicBezTo>
                    <a:pt x="224" y="38"/>
                    <a:pt x="224" y="38"/>
                    <a:pt x="224" y="38"/>
                  </a:cubicBezTo>
                  <a:cubicBezTo>
                    <a:pt x="224" y="38"/>
                    <a:pt x="224" y="38"/>
                    <a:pt x="224" y="38"/>
                  </a:cubicBezTo>
                  <a:cubicBezTo>
                    <a:pt x="224" y="38"/>
                    <a:pt x="224" y="38"/>
                    <a:pt x="223" y="37"/>
                  </a:cubicBezTo>
                  <a:cubicBezTo>
                    <a:pt x="221" y="37"/>
                    <a:pt x="219" y="37"/>
                    <a:pt x="216" y="37"/>
                  </a:cubicBezTo>
                  <a:cubicBezTo>
                    <a:pt x="216" y="37"/>
                    <a:pt x="216" y="37"/>
                    <a:pt x="216" y="37"/>
                  </a:cubicBezTo>
                  <a:cubicBezTo>
                    <a:pt x="215" y="37"/>
                    <a:pt x="215" y="37"/>
                    <a:pt x="215" y="37"/>
                  </a:cubicBezTo>
                  <a:cubicBezTo>
                    <a:pt x="215" y="38"/>
                    <a:pt x="215" y="38"/>
                    <a:pt x="215" y="38"/>
                  </a:cubicBezTo>
                  <a:cubicBezTo>
                    <a:pt x="214" y="38"/>
                    <a:pt x="213" y="38"/>
                    <a:pt x="211" y="38"/>
                  </a:cubicBezTo>
                  <a:cubicBezTo>
                    <a:pt x="211" y="39"/>
                    <a:pt x="211" y="39"/>
                    <a:pt x="211" y="39"/>
                  </a:cubicBezTo>
                  <a:cubicBezTo>
                    <a:pt x="210" y="39"/>
                    <a:pt x="210" y="39"/>
                    <a:pt x="210" y="39"/>
                  </a:cubicBezTo>
                  <a:cubicBezTo>
                    <a:pt x="210" y="39"/>
                    <a:pt x="210" y="39"/>
                    <a:pt x="210" y="39"/>
                  </a:cubicBezTo>
                  <a:cubicBezTo>
                    <a:pt x="209" y="39"/>
                    <a:pt x="209" y="39"/>
                    <a:pt x="209" y="39"/>
                  </a:cubicBezTo>
                  <a:cubicBezTo>
                    <a:pt x="209" y="40"/>
                    <a:pt x="209" y="40"/>
                    <a:pt x="209" y="40"/>
                  </a:cubicBezTo>
                  <a:cubicBezTo>
                    <a:pt x="207" y="40"/>
                    <a:pt x="207" y="40"/>
                    <a:pt x="207" y="40"/>
                  </a:cubicBezTo>
                  <a:cubicBezTo>
                    <a:pt x="207" y="40"/>
                    <a:pt x="207" y="40"/>
                    <a:pt x="207" y="40"/>
                  </a:cubicBezTo>
                  <a:cubicBezTo>
                    <a:pt x="206" y="40"/>
                    <a:pt x="206" y="40"/>
                    <a:pt x="206" y="40"/>
                  </a:cubicBezTo>
                  <a:cubicBezTo>
                    <a:pt x="206" y="41"/>
                    <a:pt x="206" y="41"/>
                    <a:pt x="206" y="41"/>
                  </a:cubicBezTo>
                  <a:cubicBezTo>
                    <a:pt x="205" y="41"/>
                    <a:pt x="205" y="41"/>
                    <a:pt x="205" y="41"/>
                  </a:cubicBezTo>
                  <a:cubicBezTo>
                    <a:pt x="205" y="41"/>
                    <a:pt x="205" y="41"/>
                    <a:pt x="205" y="41"/>
                  </a:cubicBezTo>
                  <a:cubicBezTo>
                    <a:pt x="203" y="41"/>
                    <a:pt x="203" y="41"/>
                    <a:pt x="203" y="41"/>
                  </a:cubicBezTo>
                  <a:cubicBezTo>
                    <a:pt x="203" y="42"/>
                    <a:pt x="203" y="42"/>
                    <a:pt x="203" y="42"/>
                  </a:cubicBezTo>
                  <a:cubicBezTo>
                    <a:pt x="202" y="42"/>
                    <a:pt x="202" y="42"/>
                    <a:pt x="202" y="42"/>
                  </a:cubicBezTo>
                  <a:cubicBezTo>
                    <a:pt x="202" y="42"/>
                    <a:pt x="202" y="42"/>
                    <a:pt x="202" y="42"/>
                  </a:cubicBezTo>
                  <a:cubicBezTo>
                    <a:pt x="198" y="42"/>
                    <a:pt x="198" y="42"/>
                    <a:pt x="198" y="42"/>
                  </a:cubicBezTo>
                  <a:cubicBezTo>
                    <a:pt x="198" y="43"/>
                    <a:pt x="198" y="43"/>
                    <a:pt x="198" y="43"/>
                  </a:cubicBezTo>
                  <a:cubicBezTo>
                    <a:pt x="196" y="43"/>
                    <a:pt x="196" y="43"/>
                    <a:pt x="196" y="43"/>
                  </a:cubicBezTo>
                  <a:cubicBezTo>
                    <a:pt x="196" y="43"/>
                    <a:pt x="196" y="43"/>
                    <a:pt x="196" y="43"/>
                  </a:cubicBezTo>
                  <a:cubicBezTo>
                    <a:pt x="195" y="43"/>
                    <a:pt x="195" y="43"/>
                    <a:pt x="195" y="43"/>
                  </a:cubicBezTo>
                  <a:cubicBezTo>
                    <a:pt x="195" y="44"/>
                    <a:pt x="195" y="44"/>
                    <a:pt x="195" y="44"/>
                  </a:cubicBezTo>
                  <a:cubicBezTo>
                    <a:pt x="194" y="44"/>
                    <a:pt x="193" y="44"/>
                    <a:pt x="192" y="44"/>
                  </a:cubicBezTo>
                  <a:cubicBezTo>
                    <a:pt x="192" y="45"/>
                    <a:pt x="192" y="45"/>
                    <a:pt x="192" y="45"/>
                  </a:cubicBezTo>
                  <a:cubicBezTo>
                    <a:pt x="191" y="45"/>
                    <a:pt x="191" y="45"/>
                    <a:pt x="191" y="45"/>
                  </a:cubicBezTo>
                  <a:cubicBezTo>
                    <a:pt x="190" y="45"/>
                    <a:pt x="190" y="47"/>
                    <a:pt x="190" y="48"/>
                  </a:cubicBezTo>
                  <a:cubicBezTo>
                    <a:pt x="189" y="49"/>
                    <a:pt x="189" y="49"/>
                    <a:pt x="189" y="49"/>
                  </a:cubicBezTo>
                  <a:cubicBezTo>
                    <a:pt x="189" y="49"/>
                    <a:pt x="189" y="49"/>
                    <a:pt x="189" y="49"/>
                  </a:cubicBezTo>
                  <a:cubicBezTo>
                    <a:pt x="189" y="49"/>
                    <a:pt x="189" y="49"/>
                    <a:pt x="189" y="49"/>
                  </a:cubicBezTo>
                  <a:cubicBezTo>
                    <a:pt x="189" y="49"/>
                    <a:pt x="189" y="49"/>
                    <a:pt x="189" y="49"/>
                  </a:cubicBezTo>
                  <a:cubicBezTo>
                    <a:pt x="189" y="49"/>
                    <a:pt x="189" y="49"/>
                    <a:pt x="189" y="49"/>
                  </a:cubicBezTo>
                  <a:cubicBezTo>
                    <a:pt x="189" y="49"/>
                    <a:pt x="189" y="49"/>
                    <a:pt x="188" y="50"/>
                  </a:cubicBezTo>
                  <a:cubicBezTo>
                    <a:pt x="189" y="52"/>
                    <a:pt x="189" y="51"/>
                    <a:pt x="190" y="52"/>
                  </a:cubicBezTo>
                  <a:cubicBezTo>
                    <a:pt x="192" y="52"/>
                    <a:pt x="193" y="52"/>
                    <a:pt x="194" y="51"/>
                  </a:cubicBezTo>
                  <a:cubicBezTo>
                    <a:pt x="196" y="51"/>
                    <a:pt x="196" y="51"/>
                    <a:pt x="196" y="51"/>
                  </a:cubicBezTo>
                  <a:cubicBezTo>
                    <a:pt x="196" y="51"/>
                    <a:pt x="196" y="51"/>
                    <a:pt x="196" y="51"/>
                  </a:cubicBezTo>
                  <a:cubicBezTo>
                    <a:pt x="198" y="51"/>
                    <a:pt x="199" y="51"/>
                    <a:pt x="200" y="53"/>
                  </a:cubicBezTo>
                  <a:cubicBezTo>
                    <a:pt x="202" y="53"/>
                    <a:pt x="203" y="51"/>
                    <a:pt x="204" y="51"/>
                  </a:cubicBezTo>
                  <a:cubicBezTo>
                    <a:pt x="204" y="51"/>
                    <a:pt x="204" y="51"/>
                    <a:pt x="205" y="51"/>
                  </a:cubicBezTo>
                  <a:cubicBezTo>
                    <a:pt x="205" y="51"/>
                    <a:pt x="206" y="51"/>
                    <a:pt x="206" y="51"/>
                  </a:cubicBezTo>
                  <a:cubicBezTo>
                    <a:pt x="207" y="51"/>
                    <a:pt x="207" y="51"/>
                    <a:pt x="208" y="51"/>
                  </a:cubicBezTo>
                  <a:cubicBezTo>
                    <a:pt x="208" y="51"/>
                    <a:pt x="209" y="51"/>
                    <a:pt x="209" y="51"/>
                  </a:cubicBezTo>
                  <a:cubicBezTo>
                    <a:pt x="212" y="51"/>
                    <a:pt x="212" y="51"/>
                    <a:pt x="212" y="51"/>
                  </a:cubicBezTo>
                  <a:cubicBezTo>
                    <a:pt x="212" y="51"/>
                    <a:pt x="212" y="51"/>
                    <a:pt x="212" y="51"/>
                  </a:cubicBezTo>
                  <a:cubicBezTo>
                    <a:pt x="211" y="51"/>
                    <a:pt x="211" y="52"/>
                    <a:pt x="210" y="52"/>
                  </a:cubicBezTo>
                  <a:cubicBezTo>
                    <a:pt x="211" y="53"/>
                    <a:pt x="210" y="53"/>
                    <a:pt x="212" y="53"/>
                  </a:cubicBezTo>
                  <a:cubicBezTo>
                    <a:pt x="212" y="55"/>
                    <a:pt x="211" y="55"/>
                    <a:pt x="210" y="56"/>
                  </a:cubicBezTo>
                  <a:cubicBezTo>
                    <a:pt x="210" y="56"/>
                    <a:pt x="210" y="56"/>
                    <a:pt x="210" y="56"/>
                  </a:cubicBezTo>
                  <a:cubicBezTo>
                    <a:pt x="210" y="57"/>
                    <a:pt x="212" y="58"/>
                    <a:pt x="210" y="59"/>
                  </a:cubicBezTo>
                  <a:cubicBezTo>
                    <a:pt x="210" y="61"/>
                    <a:pt x="208" y="62"/>
                    <a:pt x="207" y="63"/>
                  </a:cubicBezTo>
                  <a:cubicBezTo>
                    <a:pt x="207" y="63"/>
                    <a:pt x="207" y="63"/>
                    <a:pt x="207" y="63"/>
                  </a:cubicBezTo>
                  <a:cubicBezTo>
                    <a:pt x="206" y="63"/>
                    <a:pt x="206" y="63"/>
                    <a:pt x="206" y="63"/>
                  </a:cubicBezTo>
                  <a:cubicBezTo>
                    <a:pt x="205" y="64"/>
                    <a:pt x="205" y="64"/>
                    <a:pt x="204" y="65"/>
                  </a:cubicBezTo>
                  <a:cubicBezTo>
                    <a:pt x="202" y="65"/>
                    <a:pt x="202" y="65"/>
                    <a:pt x="202" y="65"/>
                  </a:cubicBezTo>
                  <a:cubicBezTo>
                    <a:pt x="202" y="65"/>
                    <a:pt x="201" y="66"/>
                    <a:pt x="201" y="66"/>
                  </a:cubicBezTo>
                  <a:cubicBezTo>
                    <a:pt x="201" y="67"/>
                    <a:pt x="201" y="67"/>
                    <a:pt x="201" y="67"/>
                  </a:cubicBezTo>
                  <a:cubicBezTo>
                    <a:pt x="200" y="67"/>
                    <a:pt x="200" y="67"/>
                    <a:pt x="199" y="66"/>
                  </a:cubicBezTo>
                  <a:cubicBezTo>
                    <a:pt x="199" y="65"/>
                    <a:pt x="199" y="65"/>
                    <a:pt x="199" y="65"/>
                  </a:cubicBezTo>
                  <a:cubicBezTo>
                    <a:pt x="198" y="66"/>
                    <a:pt x="197" y="66"/>
                    <a:pt x="197" y="66"/>
                  </a:cubicBezTo>
                  <a:cubicBezTo>
                    <a:pt x="197" y="65"/>
                    <a:pt x="197" y="65"/>
                    <a:pt x="197" y="65"/>
                  </a:cubicBezTo>
                  <a:cubicBezTo>
                    <a:pt x="192" y="65"/>
                    <a:pt x="192" y="65"/>
                    <a:pt x="192" y="65"/>
                  </a:cubicBezTo>
                  <a:cubicBezTo>
                    <a:pt x="192" y="66"/>
                    <a:pt x="192" y="66"/>
                    <a:pt x="192" y="66"/>
                  </a:cubicBezTo>
                  <a:cubicBezTo>
                    <a:pt x="192" y="66"/>
                    <a:pt x="192" y="66"/>
                    <a:pt x="191" y="66"/>
                  </a:cubicBezTo>
                  <a:cubicBezTo>
                    <a:pt x="191" y="66"/>
                    <a:pt x="191" y="66"/>
                    <a:pt x="190" y="66"/>
                  </a:cubicBezTo>
                  <a:cubicBezTo>
                    <a:pt x="190" y="66"/>
                    <a:pt x="190" y="65"/>
                    <a:pt x="189" y="65"/>
                  </a:cubicBezTo>
                  <a:cubicBezTo>
                    <a:pt x="189" y="65"/>
                    <a:pt x="189" y="65"/>
                    <a:pt x="189" y="65"/>
                  </a:cubicBezTo>
                  <a:cubicBezTo>
                    <a:pt x="189" y="66"/>
                    <a:pt x="189" y="66"/>
                    <a:pt x="189" y="66"/>
                  </a:cubicBezTo>
                  <a:cubicBezTo>
                    <a:pt x="187" y="66"/>
                    <a:pt x="187" y="66"/>
                    <a:pt x="187" y="66"/>
                  </a:cubicBezTo>
                  <a:cubicBezTo>
                    <a:pt x="187" y="66"/>
                    <a:pt x="187" y="66"/>
                    <a:pt x="187" y="66"/>
                  </a:cubicBezTo>
                  <a:cubicBezTo>
                    <a:pt x="185" y="66"/>
                    <a:pt x="185" y="66"/>
                    <a:pt x="185" y="66"/>
                  </a:cubicBezTo>
                  <a:cubicBezTo>
                    <a:pt x="185" y="67"/>
                    <a:pt x="185" y="67"/>
                    <a:pt x="185" y="67"/>
                  </a:cubicBezTo>
                  <a:cubicBezTo>
                    <a:pt x="184" y="67"/>
                    <a:pt x="184" y="67"/>
                    <a:pt x="184" y="67"/>
                  </a:cubicBezTo>
                  <a:cubicBezTo>
                    <a:pt x="184" y="67"/>
                    <a:pt x="184" y="67"/>
                    <a:pt x="184" y="67"/>
                  </a:cubicBezTo>
                  <a:cubicBezTo>
                    <a:pt x="183" y="68"/>
                    <a:pt x="182" y="68"/>
                    <a:pt x="182" y="68"/>
                  </a:cubicBezTo>
                  <a:cubicBezTo>
                    <a:pt x="182" y="68"/>
                    <a:pt x="182" y="68"/>
                    <a:pt x="182" y="68"/>
                  </a:cubicBezTo>
                  <a:cubicBezTo>
                    <a:pt x="178" y="68"/>
                    <a:pt x="178" y="68"/>
                    <a:pt x="178" y="68"/>
                  </a:cubicBezTo>
                  <a:cubicBezTo>
                    <a:pt x="178" y="68"/>
                    <a:pt x="178" y="68"/>
                    <a:pt x="178" y="68"/>
                  </a:cubicBezTo>
                  <a:cubicBezTo>
                    <a:pt x="175" y="69"/>
                    <a:pt x="173" y="69"/>
                    <a:pt x="171" y="69"/>
                  </a:cubicBezTo>
                  <a:cubicBezTo>
                    <a:pt x="171" y="69"/>
                    <a:pt x="171" y="69"/>
                    <a:pt x="171" y="69"/>
                  </a:cubicBezTo>
                  <a:cubicBezTo>
                    <a:pt x="167" y="69"/>
                    <a:pt x="167" y="69"/>
                    <a:pt x="167" y="69"/>
                  </a:cubicBezTo>
                  <a:cubicBezTo>
                    <a:pt x="167" y="70"/>
                    <a:pt x="167" y="70"/>
                    <a:pt x="167" y="70"/>
                  </a:cubicBezTo>
                  <a:cubicBezTo>
                    <a:pt x="166" y="70"/>
                    <a:pt x="166" y="70"/>
                    <a:pt x="166" y="70"/>
                  </a:cubicBezTo>
                  <a:cubicBezTo>
                    <a:pt x="166" y="70"/>
                    <a:pt x="166" y="70"/>
                    <a:pt x="166" y="70"/>
                  </a:cubicBezTo>
                  <a:cubicBezTo>
                    <a:pt x="165" y="70"/>
                    <a:pt x="165" y="70"/>
                    <a:pt x="164" y="70"/>
                  </a:cubicBezTo>
                  <a:cubicBezTo>
                    <a:pt x="164" y="70"/>
                    <a:pt x="163" y="70"/>
                    <a:pt x="163" y="70"/>
                  </a:cubicBezTo>
                  <a:cubicBezTo>
                    <a:pt x="162" y="70"/>
                    <a:pt x="162" y="70"/>
                    <a:pt x="161" y="70"/>
                  </a:cubicBezTo>
                  <a:cubicBezTo>
                    <a:pt x="160" y="70"/>
                    <a:pt x="160" y="70"/>
                    <a:pt x="159" y="71"/>
                  </a:cubicBezTo>
                  <a:cubicBezTo>
                    <a:pt x="158" y="71"/>
                    <a:pt x="158" y="71"/>
                    <a:pt x="158" y="71"/>
                  </a:cubicBezTo>
                  <a:cubicBezTo>
                    <a:pt x="158" y="71"/>
                    <a:pt x="158" y="72"/>
                    <a:pt x="158" y="72"/>
                  </a:cubicBezTo>
                  <a:cubicBezTo>
                    <a:pt x="157" y="73"/>
                    <a:pt x="157" y="73"/>
                    <a:pt x="156" y="74"/>
                  </a:cubicBezTo>
                  <a:cubicBezTo>
                    <a:pt x="156" y="75"/>
                    <a:pt x="156" y="75"/>
                    <a:pt x="156" y="75"/>
                  </a:cubicBezTo>
                  <a:cubicBezTo>
                    <a:pt x="157" y="75"/>
                    <a:pt x="157" y="75"/>
                    <a:pt x="157" y="75"/>
                  </a:cubicBezTo>
                  <a:cubicBezTo>
                    <a:pt x="157" y="76"/>
                    <a:pt x="157" y="76"/>
                    <a:pt x="157" y="76"/>
                  </a:cubicBezTo>
                  <a:cubicBezTo>
                    <a:pt x="159" y="77"/>
                    <a:pt x="157" y="78"/>
                    <a:pt x="160" y="79"/>
                  </a:cubicBezTo>
                  <a:cubicBezTo>
                    <a:pt x="161" y="80"/>
                    <a:pt x="161" y="80"/>
                    <a:pt x="161" y="81"/>
                  </a:cubicBezTo>
                  <a:cubicBezTo>
                    <a:pt x="164" y="81"/>
                    <a:pt x="164" y="81"/>
                    <a:pt x="164" y="81"/>
                  </a:cubicBezTo>
                  <a:cubicBezTo>
                    <a:pt x="164" y="82"/>
                    <a:pt x="164" y="82"/>
                    <a:pt x="164" y="82"/>
                  </a:cubicBezTo>
                  <a:cubicBezTo>
                    <a:pt x="166" y="82"/>
                    <a:pt x="165" y="82"/>
                    <a:pt x="167" y="83"/>
                  </a:cubicBezTo>
                  <a:cubicBezTo>
                    <a:pt x="167" y="84"/>
                    <a:pt x="167" y="84"/>
                    <a:pt x="167" y="84"/>
                  </a:cubicBezTo>
                  <a:cubicBezTo>
                    <a:pt x="167" y="84"/>
                    <a:pt x="168" y="84"/>
                    <a:pt x="168" y="84"/>
                  </a:cubicBezTo>
                  <a:cubicBezTo>
                    <a:pt x="168" y="84"/>
                    <a:pt x="169" y="84"/>
                    <a:pt x="169" y="84"/>
                  </a:cubicBezTo>
                  <a:cubicBezTo>
                    <a:pt x="169" y="84"/>
                    <a:pt x="169" y="84"/>
                    <a:pt x="170" y="84"/>
                  </a:cubicBezTo>
                  <a:cubicBezTo>
                    <a:pt x="171" y="84"/>
                    <a:pt x="171" y="84"/>
                    <a:pt x="172" y="85"/>
                  </a:cubicBezTo>
                  <a:cubicBezTo>
                    <a:pt x="172" y="85"/>
                    <a:pt x="172" y="85"/>
                    <a:pt x="172" y="85"/>
                  </a:cubicBezTo>
                  <a:cubicBezTo>
                    <a:pt x="176" y="85"/>
                    <a:pt x="177" y="83"/>
                    <a:pt x="177" y="80"/>
                  </a:cubicBezTo>
                  <a:cubicBezTo>
                    <a:pt x="178" y="80"/>
                    <a:pt x="179" y="80"/>
                    <a:pt x="179" y="80"/>
                  </a:cubicBezTo>
                  <a:cubicBezTo>
                    <a:pt x="179" y="82"/>
                    <a:pt x="181" y="84"/>
                    <a:pt x="181" y="84"/>
                  </a:cubicBezTo>
                  <a:cubicBezTo>
                    <a:pt x="184" y="84"/>
                    <a:pt x="190" y="84"/>
                    <a:pt x="191" y="83"/>
                  </a:cubicBezTo>
                  <a:cubicBezTo>
                    <a:pt x="199" y="83"/>
                    <a:pt x="199" y="83"/>
                    <a:pt x="199" y="83"/>
                  </a:cubicBezTo>
                  <a:cubicBezTo>
                    <a:pt x="199" y="83"/>
                    <a:pt x="199" y="84"/>
                    <a:pt x="200" y="84"/>
                  </a:cubicBezTo>
                  <a:cubicBezTo>
                    <a:pt x="200" y="84"/>
                    <a:pt x="200" y="84"/>
                    <a:pt x="200" y="84"/>
                  </a:cubicBezTo>
                  <a:cubicBezTo>
                    <a:pt x="201" y="86"/>
                    <a:pt x="199" y="85"/>
                    <a:pt x="198" y="86"/>
                  </a:cubicBezTo>
                  <a:cubicBezTo>
                    <a:pt x="198" y="87"/>
                    <a:pt x="198" y="87"/>
                    <a:pt x="198" y="87"/>
                  </a:cubicBezTo>
                  <a:cubicBezTo>
                    <a:pt x="197" y="87"/>
                    <a:pt x="197" y="86"/>
                    <a:pt x="196" y="86"/>
                  </a:cubicBezTo>
                  <a:cubicBezTo>
                    <a:pt x="196" y="85"/>
                    <a:pt x="196" y="85"/>
                    <a:pt x="196" y="85"/>
                  </a:cubicBezTo>
                  <a:cubicBezTo>
                    <a:pt x="195" y="85"/>
                    <a:pt x="195" y="85"/>
                    <a:pt x="195" y="85"/>
                  </a:cubicBezTo>
                  <a:cubicBezTo>
                    <a:pt x="195" y="86"/>
                    <a:pt x="195" y="86"/>
                    <a:pt x="195" y="86"/>
                  </a:cubicBezTo>
                  <a:cubicBezTo>
                    <a:pt x="187" y="86"/>
                    <a:pt x="187" y="86"/>
                    <a:pt x="187" y="86"/>
                  </a:cubicBezTo>
                  <a:cubicBezTo>
                    <a:pt x="187" y="86"/>
                    <a:pt x="187" y="86"/>
                    <a:pt x="187" y="86"/>
                  </a:cubicBezTo>
                  <a:cubicBezTo>
                    <a:pt x="186" y="86"/>
                    <a:pt x="186" y="86"/>
                    <a:pt x="186" y="86"/>
                  </a:cubicBezTo>
                  <a:cubicBezTo>
                    <a:pt x="186" y="87"/>
                    <a:pt x="186" y="87"/>
                    <a:pt x="186" y="87"/>
                  </a:cubicBezTo>
                  <a:cubicBezTo>
                    <a:pt x="185" y="87"/>
                    <a:pt x="183" y="86"/>
                    <a:pt x="181" y="86"/>
                  </a:cubicBezTo>
                  <a:cubicBezTo>
                    <a:pt x="178" y="87"/>
                    <a:pt x="176" y="89"/>
                    <a:pt x="172" y="89"/>
                  </a:cubicBezTo>
                  <a:cubicBezTo>
                    <a:pt x="172" y="91"/>
                    <a:pt x="172" y="91"/>
                    <a:pt x="172" y="91"/>
                  </a:cubicBezTo>
                  <a:cubicBezTo>
                    <a:pt x="173" y="91"/>
                    <a:pt x="173" y="91"/>
                    <a:pt x="174" y="91"/>
                  </a:cubicBezTo>
                  <a:cubicBezTo>
                    <a:pt x="174" y="91"/>
                    <a:pt x="172" y="92"/>
                    <a:pt x="171" y="92"/>
                  </a:cubicBezTo>
                  <a:cubicBezTo>
                    <a:pt x="169" y="92"/>
                    <a:pt x="168" y="91"/>
                    <a:pt x="167" y="91"/>
                  </a:cubicBezTo>
                  <a:cubicBezTo>
                    <a:pt x="166" y="90"/>
                    <a:pt x="166" y="90"/>
                    <a:pt x="166" y="90"/>
                  </a:cubicBezTo>
                  <a:cubicBezTo>
                    <a:pt x="165" y="90"/>
                    <a:pt x="165" y="90"/>
                    <a:pt x="165" y="90"/>
                  </a:cubicBezTo>
                  <a:cubicBezTo>
                    <a:pt x="165" y="89"/>
                    <a:pt x="165" y="89"/>
                    <a:pt x="165" y="89"/>
                  </a:cubicBezTo>
                  <a:cubicBezTo>
                    <a:pt x="165" y="89"/>
                    <a:pt x="165" y="89"/>
                    <a:pt x="164" y="89"/>
                  </a:cubicBezTo>
                  <a:cubicBezTo>
                    <a:pt x="163" y="89"/>
                    <a:pt x="162" y="90"/>
                    <a:pt x="161" y="91"/>
                  </a:cubicBezTo>
                  <a:cubicBezTo>
                    <a:pt x="161" y="91"/>
                    <a:pt x="161" y="91"/>
                    <a:pt x="161" y="91"/>
                  </a:cubicBezTo>
                  <a:cubicBezTo>
                    <a:pt x="162" y="91"/>
                    <a:pt x="162" y="91"/>
                    <a:pt x="162" y="91"/>
                  </a:cubicBezTo>
                  <a:cubicBezTo>
                    <a:pt x="162" y="92"/>
                    <a:pt x="162" y="93"/>
                    <a:pt x="162" y="94"/>
                  </a:cubicBezTo>
                  <a:cubicBezTo>
                    <a:pt x="163" y="94"/>
                    <a:pt x="163" y="94"/>
                    <a:pt x="163" y="94"/>
                  </a:cubicBezTo>
                  <a:cubicBezTo>
                    <a:pt x="163" y="95"/>
                    <a:pt x="163" y="95"/>
                    <a:pt x="163" y="95"/>
                  </a:cubicBezTo>
                  <a:cubicBezTo>
                    <a:pt x="164" y="95"/>
                    <a:pt x="165" y="95"/>
                    <a:pt x="166" y="94"/>
                  </a:cubicBezTo>
                  <a:cubicBezTo>
                    <a:pt x="167" y="96"/>
                    <a:pt x="167" y="96"/>
                    <a:pt x="167" y="96"/>
                  </a:cubicBezTo>
                  <a:cubicBezTo>
                    <a:pt x="168" y="97"/>
                    <a:pt x="170" y="97"/>
                    <a:pt x="172" y="97"/>
                  </a:cubicBezTo>
                  <a:cubicBezTo>
                    <a:pt x="172" y="97"/>
                    <a:pt x="173" y="97"/>
                    <a:pt x="173" y="97"/>
                  </a:cubicBezTo>
                  <a:cubicBezTo>
                    <a:pt x="173" y="97"/>
                    <a:pt x="173" y="97"/>
                    <a:pt x="173" y="97"/>
                  </a:cubicBezTo>
                  <a:cubicBezTo>
                    <a:pt x="172" y="98"/>
                    <a:pt x="171" y="98"/>
                    <a:pt x="170" y="98"/>
                  </a:cubicBezTo>
                  <a:cubicBezTo>
                    <a:pt x="170" y="99"/>
                    <a:pt x="170" y="99"/>
                    <a:pt x="170" y="99"/>
                  </a:cubicBezTo>
                  <a:cubicBezTo>
                    <a:pt x="171" y="99"/>
                    <a:pt x="171" y="99"/>
                    <a:pt x="171" y="99"/>
                  </a:cubicBezTo>
                  <a:cubicBezTo>
                    <a:pt x="172" y="101"/>
                    <a:pt x="173" y="102"/>
                    <a:pt x="174" y="104"/>
                  </a:cubicBezTo>
                  <a:cubicBezTo>
                    <a:pt x="175" y="104"/>
                    <a:pt x="175" y="104"/>
                    <a:pt x="175" y="104"/>
                  </a:cubicBezTo>
                  <a:cubicBezTo>
                    <a:pt x="175" y="104"/>
                    <a:pt x="175" y="104"/>
                    <a:pt x="175" y="104"/>
                  </a:cubicBezTo>
                  <a:cubicBezTo>
                    <a:pt x="177" y="104"/>
                    <a:pt x="178" y="104"/>
                    <a:pt x="180" y="104"/>
                  </a:cubicBezTo>
                  <a:cubicBezTo>
                    <a:pt x="180" y="104"/>
                    <a:pt x="180" y="104"/>
                    <a:pt x="180" y="104"/>
                  </a:cubicBezTo>
                  <a:cubicBezTo>
                    <a:pt x="182" y="104"/>
                    <a:pt x="184" y="105"/>
                    <a:pt x="186" y="105"/>
                  </a:cubicBezTo>
                  <a:cubicBezTo>
                    <a:pt x="186" y="104"/>
                    <a:pt x="186" y="104"/>
                    <a:pt x="186" y="104"/>
                  </a:cubicBezTo>
                  <a:cubicBezTo>
                    <a:pt x="186" y="102"/>
                    <a:pt x="186" y="102"/>
                    <a:pt x="186" y="102"/>
                  </a:cubicBezTo>
                  <a:cubicBezTo>
                    <a:pt x="185" y="102"/>
                    <a:pt x="185" y="102"/>
                    <a:pt x="185" y="102"/>
                  </a:cubicBezTo>
                  <a:cubicBezTo>
                    <a:pt x="186" y="100"/>
                    <a:pt x="186" y="99"/>
                    <a:pt x="187" y="99"/>
                  </a:cubicBezTo>
                  <a:cubicBezTo>
                    <a:pt x="187" y="98"/>
                    <a:pt x="187" y="98"/>
                    <a:pt x="187" y="98"/>
                  </a:cubicBezTo>
                  <a:cubicBezTo>
                    <a:pt x="188" y="98"/>
                    <a:pt x="188" y="99"/>
                    <a:pt x="189" y="99"/>
                  </a:cubicBezTo>
                  <a:cubicBezTo>
                    <a:pt x="189" y="100"/>
                    <a:pt x="190" y="101"/>
                    <a:pt x="192" y="102"/>
                  </a:cubicBezTo>
                  <a:cubicBezTo>
                    <a:pt x="192" y="100"/>
                    <a:pt x="193" y="100"/>
                    <a:pt x="193" y="99"/>
                  </a:cubicBezTo>
                  <a:cubicBezTo>
                    <a:pt x="195" y="99"/>
                    <a:pt x="196" y="99"/>
                    <a:pt x="199" y="99"/>
                  </a:cubicBezTo>
                  <a:cubicBezTo>
                    <a:pt x="199" y="99"/>
                    <a:pt x="199" y="99"/>
                    <a:pt x="199" y="99"/>
                  </a:cubicBezTo>
                  <a:cubicBezTo>
                    <a:pt x="199" y="102"/>
                    <a:pt x="201" y="101"/>
                    <a:pt x="202" y="103"/>
                  </a:cubicBezTo>
                  <a:cubicBezTo>
                    <a:pt x="203" y="103"/>
                    <a:pt x="203" y="103"/>
                    <a:pt x="203" y="103"/>
                  </a:cubicBezTo>
                  <a:cubicBezTo>
                    <a:pt x="203" y="102"/>
                    <a:pt x="204" y="101"/>
                    <a:pt x="204" y="100"/>
                  </a:cubicBezTo>
                  <a:cubicBezTo>
                    <a:pt x="204" y="100"/>
                    <a:pt x="204" y="100"/>
                    <a:pt x="204" y="100"/>
                  </a:cubicBezTo>
                  <a:cubicBezTo>
                    <a:pt x="205" y="100"/>
                    <a:pt x="206" y="101"/>
                    <a:pt x="207" y="101"/>
                  </a:cubicBezTo>
                  <a:cubicBezTo>
                    <a:pt x="207" y="101"/>
                    <a:pt x="207" y="101"/>
                    <a:pt x="207" y="101"/>
                  </a:cubicBezTo>
                  <a:cubicBezTo>
                    <a:pt x="207" y="100"/>
                    <a:pt x="207" y="100"/>
                    <a:pt x="207" y="100"/>
                  </a:cubicBezTo>
                  <a:cubicBezTo>
                    <a:pt x="213" y="100"/>
                    <a:pt x="213" y="100"/>
                    <a:pt x="213" y="100"/>
                  </a:cubicBezTo>
                  <a:cubicBezTo>
                    <a:pt x="213" y="98"/>
                    <a:pt x="213" y="98"/>
                    <a:pt x="213" y="98"/>
                  </a:cubicBezTo>
                  <a:cubicBezTo>
                    <a:pt x="215" y="98"/>
                    <a:pt x="216" y="97"/>
                    <a:pt x="217" y="97"/>
                  </a:cubicBezTo>
                  <a:cubicBezTo>
                    <a:pt x="218" y="98"/>
                    <a:pt x="218" y="99"/>
                    <a:pt x="218" y="101"/>
                  </a:cubicBezTo>
                  <a:cubicBezTo>
                    <a:pt x="220" y="100"/>
                    <a:pt x="221" y="100"/>
                    <a:pt x="222" y="98"/>
                  </a:cubicBezTo>
                  <a:cubicBezTo>
                    <a:pt x="225" y="98"/>
                    <a:pt x="224" y="98"/>
                    <a:pt x="226" y="99"/>
                  </a:cubicBezTo>
                  <a:cubicBezTo>
                    <a:pt x="226" y="100"/>
                    <a:pt x="226" y="100"/>
                    <a:pt x="226" y="100"/>
                  </a:cubicBezTo>
                  <a:cubicBezTo>
                    <a:pt x="230" y="100"/>
                    <a:pt x="230" y="100"/>
                    <a:pt x="230" y="100"/>
                  </a:cubicBezTo>
                  <a:cubicBezTo>
                    <a:pt x="232" y="100"/>
                    <a:pt x="233" y="101"/>
                    <a:pt x="236" y="101"/>
                  </a:cubicBezTo>
                  <a:cubicBezTo>
                    <a:pt x="236" y="102"/>
                    <a:pt x="236" y="102"/>
                    <a:pt x="236" y="103"/>
                  </a:cubicBezTo>
                  <a:cubicBezTo>
                    <a:pt x="239" y="103"/>
                    <a:pt x="238" y="104"/>
                    <a:pt x="240" y="105"/>
                  </a:cubicBezTo>
                  <a:cubicBezTo>
                    <a:pt x="241" y="106"/>
                    <a:pt x="240" y="105"/>
                    <a:pt x="241" y="106"/>
                  </a:cubicBezTo>
                  <a:cubicBezTo>
                    <a:pt x="241" y="106"/>
                    <a:pt x="241" y="106"/>
                    <a:pt x="241" y="106"/>
                  </a:cubicBezTo>
                  <a:cubicBezTo>
                    <a:pt x="241" y="106"/>
                    <a:pt x="243" y="106"/>
                    <a:pt x="244" y="106"/>
                  </a:cubicBezTo>
                  <a:cubicBezTo>
                    <a:pt x="244" y="106"/>
                    <a:pt x="244" y="106"/>
                    <a:pt x="244" y="106"/>
                  </a:cubicBezTo>
                  <a:cubicBezTo>
                    <a:pt x="244" y="106"/>
                    <a:pt x="244" y="106"/>
                    <a:pt x="244" y="106"/>
                  </a:cubicBezTo>
                  <a:cubicBezTo>
                    <a:pt x="248" y="106"/>
                    <a:pt x="248" y="106"/>
                    <a:pt x="248" y="106"/>
                  </a:cubicBezTo>
                  <a:cubicBezTo>
                    <a:pt x="248" y="107"/>
                    <a:pt x="248" y="107"/>
                    <a:pt x="248" y="107"/>
                  </a:cubicBezTo>
                  <a:cubicBezTo>
                    <a:pt x="249" y="108"/>
                    <a:pt x="250" y="109"/>
                    <a:pt x="251" y="109"/>
                  </a:cubicBezTo>
                  <a:cubicBezTo>
                    <a:pt x="251" y="112"/>
                    <a:pt x="251" y="112"/>
                    <a:pt x="251" y="112"/>
                  </a:cubicBezTo>
                  <a:cubicBezTo>
                    <a:pt x="252" y="112"/>
                    <a:pt x="253" y="112"/>
                    <a:pt x="254" y="113"/>
                  </a:cubicBezTo>
                  <a:cubicBezTo>
                    <a:pt x="254" y="113"/>
                    <a:pt x="254" y="114"/>
                    <a:pt x="255" y="114"/>
                  </a:cubicBezTo>
                  <a:cubicBezTo>
                    <a:pt x="256" y="114"/>
                    <a:pt x="256" y="114"/>
                    <a:pt x="256" y="114"/>
                  </a:cubicBezTo>
                  <a:cubicBezTo>
                    <a:pt x="256" y="115"/>
                    <a:pt x="256" y="115"/>
                    <a:pt x="256" y="115"/>
                  </a:cubicBezTo>
                  <a:cubicBezTo>
                    <a:pt x="257" y="115"/>
                    <a:pt x="257" y="115"/>
                    <a:pt x="257" y="115"/>
                  </a:cubicBezTo>
                  <a:cubicBezTo>
                    <a:pt x="257" y="116"/>
                    <a:pt x="257" y="116"/>
                    <a:pt x="257" y="116"/>
                  </a:cubicBezTo>
                  <a:cubicBezTo>
                    <a:pt x="258" y="116"/>
                    <a:pt x="258" y="116"/>
                    <a:pt x="259" y="117"/>
                  </a:cubicBezTo>
                  <a:cubicBezTo>
                    <a:pt x="259" y="118"/>
                    <a:pt x="259" y="118"/>
                    <a:pt x="259" y="118"/>
                  </a:cubicBezTo>
                  <a:cubicBezTo>
                    <a:pt x="259" y="118"/>
                    <a:pt x="259" y="118"/>
                    <a:pt x="259" y="118"/>
                  </a:cubicBezTo>
                  <a:cubicBezTo>
                    <a:pt x="259" y="118"/>
                    <a:pt x="259" y="118"/>
                    <a:pt x="259" y="118"/>
                  </a:cubicBezTo>
                  <a:cubicBezTo>
                    <a:pt x="259" y="118"/>
                    <a:pt x="259" y="118"/>
                    <a:pt x="259" y="118"/>
                  </a:cubicBezTo>
                  <a:cubicBezTo>
                    <a:pt x="263" y="118"/>
                    <a:pt x="262" y="119"/>
                    <a:pt x="264" y="120"/>
                  </a:cubicBezTo>
                  <a:cubicBezTo>
                    <a:pt x="264" y="120"/>
                    <a:pt x="264" y="121"/>
                    <a:pt x="263" y="121"/>
                  </a:cubicBezTo>
                  <a:cubicBezTo>
                    <a:pt x="263" y="121"/>
                    <a:pt x="263" y="121"/>
                    <a:pt x="263" y="121"/>
                  </a:cubicBezTo>
                  <a:cubicBezTo>
                    <a:pt x="263" y="122"/>
                    <a:pt x="264" y="122"/>
                    <a:pt x="263" y="123"/>
                  </a:cubicBezTo>
                  <a:cubicBezTo>
                    <a:pt x="263" y="123"/>
                    <a:pt x="263" y="123"/>
                    <a:pt x="263" y="123"/>
                  </a:cubicBezTo>
                  <a:cubicBezTo>
                    <a:pt x="263" y="124"/>
                    <a:pt x="263" y="124"/>
                    <a:pt x="263" y="124"/>
                  </a:cubicBezTo>
                  <a:cubicBezTo>
                    <a:pt x="262" y="125"/>
                    <a:pt x="260" y="125"/>
                    <a:pt x="259" y="126"/>
                  </a:cubicBezTo>
                  <a:cubicBezTo>
                    <a:pt x="259" y="127"/>
                    <a:pt x="259" y="127"/>
                    <a:pt x="259" y="127"/>
                  </a:cubicBezTo>
                  <a:cubicBezTo>
                    <a:pt x="261" y="126"/>
                    <a:pt x="263" y="126"/>
                    <a:pt x="264" y="125"/>
                  </a:cubicBezTo>
                  <a:cubicBezTo>
                    <a:pt x="264" y="127"/>
                    <a:pt x="264" y="127"/>
                    <a:pt x="264" y="127"/>
                  </a:cubicBezTo>
                  <a:cubicBezTo>
                    <a:pt x="265" y="127"/>
                    <a:pt x="266" y="128"/>
                    <a:pt x="267" y="129"/>
                  </a:cubicBezTo>
                  <a:cubicBezTo>
                    <a:pt x="267" y="130"/>
                    <a:pt x="267" y="130"/>
                    <a:pt x="267" y="130"/>
                  </a:cubicBezTo>
                  <a:cubicBezTo>
                    <a:pt x="267" y="130"/>
                    <a:pt x="267" y="130"/>
                    <a:pt x="267" y="130"/>
                  </a:cubicBezTo>
                  <a:cubicBezTo>
                    <a:pt x="268" y="131"/>
                    <a:pt x="268" y="130"/>
                    <a:pt x="269" y="132"/>
                  </a:cubicBezTo>
                  <a:cubicBezTo>
                    <a:pt x="269" y="132"/>
                    <a:pt x="269" y="132"/>
                    <a:pt x="269" y="132"/>
                  </a:cubicBezTo>
                  <a:cubicBezTo>
                    <a:pt x="268" y="132"/>
                    <a:pt x="268" y="132"/>
                    <a:pt x="268" y="132"/>
                  </a:cubicBezTo>
                  <a:cubicBezTo>
                    <a:pt x="269" y="133"/>
                    <a:pt x="268" y="133"/>
                    <a:pt x="269" y="133"/>
                  </a:cubicBezTo>
                  <a:cubicBezTo>
                    <a:pt x="269" y="135"/>
                    <a:pt x="269" y="135"/>
                    <a:pt x="270" y="135"/>
                  </a:cubicBezTo>
                  <a:cubicBezTo>
                    <a:pt x="271" y="135"/>
                    <a:pt x="271" y="136"/>
                    <a:pt x="271" y="137"/>
                  </a:cubicBezTo>
                  <a:cubicBezTo>
                    <a:pt x="271" y="137"/>
                    <a:pt x="271" y="137"/>
                    <a:pt x="271" y="137"/>
                  </a:cubicBezTo>
                  <a:cubicBezTo>
                    <a:pt x="271" y="137"/>
                    <a:pt x="271" y="137"/>
                    <a:pt x="271" y="137"/>
                  </a:cubicBezTo>
                  <a:cubicBezTo>
                    <a:pt x="271" y="137"/>
                    <a:pt x="271" y="138"/>
                    <a:pt x="271" y="139"/>
                  </a:cubicBezTo>
                  <a:cubicBezTo>
                    <a:pt x="274" y="139"/>
                    <a:pt x="274" y="139"/>
                    <a:pt x="274" y="139"/>
                  </a:cubicBezTo>
                  <a:cubicBezTo>
                    <a:pt x="274" y="140"/>
                    <a:pt x="274" y="140"/>
                    <a:pt x="274" y="140"/>
                  </a:cubicBezTo>
                  <a:cubicBezTo>
                    <a:pt x="273" y="140"/>
                    <a:pt x="273" y="140"/>
                    <a:pt x="273" y="140"/>
                  </a:cubicBezTo>
                  <a:cubicBezTo>
                    <a:pt x="273" y="141"/>
                    <a:pt x="273" y="141"/>
                    <a:pt x="273" y="141"/>
                  </a:cubicBezTo>
                  <a:cubicBezTo>
                    <a:pt x="273" y="141"/>
                    <a:pt x="274" y="141"/>
                    <a:pt x="274" y="142"/>
                  </a:cubicBezTo>
                  <a:cubicBezTo>
                    <a:pt x="272" y="143"/>
                    <a:pt x="272" y="143"/>
                    <a:pt x="272" y="143"/>
                  </a:cubicBezTo>
                  <a:cubicBezTo>
                    <a:pt x="273" y="143"/>
                    <a:pt x="273" y="144"/>
                    <a:pt x="273" y="145"/>
                  </a:cubicBezTo>
                  <a:cubicBezTo>
                    <a:pt x="272" y="145"/>
                    <a:pt x="271" y="145"/>
                    <a:pt x="270" y="145"/>
                  </a:cubicBezTo>
                  <a:cubicBezTo>
                    <a:pt x="269" y="145"/>
                    <a:pt x="268" y="145"/>
                    <a:pt x="267" y="145"/>
                  </a:cubicBezTo>
                  <a:cubicBezTo>
                    <a:pt x="267" y="146"/>
                    <a:pt x="267" y="146"/>
                    <a:pt x="267" y="146"/>
                  </a:cubicBezTo>
                  <a:cubicBezTo>
                    <a:pt x="269" y="146"/>
                    <a:pt x="269" y="146"/>
                    <a:pt x="269" y="146"/>
                  </a:cubicBezTo>
                  <a:cubicBezTo>
                    <a:pt x="269" y="146"/>
                    <a:pt x="269" y="146"/>
                    <a:pt x="269" y="146"/>
                  </a:cubicBezTo>
                  <a:cubicBezTo>
                    <a:pt x="269" y="148"/>
                    <a:pt x="268" y="149"/>
                    <a:pt x="267" y="151"/>
                  </a:cubicBezTo>
                  <a:cubicBezTo>
                    <a:pt x="266" y="151"/>
                    <a:pt x="266" y="151"/>
                    <a:pt x="266" y="151"/>
                  </a:cubicBezTo>
                  <a:cubicBezTo>
                    <a:pt x="266" y="153"/>
                    <a:pt x="266" y="153"/>
                    <a:pt x="266" y="153"/>
                  </a:cubicBezTo>
                  <a:cubicBezTo>
                    <a:pt x="268" y="153"/>
                    <a:pt x="268" y="153"/>
                    <a:pt x="268" y="153"/>
                  </a:cubicBezTo>
                  <a:cubicBezTo>
                    <a:pt x="268" y="152"/>
                    <a:pt x="268" y="152"/>
                    <a:pt x="268" y="152"/>
                  </a:cubicBezTo>
                  <a:cubicBezTo>
                    <a:pt x="269" y="152"/>
                    <a:pt x="269" y="152"/>
                    <a:pt x="269" y="152"/>
                  </a:cubicBezTo>
                  <a:cubicBezTo>
                    <a:pt x="269" y="152"/>
                    <a:pt x="269" y="152"/>
                    <a:pt x="269" y="152"/>
                  </a:cubicBezTo>
                  <a:cubicBezTo>
                    <a:pt x="268" y="154"/>
                    <a:pt x="267" y="155"/>
                    <a:pt x="266" y="156"/>
                  </a:cubicBezTo>
                  <a:cubicBezTo>
                    <a:pt x="266" y="157"/>
                    <a:pt x="266" y="157"/>
                    <a:pt x="267" y="157"/>
                  </a:cubicBezTo>
                  <a:cubicBezTo>
                    <a:pt x="268" y="158"/>
                    <a:pt x="267" y="157"/>
                    <a:pt x="268" y="158"/>
                  </a:cubicBezTo>
                  <a:cubicBezTo>
                    <a:pt x="268" y="158"/>
                    <a:pt x="268" y="158"/>
                    <a:pt x="268" y="158"/>
                  </a:cubicBezTo>
                  <a:cubicBezTo>
                    <a:pt x="271" y="158"/>
                    <a:pt x="271" y="158"/>
                    <a:pt x="271" y="158"/>
                  </a:cubicBezTo>
                  <a:cubicBezTo>
                    <a:pt x="271" y="159"/>
                    <a:pt x="271" y="159"/>
                    <a:pt x="271" y="159"/>
                  </a:cubicBezTo>
                  <a:cubicBezTo>
                    <a:pt x="271" y="159"/>
                    <a:pt x="272" y="159"/>
                    <a:pt x="272" y="159"/>
                  </a:cubicBezTo>
                  <a:cubicBezTo>
                    <a:pt x="273" y="159"/>
                    <a:pt x="275" y="159"/>
                    <a:pt x="275" y="158"/>
                  </a:cubicBezTo>
                  <a:cubicBezTo>
                    <a:pt x="275" y="156"/>
                    <a:pt x="275" y="156"/>
                    <a:pt x="275" y="156"/>
                  </a:cubicBezTo>
                  <a:cubicBezTo>
                    <a:pt x="276" y="156"/>
                    <a:pt x="276" y="156"/>
                    <a:pt x="276" y="156"/>
                  </a:cubicBezTo>
                  <a:cubicBezTo>
                    <a:pt x="276" y="155"/>
                    <a:pt x="276" y="154"/>
                    <a:pt x="277" y="153"/>
                  </a:cubicBezTo>
                  <a:cubicBezTo>
                    <a:pt x="277" y="153"/>
                    <a:pt x="277" y="153"/>
                    <a:pt x="277" y="153"/>
                  </a:cubicBezTo>
                  <a:cubicBezTo>
                    <a:pt x="277" y="155"/>
                    <a:pt x="278" y="154"/>
                    <a:pt x="278" y="156"/>
                  </a:cubicBezTo>
                  <a:cubicBezTo>
                    <a:pt x="280" y="156"/>
                    <a:pt x="280" y="156"/>
                    <a:pt x="280" y="156"/>
                  </a:cubicBezTo>
                  <a:cubicBezTo>
                    <a:pt x="280" y="156"/>
                    <a:pt x="280" y="156"/>
                    <a:pt x="280" y="156"/>
                  </a:cubicBezTo>
                  <a:cubicBezTo>
                    <a:pt x="280" y="155"/>
                    <a:pt x="281" y="155"/>
                    <a:pt x="282" y="155"/>
                  </a:cubicBezTo>
                  <a:cubicBezTo>
                    <a:pt x="282" y="156"/>
                    <a:pt x="282" y="156"/>
                    <a:pt x="282" y="156"/>
                  </a:cubicBezTo>
                  <a:cubicBezTo>
                    <a:pt x="285" y="156"/>
                    <a:pt x="285" y="156"/>
                    <a:pt x="285" y="156"/>
                  </a:cubicBezTo>
                  <a:cubicBezTo>
                    <a:pt x="285" y="157"/>
                    <a:pt x="285" y="157"/>
                    <a:pt x="285" y="157"/>
                  </a:cubicBezTo>
                  <a:cubicBezTo>
                    <a:pt x="286" y="157"/>
                    <a:pt x="286" y="157"/>
                    <a:pt x="286" y="157"/>
                  </a:cubicBezTo>
                  <a:cubicBezTo>
                    <a:pt x="286" y="157"/>
                    <a:pt x="286" y="157"/>
                    <a:pt x="286" y="157"/>
                  </a:cubicBezTo>
                  <a:cubicBezTo>
                    <a:pt x="289" y="157"/>
                    <a:pt x="289" y="157"/>
                    <a:pt x="289" y="157"/>
                  </a:cubicBezTo>
                  <a:cubicBezTo>
                    <a:pt x="289" y="157"/>
                    <a:pt x="289" y="157"/>
                    <a:pt x="289" y="157"/>
                  </a:cubicBezTo>
                  <a:cubicBezTo>
                    <a:pt x="289" y="158"/>
                    <a:pt x="289" y="158"/>
                    <a:pt x="288" y="158"/>
                  </a:cubicBezTo>
                  <a:cubicBezTo>
                    <a:pt x="289" y="159"/>
                    <a:pt x="288" y="158"/>
                    <a:pt x="289" y="159"/>
                  </a:cubicBezTo>
                  <a:cubicBezTo>
                    <a:pt x="289" y="159"/>
                    <a:pt x="290" y="159"/>
                    <a:pt x="290" y="159"/>
                  </a:cubicBezTo>
                  <a:cubicBezTo>
                    <a:pt x="292" y="159"/>
                    <a:pt x="295" y="158"/>
                    <a:pt x="297" y="158"/>
                  </a:cubicBezTo>
                  <a:cubicBezTo>
                    <a:pt x="297" y="158"/>
                    <a:pt x="297" y="158"/>
                    <a:pt x="297" y="158"/>
                  </a:cubicBezTo>
                  <a:cubicBezTo>
                    <a:pt x="297" y="158"/>
                    <a:pt x="297" y="158"/>
                    <a:pt x="297" y="158"/>
                  </a:cubicBezTo>
                  <a:cubicBezTo>
                    <a:pt x="297" y="158"/>
                    <a:pt x="297" y="158"/>
                    <a:pt x="297" y="158"/>
                  </a:cubicBezTo>
                  <a:cubicBezTo>
                    <a:pt x="296" y="159"/>
                    <a:pt x="294" y="159"/>
                    <a:pt x="293" y="160"/>
                  </a:cubicBezTo>
                  <a:cubicBezTo>
                    <a:pt x="293" y="161"/>
                    <a:pt x="293" y="161"/>
                    <a:pt x="293" y="161"/>
                  </a:cubicBezTo>
                  <a:cubicBezTo>
                    <a:pt x="295" y="161"/>
                    <a:pt x="295" y="161"/>
                    <a:pt x="295" y="161"/>
                  </a:cubicBezTo>
                  <a:cubicBezTo>
                    <a:pt x="295" y="160"/>
                    <a:pt x="295" y="160"/>
                    <a:pt x="295" y="160"/>
                  </a:cubicBezTo>
                  <a:cubicBezTo>
                    <a:pt x="296" y="160"/>
                    <a:pt x="297" y="160"/>
                    <a:pt x="297" y="160"/>
                  </a:cubicBezTo>
                  <a:cubicBezTo>
                    <a:pt x="299" y="160"/>
                    <a:pt x="300" y="161"/>
                    <a:pt x="301" y="163"/>
                  </a:cubicBezTo>
                  <a:cubicBezTo>
                    <a:pt x="296" y="163"/>
                    <a:pt x="296" y="163"/>
                    <a:pt x="296" y="163"/>
                  </a:cubicBezTo>
                  <a:cubicBezTo>
                    <a:pt x="296" y="163"/>
                    <a:pt x="297" y="164"/>
                    <a:pt x="297" y="164"/>
                  </a:cubicBezTo>
                  <a:cubicBezTo>
                    <a:pt x="297" y="164"/>
                    <a:pt x="297" y="164"/>
                    <a:pt x="297" y="164"/>
                  </a:cubicBezTo>
                  <a:cubicBezTo>
                    <a:pt x="297" y="164"/>
                    <a:pt x="297" y="164"/>
                    <a:pt x="298" y="164"/>
                  </a:cubicBezTo>
                  <a:cubicBezTo>
                    <a:pt x="298" y="164"/>
                    <a:pt x="298" y="164"/>
                    <a:pt x="298" y="164"/>
                  </a:cubicBezTo>
                  <a:cubicBezTo>
                    <a:pt x="299" y="164"/>
                    <a:pt x="299" y="164"/>
                    <a:pt x="299" y="165"/>
                  </a:cubicBezTo>
                  <a:cubicBezTo>
                    <a:pt x="299" y="165"/>
                    <a:pt x="299" y="165"/>
                    <a:pt x="299" y="165"/>
                  </a:cubicBezTo>
                  <a:cubicBezTo>
                    <a:pt x="296" y="165"/>
                    <a:pt x="296" y="165"/>
                    <a:pt x="296" y="165"/>
                  </a:cubicBezTo>
                  <a:cubicBezTo>
                    <a:pt x="296" y="166"/>
                    <a:pt x="297" y="166"/>
                    <a:pt x="296" y="166"/>
                  </a:cubicBezTo>
                  <a:cubicBezTo>
                    <a:pt x="296" y="168"/>
                    <a:pt x="296" y="168"/>
                    <a:pt x="296" y="168"/>
                  </a:cubicBezTo>
                  <a:cubicBezTo>
                    <a:pt x="297" y="167"/>
                    <a:pt x="297" y="167"/>
                    <a:pt x="297" y="167"/>
                  </a:cubicBezTo>
                  <a:cubicBezTo>
                    <a:pt x="298" y="167"/>
                    <a:pt x="298" y="168"/>
                    <a:pt x="299" y="168"/>
                  </a:cubicBezTo>
                  <a:cubicBezTo>
                    <a:pt x="299" y="169"/>
                    <a:pt x="300" y="168"/>
                    <a:pt x="299" y="169"/>
                  </a:cubicBezTo>
                  <a:cubicBezTo>
                    <a:pt x="299" y="169"/>
                    <a:pt x="299" y="169"/>
                    <a:pt x="299" y="169"/>
                  </a:cubicBezTo>
                  <a:cubicBezTo>
                    <a:pt x="298" y="169"/>
                    <a:pt x="298" y="169"/>
                    <a:pt x="296" y="169"/>
                  </a:cubicBezTo>
                  <a:cubicBezTo>
                    <a:pt x="296" y="170"/>
                    <a:pt x="296" y="170"/>
                    <a:pt x="296" y="170"/>
                  </a:cubicBezTo>
                  <a:cubicBezTo>
                    <a:pt x="298" y="171"/>
                    <a:pt x="298" y="171"/>
                    <a:pt x="300" y="171"/>
                  </a:cubicBezTo>
                  <a:cubicBezTo>
                    <a:pt x="300" y="173"/>
                    <a:pt x="300" y="173"/>
                    <a:pt x="300" y="173"/>
                  </a:cubicBezTo>
                  <a:cubicBezTo>
                    <a:pt x="299" y="173"/>
                    <a:pt x="297" y="173"/>
                    <a:pt x="296" y="172"/>
                  </a:cubicBezTo>
                  <a:cubicBezTo>
                    <a:pt x="296" y="172"/>
                    <a:pt x="295" y="171"/>
                    <a:pt x="295" y="171"/>
                  </a:cubicBezTo>
                  <a:cubicBezTo>
                    <a:pt x="294" y="171"/>
                    <a:pt x="293" y="171"/>
                    <a:pt x="292" y="171"/>
                  </a:cubicBezTo>
                  <a:cubicBezTo>
                    <a:pt x="292" y="170"/>
                    <a:pt x="292" y="170"/>
                    <a:pt x="292" y="170"/>
                  </a:cubicBezTo>
                  <a:cubicBezTo>
                    <a:pt x="291" y="170"/>
                    <a:pt x="290" y="170"/>
                    <a:pt x="290" y="170"/>
                  </a:cubicBezTo>
                  <a:cubicBezTo>
                    <a:pt x="289" y="169"/>
                    <a:pt x="289" y="169"/>
                    <a:pt x="289" y="168"/>
                  </a:cubicBezTo>
                  <a:cubicBezTo>
                    <a:pt x="288" y="167"/>
                    <a:pt x="286" y="168"/>
                    <a:pt x="285" y="167"/>
                  </a:cubicBezTo>
                  <a:cubicBezTo>
                    <a:pt x="285" y="167"/>
                    <a:pt x="285" y="167"/>
                    <a:pt x="285" y="167"/>
                  </a:cubicBezTo>
                  <a:cubicBezTo>
                    <a:pt x="281" y="166"/>
                    <a:pt x="278" y="166"/>
                    <a:pt x="274" y="166"/>
                  </a:cubicBezTo>
                  <a:cubicBezTo>
                    <a:pt x="274" y="167"/>
                    <a:pt x="274" y="167"/>
                    <a:pt x="274" y="167"/>
                  </a:cubicBezTo>
                  <a:cubicBezTo>
                    <a:pt x="273" y="167"/>
                    <a:pt x="273" y="166"/>
                    <a:pt x="272" y="168"/>
                  </a:cubicBezTo>
                  <a:cubicBezTo>
                    <a:pt x="272" y="168"/>
                    <a:pt x="272" y="168"/>
                    <a:pt x="272" y="168"/>
                  </a:cubicBezTo>
                  <a:cubicBezTo>
                    <a:pt x="272" y="168"/>
                    <a:pt x="272" y="168"/>
                    <a:pt x="272" y="168"/>
                  </a:cubicBezTo>
                  <a:cubicBezTo>
                    <a:pt x="272" y="168"/>
                    <a:pt x="272" y="168"/>
                    <a:pt x="272" y="168"/>
                  </a:cubicBezTo>
                  <a:cubicBezTo>
                    <a:pt x="273" y="169"/>
                    <a:pt x="273" y="169"/>
                    <a:pt x="274" y="170"/>
                  </a:cubicBezTo>
                  <a:cubicBezTo>
                    <a:pt x="274" y="171"/>
                    <a:pt x="274" y="171"/>
                    <a:pt x="274" y="171"/>
                  </a:cubicBezTo>
                  <a:cubicBezTo>
                    <a:pt x="276" y="171"/>
                    <a:pt x="276" y="171"/>
                    <a:pt x="276" y="171"/>
                  </a:cubicBezTo>
                  <a:cubicBezTo>
                    <a:pt x="277" y="171"/>
                    <a:pt x="277" y="171"/>
                    <a:pt x="277" y="171"/>
                  </a:cubicBezTo>
                  <a:cubicBezTo>
                    <a:pt x="277" y="172"/>
                    <a:pt x="278" y="172"/>
                    <a:pt x="279" y="172"/>
                  </a:cubicBezTo>
                  <a:cubicBezTo>
                    <a:pt x="279" y="173"/>
                    <a:pt x="279" y="173"/>
                    <a:pt x="279" y="174"/>
                  </a:cubicBezTo>
                  <a:cubicBezTo>
                    <a:pt x="277" y="174"/>
                    <a:pt x="278" y="173"/>
                    <a:pt x="278" y="173"/>
                  </a:cubicBezTo>
                  <a:cubicBezTo>
                    <a:pt x="275" y="173"/>
                    <a:pt x="275" y="173"/>
                    <a:pt x="275" y="173"/>
                  </a:cubicBezTo>
                  <a:cubicBezTo>
                    <a:pt x="275" y="173"/>
                    <a:pt x="275" y="173"/>
                    <a:pt x="275" y="173"/>
                  </a:cubicBezTo>
                  <a:cubicBezTo>
                    <a:pt x="272" y="173"/>
                    <a:pt x="272" y="174"/>
                    <a:pt x="270" y="175"/>
                  </a:cubicBezTo>
                  <a:cubicBezTo>
                    <a:pt x="271" y="177"/>
                    <a:pt x="271" y="177"/>
                    <a:pt x="271" y="178"/>
                  </a:cubicBezTo>
                  <a:cubicBezTo>
                    <a:pt x="271" y="178"/>
                    <a:pt x="270" y="179"/>
                    <a:pt x="270" y="179"/>
                  </a:cubicBezTo>
                  <a:cubicBezTo>
                    <a:pt x="270" y="180"/>
                    <a:pt x="269" y="180"/>
                    <a:pt x="269" y="182"/>
                  </a:cubicBezTo>
                  <a:cubicBezTo>
                    <a:pt x="269" y="182"/>
                    <a:pt x="268" y="182"/>
                    <a:pt x="268" y="183"/>
                  </a:cubicBezTo>
                  <a:cubicBezTo>
                    <a:pt x="268" y="184"/>
                    <a:pt x="268" y="184"/>
                    <a:pt x="269" y="185"/>
                  </a:cubicBezTo>
                  <a:cubicBezTo>
                    <a:pt x="270" y="185"/>
                    <a:pt x="275" y="184"/>
                    <a:pt x="275" y="184"/>
                  </a:cubicBezTo>
                  <a:cubicBezTo>
                    <a:pt x="275" y="185"/>
                    <a:pt x="275" y="185"/>
                    <a:pt x="275" y="185"/>
                  </a:cubicBezTo>
                  <a:cubicBezTo>
                    <a:pt x="277" y="185"/>
                    <a:pt x="277" y="185"/>
                    <a:pt x="277" y="185"/>
                  </a:cubicBezTo>
                  <a:cubicBezTo>
                    <a:pt x="277" y="184"/>
                    <a:pt x="277" y="184"/>
                    <a:pt x="277" y="184"/>
                  </a:cubicBezTo>
                  <a:cubicBezTo>
                    <a:pt x="278" y="184"/>
                    <a:pt x="278" y="184"/>
                    <a:pt x="278" y="184"/>
                  </a:cubicBezTo>
                  <a:cubicBezTo>
                    <a:pt x="278" y="187"/>
                    <a:pt x="278" y="187"/>
                    <a:pt x="278" y="187"/>
                  </a:cubicBezTo>
                  <a:cubicBezTo>
                    <a:pt x="271" y="187"/>
                    <a:pt x="271" y="187"/>
                    <a:pt x="271" y="187"/>
                  </a:cubicBezTo>
                  <a:cubicBezTo>
                    <a:pt x="272" y="189"/>
                    <a:pt x="273" y="188"/>
                    <a:pt x="274" y="189"/>
                  </a:cubicBezTo>
                  <a:cubicBezTo>
                    <a:pt x="276" y="189"/>
                    <a:pt x="278" y="190"/>
                    <a:pt x="280" y="190"/>
                  </a:cubicBezTo>
                  <a:cubicBezTo>
                    <a:pt x="280" y="189"/>
                    <a:pt x="280" y="189"/>
                    <a:pt x="280" y="189"/>
                  </a:cubicBezTo>
                  <a:cubicBezTo>
                    <a:pt x="281" y="189"/>
                    <a:pt x="281" y="189"/>
                    <a:pt x="281" y="189"/>
                  </a:cubicBezTo>
                  <a:cubicBezTo>
                    <a:pt x="281" y="188"/>
                    <a:pt x="281" y="188"/>
                    <a:pt x="281" y="188"/>
                  </a:cubicBezTo>
                  <a:cubicBezTo>
                    <a:pt x="284" y="188"/>
                    <a:pt x="284" y="188"/>
                    <a:pt x="284" y="188"/>
                  </a:cubicBezTo>
                  <a:cubicBezTo>
                    <a:pt x="284" y="188"/>
                    <a:pt x="284" y="188"/>
                    <a:pt x="284" y="188"/>
                  </a:cubicBezTo>
                  <a:cubicBezTo>
                    <a:pt x="285" y="188"/>
                    <a:pt x="285" y="188"/>
                    <a:pt x="285" y="188"/>
                  </a:cubicBezTo>
                  <a:cubicBezTo>
                    <a:pt x="286" y="187"/>
                    <a:pt x="286" y="187"/>
                    <a:pt x="286" y="187"/>
                  </a:cubicBezTo>
                  <a:cubicBezTo>
                    <a:pt x="287" y="186"/>
                    <a:pt x="289" y="186"/>
                    <a:pt x="290" y="185"/>
                  </a:cubicBezTo>
                  <a:cubicBezTo>
                    <a:pt x="290" y="185"/>
                    <a:pt x="290" y="185"/>
                    <a:pt x="290" y="185"/>
                  </a:cubicBezTo>
                  <a:cubicBezTo>
                    <a:pt x="290" y="184"/>
                    <a:pt x="291" y="183"/>
                    <a:pt x="291" y="183"/>
                  </a:cubicBezTo>
                  <a:cubicBezTo>
                    <a:pt x="287" y="181"/>
                    <a:pt x="285" y="176"/>
                    <a:pt x="280" y="174"/>
                  </a:cubicBezTo>
                  <a:cubicBezTo>
                    <a:pt x="280" y="173"/>
                    <a:pt x="280" y="173"/>
                    <a:pt x="280" y="173"/>
                  </a:cubicBezTo>
                  <a:cubicBezTo>
                    <a:pt x="280" y="173"/>
                    <a:pt x="280" y="173"/>
                    <a:pt x="280" y="173"/>
                  </a:cubicBezTo>
                  <a:cubicBezTo>
                    <a:pt x="280" y="172"/>
                    <a:pt x="280" y="172"/>
                    <a:pt x="280" y="172"/>
                  </a:cubicBezTo>
                  <a:cubicBezTo>
                    <a:pt x="281" y="173"/>
                    <a:pt x="282" y="172"/>
                    <a:pt x="283" y="173"/>
                  </a:cubicBezTo>
                  <a:cubicBezTo>
                    <a:pt x="283" y="173"/>
                    <a:pt x="283" y="173"/>
                    <a:pt x="283" y="173"/>
                  </a:cubicBezTo>
                  <a:cubicBezTo>
                    <a:pt x="285" y="173"/>
                    <a:pt x="285" y="173"/>
                    <a:pt x="285" y="173"/>
                  </a:cubicBezTo>
                  <a:cubicBezTo>
                    <a:pt x="285" y="174"/>
                    <a:pt x="285" y="174"/>
                    <a:pt x="286" y="175"/>
                  </a:cubicBezTo>
                  <a:cubicBezTo>
                    <a:pt x="287" y="175"/>
                    <a:pt x="287" y="175"/>
                    <a:pt x="287" y="175"/>
                  </a:cubicBezTo>
                  <a:cubicBezTo>
                    <a:pt x="287" y="175"/>
                    <a:pt x="288" y="176"/>
                    <a:pt x="288" y="177"/>
                  </a:cubicBezTo>
                  <a:cubicBezTo>
                    <a:pt x="289" y="177"/>
                    <a:pt x="289" y="177"/>
                    <a:pt x="289" y="177"/>
                  </a:cubicBezTo>
                  <a:cubicBezTo>
                    <a:pt x="289" y="177"/>
                    <a:pt x="289" y="177"/>
                    <a:pt x="289" y="177"/>
                  </a:cubicBezTo>
                  <a:cubicBezTo>
                    <a:pt x="290" y="177"/>
                    <a:pt x="290" y="178"/>
                    <a:pt x="291" y="178"/>
                  </a:cubicBezTo>
                  <a:cubicBezTo>
                    <a:pt x="292" y="178"/>
                    <a:pt x="294" y="177"/>
                    <a:pt x="295" y="176"/>
                  </a:cubicBezTo>
                  <a:cubicBezTo>
                    <a:pt x="295" y="177"/>
                    <a:pt x="295" y="177"/>
                    <a:pt x="295" y="178"/>
                  </a:cubicBezTo>
                  <a:cubicBezTo>
                    <a:pt x="298" y="177"/>
                    <a:pt x="298" y="177"/>
                    <a:pt x="301" y="177"/>
                  </a:cubicBezTo>
                  <a:cubicBezTo>
                    <a:pt x="301" y="177"/>
                    <a:pt x="301" y="177"/>
                    <a:pt x="301" y="177"/>
                  </a:cubicBezTo>
                  <a:cubicBezTo>
                    <a:pt x="301" y="177"/>
                    <a:pt x="301" y="177"/>
                    <a:pt x="301" y="177"/>
                  </a:cubicBezTo>
                  <a:cubicBezTo>
                    <a:pt x="300" y="177"/>
                    <a:pt x="300" y="178"/>
                    <a:pt x="300" y="178"/>
                  </a:cubicBezTo>
                  <a:cubicBezTo>
                    <a:pt x="299" y="178"/>
                    <a:pt x="299" y="178"/>
                    <a:pt x="299" y="178"/>
                  </a:cubicBezTo>
                  <a:cubicBezTo>
                    <a:pt x="300" y="179"/>
                    <a:pt x="300" y="180"/>
                    <a:pt x="301" y="181"/>
                  </a:cubicBezTo>
                  <a:cubicBezTo>
                    <a:pt x="299" y="181"/>
                    <a:pt x="299" y="181"/>
                    <a:pt x="299" y="181"/>
                  </a:cubicBezTo>
                  <a:cubicBezTo>
                    <a:pt x="299" y="182"/>
                    <a:pt x="299" y="182"/>
                    <a:pt x="298" y="183"/>
                  </a:cubicBezTo>
                  <a:cubicBezTo>
                    <a:pt x="299" y="183"/>
                    <a:pt x="299" y="183"/>
                    <a:pt x="300" y="184"/>
                  </a:cubicBezTo>
                  <a:cubicBezTo>
                    <a:pt x="299" y="184"/>
                    <a:pt x="298" y="185"/>
                    <a:pt x="298" y="186"/>
                  </a:cubicBezTo>
                  <a:cubicBezTo>
                    <a:pt x="298" y="186"/>
                    <a:pt x="298" y="186"/>
                    <a:pt x="298" y="186"/>
                  </a:cubicBezTo>
                  <a:cubicBezTo>
                    <a:pt x="299" y="186"/>
                    <a:pt x="301" y="186"/>
                    <a:pt x="302" y="185"/>
                  </a:cubicBezTo>
                  <a:cubicBezTo>
                    <a:pt x="302" y="186"/>
                    <a:pt x="302" y="186"/>
                    <a:pt x="302" y="186"/>
                  </a:cubicBezTo>
                  <a:cubicBezTo>
                    <a:pt x="302" y="186"/>
                    <a:pt x="302" y="186"/>
                    <a:pt x="302" y="186"/>
                  </a:cubicBezTo>
                  <a:cubicBezTo>
                    <a:pt x="302" y="186"/>
                    <a:pt x="302" y="186"/>
                    <a:pt x="302" y="186"/>
                  </a:cubicBezTo>
                  <a:cubicBezTo>
                    <a:pt x="301" y="187"/>
                    <a:pt x="301" y="187"/>
                    <a:pt x="301" y="188"/>
                  </a:cubicBezTo>
                  <a:cubicBezTo>
                    <a:pt x="303" y="188"/>
                    <a:pt x="303" y="188"/>
                    <a:pt x="303" y="188"/>
                  </a:cubicBezTo>
                  <a:cubicBezTo>
                    <a:pt x="303" y="188"/>
                    <a:pt x="303" y="188"/>
                    <a:pt x="303" y="188"/>
                  </a:cubicBezTo>
                  <a:cubicBezTo>
                    <a:pt x="302" y="190"/>
                    <a:pt x="302" y="190"/>
                    <a:pt x="302" y="192"/>
                  </a:cubicBezTo>
                  <a:cubicBezTo>
                    <a:pt x="300" y="192"/>
                    <a:pt x="300" y="192"/>
                    <a:pt x="299" y="191"/>
                  </a:cubicBezTo>
                  <a:cubicBezTo>
                    <a:pt x="299" y="189"/>
                    <a:pt x="299" y="189"/>
                    <a:pt x="299" y="189"/>
                  </a:cubicBezTo>
                  <a:cubicBezTo>
                    <a:pt x="297" y="189"/>
                    <a:pt x="297" y="189"/>
                    <a:pt x="297" y="189"/>
                  </a:cubicBezTo>
                  <a:cubicBezTo>
                    <a:pt x="297" y="190"/>
                    <a:pt x="297" y="192"/>
                    <a:pt x="297" y="193"/>
                  </a:cubicBezTo>
                  <a:cubicBezTo>
                    <a:pt x="297" y="193"/>
                    <a:pt x="297" y="193"/>
                    <a:pt x="297" y="193"/>
                  </a:cubicBezTo>
                  <a:cubicBezTo>
                    <a:pt x="298" y="193"/>
                    <a:pt x="298" y="194"/>
                    <a:pt x="298" y="194"/>
                  </a:cubicBezTo>
                  <a:cubicBezTo>
                    <a:pt x="298" y="194"/>
                    <a:pt x="297" y="194"/>
                    <a:pt x="297" y="195"/>
                  </a:cubicBezTo>
                  <a:cubicBezTo>
                    <a:pt x="298" y="195"/>
                    <a:pt x="298" y="195"/>
                    <a:pt x="298" y="195"/>
                  </a:cubicBezTo>
                  <a:cubicBezTo>
                    <a:pt x="299" y="195"/>
                    <a:pt x="299" y="196"/>
                    <a:pt x="299" y="196"/>
                  </a:cubicBezTo>
                  <a:cubicBezTo>
                    <a:pt x="298" y="196"/>
                    <a:pt x="298" y="196"/>
                    <a:pt x="298" y="196"/>
                  </a:cubicBezTo>
                  <a:cubicBezTo>
                    <a:pt x="298" y="198"/>
                    <a:pt x="298" y="198"/>
                    <a:pt x="298" y="198"/>
                  </a:cubicBezTo>
                  <a:cubicBezTo>
                    <a:pt x="298" y="198"/>
                    <a:pt x="298" y="198"/>
                    <a:pt x="298" y="198"/>
                  </a:cubicBezTo>
                  <a:cubicBezTo>
                    <a:pt x="297" y="198"/>
                    <a:pt x="295" y="199"/>
                    <a:pt x="294" y="199"/>
                  </a:cubicBezTo>
                  <a:cubicBezTo>
                    <a:pt x="293" y="199"/>
                    <a:pt x="293" y="199"/>
                    <a:pt x="292" y="198"/>
                  </a:cubicBezTo>
                  <a:cubicBezTo>
                    <a:pt x="292" y="198"/>
                    <a:pt x="292" y="198"/>
                    <a:pt x="292" y="198"/>
                  </a:cubicBezTo>
                  <a:cubicBezTo>
                    <a:pt x="291" y="198"/>
                    <a:pt x="291" y="198"/>
                    <a:pt x="291" y="198"/>
                  </a:cubicBezTo>
                  <a:cubicBezTo>
                    <a:pt x="291" y="198"/>
                    <a:pt x="291" y="198"/>
                    <a:pt x="291" y="198"/>
                  </a:cubicBezTo>
                  <a:cubicBezTo>
                    <a:pt x="291" y="198"/>
                    <a:pt x="290" y="198"/>
                    <a:pt x="290" y="198"/>
                  </a:cubicBezTo>
                  <a:cubicBezTo>
                    <a:pt x="290" y="199"/>
                    <a:pt x="290" y="199"/>
                    <a:pt x="290" y="199"/>
                  </a:cubicBezTo>
                  <a:cubicBezTo>
                    <a:pt x="289" y="200"/>
                    <a:pt x="288" y="200"/>
                    <a:pt x="288" y="200"/>
                  </a:cubicBezTo>
                  <a:cubicBezTo>
                    <a:pt x="288" y="200"/>
                    <a:pt x="288" y="200"/>
                    <a:pt x="288" y="200"/>
                  </a:cubicBezTo>
                  <a:cubicBezTo>
                    <a:pt x="287" y="200"/>
                    <a:pt x="287" y="200"/>
                    <a:pt x="287" y="200"/>
                  </a:cubicBezTo>
                  <a:cubicBezTo>
                    <a:pt x="287" y="200"/>
                    <a:pt x="286" y="200"/>
                    <a:pt x="285" y="200"/>
                  </a:cubicBezTo>
                  <a:cubicBezTo>
                    <a:pt x="285" y="201"/>
                    <a:pt x="285" y="201"/>
                    <a:pt x="285" y="201"/>
                  </a:cubicBezTo>
                  <a:cubicBezTo>
                    <a:pt x="287" y="201"/>
                    <a:pt x="291" y="202"/>
                    <a:pt x="293" y="202"/>
                  </a:cubicBezTo>
                  <a:cubicBezTo>
                    <a:pt x="294" y="202"/>
                    <a:pt x="296" y="202"/>
                    <a:pt x="296" y="201"/>
                  </a:cubicBezTo>
                  <a:cubicBezTo>
                    <a:pt x="296" y="201"/>
                    <a:pt x="296" y="201"/>
                    <a:pt x="296" y="201"/>
                  </a:cubicBezTo>
                  <a:cubicBezTo>
                    <a:pt x="297" y="200"/>
                    <a:pt x="298" y="200"/>
                    <a:pt x="299" y="199"/>
                  </a:cubicBezTo>
                  <a:cubicBezTo>
                    <a:pt x="299" y="200"/>
                    <a:pt x="300" y="202"/>
                    <a:pt x="300" y="203"/>
                  </a:cubicBezTo>
                  <a:cubicBezTo>
                    <a:pt x="299" y="203"/>
                    <a:pt x="298" y="203"/>
                    <a:pt x="297" y="203"/>
                  </a:cubicBezTo>
                  <a:cubicBezTo>
                    <a:pt x="297" y="203"/>
                    <a:pt x="296" y="203"/>
                    <a:pt x="296" y="203"/>
                  </a:cubicBezTo>
                  <a:cubicBezTo>
                    <a:pt x="296" y="203"/>
                    <a:pt x="296" y="203"/>
                    <a:pt x="296" y="203"/>
                  </a:cubicBezTo>
                  <a:cubicBezTo>
                    <a:pt x="294" y="203"/>
                    <a:pt x="292" y="204"/>
                    <a:pt x="290" y="204"/>
                  </a:cubicBezTo>
                  <a:cubicBezTo>
                    <a:pt x="290" y="203"/>
                    <a:pt x="290" y="203"/>
                    <a:pt x="289" y="202"/>
                  </a:cubicBezTo>
                  <a:cubicBezTo>
                    <a:pt x="288" y="202"/>
                    <a:pt x="288" y="202"/>
                    <a:pt x="288" y="202"/>
                  </a:cubicBezTo>
                  <a:cubicBezTo>
                    <a:pt x="288" y="202"/>
                    <a:pt x="288" y="202"/>
                    <a:pt x="288" y="202"/>
                  </a:cubicBezTo>
                  <a:cubicBezTo>
                    <a:pt x="287" y="202"/>
                    <a:pt x="287" y="202"/>
                    <a:pt x="286" y="202"/>
                  </a:cubicBezTo>
                  <a:cubicBezTo>
                    <a:pt x="286" y="203"/>
                    <a:pt x="286" y="203"/>
                    <a:pt x="286" y="203"/>
                  </a:cubicBezTo>
                  <a:cubicBezTo>
                    <a:pt x="286" y="204"/>
                    <a:pt x="290" y="206"/>
                    <a:pt x="291" y="206"/>
                  </a:cubicBezTo>
                  <a:cubicBezTo>
                    <a:pt x="291" y="206"/>
                    <a:pt x="291" y="206"/>
                    <a:pt x="290" y="206"/>
                  </a:cubicBezTo>
                  <a:cubicBezTo>
                    <a:pt x="289" y="206"/>
                    <a:pt x="287" y="205"/>
                    <a:pt x="287" y="204"/>
                  </a:cubicBezTo>
                  <a:cubicBezTo>
                    <a:pt x="282" y="204"/>
                    <a:pt x="283" y="207"/>
                    <a:pt x="280" y="209"/>
                  </a:cubicBezTo>
                  <a:cubicBezTo>
                    <a:pt x="280" y="211"/>
                    <a:pt x="280" y="211"/>
                    <a:pt x="280" y="211"/>
                  </a:cubicBezTo>
                  <a:cubicBezTo>
                    <a:pt x="281" y="211"/>
                    <a:pt x="281" y="211"/>
                    <a:pt x="282" y="210"/>
                  </a:cubicBezTo>
                  <a:cubicBezTo>
                    <a:pt x="282" y="210"/>
                    <a:pt x="282" y="210"/>
                    <a:pt x="282" y="210"/>
                  </a:cubicBezTo>
                  <a:cubicBezTo>
                    <a:pt x="283" y="210"/>
                    <a:pt x="283" y="210"/>
                    <a:pt x="283" y="210"/>
                  </a:cubicBezTo>
                  <a:cubicBezTo>
                    <a:pt x="284" y="209"/>
                    <a:pt x="284" y="209"/>
                    <a:pt x="284" y="209"/>
                  </a:cubicBezTo>
                  <a:cubicBezTo>
                    <a:pt x="285" y="208"/>
                    <a:pt x="285" y="208"/>
                    <a:pt x="285" y="208"/>
                  </a:cubicBezTo>
                  <a:cubicBezTo>
                    <a:pt x="286" y="208"/>
                    <a:pt x="286" y="208"/>
                    <a:pt x="287" y="208"/>
                  </a:cubicBezTo>
                  <a:cubicBezTo>
                    <a:pt x="287" y="208"/>
                    <a:pt x="287" y="208"/>
                    <a:pt x="287" y="208"/>
                  </a:cubicBezTo>
                  <a:cubicBezTo>
                    <a:pt x="289" y="208"/>
                    <a:pt x="289" y="208"/>
                    <a:pt x="289" y="208"/>
                  </a:cubicBezTo>
                  <a:cubicBezTo>
                    <a:pt x="289" y="207"/>
                    <a:pt x="289" y="207"/>
                    <a:pt x="289" y="207"/>
                  </a:cubicBezTo>
                  <a:cubicBezTo>
                    <a:pt x="290" y="207"/>
                    <a:pt x="291" y="207"/>
                    <a:pt x="292" y="207"/>
                  </a:cubicBezTo>
                  <a:cubicBezTo>
                    <a:pt x="292" y="206"/>
                    <a:pt x="292" y="206"/>
                    <a:pt x="292" y="206"/>
                  </a:cubicBezTo>
                  <a:cubicBezTo>
                    <a:pt x="293" y="206"/>
                    <a:pt x="293" y="206"/>
                    <a:pt x="293" y="206"/>
                  </a:cubicBezTo>
                  <a:cubicBezTo>
                    <a:pt x="293" y="207"/>
                    <a:pt x="293" y="207"/>
                    <a:pt x="293" y="207"/>
                  </a:cubicBezTo>
                  <a:cubicBezTo>
                    <a:pt x="293" y="207"/>
                    <a:pt x="292" y="207"/>
                    <a:pt x="292" y="207"/>
                  </a:cubicBezTo>
                  <a:cubicBezTo>
                    <a:pt x="292" y="209"/>
                    <a:pt x="293" y="209"/>
                    <a:pt x="294" y="210"/>
                  </a:cubicBezTo>
                  <a:cubicBezTo>
                    <a:pt x="295" y="210"/>
                    <a:pt x="296" y="210"/>
                    <a:pt x="297" y="210"/>
                  </a:cubicBezTo>
                  <a:cubicBezTo>
                    <a:pt x="297" y="209"/>
                    <a:pt x="297" y="209"/>
                    <a:pt x="297" y="209"/>
                  </a:cubicBezTo>
                  <a:cubicBezTo>
                    <a:pt x="298" y="209"/>
                    <a:pt x="298" y="209"/>
                    <a:pt x="298" y="209"/>
                  </a:cubicBezTo>
                  <a:cubicBezTo>
                    <a:pt x="298" y="208"/>
                    <a:pt x="298" y="208"/>
                    <a:pt x="298" y="208"/>
                  </a:cubicBezTo>
                  <a:cubicBezTo>
                    <a:pt x="297" y="208"/>
                    <a:pt x="297" y="208"/>
                    <a:pt x="297" y="208"/>
                  </a:cubicBezTo>
                  <a:cubicBezTo>
                    <a:pt x="298" y="206"/>
                    <a:pt x="298" y="206"/>
                    <a:pt x="298" y="205"/>
                  </a:cubicBezTo>
                  <a:cubicBezTo>
                    <a:pt x="299" y="205"/>
                    <a:pt x="300" y="206"/>
                    <a:pt x="301" y="206"/>
                  </a:cubicBezTo>
                  <a:cubicBezTo>
                    <a:pt x="301" y="206"/>
                    <a:pt x="300" y="206"/>
                    <a:pt x="299" y="207"/>
                  </a:cubicBezTo>
                  <a:cubicBezTo>
                    <a:pt x="299" y="208"/>
                    <a:pt x="299" y="208"/>
                    <a:pt x="299" y="208"/>
                  </a:cubicBezTo>
                  <a:cubicBezTo>
                    <a:pt x="301" y="208"/>
                    <a:pt x="301" y="208"/>
                    <a:pt x="301" y="208"/>
                  </a:cubicBezTo>
                  <a:cubicBezTo>
                    <a:pt x="301" y="209"/>
                    <a:pt x="299" y="209"/>
                    <a:pt x="299" y="210"/>
                  </a:cubicBezTo>
                  <a:cubicBezTo>
                    <a:pt x="299" y="211"/>
                    <a:pt x="299" y="211"/>
                    <a:pt x="299" y="211"/>
                  </a:cubicBezTo>
                  <a:cubicBezTo>
                    <a:pt x="294" y="211"/>
                    <a:pt x="294" y="211"/>
                    <a:pt x="294" y="211"/>
                  </a:cubicBezTo>
                  <a:cubicBezTo>
                    <a:pt x="294" y="211"/>
                    <a:pt x="294" y="211"/>
                    <a:pt x="294" y="211"/>
                  </a:cubicBezTo>
                  <a:cubicBezTo>
                    <a:pt x="293" y="210"/>
                    <a:pt x="293" y="210"/>
                    <a:pt x="292" y="210"/>
                  </a:cubicBezTo>
                  <a:cubicBezTo>
                    <a:pt x="292" y="210"/>
                    <a:pt x="292" y="210"/>
                    <a:pt x="292" y="210"/>
                  </a:cubicBezTo>
                  <a:cubicBezTo>
                    <a:pt x="291" y="209"/>
                    <a:pt x="290" y="209"/>
                    <a:pt x="289" y="209"/>
                  </a:cubicBezTo>
                  <a:cubicBezTo>
                    <a:pt x="289" y="209"/>
                    <a:pt x="289" y="209"/>
                    <a:pt x="289" y="209"/>
                  </a:cubicBezTo>
                  <a:cubicBezTo>
                    <a:pt x="289" y="209"/>
                    <a:pt x="289" y="209"/>
                    <a:pt x="289" y="209"/>
                  </a:cubicBezTo>
                  <a:cubicBezTo>
                    <a:pt x="285" y="209"/>
                    <a:pt x="285" y="209"/>
                    <a:pt x="283" y="211"/>
                  </a:cubicBezTo>
                  <a:cubicBezTo>
                    <a:pt x="283" y="212"/>
                    <a:pt x="283" y="212"/>
                    <a:pt x="283" y="212"/>
                  </a:cubicBezTo>
                  <a:cubicBezTo>
                    <a:pt x="281" y="212"/>
                    <a:pt x="281" y="212"/>
                    <a:pt x="280" y="213"/>
                  </a:cubicBezTo>
                  <a:cubicBezTo>
                    <a:pt x="280" y="213"/>
                    <a:pt x="279" y="213"/>
                    <a:pt x="280" y="214"/>
                  </a:cubicBezTo>
                  <a:cubicBezTo>
                    <a:pt x="281" y="214"/>
                    <a:pt x="281" y="214"/>
                    <a:pt x="281" y="214"/>
                  </a:cubicBezTo>
                  <a:cubicBezTo>
                    <a:pt x="281" y="215"/>
                    <a:pt x="281" y="215"/>
                    <a:pt x="281" y="216"/>
                  </a:cubicBezTo>
                  <a:cubicBezTo>
                    <a:pt x="281" y="216"/>
                    <a:pt x="281" y="216"/>
                    <a:pt x="281" y="216"/>
                  </a:cubicBezTo>
                  <a:cubicBezTo>
                    <a:pt x="281" y="217"/>
                    <a:pt x="282" y="217"/>
                    <a:pt x="282" y="217"/>
                  </a:cubicBezTo>
                  <a:cubicBezTo>
                    <a:pt x="282" y="217"/>
                    <a:pt x="282" y="217"/>
                    <a:pt x="282" y="217"/>
                  </a:cubicBezTo>
                  <a:cubicBezTo>
                    <a:pt x="282" y="217"/>
                    <a:pt x="282" y="217"/>
                    <a:pt x="283" y="217"/>
                  </a:cubicBezTo>
                  <a:cubicBezTo>
                    <a:pt x="283" y="217"/>
                    <a:pt x="283" y="217"/>
                    <a:pt x="284" y="217"/>
                  </a:cubicBezTo>
                  <a:cubicBezTo>
                    <a:pt x="284" y="218"/>
                    <a:pt x="284" y="218"/>
                    <a:pt x="284" y="218"/>
                  </a:cubicBezTo>
                  <a:cubicBezTo>
                    <a:pt x="284" y="218"/>
                    <a:pt x="284" y="218"/>
                    <a:pt x="284" y="218"/>
                  </a:cubicBezTo>
                  <a:cubicBezTo>
                    <a:pt x="284" y="218"/>
                    <a:pt x="284" y="218"/>
                    <a:pt x="284" y="218"/>
                  </a:cubicBezTo>
                  <a:cubicBezTo>
                    <a:pt x="284" y="218"/>
                    <a:pt x="284" y="219"/>
                    <a:pt x="284" y="219"/>
                  </a:cubicBezTo>
                  <a:cubicBezTo>
                    <a:pt x="285" y="219"/>
                    <a:pt x="285" y="219"/>
                    <a:pt x="285" y="219"/>
                  </a:cubicBezTo>
                  <a:cubicBezTo>
                    <a:pt x="285" y="219"/>
                    <a:pt x="285" y="219"/>
                    <a:pt x="285" y="219"/>
                  </a:cubicBezTo>
                  <a:cubicBezTo>
                    <a:pt x="284" y="220"/>
                    <a:pt x="285" y="219"/>
                    <a:pt x="284" y="220"/>
                  </a:cubicBezTo>
                  <a:cubicBezTo>
                    <a:pt x="284" y="220"/>
                    <a:pt x="284" y="221"/>
                    <a:pt x="284" y="221"/>
                  </a:cubicBezTo>
                  <a:cubicBezTo>
                    <a:pt x="282" y="221"/>
                    <a:pt x="282" y="221"/>
                    <a:pt x="282" y="221"/>
                  </a:cubicBezTo>
                  <a:cubicBezTo>
                    <a:pt x="282" y="222"/>
                    <a:pt x="282" y="222"/>
                    <a:pt x="282" y="223"/>
                  </a:cubicBezTo>
                  <a:cubicBezTo>
                    <a:pt x="282" y="223"/>
                    <a:pt x="282" y="223"/>
                    <a:pt x="282" y="223"/>
                  </a:cubicBezTo>
                  <a:cubicBezTo>
                    <a:pt x="282" y="224"/>
                    <a:pt x="282" y="224"/>
                    <a:pt x="282" y="224"/>
                  </a:cubicBezTo>
                  <a:cubicBezTo>
                    <a:pt x="283" y="224"/>
                    <a:pt x="283" y="224"/>
                    <a:pt x="283" y="224"/>
                  </a:cubicBezTo>
                  <a:cubicBezTo>
                    <a:pt x="283" y="223"/>
                    <a:pt x="283" y="223"/>
                    <a:pt x="283" y="223"/>
                  </a:cubicBezTo>
                  <a:cubicBezTo>
                    <a:pt x="284" y="223"/>
                    <a:pt x="284" y="223"/>
                    <a:pt x="284" y="223"/>
                  </a:cubicBezTo>
                  <a:cubicBezTo>
                    <a:pt x="284" y="224"/>
                    <a:pt x="284" y="224"/>
                    <a:pt x="284" y="224"/>
                  </a:cubicBezTo>
                  <a:cubicBezTo>
                    <a:pt x="283" y="224"/>
                    <a:pt x="281" y="225"/>
                    <a:pt x="280" y="225"/>
                  </a:cubicBezTo>
                  <a:cubicBezTo>
                    <a:pt x="281" y="226"/>
                    <a:pt x="281" y="227"/>
                    <a:pt x="282" y="227"/>
                  </a:cubicBezTo>
                  <a:cubicBezTo>
                    <a:pt x="284" y="227"/>
                    <a:pt x="284" y="227"/>
                    <a:pt x="284" y="227"/>
                  </a:cubicBezTo>
                  <a:cubicBezTo>
                    <a:pt x="284" y="227"/>
                    <a:pt x="284" y="227"/>
                    <a:pt x="284" y="227"/>
                  </a:cubicBezTo>
                  <a:cubicBezTo>
                    <a:pt x="286" y="227"/>
                    <a:pt x="286" y="227"/>
                    <a:pt x="286" y="227"/>
                  </a:cubicBezTo>
                  <a:cubicBezTo>
                    <a:pt x="286" y="227"/>
                    <a:pt x="286" y="227"/>
                    <a:pt x="286" y="227"/>
                  </a:cubicBezTo>
                  <a:cubicBezTo>
                    <a:pt x="285" y="228"/>
                    <a:pt x="284" y="228"/>
                    <a:pt x="284" y="228"/>
                  </a:cubicBezTo>
                  <a:cubicBezTo>
                    <a:pt x="284" y="230"/>
                    <a:pt x="284" y="230"/>
                    <a:pt x="284" y="230"/>
                  </a:cubicBezTo>
                  <a:cubicBezTo>
                    <a:pt x="285" y="230"/>
                    <a:pt x="286" y="230"/>
                    <a:pt x="287" y="230"/>
                  </a:cubicBezTo>
                  <a:cubicBezTo>
                    <a:pt x="287" y="230"/>
                    <a:pt x="287" y="230"/>
                    <a:pt x="288" y="230"/>
                  </a:cubicBezTo>
                  <a:cubicBezTo>
                    <a:pt x="288" y="230"/>
                    <a:pt x="288" y="230"/>
                    <a:pt x="288" y="230"/>
                  </a:cubicBezTo>
                  <a:cubicBezTo>
                    <a:pt x="288" y="230"/>
                    <a:pt x="288" y="230"/>
                    <a:pt x="288" y="230"/>
                  </a:cubicBezTo>
                  <a:cubicBezTo>
                    <a:pt x="289" y="229"/>
                    <a:pt x="290" y="229"/>
                    <a:pt x="290" y="228"/>
                  </a:cubicBezTo>
                  <a:cubicBezTo>
                    <a:pt x="292" y="228"/>
                    <a:pt x="292" y="228"/>
                    <a:pt x="292" y="228"/>
                  </a:cubicBezTo>
                  <a:cubicBezTo>
                    <a:pt x="292" y="229"/>
                    <a:pt x="292" y="229"/>
                    <a:pt x="292" y="229"/>
                  </a:cubicBezTo>
                  <a:cubicBezTo>
                    <a:pt x="290" y="230"/>
                    <a:pt x="289" y="230"/>
                    <a:pt x="288" y="232"/>
                  </a:cubicBezTo>
                  <a:cubicBezTo>
                    <a:pt x="288" y="232"/>
                    <a:pt x="288" y="232"/>
                    <a:pt x="288" y="232"/>
                  </a:cubicBezTo>
                  <a:cubicBezTo>
                    <a:pt x="288" y="232"/>
                    <a:pt x="288" y="232"/>
                    <a:pt x="288" y="232"/>
                  </a:cubicBezTo>
                  <a:cubicBezTo>
                    <a:pt x="290" y="233"/>
                    <a:pt x="289" y="233"/>
                    <a:pt x="291" y="234"/>
                  </a:cubicBezTo>
                  <a:cubicBezTo>
                    <a:pt x="291" y="235"/>
                    <a:pt x="291" y="235"/>
                    <a:pt x="291" y="235"/>
                  </a:cubicBezTo>
                  <a:cubicBezTo>
                    <a:pt x="290" y="235"/>
                    <a:pt x="289" y="235"/>
                    <a:pt x="289" y="235"/>
                  </a:cubicBezTo>
                  <a:cubicBezTo>
                    <a:pt x="289" y="237"/>
                    <a:pt x="289" y="237"/>
                    <a:pt x="289" y="237"/>
                  </a:cubicBezTo>
                  <a:cubicBezTo>
                    <a:pt x="291" y="237"/>
                    <a:pt x="291" y="237"/>
                    <a:pt x="291" y="237"/>
                  </a:cubicBezTo>
                  <a:cubicBezTo>
                    <a:pt x="291" y="238"/>
                    <a:pt x="291" y="238"/>
                    <a:pt x="292" y="239"/>
                  </a:cubicBezTo>
                  <a:cubicBezTo>
                    <a:pt x="293" y="239"/>
                    <a:pt x="293" y="239"/>
                    <a:pt x="293" y="239"/>
                  </a:cubicBezTo>
                  <a:cubicBezTo>
                    <a:pt x="293" y="239"/>
                    <a:pt x="293" y="239"/>
                    <a:pt x="293" y="239"/>
                  </a:cubicBezTo>
                  <a:cubicBezTo>
                    <a:pt x="292" y="240"/>
                    <a:pt x="292" y="240"/>
                    <a:pt x="292" y="241"/>
                  </a:cubicBezTo>
                  <a:cubicBezTo>
                    <a:pt x="291" y="241"/>
                    <a:pt x="291" y="241"/>
                    <a:pt x="291" y="241"/>
                  </a:cubicBezTo>
                  <a:cubicBezTo>
                    <a:pt x="292" y="242"/>
                    <a:pt x="292" y="242"/>
                    <a:pt x="292" y="243"/>
                  </a:cubicBezTo>
                  <a:cubicBezTo>
                    <a:pt x="294" y="243"/>
                    <a:pt x="294" y="242"/>
                    <a:pt x="295" y="241"/>
                  </a:cubicBezTo>
                  <a:cubicBezTo>
                    <a:pt x="296" y="240"/>
                    <a:pt x="296" y="240"/>
                    <a:pt x="296" y="240"/>
                  </a:cubicBezTo>
                  <a:cubicBezTo>
                    <a:pt x="296" y="240"/>
                    <a:pt x="296" y="240"/>
                    <a:pt x="296" y="240"/>
                  </a:cubicBezTo>
                  <a:cubicBezTo>
                    <a:pt x="298" y="240"/>
                    <a:pt x="298" y="240"/>
                    <a:pt x="298" y="240"/>
                  </a:cubicBezTo>
                  <a:cubicBezTo>
                    <a:pt x="299" y="239"/>
                    <a:pt x="299" y="239"/>
                    <a:pt x="299" y="238"/>
                  </a:cubicBezTo>
                  <a:cubicBezTo>
                    <a:pt x="300" y="239"/>
                    <a:pt x="301" y="239"/>
                    <a:pt x="302" y="239"/>
                  </a:cubicBezTo>
                  <a:cubicBezTo>
                    <a:pt x="301" y="241"/>
                    <a:pt x="301" y="240"/>
                    <a:pt x="302" y="242"/>
                  </a:cubicBezTo>
                  <a:cubicBezTo>
                    <a:pt x="300" y="242"/>
                    <a:pt x="301" y="242"/>
                    <a:pt x="299" y="241"/>
                  </a:cubicBezTo>
                  <a:cubicBezTo>
                    <a:pt x="299" y="242"/>
                    <a:pt x="299" y="243"/>
                    <a:pt x="299" y="244"/>
                  </a:cubicBezTo>
                  <a:cubicBezTo>
                    <a:pt x="297" y="244"/>
                    <a:pt x="296" y="245"/>
                    <a:pt x="293" y="245"/>
                  </a:cubicBezTo>
                  <a:cubicBezTo>
                    <a:pt x="293" y="246"/>
                    <a:pt x="293" y="246"/>
                    <a:pt x="293" y="246"/>
                  </a:cubicBezTo>
                  <a:cubicBezTo>
                    <a:pt x="297" y="246"/>
                    <a:pt x="297" y="246"/>
                    <a:pt x="297" y="246"/>
                  </a:cubicBezTo>
                  <a:cubicBezTo>
                    <a:pt x="297" y="247"/>
                    <a:pt x="297" y="247"/>
                    <a:pt x="297" y="247"/>
                  </a:cubicBezTo>
                  <a:cubicBezTo>
                    <a:pt x="294" y="247"/>
                    <a:pt x="294" y="247"/>
                    <a:pt x="294" y="247"/>
                  </a:cubicBezTo>
                  <a:cubicBezTo>
                    <a:pt x="294" y="248"/>
                    <a:pt x="294" y="248"/>
                    <a:pt x="294" y="248"/>
                  </a:cubicBezTo>
                  <a:cubicBezTo>
                    <a:pt x="293" y="248"/>
                    <a:pt x="293" y="248"/>
                    <a:pt x="293" y="248"/>
                  </a:cubicBezTo>
                  <a:cubicBezTo>
                    <a:pt x="293" y="248"/>
                    <a:pt x="294" y="249"/>
                    <a:pt x="294" y="250"/>
                  </a:cubicBezTo>
                  <a:cubicBezTo>
                    <a:pt x="295" y="250"/>
                    <a:pt x="295" y="250"/>
                    <a:pt x="295" y="250"/>
                  </a:cubicBezTo>
                  <a:cubicBezTo>
                    <a:pt x="295" y="250"/>
                    <a:pt x="295" y="250"/>
                    <a:pt x="295" y="250"/>
                  </a:cubicBezTo>
                  <a:cubicBezTo>
                    <a:pt x="295" y="251"/>
                    <a:pt x="295" y="250"/>
                    <a:pt x="294" y="251"/>
                  </a:cubicBezTo>
                  <a:cubicBezTo>
                    <a:pt x="295" y="251"/>
                    <a:pt x="295" y="252"/>
                    <a:pt x="295" y="252"/>
                  </a:cubicBezTo>
                  <a:cubicBezTo>
                    <a:pt x="296" y="252"/>
                    <a:pt x="297" y="252"/>
                    <a:pt x="298" y="252"/>
                  </a:cubicBezTo>
                  <a:cubicBezTo>
                    <a:pt x="298" y="254"/>
                    <a:pt x="298" y="254"/>
                    <a:pt x="298" y="254"/>
                  </a:cubicBezTo>
                  <a:cubicBezTo>
                    <a:pt x="298" y="254"/>
                    <a:pt x="298" y="254"/>
                    <a:pt x="298" y="254"/>
                  </a:cubicBezTo>
                  <a:cubicBezTo>
                    <a:pt x="298" y="254"/>
                    <a:pt x="298" y="254"/>
                    <a:pt x="298" y="254"/>
                  </a:cubicBezTo>
                  <a:cubicBezTo>
                    <a:pt x="297" y="254"/>
                    <a:pt x="297" y="254"/>
                    <a:pt x="297" y="254"/>
                  </a:cubicBezTo>
                  <a:cubicBezTo>
                    <a:pt x="297" y="255"/>
                    <a:pt x="297" y="255"/>
                    <a:pt x="297" y="255"/>
                  </a:cubicBezTo>
                  <a:cubicBezTo>
                    <a:pt x="297" y="256"/>
                    <a:pt x="297" y="256"/>
                    <a:pt x="297" y="256"/>
                  </a:cubicBezTo>
                  <a:cubicBezTo>
                    <a:pt x="299" y="256"/>
                    <a:pt x="299" y="256"/>
                    <a:pt x="299" y="256"/>
                  </a:cubicBezTo>
                  <a:cubicBezTo>
                    <a:pt x="299" y="256"/>
                    <a:pt x="299" y="256"/>
                    <a:pt x="299" y="256"/>
                  </a:cubicBezTo>
                  <a:cubicBezTo>
                    <a:pt x="298" y="256"/>
                    <a:pt x="298" y="256"/>
                    <a:pt x="298" y="256"/>
                  </a:cubicBezTo>
                  <a:cubicBezTo>
                    <a:pt x="298" y="258"/>
                    <a:pt x="298" y="258"/>
                    <a:pt x="298" y="258"/>
                  </a:cubicBezTo>
                  <a:cubicBezTo>
                    <a:pt x="299" y="258"/>
                    <a:pt x="299" y="258"/>
                    <a:pt x="299" y="258"/>
                  </a:cubicBezTo>
                  <a:cubicBezTo>
                    <a:pt x="299" y="259"/>
                    <a:pt x="299" y="258"/>
                    <a:pt x="299" y="259"/>
                  </a:cubicBezTo>
                  <a:cubicBezTo>
                    <a:pt x="300" y="258"/>
                    <a:pt x="300" y="257"/>
                    <a:pt x="301" y="257"/>
                  </a:cubicBezTo>
                  <a:cubicBezTo>
                    <a:pt x="303" y="257"/>
                    <a:pt x="303" y="257"/>
                    <a:pt x="303" y="257"/>
                  </a:cubicBezTo>
                  <a:cubicBezTo>
                    <a:pt x="303" y="257"/>
                    <a:pt x="303" y="257"/>
                    <a:pt x="303" y="257"/>
                  </a:cubicBezTo>
                  <a:cubicBezTo>
                    <a:pt x="302" y="258"/>
                    <a:pt x="302" y="259"/>
                    <a:pt x="302" y="261"/>
                  </a:cubicBezTo>
                  <a:cubicBezTo>
                    <a:pt x="303" y="261"/>
                    <a:pt x="303" y="261"/>
                    <a:pt x="303" y="262"/>
                  </a:cubicBezTo>
                  <a:cubicBezTo>
                    <a:pt x="305" y="262"/>
                    <a:pt x="304" y="261"/>
                    <a:pt x="306" y="261"/>
                  </a:cubicBezTo>
                  <a:cubicBezTo>
                    <a:pt x="306" y="261"/>
                    <a:pt x="306" y="261"/>
                    <a:pt x="306" y="261"/>
                  </a:cubicBezTo>
                  <a:cubicBezTo>
                    <a:pt x="306" y="261"/>
                    <a:pt x="306" y="261"/>
                    <a:pt x="306" y="261"/>
                  </a:cubicBezTo>
                  <a:cubicBezTo>
                    <a:pt x="306" y="262"/>
                    <a:pt x="306" y="264"/>
                    <a:pt x="306" y="265"/>
                  </a:cubicBezTo>
                  <a:cubicBezTo>
                    <a:pt x="307" y="265"/>
                    <a:pt x="307" y="265"/>
                    <a:pt x="308" y="264"/>
                  </a:cubicBezTo>
                  <a:cubicBezTo>
                    <a:pt x="308" y="264"/>
                    <a:pt x="308" y="264"/>
                    <a:pt x="308" y="264"/>
                  </a:cubicBezTo>
                  <a:cubicBezTo>
                    <a:pt x="309" y="263"/>
                    <a:pt x="309" y="264"/>
                    <a:pt x="310" y="263"/>
                  </a:cubicBezTo>
                  <a:cubicBezTo>
                    <a:pt x="312" y="263"/>
                    <a:pt x="312" y="263"/>
                    <a:pt x="312" y="263"/>
                  </a:cubicBezTo>
                  <a:cubicBezTo>
                    <a:pt x="312" y="263"/>
                    <a:pt x="312" y="263"/>
                    <a:pt x="312" y="263"/>
                  </a:cubicBezTo>
                  <a:cubicBezTo>
                    <a:pt x="311" y="264"/>
                    <a:pt x="311" y="265"/>
                    <a:pt x="311" y="266"/>
                  </a:cubicBezTo>
                  <a:cubicBezTo>
                    <a:pt x="312" y="266"/>
                    <a:pt x="312" y="266"/>
                    <a:pt x="312" y="266"/>
                  </a:cubicBezTo>
                  <a:cubicBezTo>
                    <a:pt x="312" y="267"/>
                    <a:pt x="312" y="267"/>
                    <a:pt x="312" y="267"/>
                  </a:cubicBezTo>
                  <a:cubicBezTo>
                    <a:pt x="312" y="267"/>
                    <a:pt x="312" y="267"/>
                    <a:pt x="312" y="267"/>
                  </a:cubicBezTo>
                  <a:cubicBezTo>
                    <a:pt x="313" y="267"/>
                    <a:pt x="314" y="266"/>
                    <a:pt x="314" y="265"/>
                  </a:cubicBezTo>
                  <a:cubicBezTo>
                    <a:pt x="314" y="265"/>
                    <a:pt x="314" y="265"/>
                    <a:pt x="314" y="265"/>
                  </a:cubicBezTo>
                  <a:cubicBezTo>
                    <a:pt x="314" y="265"/>
                    <a:pt x="314" y="265"/>
                    <a:pt x="314" y="265"/>
                  </a:cubicBezTo>
                  <a:cubicBezTo>
                    <a:pt x="314" y="267"/>
                    <a:pt x="314" y="268"/>
                    <a:pt x="312" y="268"/>
                  </a:cubicBezTo>
                  <a:cubicBezTo>
                    <a:pt x="312" y="269"/>
                    <a:pt x="312" y="269"/>
                    <a:pt x="312" y="269"/>
                  </a:cubicBezTo>
                  <a:cubicBezTo>
                    <a:pt x="313" y="269"/>
                    <a:pt x="313" y="269"/>
                    <a:pt x="314" y="268"/>
                  </a:cubicBezTo>
                  <a:cubicBezTo>
                    <a:pt x="314" y="269"/>
                    <a:pt x="315" y="269"/>
                    <a:pt x="315" y="270"/>
                  </a:cubicBezTo>
                  <a:cubicBezTo>
                    <a:pt x="315" y="270"/>
                    <a:pt x="315" y="270"/>
                    <a:pt x="315" y="270"/>
                  </a:cubicBezTo>
                  <a:cubicBezTo>
                    <a:pt x="315" y="270"/>
                    <a:pt x="315" y="270"/>
                    <a:pt x="315" y="270"/>
                  </a:cubicBezTo>
                  <a:cubicBezTo>
                    <a:pt x="315" y="271"/>
                    <a:pt x="314" y="272"/>
                    <a:pt x="314" y="273"/>
                  </a:cubicBezTo>
                  <a:cubicBezTo>
                    <a:pt x="314" y="273"/>
                    <a:pt x="314" y="273"/>
                    <a:pt x="314" y="273"/>
                  </a:cubicBezTo>
                  <a:cubicBezTo>
                    <a:pt x="314" y="273"/>
                    <a:pt x="314" y="273"/>
                    <a:pt x="314" y="273"/>
                  </a:cubicBezTo>
                  <a:cubicBezTo>
                    <a:pt x="314" y="273"/>
                    <a:pt x="314" y="273"/>
                    <a:pt x="314" y="273"/>
                  </a:cubicBezTo>
                  <a:cubicBezTo>
                    <a:pt x="314" y="273"/>
                    <a:pt x="314" y="273"/>
                    <a:pt x="314" y="273"/>
                  </a:cubicBezTo>
                  <a:cubicBezTo>
                    <a:pt x="315" y="273"/>
                    <a:pt x="316" y="273"/>
                    <a:pt x="317" y="273"/>
                  </a:cubicBezTo>
                  <a:cubicBezTo>
                    <a:pt x="317" y="272"/>
                    <a:pt x="317" y="272"/>
                    <a:pt x="317" y="272"/>
                  </a:cubicBezTo>
                  <a:cubicBezTo>
                    <a:pt x="318" y="272"/>
                    <a:pt x="317" y="272"/>
                    <a:pt x="318" y="272"/>
                  </a:cubicBezTo>
                  <a:cubicBezTo>
                    <a:pt x="318" y="272"/>
                    <a:pt x="318" y="272"/>
                    <a:pt x="318" y="272"/>
                  </a:cubicBezTo>
                  <a:cubicBezTo>
                    <a:pt x="318" y="272"/>
                    <a:pt x="318" y="272"/>
                    <a:pt x="318" y="272"/>
                  </a:cubicBezTo>
                  <a:cubicBezTo>
                    <a:pt x="318" y="273"/>
                    <a:pt x="318" y="272"/>
                    <a:pt x="318" y="273"/>
                  </a:cubicBezTo>
                  <a:cubicBezTo>
                    <a:pt x="318" y="273"/>
                    <a:pt x="318" y="273"/>
                    <a:pt x="318" y="273"/>
                  </a:cubicBezTo>
                  <a:cubicBezTo>
                    <a:pt x="317" y="273"/>
                    <a:pt x="316" y="273"/>
                    <a:pt x="315" y="274"/>
                  </a:cubicBezTo>
                  <a:cubicBezTo>
                    <a:pt x="315" y="275"/>
                    <a:pt x="315" y="275"/>
                    <a:pt x="315" y="275"/>
                  </a:cubicBezTo>
                  <a:cubicBezTo>
                    <a:pt x="318" y="275"/>
                    <a:pt x="318" y="275"/>
                    <a:pt x="318" y="275"/>
                  </a:cubicBezTo>
                  <a:cubicBezTo>
                    <a:pt x="318" y="275"/>
                    <a:pt x="318" y="275"/>
                    <a:pt x="318" y="275"/>
                  </a:cubicBezTo>
                  <a:cubicBezTo>
                    <a:pt x="318" y="276"/>
                    <a:pt x="318" y="277"/>
                    <a:pt x="317" y="278"/>
                  </a:cubicBezTo>
                  <a:cubicBezTo>
                    <a:pt x="318" y="278"/>
                    <a:pt x="319" y="278"/>
                    <a:pt x="320" y="278"/>
                  </a:cubicBezTo>
                  <a:cubicBezTo>
                    <a:pt x="320" y="278"/>
                    <a:pt x="320" y="278"/>
                    <a:pt x="320" y="278"/>
                  </a:cubicBezTo>
                  <a:cubicBezTo>
                    <a:pt x="319" y="278"/>
                    <a:pt x="319" y="278"/>
                    <a:pt x="319" y="278"/>
                  </a:cubicBezTo>
                  <a:cubicBezTo>
                    <a:pt x="319" y="280"/>
                    <a:pt x="319" y="280"/>
                    <a:pt x="319" y="280"/>
                  </a:cubicBezTo>
                  <a:cubicBezTo>
                    <a:pt x="321" y="280"/>
                    <a:pt x="321" y="280"/>
                    <a:pt x="321" y="280"/>
                  </a:cubicBezTo>
                  <a:cubicBezTo>
                    <a:pt x="321" y="279"/>
                    <a:pt x="321" y="279"/>
                    <a:pt x="321" y="279"/>
                  </a:cubicBezTo>
                  <a:cubicBezTo>
                    <a:pt x="322" y="279"/>
                    <a:pt x="322" y="279"/>
                    <a:pt x="322" y="279"/>
                  </a:cubicBezTo>
                  <a:cubicBezTo>
                    <a:pt x="323" y="278"/>
                    <a:pt x="323" y="278"/>
                    <a:pt x="323" y="278"/>
                  </a:cubicBezTo>
                  <a:cubicBezTo>
                    <a:pt x="323" y="278"/>
                    <a:pt x="323" y="278"/>
                    <a:pt x="323" y="278"/>
                  </a:cubicBezTo>
                  <a:cubicBezTo>
                    <a:pt x="324" y="278"/>
                    <a:pt x="324" y="279"/>
                    <a:pt x="324" y="279"/>
                  </a:cubicBezTo>
                  <a:cubicBezTo>
                    <a:pt x="325" y="279"/>
                    <a:pt x="325" y="279"/>
                    <a:pt x="326" y="278"/>
                  </a:cubicBezTo>
                  <a:cubicBezTo>
                    <a:pt x="326" y="278"/>
                    <a:pt x="326" y="278"/>
                    <a:pt x="326" y="278"/>
                  </a:cubicBezTo>
                  <a:cubicBezTo>
                    <a:pt x="328" y="278"/>
                    <a:pt x="328" y="278"/>
                    <a:pt x="328" y="278"/>
                  </a:cubicBezTo>
                  <a:cubicBezTo>
                    <a:pt x="328" y="278"/>
                    <a:pt x="328" y="278"/>
                    <a:pt x="328" y="278"/>
                  </a:cubicBezTo>
                  <a:cubicBezTo>
                    <a:pt x="330" y="276"/>
                    <a:pt x="328" y="277"/>
                    <a:pt x="329" y="275"/>
                  </a:cubicBezTo>
                  <a:cubicBezTo>
                    <a:pt x="330" y="275"/>
                    <a:pt x="330" y="274"/>
                    <a:pt x="331" y="274"/>
                  </a:cubicBezTo>
                  <a:cubicBezTo>
                    <a:pt x="331" y="273"/>
                    <a:pt x="331" y="273"/>
                    <a:pt x="331" y="273"/>
                  </a:cubicBezTo>
                  <a:cubicBezTo>
                    <a:pt x="331" y="273"/>
                    <a:pt x="331" y="273"/>
                    <a:pt x="332" y="273"/>
                  </a:cubicBezTo>
                  <a:cubicBezTo>
                    <a:pt x="332" y="273"/>
                    <a:pt x="332" y="273"/>
                    <a:pt x="332" y="273"/>
                  </a:cubicBezTo>
                  <a:cubicBezTo>
                    <a:pt x="332" y="273"/>
                    <a:pt x="332" y="273"/>
                    <a:pt x="332" y="273"/>
                  </a:cubicBezTo>
                  <a:cubicBezTo>
                    <a:pt x="332" y="273"/>
                    <a:pt x="332" y="273"/>
                    <a:pt x="332" y="273"/>
                  </a:cubicBezTo>
                  <a:cubicBezTo>
                    <a:pt x="332" y="273"/>
                    <a:pt x="332" y="273"/>
                    <a:pt x="332" y="274"/>
                  </a:cubicBezTo>
                  <a:cubicBezTo>
                    <a:pt x="332" y="276"/>
                    <a:pt x="331" y="276"/>
                    <a:pt x="331" y="278"/>
                  </a:cubicBezTo>
                  <a:cubicBezTo>
                    <a:pt x="332" y="277"/>
                    <a:pt x="332" y="277"/>
                    <a:pt x="333" y="277"/>
                  </a:cubicBezTo>
                  <a:cubicBezTo>
                    <a:pt x="333" y="278"/>
                    <a:pt x="333" y="278"/>
                    <a:pt x="333" y="278"/>
                  </a:cubicBezTo>
                  <a:cubicBezTo>
                    <a:pt x="331" y="278"/>
                    <a:pt x="332" y="278"/>
                    <a:pt x="331" y="279"/>
                  </a:cubicBezTo>
                  <a:cubicBezTo>
                    <a:pt x="330" y="279"/>
                    <a:pt x="330" y="279"/>
                    <a:pt x="330" y="279"/>
                  </a:cubicBezTo>
                  <a:cubicBezTo>
                    <a:pt x="330" y="279"/>
                    <a:pt x="330" y="279"/>
                    <a:pt x="330" y="279"/>
                  </a:cubicBezTo>
                  <a:cubicBezTo>
                    <a:pt x="334" y="279"/>
                    <a:pt x="334" y="279"/>
                    <a:pt x="334" y="279"/>
                  </a:cubicBezTo>
                  <a:cubicBezTo>
                    <a:pt x="334" y="279"/>
                    <a:pt x="334" y="279"/>
                    <a:pt x="334" y="279"/>
                  </a:cubicBezTo>
                  <a:cubicBezTo>
                    <a:pt x="335" y="279"/>
                    <a:pt x="335" y="279"/>
                    <a:pt x="335" y="279"/>
                  </a:cubicBezTo>
                  <a:cubicBezTo>
                    <a:pt x="335" y="279"/>
                    <a:pt x="335" y="279"/>
                    <a:pt x="335" y="279"/>
                  </a:cubicBezTo>
                  <a:cubicBezTo>
                    <a:pt x="334" y="280"/>
                    <a:pt x="334" y="281"/>
                    <a:pt x="334" y="281"/>
                  </a:cubicBezTo>
                  <a:cubicBezTo>
                    <a:pt x="335" y="281"/>
                    <a:pt x="335" y="281"/>
                    <a:pt x="335" y="281"/>
                  </a:cubicBezTo>
                  <a:cubicBezTo>
                    <a:pt x="336" y="282"/>
                    <a:pt x="335" y="282"/>
                    <a:pt x="336" y="282"/>
                  </a:cubicBezTo>
                  <a:cubicBezTo>
                    <a:pt x="337" y="281"/>
                    <a:pt x="337" y="281"/>
                    <a:pt x="337" y="281"/>
                  </a:cubicBezTo>
                  <a:cubicBezTo>
                    <a:pt x="337" y="279"/>
                    <a:pt x="337" y="279"/>
                    <a:pt x="337" y="279"/>
                  </a:cubicBezTo>
                  <a:cubicBezTo>
                    <a:pt x="338" y="279"/>
                    <a:pt x="338" y="279"/>
                    <a:pt x="338" y="279"/>
                  </a:cubicBezTo>
                  <a:cubicBezTo>
                    <a:pt x="339" y="280"/>
                    <a:pt x="338" y="280"/>
                    <a:pt x="339" y="280"/>
                  </a:cubicBezTo>
                  <a:cubicBezTo>
                    <a:pt x="339" y="281"/>
                    <a:pt x="339" y="281"/>
                    <a:pt x="339" y="281"/>
                  </a:cubicBezTo>
                  <a:cubicBezTo>
                    <a:pt x="341" y="280"/>
                    <a:pt x="341" y="280"/>
                    <a:pt x="341" y="280"/>
                  </a:cubicBezTo>
                  <a:cubicBezTo>
                    <a:pt x="341" y="279"/>
                    <a:pt x="341" y="279"/>
                    <a:pt x="341" y="279"/>
                  </a:cubicBezTo>
                  <a:cubicBezTo>
                    <a:pt x="341" y="279"/>
                    <a:pt x="341" y="279"/>
                    <a:pt x="341" y="279"/>
                  </a:cubicBezTo>
                  <a:cubicBezTo>
                    <a:pt x="341" y="282"/>
                    <a:pt x="341" y="282"/>
                    <a:pt x="341" y="282"/>
                  </a:cubicBezTo>
                  <a:cubicBezTo>
                    <a:pt x="339" y="283"/>
                    <a:pt x="340" y="284"/>
                    <a:pt x="338" y="285"/>
                  </a:cubicBezTo>
                  <a:cubicBezTo>
                    <a:pt x="338" y="285"/>
                    <a:pt x="338" y="285"/>
                    <a:pt x="338" y="285"/>
                  </a:cubicBezTo>
                  <a:cubicBezTo>
                    <a:pt x="340" y="285"/>
                    <a:pt x="340" y="283"/>
                    <a:pt x="342" y="282"/>
                  </a:cubicBezTo>
                  <a:cubicBezTo>
                    <a:pt x="342" y="282"/>
                    <a:pt x="342" y="282"/>
                    <a:pt x="342" y="282"/>
                  </a:cubicBezTo>
                  <a:cubicBezTo>
                    <a:pt x="342" y="282"/>
                    <a:pt x="342" y="282"/>
                    <a:pt x="342" y="282"/>
                  </a:cubicBezTo>
                  <a:cubicBezTo>
                    <a:pt x="342" y="282"/>
                    <a:pt x="342" y="282"/>
                    <a:pt x="342" y="282"/>
                  </a:cubicBezTo>
                  <a:cubicBezTo>
                    <a:pt x="342" y="283"/>
                    <a:pt x="342" y="283"/>
                    <a:pt x="341" y="284"/>
                  </a:cubicBezTo>
                  <a:cubicBezTo>
                    <a:pt x="341" y="285"/>
                    <a:pt x="341" y="285"/>
                    <a:pt x="342" y="286"/>
                  </a:cubicBezTo>
                  <a:cubicBezTo>
                    <a:pt x="342" y="286"/>
                    <a:pt x="342" y="286"/>
                    <a:pt x="342" y="286"/>
                  </a:cubicBezTo>
                  <a:cubicBezTo>
                    <a:pt x="343" y="286"/>
                    <a:pt x="343" y="286"/>
                    <a:pt x="344" y="286"/>
                  </a:cubicBezTo>
                  <a:cubicBezTo>
                    <a:pt x="344" y="285"/>
                    <a:pt x="344" y="284"/>
                    <a:pt x="344" y="283"/>
                  </a:cubicBezTo>
                  <a:cubicBezTo>
                    <a:pt x="345" y="283"/>
                    <a:pt x="345" y="283"/>
                    <a:pt x="345" y="283"/>
                  </a:cubicBezTo>
                  <a:cubicBezTo>
                    <a:pt x="345" y="282"/>
                    <a:pt x="345" y="282"/>
                    <a:pt x="345" y="282"/>
                  </a:cubicBezTo>
                  <a:cubicBezTo>
                    <a:pt x="345" y="282"/>
                    <a:pt x="345" y="282"/>
                    <a:pt x="345" y="282"/>
                  </a:cubicBezTo>
                  <a:cubicBezTo>
                    <a:pt x="345" y="284"/>
                    <a:pt x="346" y="284"/>
                    <a:pt x="345" y="285"/>
                  </a:cubicBezTo>
                  <a:cubicBezTo>
                    <a:pt x="345" y="286"/>
                    <a:pt x="345" y="286"/>
                    <a:pt x="345" y="286"/>
                  </a:cubicBezTo>
                  <a:cubicBezTo>
                    <a:pt x="345" y="286"/>
                    <a:pt x="345" y="286"/>
                    <a:pt x="345" y="286"/>
                  </a:cubicBezTo>
                  <a:cubicBezTo>
                    <a:pt x="345" y="287"/>
                    <a:pt x="345" y="287"/>
                    <a:pt x="345" y="287"/>
                  </a:cubicBezTo>
                  <a:cubicBezTo>
                    <a:pt x="347" y="287"/>
                    <a:pt x="347" y="287"/>
                    <a:pt x="347" y="287"/>
                  </a:cubicBezTo>
                  <a:cubicBezTo>
                    <a:pt x="347" y="288"/>
                    <a:pt x="347" y="288"/>
                    <a:pt x="348" y="288"/>
                  </a:cubicBezTo>
                  <a:cubicBezTo>
                    <a:pt x="348" y="289"/>
                    <a:pt x="348" y="289"/>
                    <a:pt x="348" y="289"/>
                  </a:cubicBezTo>
                  <a:cubicBezTo>
                    <a:pt x="350" y="288"/>
                    <a:pt x="349" y="287"/>
                    <a:pt x="351" y="287"/>
                  </a:cubicBezTo>
                  <a:cubicBezTo>
                    <a:pt x="351" y="287"/>
                    <a:pt x="351" y="287"/>
                    <a:pt x="350" y="286"/>
                  </a:cubicBezTo>
                  <a:cubicBezTo>
                    <a:pt x="350" y="286"/>
                    <a:pt x="350" y="286"/>
                    <a:pt x="350" y="286"/>
                  </a:cubicBezTo>
                  <a:cubicBezTo>
                    <a:pt x="353" y="286"/>
                    <a:pt x="353" y="286"/>
                    <a:pt x="353" y="286"/>
                  </a:cubicBezTo>
                  <a:cubicBezTo>
                    <a:pt x="353" y="285"/>
                    <a:pt x="353" y="284"/>
                    <a:pt x="352" y="284"/>
                  </a:cubicBezTo>
                  <a:cubicBezTo>
                    <a:pt x="352" y="284"/>
                    <a:pt x="352" y="284"/>
                    <a:pt x="352" y="285"/>
                  </a:cubicBezTo>
                  <a:cubicBezTo>
                    <a:pt x="352" y="285"/>
                    <a:pt x="352" y="285"/>
                    <a:pt x="352" y="285"/>
                  </a:cubicBezTo>
                  <a:cubicBezTo>
                    <a:pt x="352" y="285"/>
                    <a:pt x="351" y="285"/>
                    <a:pt x="351" y="284"/>
                  </a:cubicBezTo>
                  <a:cubicBezTo>
                    <a:pt x="351" y="284"/>
                    <a:pt x="351" y="284"/>
                    <a:pt x="351" y="284"/>
                  </a:cubicBezTo>
                  <a:cubicBezTo>
                    <a:pt x="350" y="283"/>
                    <a:pt x="351" y="284"/>
                    <a:pt x="350" y="283"/>
                  </a:cubicBezTo>
                  <a:cubicBezTo>
                    <a:pt x="351" y="283"/>
                    <a:pt x="351" y="282"/>
                    <a:pt x="352" y="282"/>
                  </a:cubicBezTo>
                  <a:cubicBezTo>
                    <a:pt x="352" y="280"/>
                    <a:pt x="352" y="281"/>
                    <a:pt x="350" y="280"/>
                  </a:cubicBezTo>
                  <a:cubicBezTo>
                    <a:pt x="350" y="280"/>
                    <a:pt x="350" y="280"/>
                    <a:pt x="350" y="280"/>
                  </a:cubicBezTo>
                  <a:cubicBezTo>
                    <a:pt x="348" y="280"/>
                    <a:pt x="348" y="280"/>
                    <a:pt x="348" y="280"/>
                  </a:cubicBezTo>
                  <a:cubicBezTo>
                    <a:pt x="348" y="279"/>
                    <a:pt x="348" y="279"/>
                    <a:pt x="348" y="279"/>
                  </a:cubicBezTo>
                  <a:cubicBezTo>
                    <a:pt x="348" y="279"/>
                    <a:pt x="348" y="279"/>
                    <a:pt x="348" y="279"/>
                  </a:cubicBezTo>
                  <a:cubicBezTo>
                    <a:pt x="348" y="279"/>
                    <a:pt x="348" y="279"/>
                    <a:pt x="348" y="279"/>
                  </a:cubicBezTo>
                  <a:cubicBezTo>
                    <a:pt x="348" y="279"/>
                    <a:pt x="348" y="279"/>
                    <a:pt x="347" y="279"/>
                  </a:cubicBezTo>
                  <a:cubicBezTo>
                    <a:pt x="348" y="279"/>
                    <a:pt x="348" y="279"/>
                    <a:pt x="349" y="278"/>
                  </a:cubicBezTo>
                  <a:cubicBezTo>
                    <a:pt x="349" y="279"/>
                    <a:pt x="349" y="279"/>
                    <a:pt x="349" y="279"/>
                  </a:cubicBezTo>
                  <a:cubicBezTo>
                    <a:pt x="351" y="279"/>
                    <a:pt x="351" y="279"/>
                    <a:pt x="351" y="279"/>
                  </a:cubicBezTo>
                  <a:cubicBezTo>
                    <a:pt x="351" y="278"/>
                    <a:pt x="351" y="278"/>
                    <a:pt x="351" y="278"/>
                  </a:cubicBezTo>
                  <a:cubicBezTo>
                    <a:pt x="351" y="278"/>
                    <a:pt x="351" y="278"/>
                    <a:pt x="351" y="278"/>
                  </a:cubicBezTo>
                  <a:cubicBezTo>
                    <a:pt x="351" y="278"/>
                    <a:pt x="351" y="278"/>
                    <a:pt x="351" y="278"/>
                  </a:cubicBezTo>
                  <a:cubicBezTo>
                    <a:pt x="351" y="277"/>
                    <a:pt x="352" y="277"/>
                    <a:pt x="352" y="277"/>
                  </a:cubicBezTo>
                  <a:cubicBezTo>
                    <a:pt x="352" y="276"/>
                    <a:pt x="352" y="275"/>
                    <a:pt x="352" y="274"/>
                  </a:cubicBezTo>
                  <a:cubicBezTo>
                    <a:pt x="354" y="274"/>
                    <a:pt x="353" y="273"/>
                    <a:pt x="355" y="272"/>
                  </a:cubicBezTo>
                  <a:cubicBezTo>
                    <a:pt x="355" y="270"/>
                    <a:pt x="355" y="270"/>
                    <a:pt x="355" y="270"/>
                  </a:cubicBezTo>
                  <a:cubicBezTo>
                    <a:pt x="353" y="270"/>
                    <a:pt x="353" y="270"/>
                    <a:pt x="353" y="270"/>
                  </a:cubicBezTo>
                  <a:cubicBezTo>
                    <a:pt x="353" y="269"/>
                    <a:pt x="353" y="269"/>
                    <a:pt x="353" y="269"/>
                  </a:cubicBezTo>
                  <a:cubicBezTo>
                    <a:pt x="355" y="269"/>
                    <a:pt x="355" y="269"/>
                    <a:pt x="355" y="269"/>
                  </a:cubicBezTo>
                  <a:cubicBezTo>
                    <a:pt x="356" y="268"/>
                    <a:pt x="356" y="267"/>
                    <a:pt x="357" y="266"/>
                  </a:cubicBezTo>
                  <a:cubicBezTo>
                    <a:pt x="357" y="266"/>
                    <a:pt x="357" y="266"/>
                    <a:pt x="357" y="266"/>
                  </a:cubicBezTo>
                  <a:cubicBezTo>
                    <a:pt x="357" y="265"/>
                    <a:pt x="357" y="265"/>
                    <a:pt x="357" y="265"/>
                  </a:cubicBezTo>
                  <a:cubicBezTo>
                    <a:pt x="357" y="265"/>
                    <a:pt x="357" y="265"/>
                    <a:pt x="357" y="265"/>
                  </a:cubicBezTo>
                  <a:cubicBezTo>
                    <a:pt x="356" y="264"/>
                    <a:pt x="356" y="264"/>
                    <a:pt x="356" y="264"/>
                  </a:cubicBezTo>
                  <a:cubicBezTo>
                    <a:pt x="356" y="264"/>
                    <a:pt x="356" y="264"/>
                    <a:pt x="356" y="264"/>
                  </a:cubicBezTo>
                  <a:cubicBezTo>
                    <a:pt x="356" y="264"/>
                    <a:pt x="356" y="262"/>
                    <a:pt x="356" y="261"/>
                  </a:cubicBezTo>
                  <a:cubicBezTo>
                    <a:pt x="357" y="261"/>
                    <a:pt x="358" y="261"/>
                    <a:pt x="359" y="262"/>
                  </a:cubicBezTo>
                  <a:cubicBezTo>
                    <a:pt x="359" y="260"/>
                    <a:pt x="359" y="259"/>
                    <a:pt x="359" y="258"/>
                  </a:cubicBezTo>
                  <a:cubicBezTo>
                    <a:pt x="358" y="258"/>
                    <a:pt x="358" y="258"/>
                    <a:pt x="358" y="258"/>
                  </a:cubicBezTo>
                  <a:cubicBezTo>
                    <a:pt x="358" y="256"/>
                    <a:pt x="358" y="257"/>
                    <a:pt x="359" y="255"/>
                  </a:cubicBezTo>
                  <a:cubicBezTo>
                    <a:pt x="360" y="255"/>
                    <a:pt x="360" y="255"/>
                    <a:pt x="360" y="255"/>
                  </a:cubicBezTo>
                  <a:cubicBezTo>
                    <a:pt x="360" y="256"/>
                    <a:pt x="360" y="256"/>
                    <a:pt x="360" y="256"/>
                  </a:cubicBezTo>
                  <a:cubicBezTo>
                    <a:pt x="361" y="257"/>
                    <a:pt x="361" y="256"/>
                    <a:pt x="361" y="257"/>
                  </a:cubicBezTo>
                  <a:cubicBezTo>
                    <a:pt x="363" y="257"/>
                    <a:pt x="363" y="257"/>
                    <a:pt x="363" y="257"/>
                  </a:cubicBezTo>
                  <a:cubicBezTo>
                    <a:pt x="362" y="256"/>
                    <a:pt x="362" y="255"/>
                    <a:pt x="362" y="254"/>
                  </a:cubicBezTo>
                  <a:cubicBezTo>
                    <a:pt x="363" y="254"/>
                    <a:pt x="363" y="254"/>
                    <a:pt x="363" y="254"/>
                  </a:cubicBezTo>
                  <a:cubicBezTo>
                    <a:pt x="363" y="253"/>
                    <a:pt x="363" y="253"/>
                    <a:pt x="363" y="253"/>
                  </a:cubicBezTo>
                  <a:cubicBezTo>
                    <a:pt x="362" y="251"/>
                    <a:pt x="364" y="251"/>
                    <a:pt x="361" y="250"/>
                  </a:cubicBezTo>
                  <a:cubicBezTo>
                    <a:pt x="361" y="250"/>
                    <a:pt x="361" y="250"/>
                    <a:pt x="361" y="250"/>
                  </a:cubicBezTo>
                  <a:cubicBezTo>
                    <a:pt x="364" y="250"/>
                    <a:pt x="363" y="251"/>
                    <a:pt x="366" y="251"/>
                  </a:cubicBezTo>
                  <a:cubicBezTo>
                    <a:pt x="366" y="249"/>
                    <a:pt x="366" y="248"/>
                    <a:pt x="366" y="246"/>
                  </a:cubicBezTo>
                  <a:cubicBezTo>
                    <a:pt x="366" y="246"/>
                    <a:pt x="366" y="246"/>
                    <a:pt x="366" y="246"/>
                  </a:cubicBezTo>
                  <a:cubicBezTo>
                    <a:pt x="367" y="245"/>
                    <a:pt x="367" y="245"/>
                    <a:pt x="368" y="243"/>
                  </a:cubicBezTo>
                  <a:cubicBezTo>
                    <a:pt x="365" y="243"/>
                    <a:pt x="364" y="243"/>
                    <a:pt x="362" y="242"/>
                  </a:cubicBezTo>
                  <a:cubicBezTo>
                    <a:pt x="362" y="241"/>
                    <a:pt x="362" y="241"/>
                    <a:pt x="362" y="241"/>
                  </a:cubicBezTo>
                  <a:cubicBezTo>
                    <a:pt x="364" y="241"/>
                    <a:pt x="364" y="241"/>
                    <a:pt x="364" y="241"/>
                  </a:cubicBezTo>
                  <a:cubicBezTo>
                    <a:pt x="364" y="242"/>
                    <a:pt x="364" y="242"/>
                    <a:pt x="364" y="242"/>
                  </a:cubicBezTo>
                  <a:cubicBezTo>
                    <a:pt x="364" y="242"/>
                    <a:pt x="364" y="242"/>
                    <a:pt x="364" y="242"/>
                  </a:cubicBezTo>
                  <a:cubicBezTo>
                    <a:pt x="366" y="242"/>
                    <a:pt x="368" y="242"/>
                    <a:pt x="369" y="241"/>
                  </a:cubicBezTo>
                  <a:cubicBezTo>
                    <a:pt x="369" y="240"/>
                    <a:pt x="370" y="239"/>
                    <a:pt x="369" y="238"/>
                  </a:cubicBezTo>
                  <a:cubicBezTo>
                    <a:pt x="369" y="238"/>
                    <a:pt x="369" y="238"/>
                    <a:pt x="369" y="238"/>
                  </a:cubicBezTo>
                  <a:cubicBezTo>
                    <a:pt x="369" y="237"/>
                    <a:pt x="368" y="237"/>
                    <a:pt x="368" y="236"/>
                  </a:cubicBezTo>
                  <a:cubicBezTo>
                    <a:pt x="367" y="236"/>
                    <a:pt x="367" y="236"/>
                    <a:pt x="367" y="236"/>
                  </a:cubicBezTo>
                  <a:cubicBezTo>
                    <a:pt x="367" y="235"/>
                    <a:pt x="366" y="234"/>
                    <a:pt x="366" y="232"/>
                  </a:cubicBezTo>
                  <a:cubicBezTo>
                    <a:pt x="367" y="232"/>
                    <a:pt x="367" y="232"/>
                    <a:pt x="367" y="232"/>
                  </a:cubicBezTo>
                  <a:cubicBezTo>
                    <a:pt x="368" y="232"/>
                    <a:pt x="368" y="232"/>
                    <a:pt x="368" y="233"/>
                  </a:cubicBezTo>
                  <a:cubicBezTo>
                    <a:pt x="371" y="232"/>
                    <a:pt x="370" y="231"/>
                    <a:pt x="372" y="230"/>
                  </a:cubicBezTo>
                  <a:cubicBezTo>
                    <a:pt x="372" y="229"/>
                    <a:pt x="371" y="228"/>
                    <a:pt x="371" y="227"/>
                  </a:cubicBezTo>
                  <a:cubicBezTo>
                    <a:pt x="373" y="228"/>
                    <a:pt x="375" y="228"/>
                    <a:pt x="377" y="228"/>
                  </a:cubicBezTo>
                  <a:cubicBezTo>
                    <a:pt x="377" y="227"/>
                    <a:pt x="377" y="227"/>
                    <a:pt x="377" y="227"/>
                  </a:cubicBezTo>
                  <a:cubicBezTo>
                    <a:pt x="379" y="227"/>
                    <a:pt x="381" y="227"/>
                    <a:pt x="383" y="227"/>
                  </a:cubicBezTo>
                  <a:cubicBezTo>
                    <a:pt x="383" y="227"/>
                    <a:pt x="383" y="227"/>
                    <a:pt x="383" y="227"/>
                  </a:cubicBezTo>
                  <a:cubicBezTo>
                    <a:pt x="384" y="227"/>
                    <a:pt x="384" y="227"/>
                    <a:pt x="384" y="227"/>
                  </a:cubicBezTo>
                  <a:cubicBezTo>
                    <a:pt x="384" y="226"/>
                    <a:pt x="385" y="226"/>
                    <a:pt x="385" y="225"/>
                  </a:cubicBezTo>
                  <a:cubicBezTo>
                    <a:pt x="386" y="225"/>
                    <a:pt x="387" y="225"/>
                    <a:pt x="388" y="224"/>
                  </a:cubicBezTo>
                  <a:cubicBezTo>
                    <a:pt x="388" y="226"/>
                    <a:pt x="388" y="228"/>
                    <a:pt x="390" y="228"/>
                  </a:cubicBezTo>
                  <a:cubicBezTo>
                    <a:pt x="390" y="229"/>
                    <a:pt x="390" y="229"/>
                    <a:pt x="390" y="229"/>
                  </a:cubicBezTo>
                  <a:cubicBezTo>
                    <a:pt x="390" y="229"/>
                    <a:pt x="390" y="229"/>
                    <a:pt x="390" y="229"/>
                  </a:cubicBezTo>
                  <a:cubicBezTo>
                    <a:pt x="391" y="228"/>
                    <a:pt x="392" y="227"/>
                    <a:pt x="392" y="226"/>
                  </a:cubicBezTo>
                  <a:cubicBezTo>
                    <a:pt x="393" y="226"/>
                    <a:pt x="393" y="226"/>
                    <a:pt x="393" y="226"/>
                  </a:cubicBezTo>
                  <a:cubicBezTo>
                    <a:pt x="393" y="225"/>
                    <a:pt x="393" y="224"/>
                    <a:pt x="394" y="224"/>
                  </a:cubicBezTo>
                  <a:cubicBezTo>
                    <a:pt x="395" y="224"/>
                    <a:pt x="396" y="224"/>
                    <a:pt x="397" y="224"/>
                  </a:cubicBezTo>
                  <a:cubicBezTo>
                    <a:pt x="397" y="225"/>
                    <a:pt x="397" y="225"/>
                    <a:pt x="397" y="226"/>
                  </a:cubicBezTo>
                  <a:cubicBezTo>
                    <a:pt x="398" y="226"/>
                    <a:pt x="398" y="226"/>
                    <a:pt x="398" y="226"/>
                  </a:cubicBezTo>
                  <a:cubicBezTo>
                    <a:pt x="398" y="225"/>
                    <a:pt x="399" y="225"/>
                    <a:pt x="399" y="224"/>
                  </a:cubicBezTo>
                  <a:cubicBezTo>
                    <a:pt x="399" y="224"/>
                    <a:pt x="401" y="223"/>
                    <a:pt x="400" y="222"/>
                  </a:cubicBezTo>
                  <a:cubicBezTo>
                    <a:pt x="399" y="222"/>
                    <a:pt x="399" y="222"/>
                    <a:pt x="399" y="222"/>
                  </a:cubicBezTo>
                  <a:cubicBezTo>
                    <a:pt x="399" y="222"/>
                    <a:pt x="399" y="222"/>
                    <a:pt x="399" y="222"/>
                  </a:cubicBezTo>
                  <a:cubicBezTo>
                    <a:pt x="401" y="222"/>
                    <a:pt x="401" y="222"/>
                    <a:pt x="401" y="222"/>
                  </a:cubicBezTo>
                  <a:cubicBezTo>
                    <a:pt x="401" y="221"/>
                    <a:pt x="401" y="221"/>
                    <a:pt x="401" y="221"/>
                  </a:cubicBezTo>
                  <a:cubicBezTo>
                    <a:pt x="401" y="221"/>
                    <a:pt x="402" y="221"/>
                    <a:pt x="402" y="221"/>
                  </a:cubicBezTo>
                  <a:cubicBezTo>
                    <a:pt x="403" y="220"/>
                    <a:pt x="403" y="219"/>
                    <a:pt x="403" y="218"/>
                  </a:cubicBezTo>
                  <a:cubicBezTo>
                    <a:pt x="403" y="218"/>
                    <a:pt x="403" y="218"/>
                    <a:pt x="403" y="218"/>
                  </a:cubicBezTo>
                  <a:cubicBezTo>
                    <a:pt x="404" y="217"/>
                    <a:pt x="404" y="216"/>
                    <a:pt x="404" y="216"/>
                  </a:cubicBezTo>
                  <a:cubicBezTo>
                    <a:pt x="404" y="216"/>
                    <a:pt x="404" y="216"/>
                    <a:pt x="405" y="216"/>
                  </a:cubicBezTo>
                  <a:cubicBezTo>
                    <a:pt x="405" y="217"/>
                    <a:pt x="405" y="217"/>
                    <a:pt x="405" y="217"/>
                  </a:cubicBezTo>
                  <a:cubicBezTo>
                    <a:pt x="405" y="217"/>
                    <a:pt x="406" y="217"/>
                    <a:pt x="406" y="216"/>
                  </a:cubicBezTo>
                  <a:cubicBezTo>
                    <a:pt x="406" y="216"/>
                    <a:pt x="407" y="215"/>
                    <a:pt x="407" y="215"/>
                  </a:cubicBezTo>
                  <a:cubicBezTo>
                    <a:pt x="407" y="215"/>
                    <a:pt x="408" y="215"/>
                    <a:pt x="409" y="214"/>
                  </a:cubicBezTo>
                  <a:cubicBezTo>
                    <a:pt x="409" y="214"/>
                    <a:pt x="409" y="214"/>
                    <a:pt x="409" y="214"/>
                  </a:cubicBezTo>
                  <a:cubicBezTo>
                    <a:pt x="410" y="213"/>
                    <a:pt x="412" y="213"/>
                    <a:pt x="413" y="212"/>
                  </a:cubicBezTo>
                  <a:cubicBezTo>
                    <a:pt x="414" y="211"/>
                    <a:pt x="415" y="210"/>
                    <a:pt x="416" y="209"/>
                  </a:cubicBezTo>
                  <a:cubicBezTo>
                    <a:pt x="416" y="208"/>
                    <a:pt x="416" y="208"/>
                    <a:pt x="416" y="208"/>
                  </a:cubicBezTo>
                  <a:cubicBezTo>
                    <a:pt x="416" y="208"/>
                    <a:pt x="417" y="208"/>
                    <a:pt x="417" y="208"/>
                  </a:cubicBezTo>
                  <a:cubicBezTo>
                    <a:pt x="418" y="207"/>
                    <a:pt x="418" y="207"/>
                    <a:pt x="418" y="206"/>
                  </a:cubicBezTo>
                  <a:cubicBezTo>
                    <a:pt x="418" y="206"/>
                    <a:pt x="419" y="206"/>
                    <a:pt x="419" y="206"/>
                  </a:cubicBezTo>
                  <a:cubicBezTo>
                    <a:pt x="419" y="206"/>
                    <a:pt x="420" y="207"/>
                    <a:pt x="420" y="207"/>
                  </a:cubicBezTo>
                  <a:cubicBezTo>
                    <a:pt x="420" y="207"/>
                    <a:pt x="421" y="206"/>
                    <a:pt x="421" y="206"/>
                  </a:cubicBezTo>
                  <a:cubicBezTo>
                    <a:pt x="422" y="204"/>
                    <a:pt x="422" y="203"/>
                    <a:pt x="422" y="201"/>
                  </a:cubicBezTo>
                  <a:cubicBezTo>
                    <a:pt x="420" y="201"/>
                    <a:pt x="420" y="201"/>
                    <a:pt x="420" y="201"/>
                  </a:cubicBezTo>
                  <a:cubicBezTo>
                    <a:pt x="420" y="200"/>
                    <a:pt x="420" y="198"/>
                    <a:pt x="419" y="198"/>
                  </a:cubicBezTo>
                  <a:cubicBezTo>
                    <a:pt x="419" y="195"/>
                    <a:pt x="419" y="195"/>
                    <a:pt x="419" y="195"/>
                  </a:cubicBezTo>
                  <a:cubicBezTo>
                    <a:pt x="419" y="195"/>
                    <a:pt x="419" y="195"/>
                    <a:pt x="419" y="195"/>
                  </a:cubicBezTo>
                  <a:cubicBezTo>
                    <a:pt x="419" y="197"/>
                    <a:pt x="419" y="197"/>
                    <a:pt x="419" y="197"/>
                  </a:cubicBezTo>
                  <a:cubicBezTo>
                    <a:pt x="420" y="197"/>
                    <a:pt x="420" y="197"/>
                    <a:pt x="420" y="197"/>
                  </a:cubicBezTo>
                  <a:cubicBezTo>
                    <a:pt x="421" y="198"/>
                    <a:pt x="421" y="198"/>
                    <a:pt x="422" y="199"/>
                  </a:cubicBezTo>
                  <a:cubicBezTo>
                    <a:pt x="423" y="200"/>
                    <a:pt x="425" y="200"/>
                    <a:pt x="426" y="200"/>
                  </a:cubicBezTo>
                  <a:cubicBezTo>
                    <a:pt x="426" y="201"/>
                    <a:pt x="426" y="201"/>
                    <a:pt x="426" y="201"/>
                  </a:cubicBezTo>
                  <a:cubicBezTo>
                    <a:pt x="429" y="201"/>
                    <a:pt x="429" y="201"/>
                    <a:pt x="429" y="201"/>
                  </a:cubicBezTo>
                  <a:cubicBezTo>
                    <a:pt x="429" y="200"/>
                    <a:pt x="429" y="200"/>
                    <a:pt x="429" y="200"/>
                  </a:cubicBezTo>
                  <a:cubicBezTo>
                    <a:pt x="430" y="201"/>
                    <a:pt x="430" y="201"/>
                    <a:pt x="431" y="201"/>
                  </a:cubicBezTo>
                  <a:cubicBezTo>
                    <a:pt x="431" y="200"/>
                    <a:pt x="431" y="200"/>
                    <a:pt x="431" y="200"/>
                  </a:cubicBezTo>
                  <a:cubicBezTo>
                    <a:pt x="432" y="200"/>
                    <a:pt x="433" y="200"/>
                    <a:pt x="434" y="199"/>
                  </a:cubicBezTo>
                  <a:cubicBezTo>
                    <a:pt x="435" y="198"/>
                    <a:pt x="435" y="198"/>
                    <a:pt x="434" y="197"/>
                  </a:cubicBezTo>
                  <a:cubicBezTo>
                    <a:pt x="436" y="197"/>
                    <a:pt x="436" y="197"/>
                    <a:pt x="436" y="197"/>
                  </a:cubicBezTo>
                  <a:cubicBezTo>
                    <a:pt x="436" y="198"/>
                    <a:pt x="436" y="198"/>
                    <a:pt x="436" y="198"/>
                  </a:cubicBezTo>
                  <a:cubicBezTo>
                    <a:pt x="436" y="198"/>
                    <a:pt x="436" y="198"/>
                    <a:pt x="436" y="198"/>
                  </a:cubicBezTo>
                  <a:cubicBezTo>
                    <a:pt x="436" y="199"/>
                    <a:pt x="436" y="199"/>
                    <a:pt x="436" y="199"/>
                  </a:cubicBezTo>
                  <a:cubicBezTo>
                    <a:pt x="438" y="199"/>
                    <a:pt x="438" y="198"/>
                    <a:pt x="440" y="198"/>
                  </a:cubicBezTo>
                  <a:cubicBezTo>
                    <a:pt x="440" y="197"/>
                    <a:pt x="440" y="197"/>
                    <a:pt x="440" y="197"/>
                  </a:cubicBezTo>
                  <a:cubicBezTo>
                    <a:pt x="441" y="197"/>
                    <a:pt x="441" y="197"/>
                    <a:pt x="441" y="197"/>
                  </a:cubicBezTo>
                  <a:cubicBezTo>
                    <a:pt x="441" y="196"/>
                    <a:pt x="441" y="196"/>
                    <a:pt x="441" y="196"/>
                  </a:cubicBezTo>
                  <a:cubicBezTo>
                    <a:pt x="442" y="196"/>
                    <a:pt x="442" y="196"/>
                    <a:pt x="442" y="196"/>
                  </a:cubicBezTo>
                  <a:cubicBezTo>
                    <a:pt x="442" y="197"/>
                    <a:pt x="442" y="197"/>
                    <a:pt x="442" y="197"/>
                  </a:cubicBezTo>
                  <a:cubicBezTo>
                    <a:pt x="443" y="197"/>
                    <a:pt x="443" y="197"/>
                    <a:pt x="445" y="198"/>
                  </a:cubicBezTo>
                  <a:cubicBezTo>
                    <a:pt x="445" y="197"/>
                    <a:pt x="445" y="197"/>
                    <a:pt x="445" y="197"/>
                  </a:cubicBezTo>
                  <a:cubicBezTo>
                    <a:pt x="447" y="197"/>
                    <a:pt x="447" y="197"/>
                    <a:pt x="447" y="197"/>
                  </a:cubicBezTo>
                  <a:cubicBezTo>
                    <a:pt x="447" y="197"/>
                    <a:pt x="447" y="197"/>
                    <a:pt x="447" y="197"/>
                  </a:cubicBezTo>
                  <a:cubicBezTo>
                    <a:pt x="448" y="197"/>
                    <a:pt x="448" y="197"/>
                    <a:pt x="449" y="196"/>
                  </a:cubicBezTo>
                  <a:cubicBezTo>
                    <a:pt x="450" y="196"/>
                    <a:pt x="450" y="196"/>
                    <a:pt x="450" y="196"/>
                  </a:cubicBezTo>
                  <a:cubicBezTo>
                    <a:pt x="451" y="196"/>
                    <a:pt x="451" y="196"/>
                    <a:pt x="452" y="196"/>
                  </a:cubicBezTo>
                  <a:cubicBezTo>
                    <a:pt x="452" y="195"/>
                    <a:pt x="452" y="195"/>
                    <a:pt x="452" y="195"/>
                  </a:cubicBezTo>
                  <a:cubicBezTo>
                    <a:pt x="455" y="194"/>
                    <a:pt x="460" y="193"/>
                    <a:pt x="461" y="192"/>
                  </a:cubicBezTo>
                  <a:cubicBezTo>
                    <a:pt x="462" y="192"/>
                    <a:pt x="462" y="192"/>
                    <a:pt x="462" y="192"/>
                  </a:cubicBezTo>
                  <a:cubicBezTo>
                    <a:pt x="461" y="191"/>
                    <a:pt x="461" y="190"/>
                    <a:pt x="461" y="189"/>
                  </a:cubicBezTo>
                  <a:cubicBezTo>
                    <a:pt x="462" y="189"/>
                    <a:pt x="462" y="189"/>
                    <a:pt x="463" y="190"/>
                  </a:cubicBezTo>
                  <a:cubicBezTo>
                    <a:pt x="465" y="190"/>
                    <a:pt x="465" y="190"/>
                    <a:pt x="466" y="189"/>
                  </a:cubicBezTo>
                  <a:cubicBezTo>
                    <a:pt x="467" y="189"/>
                    <a:pt x="467" y="189"/>
                    <a:pt x="467" y="189"/>
                  </a:cubicBezTo>
                  <a:cubicBezTo>
                    <a:pt x="466" y="188"/>
                    <a:pt x="466" y="188"/>
                    <a:pt x="466" y="188"/>
                  </a:cubicBezTo>
                  <a:cubicBezTo>
                    <a:pt x="467" y="188"/>
                    <a:pt x="467" y="188"/>
                    <a:pt x="467" y="188"/>
                  </a:cubicBezTo>
                  <a:cubicBezTo>
                    <a:pt x="467" y="187"/>
                    <a:pt x="468" y="186"/>
                    <a:pt x="469" y="186"/>
                  </a:cubicBezTo>
                  <a:cubicBezTo>
                    <a:pt x="469" y="186"/>
                    <a:pt x="469" y="186"/>
                    <a:pt x="469" y="186"/>
                  </a:cubicBezTo>
                  <a:cubicBezTo>
                    <a:pt x="469" y="186"/>
                    <a:pt x="469" y="186"/>
                    <a:pt x="469" y="186"/>
                  </a:cubicBezTo>
                  <a:cubicBezTo>
                    <a:pt x="470" y="186"/>
                    <a:pt x="470" y="186"/>
                    <a:pt x="470" y="186"/>
                  </a:cubicBezTo>
                  <a:cubicBezTo>
                    <a:pt x="470" y="186"/>
                    <a:pt x="471" y="187"/>
                    <a:pt x="471" y="187"/>
                  </a:cubicBezTo>
                  <a:cubicBezTo>
                    <a:pt x="472" y="186"/>
                    <a:pt x="472" y="186"/>
                    <a:pt x="472" y="186"/>
                  </a:cubicBezTo>
                  <a:cubicBezTo>
                    <a:pt x="473" y="186"/>
                    <a:pt x="473" y="186"/>
                    <a:pt x="473" y="186"/>
                  </a:cubicBezTo>
                  <a:cubicBezTo>
                    <a:pt x="473" y="186"/>
                    <a:pt x="473" y="186"/>
                    <a:pt x="473" y="186"/>
                  </a:cubicBezTo>
                  <a:cubicBezTo>
                    <a:pt x="473" y="186"/>
                    <a:pt x="474" y="186"/>
                    <a:pt x="474" y="186"/>
                  </a:cubicBezTo>
                  <a:cubicBezTo>
                    <a:pt x="474" y="186"/>
                    <a:pt x="474" y="186"/>
                    <a:pt x="474" y="184"/>
                  </a:cubicBezTo>
                  <a:cubicBezTo>
                    <a:pt x="475" y="185"/>
                    <a:pt x="476" y="185"/>
                    <a:pt x="478" y="185"/>
                  </a:cubicBezTo>
                  <a:cubicBezTo>
                    <a:pt x="478" y="185"/>
                    <a:pt x="479" y="185"/>
                    <a:pt x="479" y="184"/>
                  </a:cubicBezTo>
                  <a:cubicBezTo>
                    <a:pt x="480" y="184"/>
                    <a:pt x="480" y="184"/>
                    <a:pt x="480" y="184"/>
                  </a:cubicBezTo>
                  <a:cubicBezTo>
                    <a:pt x="480" y="184"/>
                    <a:pt x="481" y="184"/>
                    <a:pt x="481" y="184"/>
                  </a:cubicBezTo>
                  <a:cubicBezTo>
                    <a:pt x="481" y="184"/>
                    <a:pt x="482" y="184"/>
                    <a:pt x="482" y="184"/>
                  </a:cubicBezTo>
                  <a:cubicBezTo>
                    <a:pt x="482" y="184"/>
                    <a:pt x="482" y="184"/>
                    <a:pt x="482" y="184"/>
                  </a:cubicBezTo>
                  <a:cubicBezTo>
                    <a:pt x="483" y="183"/>
                    <a:pt x="483" y="183"/>
                    <a:pt x="483" y="182"/>
                  </a:cubicBezTo>
                  <a:cubicBezTo>
                    <a:pt x="482" y="182"/>
                    <a:pt x="482" y="182"/>
                    <a:pt x="482" y="182"/>
                  </a:cubicBezTo>
                  <a:cubicBezTo>
                    <a:pt x="483" y="181"/>
                    <a:pt x="483" y="181"/>
                    <a:pt x="483" y="180"/>
                  </a:cubicBezTo>
                  <a:cubicBezTo>
                    <a:pt x="485" y="180"/>
                    <a:pt x="485" y="181"/>
                    <a:pt x="485" y="181"/>
                  </a:cubicBezTo>
                  <a:cubicBezTo>
                    <a:pt x="486" y="180"/>
                    <a:pt x="486" y="180"/>
                    <a:pt x="486" y="180"/>
                  </a:cubicBezTo>
                  <a:cubicBezTo>
                    <a:pt x="486" y="180"/>
                    <a:pt x="486" y="180"/>
                    <a:pt x="486" y="180"/>
                  </a:cubicBezTo>
                  <a:cubicBezTo>
                    <a:pt x="485" y="180"/>
                    <a:pt x="485" y="180"/>
                    <a:pt x="485" y="180"/>
                  </a:cubicBezTo>
                  <a:cubicBezTo>
                    <a:pt x="486" y="177"/>
                    <a:pt x="489" y="176"/>
                    <a:pt x="491" y="175"/>
                  </a:cubicBezTo>
                  <a:cubicBezTo>
                    <a:pt x="492" y="174"/>
                    <a:pt x="492" y="174"/>
                    <a:pt x="492" y="174"/>
                  </a:cubicBezTo>
                  <a:cubicBezTo>
                    <a:pt x="491" y="174"/>
                    <a:pt x="491" y="174"/>
                    <a:pt x="491" y="174"/>
                  </a:cubicBezTo>
                  <a:cubicBezTo>
                    <a:pt x="489" y="174"/>
                    <a:pt x="487" y="174"/>
                    <a:pt x="485" y="174"/>
                  </a:cubicBezTo>
                  <a:cubicBezTo>
                    <a:pt x="485" y="174"/>
                    <a:pt x="485" y="174"/>
                    <a:pt x="485" y="174"/>
                  </a:cubicBezTo>
                  <a:cubicBezTo>
                    <a:pt x="482" y="174"/>
                    <a:pt x="482" y="174"/>
                    <a:pt x="482" y="174"/>
                  </a:cubicBezTo>
                  <a:cubicBezTo>
                    <a:pt x="482" y="173"/>
                    <a:pt x="482" y="173"/>
                    <a:pt x="482" y="173"/>
                  </a:cubicBezTo>
                  <a:cubicBezTo>
                    <a:pt x="480" y="173"/>
                    <a:pt x="480" y="173"/>
                    <a:pt x="480" y="173"/>
                  </a:cubicBezTo>
                  <a:cubicBezTo>
                    <a:pt x="480" y="172"/>
                    <a:pt x="480" y="172"/>
                    <a:pt x="480" y="172"/>
                  </a:cubicBezTo>
                  <a:cubicBezTo>
                    <a:pt x="479" y="172"/>
                    <a:pt x="479" y="172"/>
                    <a:pt x="479" y="172"/>
                  </a:cubicBezTo>
                  <a:cubicBezTo>
                    <a:pt x="479" y="172"/>
                    <a:pt x="479" y="172"/>
                    <a:pt x="479" y="172"/>
                  </a:cubicBezTo>
                  <a:cubicBezTo>
                    <a:pt x="477" y="172"/>
                    <a:pt x="477" y="172"/>
                    <a:pt x="477" y="172"/>
                  </a:cubicBezTo>
                  <a:cubicBezTo>
                    <a:pt x="477" y="171"/>
                    <a:pt x="477" y="171"/>
                    <a:pt x="477" y="171"/>
                  </a:cubicBezTo>
                  <a:cubicBezTo>
                    <a:pt x="477" y="172"/>
                    <a:pt x="476" y="172"/>
                    <a:pt x="475" y="172"/>
                  </a:cubicBezTo>
                  <a:cubicBezTo>
                    <a:pt x="475" y="172"/>
                    <a:pt x="475" y="171"/>
                    <a:pt x="474" y="171"/>
                  </a:cubicBezTo>
                  <a:cubicBezTo>
                    <a:pt x="474" y="171"/>
                    <a:pt x="474" y="171"/>
                    <a:pt x="474" y="171"/>
                  </a:cubicBezTo>
                  <a:cubicBezTo>
                    <a:pt x="474" y="171"/>
                    <a:pt x="474" y="171"/>
                    <a:pt x="474" y="171"/>
                  </a:cubicBezTo>
                  <a:cubicBezTo>
                    <a:pt x="472" y="171"/>
                    <a:pt x="472" y="171"/>
                    <a:pt x="472" y="171"/>
                  </a:cubicBezTo>
                  <a:cubicBezTo>
                    <a:pt x="472" y="172"/>
                    <a:pt x="472" y="172"/>
                    <a:pt x="472" y="172"/>
                  </a:cubicBezTo>
                  <a:cubicBezTo>
                    <a:pt x="470" y="172"/>
                    <a:pt x="470" y="172"/>
                    <a:pt x="470" y="172"/>
                  </a:cubicBezTo>
                  <a:cubicBezTo>
                    <a:pt x="470" y="173"/>
                    <a:pt x="470" y="173"/>
                    <a:pt x="470" y="173"/>
                  </a:cubicBezTo>
                  <a:cubicBezTo>
                    <a:pt x="469" y="173"/>
                    <a:pt x="469" y="173"/>
                    <a:pt x="469" y="173"/>
                  </a:cubicBezTo>
                  <a:cubicBezTo>
                    <a:pt x="469" y="173"/>
                    <a:pt x="469" y="173"/>
                    <a:pt x="469" y="173"/>
                  </a:cubicBezTo>
                  <a:cubicBezTo>
                    <a:pt x="468" y="174"/>
                    <a:pt x="468" y="174"/>
                    <a:pt x="467" y="174"/>
                  </a:cubicBezTo>
                  <a:cubicBezTo>
                    <a:pt x="467" y="174"/>
                    <a:pt x="466" y="173"/>
                    <a:pt x="466" y="173"/>
                  </a:cubicBezTo>
                  <a:cubicBezTo>
                    <a:pt x="465" y="173"/>
                    <a:pt x="464" y="173"/>
                    <a:pt x="464" y="173"/>
                  </a:cubicBezTo>
                  <a:cubicBezTo>
                    <a:pt x="463" y="173"/>
                    <a:pt x="463" y="173"/>
                    <a:pt x="463" y="173"/>
                  </a:cubicBezTo>
                  <a:cubicBezTo>
                    <a:pt x="460" y="173"/>
                    <a:pt x="460" y="173"/>
                    <a:pt x="460" y="173"/>
                  </a:cubicBezTo>
                  <a:cubicBezTo>
                    <a:pt x="460" y="173"/>
                    <a:pt x="460" y="173"/>
                    <a:pt x="460" y="173"/>
                  </a:cubicBezTo>
                  <a:cubicBezTo>
                    <a:pt x="462" y="173"/>
                    <a:pt x="462" y="172"/>
                    <a:pt x="463" y="172"/>
                  </a:cubicBezTo>
                  <a:cubicBezTo>
                    <a:pt x="463" y="171"/>
                    <a:pt x="463" y="170"/>
                    <a:pt x="463" y="170"/>
                  </a:cubicBezTo>
                  <a:cubicBezTo>
                    <a:pt x="460" y="170"/>
                    <a:pt x="460" y="170"/>
                    <a:pt x="460" y="170"/>
                  </a:cubicBezTo>
                  <a:cubicBezTo>
                    <a:pt x="460" y="170"/>
                    <a:pt x="460" y="170"/>
                    <a:pt x="460" y="170"/>
                  </a:cubicBezTo>
                  <a:cubicBezTo>
                    <a:pt x="460" y="170"/>
                    <a:pt x="459" y="170"/>
                    <a:pt x="458" y="170"/>
                  </a:cubicBezTo>
                  <a:cubicBezTo>
                    <a:pt x="458" y="170"/>
                    <a:pt x="457" y="170"/>
                    <a:pt x="456" y="170"/>
                  </a:cubicBezTo>
                  <a:cubicBezTo>
                    <a:pt x="456" y="170"/>
                    <a:pt x="455" y="170"/>
                    <a:pt x="455" y="170"/>
                  </a:cubicBezTo>
                  <a:cubicBezTo>
                    <a:pt x="454" y="170"/>
                    <a:pt x="453" y="170"/>
                    <a:pt x="452" y="171"/>
                  </a:cubicBezTo>
                  <a:cubicBezTo>
                    <a:pt x="452" y="171"/>
                    <a:pt x="452" y="171"/>
                    <a:pt x="452" y="171"/>
                  </a:cubicBezTo>
                  <a:cubicBezTo>
                    <a:pt x="449" y="171"/>
                    <a:pt x="449" y="171"/>
                    <a:pt x="448" y="169"/>
                  </a:cubicBezTo>
                  <a:cubicBezTo>
                    <a:pt x="448" y="169"/>
                    <a:pt x="448" y="169"/>
                    <a:pt x="448" y="169"/>
                  </a:cubicBezTo>
                  <a:cubicBezTo>
                    <a:pt x="448" y="168"/>
                    <a:pt x="448" y="167"/>
                    <a:pt x="448" y="167"/>
                  </a:cubicBezTo>
                  <a:cubicBezTo>
                    <a:pt x="451" y="166"/>
                    <a:pt x="450" y="165"/>
                    <a:pt x="452" y="164"/>
                  </a:cubicBezTo>
                  <a:cubicBezTo>
                    <a:pt x="452" y="163"/>
                    <a:pt x="452" y="163"/>
                    <a:pt x="452" y="163"/>
                  </a:cubicBezTo>
                  <a:cubicBezTo>
                    <a:pt x="454" y="163"/>
                    <a:pt x="454" y="163"/>
                    <a:pt x="454" y="164"/>
                  </a:cubicBezTo>
                  <a:cubicBezTo>
                    <a:pt x="454" y="164"/>
                    <a:pt x="454" y="164"/>
                    <a:pt x="454" y="164"/>
                  </a:cubicBezTo>
                  <a:cubicBezTo>
                    <a:pt x="462" y="164"/>
                    <a:pt x="462" y="164"/>
                    <a:pt x="462" y="164"/>
                  </a:cubicBezTo>
                  <a:cubicBezTo>
                    <a:pt x="462" y="164"/>
                    <a:pt x="462" y="164"/>
                    <a:pt x="462" y="164"/>
                  </a:cubicBezTo>
                  <a:cubicBezTo>
                    <a:pt x="462" y="164"/>
                    <a:pt x="461" y="165"/>
                    <a:pt x="462" y="165"/>
                  </a:cubicBezTo>
                  <a:cubicBezTo>
                    <a:pt x="462" y="165"/>
                    <a:pt x="462" y="165"/>
                    <a:pt x="463" y="165"/>
                  </a:cubicBezTo>
                  <a:cubicBezTo>
                    <a:pt x="463" y="165"/>
                    <a:pt x="463" y="165"/>
                    <a:pt x="463" y="165"/>
                  </a:cubicBezTo>
                  <a:cubicBezTo>
                    <a:pt x="463" y="164"/>
                    <a:pt x="463" y="164"/>
                    <a:pt x="463" y="164"/>
                  </a:cubicBezTo>
                  <a:cubicBezTo>
                    <a:pt x="464" y="164"/>
                    <a:pt x="464" y="164"/>
                    <a:pt x="465" y="164"/>
                  </a:cubicBezTo>
                  <a:cubicBezTo>
                    <a:pt x="465" y="163"/>
                    <a:pt x="465" y="163"/>
                    <a:pt x="465" y="163"/>
                  </a:cubicBezTo>
                  <a:cubicBezTo>
                    <a:pt x="470" y="163"/>
                    <a:pt x="470" y="163"/>
                    <a:pt x="470" y="163"/>
                  </a:cubicBezTo>
                  <a:cubicBezTo>
                    <a:pt x="469" y="162"/>
                    <a:pt x="469" y="161"/>
                    <a:pt x="469" y="160"/>
                  </a:cubicBezTo>
                  <a:cubicBezTo>
                    <a:pt x="467" y="160"/>
                    <a:pt x="467" y="160"/>
                    <a:pt x="467" y="160"/>
                  </a:cubicBezTo>
                  <a:cubicBezTo>
                    <a:pt x="467" y="160"/>
                    <a:pt x="467" y="160"/>
                    <a:pt x="467" y="160"/>
                  </a:cubicBezTo>
                  <a:cubicBezTo>
                    <a:pt x="467" y="160"/>
                    <a:pt x="467" y="160"/>
                    <a:pt x="467" y="160"/>
                  </a:cubicBezTo>
                  <a:cubicBezTo>
                    <a:pt x="465" y="160"/>
                    <a:pt x="464" y="160"/>
                    <a:pt x="464" y="158"/>
                  </a:cubicBezTo>
                  <a:cubicBezTo>
                    <a:pt x="462" y="158"/>
                    <a:pt x="462" y="158"/>
                    <a:pt x="462" y="158"/>
                  </a:cubicBezTo>
                  <a:cubicBezTo>
                    <a:pt x="462" y="158"/>
                    <a:pt x="462" y="158"/>
                    <a:pt x="462" y="158"/>
                  </a:cubicBezTo>
                  <a:cubicBezTo>
                    <a:pt x="453" y="158"/>
                    <a:pt x="453" y="158"/>
                    <a:pt x="453" y="158"/>
                  </a:cubicBezTo>
                  <a:cubicBezTo>
                    <a:pt x="453" y="159"/>
                    <a:pt x="453" y="159"/>
                    <a:pt x="453" y="159"/>
                  </a:cubicBezTo>
                  <a:cubicBezTo>
                    <a:pt x="452" y="159"/>
                    <a:pt x="452" y="159"/>
                    <a:pt x="452" y="159"/>
                  </a:cubicBezTo>
                  <a:cubicBezTo>
                    <a:pt x="452" y="159"/>
                    <a:pt x="452" y="159"/>
                    <a:pt x="452" y="159"/>
                  </a:cubicBezTo>
                  <a:cubicBezTo>
                    <a:pt x="449" y="159"/>
                    <a:pt x="449" y="159"/>
                    <a:pt x="449" y="159"/>
                  </a:cubicBezTo>
                  <a:cubicBezTo>
                    <a:pt x="449" y="159"/>
                    <a:pt x="449" y="159"/>
                    <a:pt x="449" y="159"/>
                  </a:cubicBezTo>
                  <a:cubicBezTo>
                    <a:pt x="449" y="159"/>
                    <a:pt x="449" y="159"/>
                    <a:pt x="449" y="159"/>
                  </a:cubicBezTo>
                  <a:cubicBezTo>
                    <a:pt x="449" y="158"/>
                    <a:pt x="449" y="158"/>
                    <a:pt x="449" y="158"/>
                  </a:cubicBezTo>
                  <a:cubicBezTo>
                    <a:pt x="449" y="158"/>
                    <a:pt x="449" y="158"/>
                    <a:pt x="449" y="158"/>
                  </a:cubicBezTo>
                  <a:cubicBezTo>
                    <a:pt x="452" y="158"/>
                    <a:pt x="452" y="158"/>
                    <a:pt x="452" y="158"/>
                  </a:cubicBezTo>
                  <a:cubicBezTo>
                    <a:pt x="452" y="158"/>
                    <a:pt x="452" y="158"/>
                    <a:pt x="452" y="158"/>
                  </a:cubicBezTo>
                  <a:cubicBezTo>
                    <a:pt x="452" y="158"/>
                    <a:pt x="452" y="158"/>
                    <a:pt x="452" y="158"/>
                  </a:cubicBezTo>
                  <a:cubicBezTo>
                    <a:pt x="452" y="157"/>
                    <a:pt x="452" y="157"/>
                    <a:pt x="452" y="157"/>
                  </a:cubicBezTo>
                  <a:cubicBezTo>
                    <a:pt x="452" y="157"/>
                    <a:pt x="452" y="157"/>
                    <a:pt x="452" y="157"/>
                  </a:cubicBezTo>
                  <a:cubicBezTo>
                    <a:pt x="451" y="156"/>
                    <a:pt x="452" y="156"/>
                    <a:pt x="450" y="156"/>
                  </a:cubicBezTo>
                  <a:cubicBezTo>
                    <a:pt x="450" y="154"/>
                    <a:pt x="450" y="154"/>
                    <a:pt x="450" y="154"/>
                  </a:cubicBezTo>
                  <a:cubicBezTo>
                    <a:pt x="451" y="154"/>
                    <a:pt x="451" y="154"/>
                    <a:pt x="451" y="154"/>
                  </a:cubicBezTo>
                  <a:cubicBezTo>
                    <a:pt x="451" y="154"/>
                    <a:pt x="451" y="154"/>
                    <a:pt x="451" y="154"/>
                  </a:cubicBezTo>
                  <a:cubicBezTo>
                    <a:pt x="452" y="154"/>
                    <a:pt x="453" y="155"/>
                    <a:pt x="454" y="156"/>
                  </a:cubicBezTo>
                  <a:cubicBezTo>
                    <a:pt x="454" y="157"/>
                    <a:pt x="454" y="157"/>
                    <a:pt x="454" y="157"/>
                  </a:cubicBezTo>
                  <a:cubicBezTo>
                    <a:pt x="455" y="156"/>
                    <a:pt x="456" y="156"/>
                    <a:pt x="457" y="156"/>
                  </a:cubicBezTo>
                  <a:cubicBezTo>
                    <a:pt x="457" y="156"/>
                    <a:pt x="457" y="156"/>
                    <a:pt x="457" y="156"/>
                  </a:cubicBezTo>
                  <a:cubicBezTo>
                    <a:pt x="459" y="156"/>
                    <a:pt x="461" y="156"/>
                    <a:pt x="463" y="156"/>
                  </a:cubicBezTo>
                  <a:cubicBezTo>
                    <a:pt x="463" y="157"/>
                    <a:pt x="463" y="157"/>
                    <a:pt x="463" y="157"/>
                  </a:cubicBezTo>
                  <a:cubicBezTo>
                    <a:pt x="464" y="157"/>
                    <a:pt x="464" y="157"/>
                    <a:pt x="464" y="157"/>
                  </a:cubicBezTo>
                  <a:cubicBezTo>
                    <a:pt x="464" y="157"/>
                    <a:pt x="464" y="157"/>
                    <a:pt x="464" y="157"/>
                  </a:cubicBezTo>
                  <a:cubicBezTo>
                    <a:pt x="467" y="157"/>
                    <a:pt x="467" y="157"/>
                    <a:pt x="467" y="157"/>
                  </a:cubicBezTo>
                  <a:cubicBezTo>
                    <a:pt x="468" y="158"/>
                    <a:pt x="468" y="159"/>
                    <a:pt x="469" y="159"/>
                  </a:cubicBezTo>
                  <a:cubicBezTo>
                    <a:pt x="471" y="160"/>
                    <a:pt x="472" y="160"/>
                    <a:pt x="474" y="160"/>
                  </a:cubicBezTo>
                  <a:cubicBezTo>
                    <a:pt x="475" y="161"/>
                    <a:pt x="476" y="162"/>
                    <a:pt x="476" y="164"/>
                  </a:cubicBezTo>
                  <a:cubicBezTo>
                    <a:pt x="477" y="164"/>
                    <a:pt x="477" y="164"/>
                    <a:pt x="477" y="164"/>
                  </a:cubicBezTo>
                  <a:cubicBezTo>
                    <a:pt x="477" y="165"/>
                    <a:pt x="478" y="166"/>
                    <a:pt x="478" y="166"/>
                  </a:cubicBezTo>
                  <a:cubicBezTo>
                    <a:pt x="479" y="167"/>
                    <a:pt x="480" y="168"/>
                    <a:pt x="481" y="169"/>
                  </a:cubicBezTo>
                  <a:cubicBezTo>
                    <a:pt x="481" y="169"/>
                    <a:pt x="482" y="170"/>
                    <a:pt x="482" y="170"/>
                  </a:cubicBezTo>
                  <a:cubicBezTo>
                    <a:pt x="483" y="170"/>
                    <a:pt x="484" y="171"/>
                    <a:pt x="485" y="171"/>
                  </a:cubicBezTo>
                  <a:cubicBezTo>
                    <a:pt x="485" y="171"/>
                    <a:pt x="485" y="171"/>
                    <a:pt x="485" y="171"/>
                  </a:cubicBezTo>
                  <a:cubicBezTo>
                    <a:pt x="486" y="172"/>
                    <a:pt x="486" y="172"/>
                    <a:pt x="487" y="172"/>
                  </a:cubicBezTo>
                  <a:cubicBezTo>
                    <a:pt x="487" y="171"/>
                    <a:pt x="487" y="172"/>
                    <a:pt x="487" y="171"/>
                  </a:cubicBezTo>
                  <a:cubicBezTo>
                    <a:pt x="487" y="171"/>
                    <a:pt x="487" y="171"/>
                    <a:pt x="487" y="171"/>
                  </a:cubicBezTo>
                  <a:cubicBezTo>
                    <a:pt x="489" y="171"/>
                    <a:pt x="490" y="171"/>
                    <a:pt x="492" y="171"/>
                  </a:cubicBezTo>
                  <a:cubicBezTo>
                    <a:pt x="492" y="172"/>
                    <a:pt x="492" y="172"/>
                    <a:pt x="492" y="172"/>
                  </a:cubicBezTo>
                  <a:cubicBezTo>
                    <a:pt x="493" y="173"/>
                    <a:pt x="493" y="173"/>
                    <a:pt x="494" y="173"/>
                  </a:cubicBezTo>
                  <a:cubicBezTo>
                    <a:pt x="495" y="172"/>
                    <a:pt x="494" y="172"/>
                    <a:pt x="495" y="172"/>
                  </a:cubicBezTo>
                  <a:cubicBezTo>
                    <a:pt x="495" y="170"/>
                    <a:pt x="495" y="170"/>
                    <a:pt x="495" y="170"/>
                  </a:cubicBezTo>
                  <a:cubicBezTo>
                    <a:pt x="494" y="170"/>
                    <a:pt x="494" y="170"/>
                    <a:pt x="494" y="170"/>
                  </a:cubicBezTo>
                  <a:cubicBezTo>
                    <a:pt x="494" y="170"/>
                    <a:pt x="494" y="170"/>
                    <a:pt x="494" y="170"/>
                  </a:cubicBezTo>
                  <a:cubicBezTo>
                    <a:pt x="493" y="169"/>
                    <a:pt x="493" y="169"/>
                    <a:pt x="493" y="169"/>
                  </a:cubicBezTo>
                  <a:cubicBezTo>
                    <a:pt x="494" y="169"/>
                    <a:pt x="494" y="169"/>
                    <a:pt x="495" y="169"/>
                  </a:cubicBezTo>
                  <a:cubicBezTo>
                    <a:pt x="494" y="168"/>
                    <a:pt x="494" y="168"/>
                    <a:pt x="494" y="168"/>
                  </a:cubicBezTo>
                  <a:cubicBezTo>
                    <a:pt x="495" y="168"/>
                    <a:pt x="495" y="168"/>
                    <a:pt x="495" y="168"/>
                  </a:cubicBezTo>
                  <a:cubicBezTo>
                    <a:pt x="495" y="166"/>
                    <a:pt x="495" y="165"/>
                    <a:pt x="495" y="164"/>
                  </a:cubicBezTo>
                  <a:cubicBezTo>
                    <a:pt x="494" y="164"/>
                    <a:pt x="494" y="164"/>
                    <a:pt x="494" y="164"/>
                  </a:cubicBezTo>
                  <a:cubicBezTo>
                    <a:pt x="494" y="162"/>
                    <a:pt x="494" y="162"/>
                    <a:pt x="492" y="162"/>
                  </a:cubicBezTo>
                  <a:cubicBezTo>
                    <a:pt x="492" y="161"/>
                    <a:pt x="492" y="160"/>
                    <a:pt x="492" y="159"/>
                  </a:cubicBezTo>
                  <a:cubicBezTo>
                    <a:pt x="490" y="159"/>
                    <a:pt x="490" y="159"/>
                    <a:pt x="490" y="159"/>
                  </a:cubicBezTo>
                  <a:cubicBezTo>
                    <a:pt x="490" y="160"/>
                    <a:pt x="490" y="159"/>
                    <a:pt x="490" y="160"/>
                  </a:cubicBezTo>
                  <a:cubicBezTo>
                    <a:pt x="490" y="160"/>
                    <a:pt x="490" y="160"/>
                    <a:pt x="490" y="160"/>
                  </a:cubicBezTo>
                  <a:cubicBezTo>
                    <a:pt x="489" y="160"/>
                    <a:pt x="489" y="160"/>
                    <a:pt x="489" y="160"/>
                  </a:cubicBezTo>
                  <a:cubicBezTo>
                    <a:pt x="489" y="159"/>
                    <a:pt x="489" y="158"/>
                    <a:pt x="490" y="157"/>
                  </a:cubicBezTo>
                  <a:cubicBezTo>
                    <a:pt x="489" y="157"/>
                    <a:pt x="488" y="157"/>
                    <a:pt x="487" y="158"/>
                  </a:cubicBezTo>
                  <a:cubicBezTo>
                    <a:pt x="487" y="156"/>
                    <a:pt x="487" y="156"/>
                    <a:pt x="487" y="156"/>
                  </a:cubicBezTo>
                  <a:cubicBezTo>
                    <a:pt x="487" y="155"/>
                    <a:pt x="487" y="155"/>
                    <a:pt x="486" y="155"/>
                  </a:cubicBezTo>
                  <a:cubicBezTo>
                    <a:pt x="485" y="155"/>
                    <a:pt x="485" y="155"/>
                    <a:pt x="485" y="155"/>
                  </a:cubicBezTo>
                  <a:cubicBezTo>
                    <a:pt x="485" y="154"/>
                    <a:pt x="485" y="154"/>
                    <a:pt x="484" y="153"/>
                  </a:cubicBezTo>
                  <a:cubicBezTo>
                    <a:pt x="483" y="153"/>
                    <a:pt x="482" y="153"/>
                    <a:pt x="481" y="153"/>
                  </a:cubicBezTo>
                  <a:cubicBezTo>
                    <a:pt x="481" y="152"/>
                    <a:pt x="480" y="151"/>
                    <a:pt x="480" y="151"/>
                  </a:cubicBezTo>
                  <a:cubicBezTo>
                    <a:pt x="479" y="150"/>
                    <a:pt x="477" y="150"/>
                    <a:pt x="476" y="150"/>
                  </a:cubicBezTo>
                  <a:cubicBezTo>
                    <a:pt x="475" y="150"/>
                    <a:pt x="475" y="150"/>
                    <a:pt x="475" y="150"/>
                  </a:cubicBezTo>
                  <a:cubicBezTo>
                    <a:pt x="475" y="150"/>
                    <a:pt x="475" y="150"/>
                    <a:pt x="475" y="150"/>
                  </a:cubicBezTo>
                  <a:cubicBezTo>
                    <a:pt x="474" y="150"/>
                    <a:pt x="473" y="150"/>
                    <a:pt x="473" y="150"/>
                  </a:cubicBezTo>
                  <a:cubicBezTo>
                    <a:pt x="473" y="150"/>
                    <a:pt x="473" y="150"/>
                    <a:pt x="473" y="150"/>
                  </a:cubicBezTo>
                  <a:cubicBezTo>
                    <a:pt x="470" y="150"/>
                    <a:pt x="470" y="150"/>
                    <a:pt x="470" y="150"/>
                  </a:cubicBezTo>
                  <a:cubicBezTo>
                    <a:pt x="470" y="150"/>
                    <a:pt x="470" y="150"/>
                    <a:pt x="470" y="150"/>
                  </a:cubicBezTo>
                  <a:cubicBezTo>
                    <a:pt x="472" y="149"/>
                    <a:pt x="473" y="149"/>
                    <a:pt x="474" y="148"/>
                  </a:cubicBezTo>
                  <a:cubicBezTo>
                    <a:pt x="475" y="148"/>
                    <a:pt x="474" y="148"/>
                    <a:pt x="475" y="147"/>
                  </a:cubicBezTo>
                  <a:cubicBezTo>
                    <a:pt x="474" y="147"/>
                    <a:pt x="474" y="147"/>
                    <a:pt x="474" y="146"/>
                  </a:cubicBezTo>
                  <a:cubicBezTo>
                    <a:pt x="473" y="146"/>
                    <a:pt x="472" y="146"/>
                    <a:pt x="471" y="145"/>
                  </a:cubicBezTo>
                  <a:cubicBezTo>
                    <a:pt x="471" y="145"/>
                    <a:pt x="471" y="145"/>
                    <a:pt x="471" y="145"/>
                  </a:cubicBezTo>
                  <a:cubicBezTo>
                    <a:pt x="470" y="145"/>
                    <a:pt x="470" y="146"/>
                    <a:pt x="469" y="146"/>
                  </a:cubicBezTo>
                  <a:cubicBezTo>
                    <a:pt x="469" y="147"/>
                    <a:pt x="469" y="147"/>
                    <a:pt x="469" y="147"/>
                  </a:cubicBezTo>
                  <a:cubicBezTo>
                    <a:pt x="466" y="147"/>
                    <a:pt x="466" y="147"/>
                    <a:pt x="466" y="147"/>
                  </a:cubicBezTo>
                  <a:cubicBezTo>
                    <a:pt x="466" y="147"/>
                    <a:pt x="465" y="148"/>
                    <a:pt x="465" y="148"/>
                  </a:cubicBezTo>
                  <a:cubicBezTo>
                    <a:pt x="465" y="148"/>
                    <a:pt x="465" y="148"/>
                    <a:pt x="465" y="148"/>
                  </a:cubicBezTo>
                  <a:cubicBezTo>
                    <a:pt x="465" y="148"/>
                    <a:pt x="465" y="148"/>
                    <a:pt x="465" y="148"/>
                  </a:cubicBezTo>
                  <a:cubicBezTo>
                    <a:pt x="463" y="148"/>
                    <a:pt x="463" y="148"/>
                    <a:pt x="463" y="148"/>
                  </a:cubicBezTo>
                  <a:cubicBezTo>
                    <a:pt x="463" y="148"/>
                    <a:pt x="462" y="148"/>
                    <a:pt x="463" y="147"/>
                  </a:cubicBezTo>
                  <a:cubicBezTo>
                    <a:pt x="463" y="147"/>
                    <a:pt x="463" y="147"/>
                    <a:pt x="463" y="146"/>
                  </a:cubicBezTo>
                  <a:cubicBezTo>
                    <a:pt x="462" y="146"/>
                    <a:pt x="462" y="146"/>
                    <a:pt x="461" y="146"/>
                  </a:cubicBezTo>
                  <a:cubicBezTo>
                    <a:pt x="461" y="146"/>
                    <a:pt x="461" y="146"/>
                    <a:pt x="459" y="146"/>
                  </a:cubicBezTo>
                  <a:cubicBezTo>
                    <a:pt x="460" y="145"/>
                    <a:pt x="460" y="145"/>
                    <a:pt x="460" y="144"/>
                  </a:cubicBezTo>
                  <a:cubicBezTo>
                    <a:pt x="459" y="144"/>
                    <a:pt x="459" y="144"/>
                    <a:pt x="458" y="144"/>
                  </a:cubicBezTo>
                  <a:cubicBezTo>
                    <a:pt x="458" y="142"/>
                    <a:pt x="458" y="142"/>
                    <a:pt x="458" y="142"/>
                  </a:cubicBezTo>
                  <a:cubicBezTo>
                    <a:pt x="457" y="142"/>
                    <a:pt x="457" y="142"/>
                    <a:pt x="457" y="142"/>
                  </a:cubicBezTo>
                  <a:cubicBezTo>
                    <a:pt x="457" y="142"/>
                    <a:pt x="457" y="142"/>
                    <a:pt x="457" y="142"/>
                  </a:cubicBezTo>
                  <a:cubicBezTo>
                    <a:pt x="459" y="142"/>
                    <a:pt x="460" y="141"/>
                    <a:pt x="461" y="141"/>
                  </a:cubicBezTo>
                  <a:cubicBezTo>
                    <a:pt x="461" y="140"/>
                    <a:pt x="461" y="140"/>
                    <a:pt x="461" y="140"/>
                  </a:cubicBezTo>
                  <a:cubicBezTo>
                    <a:pt x="459" y="140"/>
                    <a:pt x="459" y="140"/>
                    <a:pt x="459" y="140"/>
                  </a:cubicBezTo>
                  <a:cubicBezTo>
                    <a:pt x="460" y="139"/>
                    <a:pt x="461" y="139"/>
                    <a:pt x="461" y="139"/>
                  </a:cubicBezTo>
                  <a:cubicBezTo>
                    <a:pt x="462" y="139"/>
                    <a:pt x="462" y="139"/>
                    <a:pt x="463" y="139"/>
                  </a:cubicBezTo>
                  <a:cubicBezTo>
                    <a:pt x="464" y="139"/>
                    <a:pt x="464" y="139"/>
                    <a:pt x="465" y="139"/>
                  </a:cubicBezTo>
                  <a:cubicBezTo>
                    <a:pt x="465" y="139"/>
                    <a:pt x="466" y="139"/>
                    <a:pt x="466" y="139"/>
                  </a:cubicBezTo>
                  <a:cubicBezTo>
                    <a:pt x="466" y="139"/>
                    <a:pt x="466" y="139"/>
                    <a:pt x="466" y="139"/>
                  </a:cubicBezTo>
                  <a:cubicBezTo>
                    <a:pt x="467" y="139"/>
                    <a:pt x="467" y="138"/>
                    <a:pt x="468" y="138"/>
                  </a:cubicBezTo>
                  <a:cubicBezTo>
                    <a:pt x="469" y="137"/>
                    <a:pt x="469" y="137"/>
                    <a:pt x="469" y="137"/>
                  </a:cubicBezTo>
                  <a:cubicBezTo>
                    <a:pt x="469" y="137"/>
                    <a:pt x="470" y="137"/>
                    <a:pt x="471" y="137"/>
                  </a:cubicBezTo>
                  <a:cubicBezTo>
                    <a:pt x="471" y="136"/>
                    <a:pt x="471" y="136"/>
                    <a:pt x="471" y="136"/>
                  </a:cubicBezTo>
                  <a:cubicBezTo>
                    <a:pt x="472" y="136"/>
                    <a:pt x="471" y="136"/>
                    <a:pt x="472" y="135"/>
                  </a:cubicBezTo>
                  <a:cubicBezTo>
                    <a:pt x="473" y="135"/>
                    <a:pt x="474" y="135"/>
                    <a:pt x="475" y="135"/>
                  </a:cubicBezTo>
                  <a:cubicBezTo>
                    <a:pt x="475" y="132"/>
                    <a:pt x="475" y="132"/>
                    <a:pt x="475" y="132"/>
                  </a:cubicBezTo>
                  <a:cubicBezTo>
                    <a:pt x="477" y="132"/>
                    <a:pt x="477" y="132"/>
                    <a:pt x="477" y="132"/>
                  </a:cubicBezTo>
                  <a:cubicBezTo>
                    <a:pt x="477" y="132"/>
                    <a:pt x="477" y="132"/>
                    <a:pt x="477" y="132"/>
                  </a:cubicBezTo>
                  <a:cubicBezTo>
                    <a:pt x="477" y="133"/>
                    <a:pt x="477" y="134"/>
                    <a:pt x="477" y="134"/>
                  </a:cubicBezTo>
                  <a:cubicBezTo>
                    <a:pt x="476" y="134"/>
                    <a:pt x="476" y="134"/>
                    <a:pt x="476" y="134"/>
                  </a:cubicBezTo>
                  <a:cubicBezTo>
                    <a:pt x="477" y="135"/>
                    <a:pt x="477" y="135"/>
                    <a:pt x="477" y="135"/>
                  </a:cubicBezTo>
                  <a:cubicBezTo>
                    <a:pt x="477" y="136"/>
                    <a:pt x="478" y="136"/>
                    <a:pt x="479" y="136"/>
                  </a:cubicBezTo>
                  <a:cubicBezTo>
                    <a:pt x="479" y="136"/>
                    <a:pt x="479" y="136"/>
                    <a:pt x="479" y="136"/>
                  </a:cubicBezTo>
                  <a:cubicBezTo>
                    <a:pt x="482" y="136"/>
                    <a:pt x="482" y="136"/>
                    <a:pt x="482" y="136"/>
                  </a:cubicBezTo>
                  <a:cubicBezTo>
                    <a:pt x="482" y="137"/>
                    <a:pt x="482" y="137"/>
                    <a:pt x="482" y="137"/>
                  </a:cubicBezTo>
                  <a:cubicBezTo>
                    <a:pt x="483" y="137"/>
                    <a:pt x="483" y="137"/>
                    <a:pt x="483" y="137"/>
                  </a:cubicBezTo>
                  <a:cubicBezTo>
                    <a:pt x="483" y="137"/>
                    <a:pt x="483" y="137"/>
                    <a:pt x="483" y="137"/>
                  </a:cubicBezTo>
                  <a:cubicBezTo>
                    <a:pt x="487" y="137"/>
                    <a:pt x="487" y="137"/>
                    <a:pt x="487" y="137"/>
                  </a:cubicBezTo>
                  <a:cubicBezTo>
                    <a:pt x="487" y="138"/>
                    <a:pt x="487" y="138"/>
                    <a:pt x="487" y="138"/>
                  </a:cubicBezTo>
                  <a:cubicBezTo>
                    <a:pt x="488" y="138"/>
                    <a:pt x="488" y="138"/>
                    <a:pt x="488" y="138"/>
                  </a:cubicBezTo>
                  <a:cubicBezTo>
                    <a:pt x="488" y="138"/>
                    <a:pt x="488" y="138"/>
                    <a:pt x="488" y="138"/>
                  </a:cubicBezTo>
                  <a:cubicBezTo>
                    <a:pt x="489" y="138"/>
                    <a:pt x="489" y="139"/>
                    <a:pt x="490" y="139"/>
                  </a:cubicBezTo>
                  <a:cubicBezTo>
                    <a:pt x="490" y="138"/>
                    <a:pt x="490" y="138"/>
                    <a:pt x="490" y="138"/>
                  </a:cubicBezTo>
                  <a:cubicBezTo>
                    <a:pt x="491" y="138"/>
                    <a:pt x="492" y="138"/>
                    <a:pt x="493" y="138"/>
                  </a:cubicBezTo>
                  <a:cubicBezTo>
                    <a:pt x="493" y="137"/>
                    <a:pt x="493" y="137"/>
                    <a:pt x="493" y="137"/>
                  </a:cubicBezTo>
                  <a:cubicBezTo>
                    <a:pt x="495" y="137"/>
                    <a:pt x="495" y="137"/>
                    <a:pt x="495" y="137"/>
                  </a:cubicBezTo>
                  <a:cubicBezTo>
                    <a:pt x="495" y="136"/>
                    <a:pt x="495" y="136"/>
                    <a:pt x="495" y="136"/>
                  </a:cubicBezTo>
                  <a:cubicBezTo>
                    <a:pt x="496" y="136"/>
                    <a:pt x="496" y="136"/>
                    <a:pt x="496" y="136"/>
                  </a:cubicBezTo>
                  <a:cubicBezTo>
                    <a:pt x="496" y="135"/>
                    <a:pt x="496" y="135"/>
                    <a:pt x="496" y="135"/>
                  </a:cubicBezTo>
                  <a:cubicBezTo>
                    <a:pt x="497" y="135"/>
                    <a:pt x="500" y="134"/>
                    <a:pt x="501" y="134"/>
                  </a:cubicBezTo>
                  <a:cubicBezTo>
                    <a:pt x="501" y="134"/>
                    <a:pt x="501" y="134"/>
                    <a:pt x="501" y="134"/>
                  </a:cubicBezTo>
                  <a:cubicBezTo>
                    <a:pt x="502" y="133"/>
                    <a:pt x="500" y="132"/>
                    <a:pt x="501" y="131"/>
                  </a:cubicBezTo>
                  <a:cubicBezTo>
                    <a:pt x="501" y="131"/>
                    <a:pt x="501" y="131"/>
                    <a:pt x="501" y="131"/>
                  </a:cubicBezTo>
                  <a:cubicBezTo>
                    <a:pt x="500" y="130"/>
                    <a:pt x="498" y="130"/>
                    <a:pt x="497" y="130"/>
                  </a:cubicBezTo>
                  <a:cubicBezTo>
                    <a:pt x="497" y="129"/>
                    <a:pt x="497" y="129"/>
                    <a:pt x="497" y="129"/>
                  </a:cubicBezTo>
                  <a:cubicBezTo>
                    <a:pt x="496" y="129"/>
                    <a:pt x="496" y="129"/>
                    <a:pt x="495" y="129"/>
                  </a:cubicBezTo>
                  <a:cubicBezTo>
                    <a:pt x="494" y="130"/>
                    <a:pt x="493" y="129"/>
                    <a:pt x="493" y="132"/>
                  </a:cubicBezTo>
                  <a:cubicBezTo>
                    <a:pt x="493" y="132"/>
                    <a:pt x="493" y="132"/>
                    <a:pt x="493" y="132"/>
                  </a:cubicBezTo>
                  <a:cubicBezTo>
                    <a:pt x="492" y="131"/>
                    <a:pt x="492" y="130"/>
                    <a:pt x="492" y="129"/>
                  </a:cubicBezTo>
                  <a:cubicBezTo>
                    <a:pt x="490" y="129"/>
                    <a:pt x="490" y="129"/>
                    <a:pt x="490" y="129"/>
                  </a:cubicBezTo>
                  <a:cubicBezTo>
                    <a:pt x="490" y="129"/>
                    <a:pt x="490" y="128"/>
                    <a:pt x="489" y="128"/>
                  </a:cubicBezTo>
                  <a:cubicBezTo>
                    <a:pt x="490" y="126"/>
                    <a:pt x="491" y="125"/>
                    <a:pt x="491" y="122"/>
                  </a:cubicBezTo>
                  <a:cubicBezTo>
                    <a:pt x="492" y="122"/>
                    <a:pt x="493" y="123"/>
                    <a:pt x="494" y="123"/>
                  </a:cubicBezTo>
                  <a:cubicBezTo>
                    <a:pt x="494" y="124"/>
                    <a:pt x="494" y="124"/>
                    <a:pt x="494" y="124"/>
                  </a:cubicBezTo>
                  <a:cubicBezTo>
                    <a:pt x="497" y="124"/>
                    <a:pt x="500" y="124"/>
                    <a:pt x="503" y="125"/>
                  </a:cubicBezTo>
                  <a:cubicBezTo>
                    <a:pt x="503" y="125"/>
                    <a:pt x="503" y="125"/>
                    <a:pt x="503" y="125"/>
                  </a:cubicBezTo>
                  <a:cubicBezTo>
                    <a:pt x="504" y="125"/>
                    <a:pt x="504" y="125"/>
                    <a:pt x="504" y="125"/>
                  </a:cubicBezTo>
                  <a:cubicBezTo>
                    <a:pt x="505" y="126"/>
                    <a:pt x="505" y="126"/>
                    <a:pt x="505" y="127"/>
                  </a:cubicBezTo>
                  <a:cubicBezTo>
                    <a:pt x="506" y="127"/>
                    <a:pt x="506" y="127"/>
                    <a:pt x="507" y="127"/>
                  </a:cubicBezTo>
                  <a:cubicBezTo>
                    <a:pt x="509" y="127"/>
                    <a:pt x="510" y="126"/>
                    <a:pt x="511" y="125"/>
                  </a:cubicBezTo>
                  <a:cubicBezTo>
                    <a:pt x="511" y="124"/>
                    <a:pt x="511" y="124"/>
                    <a:pt x="510" y="123"/>
                  </a:cubicBezTo>
                  <a:cubicBezTo>
                    <a:pt x="509" y="123"/>
                    <a:pt x="508" y="122"/>
                    <a:pt x="507" y="122"/>
                  </a:cubicBezTo>
                  <a:cubicBezTo>
                    <a:pt x="507" y="123"/>
                    <a:pt x="507" y="123"/>
                    <a:pt x="507" y="123"/>
                  </a:cubicBezTo>
                  <a:cubicBezTo>
                    <a:pt x="505" y="123"/>
                    <a:pt x="505" y="123"/>
                    <a:pt x="505" y="123"/>
                  </a:cubicBezTo>
                  <a:cubicBezTo>
                    <a:pt x="505" y="123"/>
                    <a:pt x="505" y="123"/>
                    <a:pt x="505" y="123"/>
                  </a:cubicBezTo>
                  <a:cubicBezTo>
                    <a:pt x="499" y="123"/>
                    <a:pt x="499" y="123"/>
                    <a:pt x="499" y="123"/>
                  </a:cubicBezTo>
                  <a:cubicBezTo>
                    <a:pt x="500" y="122"/>
                    <a:pt x="500" y="122"/>
                    <a:pt x="501" y="121"/>
                  </a:cubicBezTo>
                  <a:cubicBezTo>
                    <a:pt x="501" y="120"/>
                    <a:pt x="501" y="120"/>
                    <a:pt x="500" y="119"/>
                  </a:cubicBezTo>
                  <a:cubicBezTo>
                    <a:pt x="498" y="119"/>
                    <a:pt x="498" y="119"/>
                    <a:pt x="497" y="121"/>
                  </a:cubicBezTo>
                  <a:cubicBezTo>
                    <a:pt x="495" y="121"/>
                    <a:pt x="495" y="121"/>
                    <a:pt x="494" y="120"/>
                  </a:cubicBezTo>
                  <a:cubicBezTo>
                    <a:pt x="494" y="119"/>
                    <a:pt x="494" y="119"/>
                    <a:pt x="494" y="119"/>
                  </a:cubicBezTo>
                  <a:cubicBezTo>
                    <a:pt x="495" y="120"/>
                    <a:pt x="495" y="120"/>
                    <a:pt x="496" y="120"/>
                  </a:cubicBezTo>
                  <a:cubicBezTo>
                    <a:pt x="497" y="119"/>
                    <a:pt x="498" y="118"/>
                    <a:pt x="499" y="117"/>
                  </a:cubicBezTo>
                  <a:cubicBezTo>
                    <a:pt x="499" y="117"/>
                    <a:pt x="499" y="117"/>
                    <a:pt x="499" y="117"/>
                  </a:cubicBezTo>
                  <a:cubicBezTo>
                    <a:pt x="499" y="117"/>
                    <a:pt x="499" y="117"/>
                    <a:pt x="499" y="117"/>
                  </a:cubicBezTo>
                  <a:cubicBezTo>
                    <a:pt x="498" y="116"/>
                    <a:pt x="498" y="116"/>
                    <a:pt x="497" y="114"/>
                  </a:cubicBezTo>
                  <a:cubicBezTo>
                    <a:pt x="495" y="114"/>
                    <a:pt x="495" y="113"/>
                    <a:pt x="492" y="113"/>
                  </a:cubicBezTo>
                  <a:cubicBezTo>
                    <a:pt x="492" y="113"/>
                    <a:pt x="492" y="112"/>
                    <a:pt x="493" y="112"/>
                  </a:cubicBezTo>
                  <a:cubicBezTo>
                    <a:pt x="493" y="112"/>
                    <a:pt x="494" y="112"/>
                    <a:pt x="495" y="112"/>
                  </a:cubicBezTo>
                  <a:cubicBezTo>
                    <a:pt x="495" y="113"/>
                    <a:pt x="495" y="113"/>
                    <a:pt x="495" y="113"/>
                  </a:cubicBezTo>
                  <a:cubicBezTo>
                    <a:pt x="496" y="113"/>
                    <a:pt x="496" y="113"/>
                    <a:pt x="496" y="113"/>
                  </a:cubicBezTo>
                  <a:cubicBezTo>
                    <a:pt x="496" y="113"/>
                    <a:pt x="496" y="113"/>
                    <a:pt x="496" y="113"/>
                  </a:cubicBezTo>
                  <a:cubicBezTo>
                    <a:pt x="497" y="113"/>
                    <a:pt x="497" y="113"/>
                    <a:pt x="498" y="113"/>
                  </a:cubicBezTo>
                  <a:cubicBezTo>
                    <a:pt x="499" y="113"/>
                    <a:pt x="501" y="112"/>
                    <a:pt x="502" y="112"/>
                  </a:cubicBezTo>
                  <a:cubicBezTo>
                    <a:pt x="502" y="114"/>
                    <a:pt x="503" y="114"/>
                    <a:pt x="503" y="115"/>
                  </a:cubicBezTo>
                  <a:cubicBezTo>
                    <a:pt x="505" y="115"/>
                    <a:pt x="505" y="115"/>
                    <a:pt x="505" y="115"/>
                  </a:cubicBezTo>
                  <a:cubicBezTo>
                    <a:pt x="505" y="114"/>
                    <a:pt x="505" y="114"/>
                    <a:pt x="505" y="114"/>
                  </a:cubicBezTo>
                  <a:cubicBezTo>
                    <a:pt x="506" y="114"/>
                    <a:pt x="506" y="114"/>
                    <a:pt x="506" y="114"/>
                  </a:cubicBezTo>
                  <a:cubicBezTo>
                    <a:pt x="506" y="113"/>
                    <a:pt x="506" y="113"/>
                    <a:pt x="506" y="113"/>
                  </a:cubicBezTo>
                  <a:cubicBezTo>
                    <a:pt x="507" y="110"/>
                    <a:pt x="505" y="108"/>
                    <a:pt x="505" y="104"/>
                  </a:cubicBezTo>
                  <a:cubicBezTo>
                    <a:pt x="504" y="104"/>
                    <a:pt x="504" y="104"/>
                    <a:pt x="503" y="104"/>
                  </a:cubicBezTo>
                  <a:cubicBezTo>
                    <a:pt x="503" y="103"/>
                    <a:pt x="503" y="103"/>
                    <a:pt x="504" y="103"/>
                  </a:cubicBezTo>
                  <a:cubicBezTo>
                    <a:pt x="504" y="101"/>
                    <a:pt x="504" y="100"/>
                    <a:pt x="503" y="100"/>
                  </a:cubicBezTo>
                  <a:cubicBezTo>
                    <a:pt x="503" y="100"/>
                    <a:pt x="503" y="100"/>
                    <a:pt x="503" y="100"/>
                  </a:cubicBezTo>
                  <a:cubicBezTo>
                    <a:pt x="503" y="101"/>
                    <a:pt x="502" y="101"/>
                    <a:pt x="502" y="101"/>
                  </a:cubicBezTo>
                  <a:cubicBezTo>
                    <a:pt x="502" y="101"/>
                    <a:pt x="501" y="100"/>
                    <a:pt x="501" y="100"/>
                  </a:cubicBezTo>
                  <a:cubicBezTo>
                    <a:pt x="500" y="100"/>
                    <a:pt x="501" y="99"/>
                    <a:pt x="499" y="99"/>
                  </a:cubicBezTo>
                  <a:cubicBezTo>
                    <a:pt x="499" y="101"/>
                    <a:pt x="498" y="101"/>
                    <a:pt x="498" y="102"/>
                  </a:cubicBezTo>
                  <a:cubicBezTo>
                    <a:pt x="497" y="103"/>
                    <a:pt x="497" y="103"/>
                    <a:pt x="497" y="103"/>
                  </a:cubicBezTo>
                  <a:cubicBezTo>
                    <a:pt x="496" y="102"/>
                    <a:pt x="496" y="102"/>
                    <a:pt x="496" y="101"/>
                  </a:cubicBezTo>
                  <a:cubicBezTo>
                    <a:pt x="495" y="101"/>
                    <a:pt x="494" y="101"/>
                    <a:pt x="493" y="102"/>
                  </a:cubicBezTo>
                  <a:cubicBezTo>
                    <a:pt x="493" y="99"/>
                    <a:pt x="493" y="99"/>
                    <a:pt x="493" y="99"/>
                  </a:cubicBezTo>
                  <a:cubicBezTo>
                    <a:pt x="495" y="99"/>
                    <a:pt x="495" y="99"/>
                    <a:pt x="495" y="99"/>
                  </a:cubicBezTo>
                  <a:cubicBezTo>
                    <a:pt x="495" y="100"/>
                    <a:pt x="495" y="100"/>
                    <a:pt x="495" y="100"/>
                  </a:cubicBezTo>
                  <a:cubicBezTo>
                    <a:pt x="496" y="100"/>
                    <a:pt x="496" y="100"/>
                    <a:pt x="496" y="100"/>
                  </a:cubicBezTo>
                  <a:cubicBezTo>
                    <a:pt x="496" y="99"/>
                    <a:pt x="496" y="99"/>
                    <a:pt x="496" y="99"/>
                  </a:cubicBezTo>
                  <a:cubicBezTo>
                    <a:pt x="496" y="99"/>
                    <a:pt x="498" y="98"/>
                    <a:pt x="498" y="97"/>
                  </a:cubicBezTo>
                  <a:cubicBezTo>
                    <a:pt x="499" y="97"/>
                    <a:pt x="499" y="97"/>
                    <a:pt x="499" y="97"/>
                  </a:cubicBezTo>
                  <a:cubicBezTo>
                    <a:pt x="499" y="97"/>
                    <a:pt x="499" y="97"/>
                    <a:pt x="499" y="97"/>
                  </a:cubicBezTo>
                  <a:cubicBezTo>
                    <a:pt x="498" y="97"/>
                    <a:pt x="498" y="97"/>
                    <a:pt x="498" y="97"/>
                  </a:cubicBezTo>
                  <a:cubicBezTo>
                    <a:pt x="497" y="95"/>
                    <a:pt x="497" y="96"/>
                    <a:pt x="498" y="95"/>
                  </a:cubicBezTo>
                  <a:cubicBezTo>
                    <a:pt x="498" y="94"/>
                    <a:pt x="498" y="94"/>
                    <a:pt x="498" y="94"/>
                  </a:cubicBezTo>
                  <a:cubicBezTo>
                    <a:pt x="497" y="94"/>
                    <a:pt x="497" y="94"/>
                    <a:pt x="497" y="94"/>
                  </a:cubicBezTo>
                  <a:cubicBezTo>
                    <a:pt x="497" y="94"/>
                    <a:pt x="497" y="93"/>
                    <a:pt x="497" y="93"/>
                  </a:cubicBezTo>
                  <a:cubicBezTo>
                    <a:pt x="501" y="93"/>
                    <a:pt x="508" y="93"/>
                    <a:pt x="510" y="96"/>
                  </a:cubicBezTo>
                  <a:cubicBezTo>
                    <a:pt x="514" y="96"/>
                    <a:pt x="514" y="96"/>
                    <a:pt x="514" y="96"/>
                  </a:cubicBezTo>
                  <a:cubicBezTo>
                    <a:pt x="514" y="95"/>
                    <a:pt x="514" y="95"/>
                    <a:pt x="514" y="95"/>
                  </a:cubicBezTo>
                  <a:cubicBezTo>
                    <a:pt x="515" y="95"/>
                    <a:pt x="515" y="95"/>
                    <a:pt x="515" y="95"/>
                  </a:cubicBezTo>
                  <a:cubicBezTo>
                    <a:pt x="514" y="93"/>
                    <a:pt x="514" y="93"/>
                    <a:pt x="514" y="93"/>
                  </a:cubicBezTo>
                  <a:cubicBezTo>
                    <a:pt x="515" y="93"/>
                    <a:pt x="515" y="93"/>
                    <a:pt x="515" y="93"/>
                  </a:cubicBezTo>
                  <a:cubicBezTo>
                    <a:pt x="515" y="91"/>
                    <a:pt x="514" y="91"/>
                    <a:pt x="513" y="90"/>
                  </a:cubicBezTo>
                  <a:cubicBezTo>
                    <a:pt x="513" y="90"/>
                    <a:pt x="513" y="90"/>
                    <a:pt x="513" y="90"/>
                  </a:cubicBezTo>
                  <a:cubicBezTo>
                    <a:pt x="513" y="88"/>
                    <a:pt x="513" y="88"/>
                    <a:pt x="513" y="88"/>
                  </a:cubicBezTo>
                  <a:cubicBezTo>
                    <a:pt x="513" y="88"/>
                    <a:pt x="512" y="87"/>
                    <a:pt x="511" y="87"/>
                  </a:cubicBezTo>
                  <a:cubicBezTo>
                    <a:pt x="511" y="87"/>
                    <a:pt x="510" y="86"/>
                    <a:pt x="509" y="86"/>
                  </a:cubicBezTo>
                  <a:cubicBezTo>
                    <a:pt x="509" y="87"/>
                    <a:pt x="508" y="88"/>
                    <a:pt x="508" y="89"/>
                  </a:cubicBezTo>
                  <a:cubicBezTo>
                    <a:pt x="507" y="88"/>
                    <a:pt x="505" y="88"/>
                    <a:pt x="504" y="88"/>
                  </a:cubicBezTo>
                  <a:cubicBezTo>
                    <a:pt x="504" y="88"/>
                    <a:pt x="504" y="88"/>
                    <a:pt x="504" y="88"/>
                  </a:cubicBezTo>
                  <a:cubicBezTo>
                    <a:pt x="504" y="88"/>
                    <a:pt x="504" y="88"/>
                    <a:pt x="504" y="88"/>
                  </a:cubicBezTo>
                  <a:cubicBezTo>
                    <a:pt x="502" y="88"/>
                    <a:pt x="502" y="88"/>
                    <a:pt x="501" y="88"/>
                  </a:cubicBezTo>
                  <a:cubicBezTo>
                    <a:pt x="501" y="86"/>
                    <a:pt x="501" y="86"/>
                    <a:pt x="501" y="86"/>
                  </a:cubicBezTo>
                  <a:cubicBezTo>
                    <a:pt x="501" y="85"/>
                    <a:pt x="502" y="85"/>
                    <a:pt x="502" y="85"/>
                  </a:cubicBezTo>
                  <a:cubicBezTo>
                    <a:pt x="502" y="85"/>
                    <a:pt x="502" y="85"/>
                    <a:pt x="502" y="85"/>
                  </a:cubicBezTo>
                  <a:cubicBezTo>
                    <a:pt x="502" y="84"/>
                    <a:pt x="501" y="84"/>
                    <a:pt x="501" y="83"/>
                  </a:cubicBezTo>
                  <a:cubicBezTo>
                    <a:pt x="502" y="83"/>
                    <a:pt x="502" y="83"/>
                    <a:pt x="502" y="83"/>
                  </a:cubicBezTo>
                  <a:cubicBezTo>
                    <a:pt x="502" y="83"/>
                    <a:pt x="502" y="83"/>
                    <a:pt x="502" y="83"/>
                  </a:cubicBezTo>
                  <a:cubicBezTo>
                    <a:pt x="504" y="83"/>
                    <a:pt x="505" y="83"/>
                    <a:pt x="505" y="84"/>
                  </a:cubicBezTo>
                  <a:cubicBezTo>
                    <a:pt x="507" y="84"/>
                    <a:pt x="507" y="84"/>
                    <a:pt x="508" y="83"/>
                  </a:cubicBezTo>
                  <a:cubicBezTo>
                    <a:pt x="509" y="83"/>
                    <a:pt x="508" y="83"/>
                    <a:pt x="509" y="83"/>
                  </a:cubicBezTo>
                  <a:cubicBezTo>
                    <a:pt x="507" y="82"/>
                    <a:pt x="506" y="82"/>
                    <a:pt x="504" y="81"/>
                  </a:cubicBezTo>
                  <a:cubicBezTo>
                    <a:pt x="504" y="80"/>
                    <a:pt x="504" y="80"/>
                    <a:pt x="503" y="79"/>
                  </a:cubicBezTo>
                  <a:cubicBezTo>
                    <a:pt x="502" y="80"/>
                    <a:pt x="500" y="80"/>
                    <a:pt x="499" y="80"/>
                  </a:cubicBezTo>
                  <a:cubicBezTo>
                    <a:pt x="499" y="80"/>
                    <a:pt x="499" y="80"/>
                    <a:pt x="499" y="80"/>
                  </a:cubicBezTo>
                  <a:cubicBezTo>
                    <a:pt x="497" y="79"/>
                    <a:pt x="496" y="79"/>
                    <a:pt x="494" y="78"/>
                  </a:cubicBezTo>
                  <a:cubicBezTo>
                    <a:pt x="494" y="79"/>
                    <a:pt x="494" y="79"/>
                    <a:pt x="494" y="79"/>
                  </a:cubicBezTo>
                  <a:cubicBezTo>
                    <a:pt x="493" y="79"/>
                    <a:pt x="493" y="79"/>
                    <a:pt x="493" y="79"/>
                  </a:cubicBezTo>
                  <a:cubicBezTo>
                    <a:pt x="493" y="79"/>
                    <a:pt x="493" y="79"/>
                    <a:pt x="493" y="79"/>
                  </a:cubicBezTo>
                  <a:cubicBezTo>
                    <a:pt x="492" y="79"/>
                    <a:pt x="492" y="79"/>
                    <a:pt x="492" y="79"/>
                  </a:cubicBezTo>
                  <a:cubicBezTo>
                    <a:pt x="492" y="78"/>
                    <a:pt x="492" y="78"/>
                    <a:pt x="493" y="78"/>
                  </a:cubicBezTo>
                  <a:cubicBezTo>
                    <a:pt x="493" y="77"/>
                    <a:pt x="493" y="76"/>
                    <a:pt x="493" y="75"/>
                  </a:cubicBezTo>
                  <a:cubicBezTo>
                    <a:pt x="495" y="75"/>
                    <a:pt x="496" y="75"/>
                    <a:pt x="498" y="76"/>
                  </a:cubicBezTo>
                  <a:cubicBezTo>
                    <a:pt x="498" y="76"/>
                    <a:pt x="498" y="76"/>
                    <a:pt x="498" y="76"/>
                  </a:cubicBezTo>
                  <a:cubicBezTo>
                    <a:pt x="499" y="76"/>
                    <a:pt x="499" y="76"/>
                    <a:pt x="499" y="76"/>
                  </a:cubicBezTo>
                  <a:cubicBezTo>
                    <a:pt x="499" y="77"/>
                    <a:pt x="499" y="77"/>
                    <a:pt x="499" y="77"/>
                  </a:cubicBezTo>
                  <a:cubicBezTo>
                    <a:pt x="501" y="77"/>
                    <a:pt x="501" y="77"/>
                    <a:pt x="501" y="77"/>
                  </a:cubicBezTo>
                  <a:cubicBezTo>
                    <a:pt x="501" y="77"/>
                    <a:pt x="501" y="77"/>
                    <a:pt x="501" y="77"/>
                  </a:cubicBezTo>
                  <a:cubicBezTo>
                    <a:pt x="502" y="78"/>
                    <a:pt x="502" y="78"/>
                    <a:pt x="503" y="78"/>
                  </a:cubicBezTo>
                  <a:cubicBezTo>
                    <a:pt x="503" y="77"/>
                    <a:pt x="503" y="75"/>
                    <a:pt x="504" y="74"/>
                  </a:cubicBezTo>
                  <a:cubicBezTo>
                    <a:pt x="504" y="74"/>
                    <a:pt x="504" y="74"/>
                    <a:pt x="504" y="74"/>
                  </a:cubicBezTo>
                  <a:cubicBezTo>
                    <a:pt x="505" y="72"/>
                    <a:pt x="507" y="72"/>
                    <a:pt x="508" y="71"/>
                  </a:cubicBezTo>
                  <a:cubicBezTo>
                    <a:pt x="508" y="71"/>
                    <a:pt x="508" y="71"/>
                    <a:pt x="508" y="71"/>
                  </a:cubicBezTo>
                  <a:cubicBezTo>
                    <a:pt x="508" y="70"/>
                    <a:pt x="508" y="70"/>
                    <a:pt x="508" y="69"/>
                  </a:cubicBezTo>
                  <a:cubicBezTo>
                    <a:pt x="508" y="69"/>
                    <a:pt x="508" y="69"/>
                    <a:pt x="508" y="69"/>
                  </a:cubicBezTo>
                  <a:cubicBezTo>
                    <a:pt x="508" y="68"/>
                    <a:pt x="508" y="68"/>
                    <a:pt x="508" y="68"/>
                  </a:cubicBezTo>
                  <a:cubicBezTo>
                    <a:pt x="508" y="68"/>
                    <a:pt x="508" y="68"/>
                    <a:pt x="508" y="68"/>
                  </a:cubicBezTo>
                  <a:cubicBezTo>
                    <a:pt x="508" y="66"/>
                    <a:pt x="509" y="66"/>
                    <a:pt x="510" y="65"/>
                  </a:cubicBezTo>
                  <a:cubicBezTo>
                    <a:pt x="510" y="63"/>
                    <a:pt x="510" y="63"/>
                    <a:pt x="510" y="63"/>
                  </a:cubicBezTo>
                  <a:cubicBezTo>
                    <a:pt x="510" y="62"/>
                    <a:pt x="509" y="62"/>
                    <a:pt x="508" y="62"/>
                  </a:cubicBezTo>
                  <a:cubicBezTo>
                    <a:pt x="508" y="62"/>
                    <a:pt x="508" y="62"/>
                    <a:pt x="508" y="62"/>
                  </a:cubicBezTo>
                  <a:cubicBezTo>
                    <a:pt x="510" y="61"/>
                    <a:pt x="513" y="61"/>
                    <a:pt x="516" y="61"/>
                  </a:cubicBezTo>
                  <a:cubicBezTo>
                    <a:pt x="516" y="61"/>
                    <a:pt x="517" y="61"/>
                    <a:pt x="518" y="61"/>
                  </a:cubicBezTo>
                  <a:cubicBezTo>
                    <a:pt x="517" y="56"/>
                    <a:pt x="518" y="58"/>
                    <a:pt x="520" y="57"/>
                  </a:cubicBezTo>
                  <a:cubicBezTo>
                    <a:pt x="521" y="56"/>
                    <a:pt x="520" y="55"/>
                    <a:pt x="522" y="55"/>
                  </a:cubicBezTo>
                  <a:cubicBezTo>
                    <a:pt x="522" y="53"/>
                    <a:pt x="522" y="53"/>
                    <a:pt x="522" y="53"/>
                  </a:cubicBezTo>
                  <a:cubicBezTo>
                    <a:pt x="520" y="53"/>
                    <a:pt x="516" y="52"/>
                    <a:pt x="513" y="52"/>
                  </a:cubicBezTo>
                  <a:cubicBezTo>
                    <a:pt x="512" y="52"/>
                    <a:pt x="511" y="52"/>
                    <a:pt x="510" y="52"/>
                  </a:cubicBezTo>
                  <a:cubicBezTo>
                    <a:pt x="510" y="52"/>
                    <a:pt x="510" y="52"/>
                    <a:pt x="510" y="52"/>
                  </a:cubicBezTo>
                  <a:cubicBezTo>
                    <a:pt x="509" y="52"/>
                    <a:pt x="509" y="52"/>
                    <a:pt x="509" y="52"/>
                  </a:cubicBezTo>
                  <a:cubicBezTo>
                    <a:pt x="509" y="53"/>
                    <a:pt x="509" y="53"/>
                    <a:pt x="509" y="53"/>
                  </a:cubicBezTo>
                  <a:cubicBezTo>
                    <a:pt x="508" y="53"/>
                    <a:pt x="508" y="53"/>
                    <a:pt x="508" y="53"/>
                  </a:cubicBezTo>
                  <a:cubicBezTo>
                    <a:pt x="508" y="54"/>
                    <a:pt x="508" y="54"/>
                    <a:pt x="508" y="54"/>
                  </a:cubicBezTo>
                  <a:cubicBezTo>
                    <a:pt x="506" y="55"/>
                    <a:pt x="505" y="54"/>
                    <a:pt x="504" y="56"/>
                  </a:cubicBezTo>
                  <a:cubicBezTo>
                    <a:pt x="503" y="56"/>
                    <a:pt x="503" y="56"/>
                    <a:pt x="503" y="56"/>
                  </a:cubicBezTo>
                  <a:cubicBezTo>
                    <a:pt x="503" y="53"/>
                    <a:pt x="503" y="53"/>
                    <a:pt x="503" y="53"/>
                  </a:cubicBezTo>
                  <a:cubicBezTo>
                    <a:pt x="503" y="53"/>
                    <a:pt x="503" y="53"/>
                    <a:pt x="503" y="53"/>
                  </a:cubicBezTo>
                  <a:cubicBezTo>
                    <a:pt x="503" y="52"/>
                    <a:pt x="503" y="52"/>
                    <a:pt x="503" y="52"/>
                  </a:cubicBezTo>
                  <a:cubicBezTo>
                    <a:pt x="503" y="52"/>
                    <a:pt x="502" y="52"/>
                    <a:pt x="502" y="51"/>
                  </a:cubicBezTo>
                  <a:cubicBezTo>
                    <a:pt x="501" y="51"/>
                    <a:pt x="501" y="51"/>
                    <a:pt x="501" y="51"/>
                  </a:cubicBezTo>
                  <a:cubicBezTo>
                    <a:pt x="501" y="51"/>
                    <a:pt x="501" y="51"/>
                    <a:pt x="501" y="51"/>
                  </a:cubicBezTo>
                  <a:cubicBezTo>
                    <a:pt x="502" y="51"/>
                    <a:pt x="502" y="51"/>
                    <a:pt x="502" y="51"/>
                  </a:cubicBezTo>
                  <a:cubicBezTo>
                    <a:pt x="502" y="49"/>
                    <a:pt x="503" y="50"/>
                    <a:pt x="504" y="49"/>
                  </a:cubicBezTo>
                  <a:cubicBezTo>
                    <a:pt x="504" y="49"/>
                    <a:pt x="504" y="49"/>
                    <a:pt x="504" y="49"/>
                  </a:cubicBezTo>
                  <a:cubicBezTo>
                    <a:pt x="509" y="49"/>
                    <a:pt x="513" y="49"/>
                    <a:pt x="518" y="51"/>
                  </a:cubicBezTo>
                  <a:cubicBezTo>
                    <a:pt x="518" y="51"/>
                    <a:pt x="518" y="51"/>
                    <a:pt x="519" y="51"/>
                  </a:cubicBezTo>
                  <a:cubicBezTo>
                    <a:pt x="519" y="51"/>
                    <a:pt x="520" y="51"/>
                    <a:pt x="520" y="51"/>
                  </a:cubicBezTo>
                  <a:cubicBezTo>
                    <a:pt x="521" y="51"/>
                    <a:pt x="521" y="51"/>
                    <a:pt x="521" y="51"/>
                  </a:cubicBezTo>
                  <a:cubicBezTo>
                    <a:pt x="522" y="51"/>
                    <a:pt x="523" y="51"/>
                    <a:pt x="523" y="51"/>
                  </a:cubicBezTo>
                  <a:cubicBezTo>
                    <a:pt x="526" y="51"/>
                    <a:pt x="526" y="51"/>
                    <a:pt x="526" y="51"/>
                  </a:cubicBezTo>
                  <a:cubicBezTo>
                    <a:pt x="526" y="51"/>
                    <a:pt x="526" y="50"/>
                    <a:pt x="527" y="50"/>
                  </a:cubicBezTo>
                  <a:cubicBezTo>
                    <a:pt x="527" y="49"/>
                    <a:pt x="528" y="49"/>
                    <a:pt x="529" y="48"/>
                  </a:cubicBezTo>
                  <a:cubicBezTo>
                    <a:pt x="529" y="48"/>
                    <a:pt x="529" y="48"/>
                    <a:pt x="529" y="48"/>
                  </a:cubicBezTo>
                  <a:cubicBezTo>
                    <a:pt x="530" y="48"/>
                    <a:pt x="530" y="48"/>
                    <a:pt x="530" y="48"/>
                  </a:cubicBezTo>
                  <a:cubicBezTo>
                    <a:pt x="531" y="47"/>
                    <a:pt x="531" y="45"/>
                    <a:pt x="532" y="45"/>
                  </a:cubicBezTo>
                  <a:cubicBezTo>
                    <a:pt x="532" y="43"/>
                    <a:pt x="532" y="43"/>
                    <a:pt x="532" y="43"/>
                  </a:cubicBezTo>
                  <a:cubicBezTo>
                    <a:pt x="532" y="43"/>
                    <a:pt x="532" y="43"/>
                    <a:pt x="532" y="43"/>
                  </a:cubicBezTo>
                  <a:cubicBezTo>
                    <a:pt x="531" y="43"/>
                    <a:pt x="527" y="43"/>
                    <a:pt x="527" y="43"/>
                  </a:cubicBezTo>
                  <a:cubicBezTo>
                    <a:pt x="526" y="43"/>
                    <a:pt x="526" y="44"/>
                    <a:pt x="525" y="45"/>
                  </a:cubicBezTo>
                  <a:cubicBezTo>
                    <a:pt x="524" y="45"/>
                    <a:pt x="522" y="44"/>
                    <a:pt x="521" y="44"/>
                  </a:cubicBezTo>
                  <a:cubicBezTo>
                    <a:pt x="519" y="45"/>
                    <a:pt x="517" y="45"/>
                    <a:pt x="515" y="45"/>
                  </a:cubicBezTo>
                  <a:cubicBezTo>
                    <a:pt x="514" y="45"/>
                    <a:pt x="512" y="45"/>
                    <a:pt x="511" y="44"/>
                  </a:cubicBezTo>
                  <a:cubicBezTo>
                    <a:pt x="510" y="44"/>
                    <a:pt x="510" y="44"/>
                    <a:pt x="510" y="44"/>
                  </a:cubicBezTo>
                  <a:cubicBezTo>
                    <a:pt x="510" y="43"/>
                    <a:pt x="510" y="43"/>
                    <a:pt x="510" y="43"/>
                  </a:cubicBezTo>
                  <a:cubicBezTo>
                    <a:pt x="512" y="43"/>
                    <a:pt x="514" y="43"/>
                    <a:pt x="517" y="43"/>
                  </a:cubicBezTo>
                  <a:cubicBezTo>
                    <a:pt x="517" y="42"/>
                    <a:pt x="517" y="42"/>
                    <a:pt x="518" y="41"/>
                  </a:cubicBezTo>
                  <a:cubicBezTo>
                    <a:pt x="520" y="42"/>
                    <a:pt x="522" y="42"/>
                    <a:pt x="525" y="42"/>
                  </a:cubicBezTo>
                  <a:cubicBezTo>
                    <a:pt x="525" y="42"/>
                    <a:pt x="525" y="42"/>
                    <a:pt x="525" y="42"/>
                  </a:cubicBezTo>
                  <a:cubicBezTo>
                    <a:pt x="526" y="42"/>
                    <a:pt x="527" y="42"/>
                    <a:pt x="528" y="42"/>
                  </a:cubicBezTo>
                  <a:cubicBezTo>
                    <a:pt x="528" y="41"/>
                    <a:pt x="528" y="41"/>
                    <a:pt x="528" y="41"/>
                  </a:cubicBezTo>
                  <a:cubicBezTo>
                    <a:pt x="530" y="42"/>
                    <a:pt x="532" y="42"/>
                    <a:pt x="534" y="42"/>
                  </a:cubicBezTo>
                  <a:cubicBezTo>
                    <a:pt x="535" y="41"/>
                    <a:pt x="535" y="41"/>
                    <a:pt x="535" y="40"/>
                  </a:cubicBezTo>
                  <a:cubicBezTo>
                    <a:pt x="538" y="40"/>
                    <a:pt x="539" y="40"/>
                    <a:pt x="541" y="39"/>
                  </a:cubicBezTo>
                  <a:cubicBezTo>
                    <a:pt x="541" y="38"/>
                    <a:pt x="541" y="38"/>
                    <a:pt x="541" y="38"/>
                  </a:cubicBezTo>
                  <a:cubicBezTo>
                    <a:pt x="542" y="38"/>
                    <a:pt x="542" y="38"/>
                    <a:pt x="542" y="38"/>
                  </a:cubicBezTo>
                  <a:cubicBezTo>
                    <a:pt x="542" y="37"/>
                    <a:pt x="542" y="37"/>
                    <a:pt x="542" y="37"/>
                  </a:cubicBezTo>
                  <a:cubicBezTo>
                    <a:pt x="545" y="37"/>
                    <a:pt x="545" y="37"/>
                    <a:pt x="545" y="37"/>
                  </a:cubicBezTo>
                  <a:cubicBezTo>
                    <a:pt x="545" y="37"/>
                    <a:pt x="545" y="37"/>
                    <a:pt x="545" y="37"/>
                  </a:cubicBezTo>
                  <a:cubicBezTo>
                    <a:pt x="546" y="37"/>
                    <a:pt x="546" y="37"/>
                    <a:pt x="546" y="37"/>
                  </a:cubicBezTo>
                  <a:cubicBezTo>
                    <a:pt x="546" y="36"/>
                    <a:pt x="547" y="36"/>
                    <a:pt x="547" y="35"/>
                  </a:cubicBezTo>
                  <a:cubicBezTo>
                    <a:pt x="548" y="35"/>
                    <a:pt x="548" y="35"/>
                    <a:pt x="548" y="35"/>
                  </a:cubicBezTo>
                  <a:cubicBezTo>
                    <a:pt x="548" y="35"/>
                    <a:pt x="548" y="35"/>
                    <a:pt x="548" y="35"/>
                  </a:cubicBezTo>
                  <a:cubicBezTo>
                    <a:pt x="548" y="35"/>
                    <a:pt x="549" y="35"/>
                    <a:pt x="549" y="35"/>
                  </a:cubicBezTo>
                  <a:cubicBezTo>
                    <a:pt x="549" y="35"/>
                    <a:pt x="550" y="35"/>
                    <a:pt x="550" y="35"/>
                  </a:cubicBezTo>
                  <a:cubicBezTo>
                    <a:pt x="551" y="35"/>
                    <a:pt x="551" y="35"/>
                    <a:pt x="551" y="35"/>
                  </a:cubicBezTo>
                  <a:cubicBezTo>
                    <a:pt x="552" y="35"/>
                    <a:pt x="552" y="35"/>
                    <a:pt x="553" y="34"/>
                  </a:cubicBezTo>
                  <a:cubicBezTo>
                    <a:pt x="554" y="34"/>
                    <a:pt x="554" y="34"/>
                    <a:pt x="554" y="34"/>
                  </a:cubicBezTo>
                  <a:cubicBezTo>
                    <a:pt x="554" y="33"/>
                    <a:pt x="553" y="33"/>
                    <a:pt x="553" y="32"/>
                  </a:cubicBezTo>
                  <a:cubicBezTo>
                    <a:pt x="552" y="32"/>
                    <a:pt x="552" y="32"/>
                    <a:pt x="552" y="31"/>
                  </a:cubicBezTo>
                  <a:cubicBezTo>
                    <a:pt x="550" y="31"/>
                    <a:pt x="547" y="30"/>
                    <a:pt x="545" y="30"/>
                  </a:cubicBezTo>
                  <a:cubicBezTo>
                    <a:pt x="544" y="30"/>
                    <a:pt x="544" y="30"/>
                    <a:pt x="543" y="30"/>
                  </a:cubicBezTo>
                  <a:cubicBezTo>
                    <a:pt x="542" y="31"/>
                    <a:pt x="542" y="31"/>
                    <a:pt x="542" y="31"/>
                  </a:cubicBezTo>
                  <a:cubicBezTo>
                    <a:pt x="542" y="30"/>
                    <a:pt x="542" y="30"/>
                    <a:pt x="542" y="30"/>
                  </a:cubicBezTo>
                  <a:cubicBezTo>
                    <a:pt x="539" y="30"/>
                    <a:pt x="539" y="30"/>
                    <a:pt x="539" y="30"/>
                  </a:cubicBezTo>
                  <a:cubicBezTo>
                    <a:pt x="539" y="30"/>
                    <a:pt x="539" y="30"/>
                    <a:pt x="539" y="30"/>
                  </a:cubicBezTo>
                  <a:cubicBezTo>
                    <a:pt x="534" y="30"/>
                    <a:pt x="534" y="30"/>
                    <a:pt x="534" y="30"/>
                  </a:cubicBezTo>
                  <a:cubicBezTo>
                    <a:pt x="532" y="29"/>
                    <a:pt x="530" y="29"/>
                    <a:pt x="528" y="29"/>
                  </a:cubicBezTo>
                  <a:cubicBezTo>
                    <a:pt x="528" y="29"/>
                    <a:pt x="527" y="29"/>
                    <a:pt x="527" y="29"/>
                  </a:cubicBezTo>
                  <a:cubicBezTo>
                    <a:pt x="526" y="29"/>
                    <a:pt x="525" y="29"/>
                    <a:pt x="524" y="29"/>
                  </a:cubicBezTo>
                  <a:cubicBezTo>
                    <a:pt x="524" y="29"/>
                    <a:pt x="524" y="29"/>
                    <a:pt x="524" y="29"/>
                  </a:cubicBezTo>
                  <a:cubicBezTo>
                    <a:pt x="524" y="29"/>
                    <a:pt x="524" y="29"/>
                    <a:pt x="524" y="29"/>
                  </a:cubicBezTo>
                  <a:cubicBezTo>
                    <a:pt x="519" y="29"/>
                    <a:pt x="519" y="29"/>
                    <a:pt x="519" y="29"/>
                  </a:cubicBezTo>
                  <a:cubicBezTo>
                    <a:pt x="518" y="30"/>
                    <a:pt x="518" y="30"/>
                    <a:pt x="518" y="31"/>
                  </a:cubicBezTo>
                  <a:cubicBezTo>
                    <a:pt x="516" y="32"/>
                    <a:pt x="513" y="32"/>
                    <a:pt x="511" y="32"/>
                  </a:cubicBezTo>
                  <a:cubicBezTo>
                    <a:pt x="511" y="34"/>
                    <a:pt x="511" y="34"/>
                    <a:pt x="511" y="34"/>
                  </a:cubicBezTo>
                  <a:cubicBezTo>
                    <a:pt x="509" y="34"/>
                    <a:pt x="507" y="33"/>
                    <a:pt x="505" y="32"/>
                  </a:cubicBezTo>
                  <a:cubicBezTo>
                    <a:pt x="505" y="32"/>
                    <a:pt x="505" y="33"/>
                    <a:pt x="504" y="33"/>
                  </a:cubicBezTo>
                  <a:cubicBezTo>
                    <a:pt x="504" y="34"/>
                    <a:pt x="504" y="34"/>
                    <a:pt x="504" y="34"/>
                  </a:cubicBezTo>
                  <a:cubicBezTo>
                    <a:pt x="504" y="34"/>
                    <a:pt x="504" y="34"/>
                    <a:pt x="504" y="34"/>
                  </a:cubicBezTo>
                  <a:cubicBezTo>
                    <a:pt x="504" y="33"/>
                    <a:pt x="504" y="33"/>
                    <a:pt x="504" y="33"/>
                  </a:cubicBezTo>
                  <a:cubicBezTo>
                    <a:pt x="503" y="32"/>
                    <a:pt x="503" y="32"/>
                    <a:pt x="503" y="32"/>
                  </a:cubicBezTo>
                  <a:cubicBezTo>
                    <a:pt x="503" y="31"/>
                    <a:pt x="503" y="31"/>
                    <a:pt x="503" y="31"/>
                  </a:cubicBezTo>
                  <a:cubicBezTo>
                    <a:pt x="502" y="31"/>
                    <a:pt x="502" y="31"/>
                    <a:pt x="502" y="31"/>
                  </a:cubicBezTo>
                  <a:cubicBezTo>
                    <a:pt x="502" y="30"/>
                    <a:pt x="502" y="30"/>
                    <a:pt x="502" y="30"/>
                  </a:cubicBezTo>
                  <a:cubicBezTo>
                    <a:pt x="501" y="31"/>
                    <a:pt x="501" y="32"/>
                    <a:pt x="500" y="32"/>
                  </a:cubicBezTo>
                  <a:cubicBezTo>
                    <a:pt x="500" y="32"/>
                    <a:pt x="499" y="33"/>
                    <a:pt x="498" y="33"/>
                  </a:cubicBezTo>
                  <a:cubicBezTo>
                    <a:pt x="498" y="34"/>
                    <a:pt x="498" y="34"/>
                    <a:pt x="498" y="34"/>
                  </a:cubicBezTo>
                  <a:cubicBezTo>
                    <a:pt x="497" y="34"/>
                    <a:pt x="497" y="34"/>
                    <a:pt x="497" y="34"/>
                  </a:cubicBezTo>
                  <a:cubicBezTo>
                    <a:pt x="496" y="35"/>
                    <a:pt x="496" y="35"/>
                    <a:pt x="496" y="35"/>
                  </a:cubicBezTo>
                  <a:cubicBezTo>
                    <a:pt x="495" y="35"/>
                    <a:pt x="495" y="35"/>
                    <a:pt x="495" y="35"/>
                  </a:cubicBezTo>
                  <a:cubicBezTo>
                    <a:pt x="495" y="35"/>
                    <a:pt x="495" y="35"/>
                    <a:pt x="495" y="35"/>
                  </a:cubicBezTo>
                  <a:cubicBezTo>
                    <a:pt x="493" y="35"/>
                    <a:pt x="493" y="35"/>
                    <a:pt x="493" y="35"/>
                  </a:cubicBezTo>
                  <a:cubicBezTo>
                    <a:pt x="492" y="36"/>
                    <a:pt x="491" y="37"/>
                    <a:pt x="490" y="38"/>
                  </a:cubicBezTo>
                  <a:cubicBezTo>
                    <a:pt x="489" y="38"/>
                    <a:pt x="484" y="40"/>
                    <a:pt x="481" y="40"/>
                  </a:cubicBezTo>
                  <a:cubicBezTo>
                    <a:pt x="481" y="40"/>
                    <a:pt x="481" y="39"/>
                    <a:pt x="480" y="39"/>
                  </a:cubicBezTo>
                  <a:cubicBezTo>
                    <a:pt x="480" y="39"/>
                    <a:pt x="480" y="39"/>
                    <a:pt x="480" y="39"/>
                  </a:cubicBezTo>
                  <a:cubicBezTo>
                    <a:pt x="480" y="39"/>
                    <a:pt x="480" y="39"/>
                    <a:pt x="480" y="39"/>
                  </a:cubicBezTo>
                  <a:cubicBezTo>
                    <a:pt x="478" y="39"/>
                    <a:pt x="477" y="39"/>
                    <a:pt x="477" y="39"/>
                  </a:cubicBezTo>
                  <a:cubicBezTo>
                    <a:pt x="477" y="40"/>
                    <a:pt x="477" y="40"/>
                    <a:pt x="477" y="40"/>
                  </a:cubicBezTo>
                  <a:cubicBezTo>
                    <a:pt x="476" y="40"/>
                    <a:pt x="476" y="40"/>
                    <a:pt x="475" y="39"/>
                  </a:cubicBezTo>
                  <a:cubicBezTo>
                    <a:pt x="474" y="39"/>
                    <a:pt x="474" y="39"/>
                    <a:pt x="474" y="39"/>
                  </a:cubicBezTo>
                  <a:cubicBezTo>
                    <a:pt x="474" y="39"/>
                    <a:pt x="474" y="39"/>
                    <a:pt x="474" y="39"/>
                  </a:cubicBezTo>
                  <a:cubicBezTo>
                    <a:pt x="473" y="39"/>
                    <a:pt x="473" y="39"/>
                    <a:pt x="473" y="39"/>
                  </a:cubicBezTo>
                  <a:cubicBezTo>
                    <a:pt x="473" y="38"/>
                    <a:pt x="473" y="38"/>
                    <a:pt x="473" y="38"/>
                  </a:cubicBezTo>
                  <a:cubicBezTo>
                    <a:pt x="474" y="38"/>
                    <a:pt x="474" y="38"/>
                    <a:pt x="474" y="38"/>
                  </a:cubicBezTo>
                  <a:cubicBezTo>
                    <a:pt x="474" y="38"/>
                    <a:pt x="476" y="36"/>
                    <a:pt x="478" y="36"/>
                  </a:cubicBezTo>
                  <a:cubicBezTo>
                    <a:pt x="478" y="36"/>
                    <a:pt x="479" y="36"/>
                    <a:pt x="479" y="36"/>
                  </a:cubicBezTo>
                  <a:cubicBezTo>
                    <a:pt x="479" y="37"/>
                    <a:pt x="479" y="37"/>
                    <a:pt x="479" y="37"/>
                  </a:cubicBezTo>
                  <a:cubicBezTo>
                    <a:pt x="481" y="37"/>
                    <a:pt x="481" y="37"/>
                    <a:pt x="481" y="37"/>
                  </a:cubicBezTo>
                  <a:cubicBezTo>
                    <a:pt x="482" y="36"/>
                    <a:pt x="482" y="36"/>
                    <a:pt x="482" y="35"/>
                  </a:cubicBezTo>
                  <a:cubicBezTo>
                    <a:pt x="484" y="35"/>
                    <a:pt x="485" y="34"/>
                    <a:pt x="486" y="34"/>
                  </a:cubicBezTo>
                  <a:cubicBezTo>
                    <a:pt x="486" y="34"/>
                    <a:pt x="486" y="34"/>
                    <a:pt x="486" y="34"/>
                  </a:cubicBezTo>
                  <a:cubicBezTo>
                    <a:pt x="487" y="33"/>
                    <a:pt x="488" y="32"/>
                    <a:pt x="489" y="32"/>
                  </a:cubicBezTo>
                  <a:cubicBezTo>
                    <a:pt x="489" y="30"/>
                    <a:pt x="489" y="30"/>
                    <a:pt x="489" y="30"/>
                  </a:cubicBezTo>
                  <a:cubicBezTo>
                    <a:pt x="490" y="29"/>
                    <a:pt x="490" y="29"/>
                    <a:pt x="490" y="29"/>
                  </a:cubicBezTo>
                  <a:cubicBezTo>
                    <a:pt x="490" y="28"/>
                    <a:pt x="490" y="28"/>
                    <a:pt x="490" y="28"/>
                  </a:cubicBezTo>
                  <a:cubicBezTo>
                    <a:pt x="490" y="28"/>
                    <a:pt x="490" y="28"/>
                    <a:pt x="490" y="28"/>
                  </a:cubicBezTo>
                  <a:cubicBezTo>
                    <a:pt x="490" y="28"/>
                    <a:pt x="490" y="27"/>
                    <a:pt x="490" y="26"/>
                  </a:cubicBezTo>
                  <a:cubicBezTo>
                    <a:pt x="488" y="26"/>
                    <a:pt x="486" y="26"/>
                    <a:pt x="484" y="26"/>
                  </a:cubicBezTo>
                  <a:cubicBezTo>
                    <a:pt x="483" y="26"/>
                    <a:pt x="482" y="26"/>
                    <a:pt x="481" y="26"/>
                  </a:cubicBezTo>
                  <a:cubicBezTo>
                    <a:pt x="481" y="26"/>
                    <a:pt x="481" y="26"/>
                    <a:pt x="481" y="26"/>
                  </a:cubicBezTo>
                  <a:cubicBezTo>
                    <a:pt x="479" y="26"/>
                    <a:pt x="478" y="26"/>
                    <a:pt x="477" y="27"/>
                  </a:cubicBezTo>
                  <a:cubicBezTo>
                    <a:pt x="477" y="31"/>
                    <a:pt x="477" y="31"/>
                    <a:pt x="477" y="31"/>
                  </a:cubicBezTo>
                  <a:cubicBezTo>
                    <a:pt x="475" y="31"/>
                    <a:pt x="475" y="31"/>
                    <a:pt x="475" y="31"/>
                  </a:cubicBezTo>
                  <a:cubicBezTo>
                    <a:pt x="475" y="30"/>
                    <a:pt x="475" y="30"/>
                    <a:pt x="475" y="30"/>
                  </a:cubicBezTo>
                  <a:cubicBezTo>
                    <a:pt x="473" y="30"/>
                    <a:pt x="472" y="31"/>
                    <a:pt x="470" y="31"/>
                  </a:cubicBezTo>
                  <a:cubicBezTo>
                    <a:pt x="466" y="31"/>
                    <a:pt x="466" y="31"/>
                    <a:pt x="466" y="31"/>
                  </a:cubicBezTo>
                  <a:cubicBezTo>
                    <a:pt x="466" y="31"/>
                    <a:pt x="466" y="31"/>
                    <a:pt x="466" y="31"/>
                  </a:cubicBezTo>
                  <a:cubicBezTo>
                    <a:pt x="462" y="31"/>
                    <a:pt x="462" y="31"/>
                    <a:pt x="462" y="31"/>
                  </a:cubicBezTo>
                  <a:cubicBezTo>
                    <a:pt x="462" y="30"/>
                    <a:pt x="463" y="29"/>
                    <a:pt x="463" y="26"/>
                  </a:cubicBezTo>
                  <a:cubicBezTo>
                    <a:pt x="461" y="26"/>
                    <a:pt x="460" y="26"/>
                    <a:pt x="459" y="26"/>
                  </a:cubicBezTo>
                  <a:cubicBezTo>
                    <a:pt x="457" y="26"/>
                    <a:pt x="454" y="26"/>
                    <a:pt x="452" y="26"/>
                  </a:cubicBezTo>
                  <a:cubicBezTo>
                    <a:pt x="445" y="26"/>
                    <a:pt x="445" y="26"/>
                    <a:pt x="445" y="26"/>
                  </a:cubicBezTo>
                  <a:cubicBezTo>
                    <a:pt x="445" y="27"/>
                    <a:pt x="445" y="27"/>
                    <a:pt x="445" y="27"/>
                  </a:cubicBezTo>
                  <a:cubicBezTo>
                    <a:pt x="441" y="27"/>
                    <a:pt x="441" y="27"/>
                    <a:pt x="441" y="27"/>
                  </a:cubicBezTo>
                  <a:cubicBezTo>
                    <a:pt x="441" y="27"/>
                    <a:pt x="441" y="27"/>
                    <a:pt x="441" y="27"/>
                  </a:cubicBezTo>
                  <a:cubicBezTo>
                    <a:pt x="441" y="27"/>
                    <a:pt x="440" y="28"/>
                    <a:pt x="440" y="28"/>
                  </a:cubicBezTo>
                  <a:cubicBezTo>
                    <a:pt x="439" y="28"/>
                    <a:pt x="437" y="27"/>
                    <a:pt x="437" y="26"/>
                  </a:cubicBezTo>
                  <a:cubicBezTo>
                    <a:pt x="436" y="27"/>
                    <a:pt x="434" y="27"/>
                    <a:pt x="433" y="27"/>
                  </a:cubicBezTo>
                  <a:cubicBezTo>
                    <a:pt x="433" y="27"/>
                    <a:pt x="433" y="27"/>
                    <a:pt x="433" y="27"/>
                  </a:cubicBezTo>
                  <a:cubicBezTo>
                    <a:pt x="433" y="27"/>
                    <a:pt x="432" y="27"/>
                    <a:pt x="431" y="27"/>
                  </a:cubicBezTo>
                  <a:cubicBezTo>
                    <a:pt x="431" y="27"/>
                    <a:pt x="431" y="27"/>
                    <a:pt x="431" y="27"/>
                  </a:cubicBezTo>
                  <a:cubicBezTo>
                    <a:pt x="430" y="28"/>
                    <a:pt x="429" y="28"/>
                    <a:pt x="427" y="28"/>
                  </a:cubicBezTo>
                  <a:cubicBezTo>
                    <a:pt x="427" y="28"/>
                    <a:pt x="427" y="28"/>
                    <a:pt x="427" y="28"/>
                  </a:cubicBezTo>
                  <a:cubicBezTo>
                    <a:pt x="426" y="28"/>
                    <a:pt x="426" y="28"/>
                    <a:pt x="426" y="28"/>
                  </a:cubicBezTo>
                  <a:cubicBezTo>
                    <a:pt x="426" y="29"/>
                    <a:pt x="426" y="29"/>
                    <a:pt x="426" y="29"/>
                  </a:cubicBezTo>
                  <a:cubicBezTo>
                    <a:pt x="425" y="30"/>
                    <a:pt x="424" y="29"/>
                    <a:pt x="423" y="30"/>
                  </a:cubicBezTo>
                  <a:cubicBezTo>
                    <a:pt x="422" y="30"/>
                    <a:pt x="421" y="30"/>
                    <a:pt x="420" y="30"/>
                  </a:cubicBezTo>
                  <a:cubicBezTo>
                    <a:pt x="418" y="30"/>
                    <a:pt x="416" y="31"/>
                    <a:pt x="416" y="33"/>
                  </a:cubicBezTo>
                  <a:cubicBezTo>
                    <a:pt x="415" y="33"/>
                    <a:pt x="414" y="32"/>
                    <a:pt x="413" y="32"/>
                  </a:cubicBezTo>
                  <a:cubicBezTo>
                    <a:pt x="414" y="30"/>
                    <a:pt x="415" y="30"/>
                    <a:pt x="418" y="29"/>
                  </a:cubicBezTo>
                  <a:cubicBezTo>
                    <a:pt x="421" y="29"/>
                    <a:pt x="421" y="29"/>
                    <a:pt x="421" y="29"/>
                  </a:cubicBezTo>
                  <a:cubicBezTo>
                    <a:pt x="421" y="29"/>
                    <a:pt x="421" y="29"/>
                    <a:pt x="421" y="29"/>
                  </a:cubicBezTo>
                  <a:cubicBezTo>
                    <a:pt x="423" y="29"/>
                    <a:pt x="423" y="29"/>
                    <a:pt x="423" y="29"/>
                  </a:cubicBezTo>
                  <a:cubicBezTo>
                    <a:pt x="423" y="28"/>
                    <a:pt x="423" y="28"/>
                    <a:pt x="423" y="28"/>
                  </a:cubicBezTo>
                  <a:cubicBezTo>
                    <a:pt x="425" y="28"/>
                    <a:pt x="424" y="28"/>
                    <a:pt x="425" y="27"/>
                  </a:cubicBezTo>
                  <a:cubicBezTo>
                    <a:pt x="425" y="27"/>
                    <a:pt x="425" y="27"/>
                    <a:pt x="425" y="27"/>
                  </a:cubicBezTo>
                  <a:cubicBezTo>
                    <a:pt x="427" y="27"/>
                    <a:pt x="429" y="27"/>
                    <a:pt x="430" y="26"/>
                  </a:cubicBezTo>
                  <a:cubicBezTo>
                    <a:pt x="430" y="26"/>
                    <a:pt x="430" y="26"/>
                    <a:pt x="430" y="26"/>
                  </a:cubicBezTo>
                  <a:cubicBezTo>
                    <a:pt x="430" y="25"/>
                    <a:pt x="430" y="25"/>
                    <a:pt x="430" y="25"/>
                  </a:cubicBezTo>
                  <a:cubicBezTo>
                    <a:pt x="431" y="24"/>
                    <a:pt x="432" y="24"/>
                    <a:pt x="433" y="24"/>
                  </a:cubicBezTo>
                  <a:cubicBezTo>
                    <a:pt x="433" y="24"/>
                    <a:pt x="433" y="24"/>
                    <a:pt x="433" y="24"/>
                  </a:cubicBezTo>
                  <a:cubicBezTo>
                    <a:pt x="434" y="24"/>
                    <a:pt x="434" y="24"/>
                    <a:pt x="434" y="24"/>
                  </a:cubicBezTo>
                  <a:cubicBezTo>
                    <a:pt x="434" y="23"/>
                    <a:pt x="434" y="23"/>
                    <a:pt x="434" y="23"/>
                  </a:cubicBezTo>
                  <a:cubicBezTo>
                    <a:pt x="435" y="23"/>
                    <a:pt x="435" y="23"/>
                    <a:pt x="436" y="23"/>
                  </a:cubicBezTo>
                  <a:cubicBezTo>
                    <a:pt x="437" y="23"/>
                    <a:pt x="439" y="23"/>
                    <a:pt x="440" y="24"/>
                  </a:cubicBezTo>
                  <a:cubicBezTo>
                    <a:pt x="451" y="24"/>
                    <a:pt x="451" y="24"/>
                    <a:pt x="451" y="24"/>
                  </a:cubicBezTo>
                  <a:cubicBezTo>
                    <a:pt x="451" y="23"/>
                    <a:pt x="451" y="23"/>
                    <a:pt x="451" y="23"/>
                  </a:cubicBezTo>
                  <a:cubicBezTo>
                    <a:pt x="451" y="23"/>
                    <a:pt x="451" y="23"/>
                    <a:pt x="451" y="23"/>
                  </a:cubicBezTo>
                  <a:cubicBezTo>
                    <a:pt x="451" y="24"/>
                    <a:pt x="451" y="24"/>
                    <a:pt x="451" y="24"/>
                  </a:cubicBezTo>
                  <a:cubicBezTo>
                    <a:pt x="454" y="24"/>
                    <a:pt x="454" y="24"/>
                    <a:pt x="454" y="24"/>
                  </a:cubicBezTo>
                  <a:cubicBezTo>
                    <a:pt x="454" y="24"/>
                    <a:pt x="454" y="24"/>
                    <a:pt x="454" y="24"/>
                  </a:cubicBezTo>
                  <a:cubicBezTo>
                    <a:pt x="456" y="24"/>
                    <a:pt x="457" y="24"/>
                    <a:pt x="458" y="24"/>
                  </a:cubicBezTo>
                  <a:cubicBezTo>
                    <a:pt x="460" y="24"/>
                    <a:pt x="462" y="24"/>
                    <a:pt x="465" y="24"/>
                  </a:cubicBezTo>
                  <a:cubicBezTo>
                    <a:pt x="465" y="24"/>
                    <a:pt x="465" y="24"/>
                    <a:pt x="465" y="24"/>
                  </a:cubicBezTo>
                  <a:cubicBezTo>
                    <a:pt x="465" y="23"/>
                    <a:pt x="466" y="23"/>
                    <a:pt x="467" y="23"/>
                  </a:cubicBezTo>
                  <a:cubicBezTo>
                    <a:pt x="469" y="23"/>
                    <a:pt x="471" y="24"/>
                    <a:pt x="472" y="24"/>
                  </a:cubicBezTo>
                  <a:cubicBezTo>
                    <a:pt x="474" y="24"/>
                    <a:pt x="476" y="25"/>
                    <a:pt x="477" y="25"/>
                  </a:cubicBezTo>
                  <a:cubicBezTo>
                    <a:pt x="478" y="25"/>
                    <a:pt x="479" y="25"/>
                    <a:pt x="479" y="25"/>
                  </a:cubicBezTo>
                  <a:cubicBezTo>
                    <a:pt x="479" y="24"/>
                    <a:pt x="479" y="24"/>
                    <a:pt x="479" y="24"/>
                  </a:cubicBezTo>
                  <a:cubicBezTo>
                    <a:pt x="481" y="24"/>
                    <a:pt x="481" y="24"/>
                    <a:pt x="481" y="24"/>
                  </a:cubicBezTo>
                  <a:cubicBezTo>
                    <a:pt x="481" y="24"/>
                    <a:pt x="481" y="24"/>
                    <a:pt x="481" y="24"/>
                  </a:cubicBezTo>
                  <a:cubicBezTo>
                    <a:pt x="484" y="23"/>
                    <a:pt x="487" y="23"/>
                    <a:pt x="490" y="23"/>
                  </a:cubicBezTo>
                  <a:cubicBezTo>
                    <a:pt x="490" y="24"/>
                    <a:pt x="490" y="24"/>
                    <a:pt x="490" y="24"/>
                  </a:cubicBezTo>
                  <a:cubicBezTo>
                    <a:pt x="492" y="24"/>
                    <a:pt x="492" y="24"/>
                    <a:pt x="492" y="24"/>
                  </a:cubicBezTo>
                  <a:cubicBezTo>
                    <a:pt x="492" y="23"/>
                    <a:pt x="492" y="23"/>
                    <a:pt x="492" y="23"/>
                  </a:cubicBezTo>
                  <a:cubicBezTo>
                    <a:pt x="493" y="23"/>
                    <a:pt x="493" y="23"/>
                    <a:pt x="493" y="23"/>
                  </a:cubicBezTo>
                  <a:cubicBezTo>
                    <a:pt x="494" y="22"/>
                    <a:pt x="494" y="21"/>
                    <a:pt x="495" y="21"/>
                  </a:cubicBezTo>
                  <a:cubicBezTo>
                    <a:pt x="497" y="21"/>
                    <a:pt x="497" y="21"/>
                    <a:pt x="497" y="21"/>
                  </a:cubicBezTo>
                  <a:cubicBezTo>
                    <a:pt x="499" y="20"/>
                    <a:pt x="499" y="19"/>
                    <a:pt x="501" y="19"/>
                  </a:cubicBezTo>
                  <a:cubicBezTo>
                    <a:pt x="501" y="18"/>
                    <a:pt x="500" y="18"/>
                    <a:pt x="500" y="17"/>
                  </a:cubicBezTo>
                  <a:cubicBezTo>
                    <a:pt x="498" y="17"/>
                    <a:pt x="496" y="16"/>
                    <a:pt x="495" y="16"/>
                  </a:cubicBezTo>
                  <a:cubicBezTo>
                    <a:pt x="494" y="15"/>
                    <a:pt x="494" y="15"/>
                    <a:pt x="494" y="15"/>
                  </a:cubicBezTo>
                  <a:cubicBezTo>
                    <a:pt x="491" y="15"/>
                    <a:pt x="489" y="15"/>
                    <a:pt x="486" y="15"/>
                  </a:cubicBezTo>
                  <a:cubicBezTo>
                    <a:pt x="486" y="14"/>
                    <a:pt x="486" y="14"/>
                    <a:pt x="485" y="13"/>
                  </a:cubicBezTo>
                  <a:cubicBezTo>
                    <a:pt x="485" y="13"/>
                    <a:pt x="485" y="13"/>
                    <a:pt x="485" y="13"/>
                  </a:cubicBezTo>
                  <a:cubicBezTo>
                    <a:pt x="485" y="13"/>
                    <a:pt x="485" y="13"/>
                    <a:pt x="485" y="13"/>
                  </a:cubicBezTo>
                  <a:cubicBezTo>
                    <a:pt x="483" y="13"/>
                    <a:pt x="483" y="13"/>
                    <a:pt x="483" y="13"/>
                  </a:cubicBezTo>
                  <a:cubicBezTo>
                    <a:pt x="483" y="12"/>
                    <a:pt x="483" y="12"/>
                    <a:pt x="483" y="12"/>
                  </a:cubicBezTo>
                  <a:cubicBezTo>
                    <a:pt x="482" y="13"/>
                    <a:pt x="482" y="13"/>
                    <a:pt x="481" y="14"/>
                  </a:cubicBezTo>
                  <a:cubicBezTo>
                    <a:pt x="480" y="14"/>
                    <a:pt x="480" y="14"/>
                    <a:pt x="480" y="14"/>
                  </a:cubicBezTo>
                  <a:cubicBezTo>
                    <a:pt x="480" y="12"/>
                    <a:pt x="480" y="12"/>
                    <a:pt x="480" y="12"/>
                  </a:cubicBezTo>
                  <a:cubicBezTo>
                    <a:pt x="480" y="12"/>
                    <a:pt x="480" y="12"/>
                    <a:pt x="480" y="12"/>
                  </a:cubicBezTo>
                  <a:cubicBezTo>
                    <a:pt x="479" y="12"/>
                    <a:pt x="480" y="11"/>
                    <a:pt x="480" y="11"/>
                  </a:cubicBezTo>
                  <a:cubicBezTo>
                    <a:pt x="480" y="11"/>
                    <a:pt x="479" y="11"/>
                    <a:pt x="479" y="11"/>
                  </a:cubicBezTo>
                  <a:cubicBezTo>
                    <a:pt x="479" y="12"/>
                    <a:pt x="479" y="12"/>
                    <a:pt x="479" y="12"/>
                  </a:cubicBezTo>
                  <a:cubicBezTo>
                    <a:pt x="478" y="12"/>
                    <a:pt x="478" y="12"/>
                    <a:pt x="478" y="12"/>
                  </a:cubicBezTo>
                  <a:cubicBezTo>
                    <a:pt x="478" y="12"/>
                    <a:pt x="478" y="12"/>
                    <a:pt x="478" y="12"/>
                  </a:cubicBezTo>
                  <a:cubicBezTo>
                    <a:pt x="476" y="12"/>
                    <a:pt x="476" y="12"/>
                    <a:pt x="476" y="12"/>
                  </a:cubicBezTo>
                  <a:cubicBezTo>
                    <a:pt x="476" y="13"/>
                    <a:pt x="476" y="13"/>
                    <a:pt x="476" y="13"/>
                  </a:cubicBezTo>
                  <a:cubicBezTo>
                    <a:pt x="474" y="14"/>
                    <a:pt x="472" y="15"/>
                    <a:pt x="469" y="15"/>
                  </a:cubicBezTo>
                  <a:cubicBezTo>
                    <a:pt x="469" y="14"/>
                    <a:pt x="469" y="14"/>
                    <a:pt x="469" y="14"/>
                  </a:cubicBezTo>
                  <a:cubicBezTo>
                    <a:pt x="471" y="14"/>
                    <a:pt x="471" y="14"/>
                    <a:pt x="471" y="14"/>
                  </a:cubicBezTo>
                  <a:cubicBezTo>
                    <a:pt x="471" y="13"/>
                    <a:pt x="471" y="13"/>
                    <a:pt x="471" y="13"/>
                  </a:cubicBezTo>
                  <a:cubicBezTo>
                    <a:pt x="473" y="13"/>
                    <a:pt x="474" y="13"/>
                    <a:pt x="475" y="12"/>
                  </a:cubicBezTo>
                  <a:cubicBezTo>
                    <a:pt x="475" y="9"/>
                    <a:pt x="474" y="9"/>
                    <a:pt x="473" y="7"/>
                  </a:cubicBezTo>
                  <a:cubicBezTo>
                    <a:pt x="471" y="6"/>
                    <a:pt x="470" y="6"/>
                    <a:pt x="469" y="6"/>
                  </a:cubicBezTo>
                  <a:cubicBezTo>
                    <a:pt x="468" y="6"/>
                    <a:pt x="466" y="8"/>
                    <a:pt x="465" y="9"/>
                  </a:cubicBezTo>
                  <a:cubicBezTo>
                    <a:pt x="463" y="9"/>
                    <a:pt x="463" y="9"/>
                    <a:pt x="463" y="9"/>
                  </a:cubicBezTo>
                  <a:cubicBezTo>
                    <a:pt x="463" y="9"/>
                    <a:pt x="463" y="9"/>
                    <a:pt x="463" y="9"/>
                  </a:cubicBezTo>
                  <a:cubicBezTo>
                    <a:pt x="462" y="9"/>
                    <a:pt x="461" y="9"/>
                    <a:pt x="460" y="10"/>
                  </a:cubicBezTo>
                  <a:cubicBezTo>
                    <a:pt x="460" y="10"/>
                    <a:pt x="460" y="10"/>
                    <a:pt x="460" y="10"/>
                  </a:cubicBezTo>
                  <a:cubicBezTo>
                    <a:pt x="456" y="10"/>
                    <a:pt x="456" y="10"/>
                    <a:pt x="456" y="10"/>
                  </a:cubicBezTo>
                  <a:cubicBezTo>
                    <a:pt x="456" y="10"/>
                    <a:pt x="456" y="10"/>
                    <a:pt x="456" y="10"/>
                  </a:cubicBezTo>
                  <a:cubicBezTo>
                    <a:pt x="459" y="8"/>
                    <a:pt x="460" y="6"/>
                    <a:pt x="463" y="6"/>
                  </a:cubicBezTo>
                  <a:cubicBezTo>
                    <a:pt x="463" y="5"/>
                    <a:pt x="464" y="5"/>
                    <a:pt x="464" y="4"/>
                  </a:cubicBezTo>
                  <a:cubicBezTo>
                    <a:pt x="463" y="3"/>
                    <a:pt x="463" y="4"/>
                    <a:pt x="462" y="3"/>
                  </a:cubicBezTo>
                  <a:cubicBezTo>
                    <a:pt x="462" y="3"/>
                    <a:pt x="462" y="3"/>
                    <a:pt x="462" y="3"/>
                  </a:cubicBezTo>
                  <a:cubicBezTo>
                    <a:pt x="461" y="3"/>
                    <a:pt x="461" y="3"/>
                    <a:pt x="461" y="3"/>
                  </a:cubicBezTo>
                  <a:cubicBezTo>
                    <a:pt x="461" y="3"/>
                    <a:pt x="461" y="3"/>
                    <a:pt x="461" y="3"/>
                  </a:cubicBezTo>
                  <a:cubicBezTo>
                    <a:pt x="461" y="3"/>
                    <a:pt x="460" y="3"/>
                    <a:pt x="460" y="3"/>
                  </a:cubicBezTo>
                  <a:cubicBezTo>
                    <a:pt x="458" y="3"/>
                    <a:pt x="456" y="3"/>
                    <a:pt x="455" y="3"/>
                  </a:cubicBezTo>
                  <a:cubicBezTo>
                    <a:pt x="450" y="3"/>
                    <a:pt x="450" y="3"/>
                    <a:pt x="450" y="3"/>
                  </a:cubicBezTo>
                  <a:cubicBezTo>
                    <a:pt x="450" y="2"/>
                    <a:pt x="450" y="2"/>
                    <a:pt x="450" y="2"/>
                  </a:cubicBezTo>
                  <a:cubicBezTo>
                    <a:pt x="448" y="2"/>
                    <a:pt x="448" y="2"/>
                    <a:pt x="448" y="2"/>
                  </a:cubicBezTo>
                  <a:cubicBezTo>
                    <a:pt x="448" y="2"/>
                    <a:pt x="448" y="2"/>
                    <a:pt x="448" y="2"/>
                  </a:cubicBezTo>
                  <a:cubicBezTo>
                    <a:pt x="447" y="2"/>
                    <a:pt x="445" y="2"/>
                    <a:pt x="443" y="1"/>
                  </a:cubicBezTo>
                  <a:cubicBezTo>
                    <a:pt x="443" y="2"/>
                    <a:pt x="443" y="2"/>
                    <a:pt x="443" y="2"/>
                  </a:cubicBezTo>
                  <a:cubicBezTo>
                    <a:pt x="441" y="2"/>
                    <a:pt x="441" y="2"/>
                    <a:pt x="441" y="2"/>
                  </a:cubicBezTo>
                  <a:cubicBezTo>
                    <a:pt x="441" y="2"/>
                    <a:pt x="441" y="2"/>
                    <a:pt x="441" y="2"/>
                  </a:cubicBezTo>
                  <a:cubicBezTo>
                    <a:pt x="439" y="2"/>
                    <a:pt x="438" y="2"/>
                    <a:pt x="437" y="2"/>
                  </a:cubicBezTo>
                  <a:cubicBezTo>
                    <a:pt x="437" y="3"/>
                    <a:pt x="437" y="3"/>
                    <a:pt x="437" y="3"/>
                  </a:cubicBezTo>
                  <a:cubicBezTo>
                    <a:pt x="436" y="3"/>
                    <a:pt x="435" y="3"/>
                    <a:pt x="433" y="3"/>
                  </a:cubicBezTo>
                  <a:cubicBezTo>
                    <a:pt x="433" y="3"/>
                    <a:pt x="433" y="3"/>
                    <a:pt x="433" y="3"/>
                  </a:cubicBezTo>
                  <a:cubicBezTo>
                    <a:pt x="432" y="3"/>
                    <a:pt x="432" y="3"/>
                    <a:pt x="432" y="3"/>
                  </a:cubicBezTo>
                  <a:cubicBezTo>
                    <a:pt x="432" y="2"/>
                    <a:pt x="432" y="2"/>
                    <a:pt x="432" y="2"/>
                  </a:cubicBezTo>
                  <a:cubicBezTo>
                    <a:pt x="431" y="2"/>
                    <a:pt x="430" y="2"/>
                    <a:pt x="428" y="2"/>
                  </a:cubicBezTo>
                  <a:cubicBezTo>
                    <a:pt x="428" y="1"/>
                    <a:pt x="428" y="1"/>
                    <a:pt x="428" y="1"/>
                  </a:cubicBezTo>
                  <a:cubicBezTo>
                    <a:pt x="427" y="1"/>
                    <a:pt x="427" y="1"/>
                    <a:pt x="426" y="0"/>
                  </a:cubicBezTo>
                  <a:cubicBezTo>
                    <a:pt x="426" y="0"/>
                    <a:pt x="426" y="0"/>
                    <a:pt x="426" y="0"/>
                  </a:cubicBezTo>
                  <a:cubicBezTo>
                    <a:pt x="426" y="0"/>
                    <a:pt x="426" y="0"/>
                    <a:pt x="4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94">
              <a:extLst>
                <a:ext uri="{FF2B5EF4-FFF2-40B4-BE49-F238E27FC236}">
                  <a16:creationId xmlns:a16="http://schemas.microsoft.com/office/drawing/2014/main" id="{B09A95BC-C140-CCC0-7F40-E4C73C611A22}"/>
                </a:ext>
              </a:extLst>
            </p:cNvPr>
            <p:cNvSpPr>
              <a:spLocks noEditPoints="1"/>
            </p:cNvSpPr>
            <p:nvPr/>
          </p:nvSpPr>
          <p:spPr bwMode="auto">
            <a:xfrm>
              <a:off x="5343525" y="3648075"/>
              <a:ext cx="6410325" cy="344488"/>
            </a:xfrm>
            <a:custGeom>
              <a:avLst/>
              <a:gdLst>
                <a:gd name="T0" fmla="*/ 197 w 1513"/>
                <a:gd name="T1" fmla="*/ 63 h 81"/>
                <a:gd name="T2" fmla="*/ 125 w 1513"/>
                <a:gd name="T3" fmla="*/ 55 h 81"/>
                <a:gd name="T4" fmla="*/ 958 w 1513"/>
                <a:gd name="T5" fmla="*/ 53 h 81"/>
                <a:gd name="T6" fmla="*/ 27 w 1513"/>
                <a:gd name="T7" fmla="*/ 73 h 81"/>
                <a:gd name="T8" fmla="*/ 18 w 1513"/>
                <a:gd name="T9" fmla="*/ 65 h 81"/>
                <a:gd name="T10" fmla="*/ 3 w 1513"/>
                <a:gd name="T11" fmla="*/ 76 h 81"/>
                <a:gd name="T12" fmla="*/ 26 w 1513"/>
                <a:gd name="T13" fmla="*/ 80 h 81"/>
                <a:gd name="T14" fmla="*/ 39 w 1513"/>
                <a:gd name="T15" fmla="*/ 74 h 81"/>
                <a:gd name="T16" fmla="*/ 83 w 1513"/>
                <a:gd name="T17" fmla="*/ 53 h 81"/>
                <a:gd name="T18" fmla="*/ 89 w 1513"/>
                <a:gd name="T19" fmla="*/ 58 h 81"/>
                <a:gd name="T20" fmla="*/ 1001 w 1513"/>
                <a:gd name="T21" fmla="*/ 50 h 81"/>
                <a:gd name="T22" fmla="*/ 79 w 1513"/>
                <a:gd name="T23" fmla="*/ 46 h 81"/>
                <a:gd name="T24" fmla="*/ 88 w 1513"/>
                <a:gd name="T25" fmla="*/ 45 h 81"/>
                <a:gd name="T26" fmla="*/ 95 w 1513"/>
                <a:gd name="T27" fmla="*/ 43 h 81"/>
                <a:gd name="T28" fmla="*/ 171 w 1513"/>
                <a:gd name="T29" fmla="*/ 50 h 81"/>
                <a:gd name="T30" fmla="*/ 184 w 1513"/>
                <a:gd name="T31" fmla="*/ 59 h 81"/>
                <a:gd name="T32" fmla="*/ 252 w 1513"/>
                <a:gd name="T33" fmla="*/ 43 h 81"/>
                <a:gd name="T34" fmla="*/ 125 w 1513"/>
                <a:gd name="T35" fmla="*/ 47 h 81"/>
                <a:gd name="T36" fmla="*/ 141 w 1513"/>
                <a:gd name="T37" fmla="*/ 48 h 81"/>
                <a:gd name="T38" fmla="*/ 162 w 1513"/>
                <a:gd name="T39" fmla="*/ 50 h 81"/>
                <a:gd name="T40" fmla="*/ 129 w 1513"/>
                <a:gd name="T41" fmla="*/ 40 h 81"/>
                <a:gd name="T42" fmla="*/ 333 w 1513"/>
                <a:gd name="T43" fmla="*/ 42 h 81"/>
                <a:gd name="T44" fmla="*/ 1486 w 1513"/>
                <a:gd name="T45" fmla="*/ 51 h 81"/>
                <a:gd name="T46" fmla="*/ 1499 w 1513"/>
                <a:gd name="T47" fmla="*/ 53 h 81"/>
                <a:gd name="T48" fmla="*/ 1505 w 1513"/>
                <a:gd name="T49" fmla="*/ 42 h 81"/>
                <a:gd name="T50" fmla="*/ 1434 w 1513"/>
                <a:gd name="T51" fmla="*/ 40 h 81"/>
                <a:gd name="T52" fmla="*/ 1156 w 1513"/>
                <a:gd name="T53" fmla="*/ 29 h 81"/>
                <a:gd name="T54" fmla="*/ 927 w 1513"/>
                <a:gd name="T55" fmla="*/ 45 h 81"/>
                <a:gd name="T56" fmla="*/ 913 w 1513"/>
                <a:gd name="T57" fmla="*/ 32 h 81"/>
                <a:gd name="T58" fmla="*/ 901 w 1513"/>
                <a:gd name="T59" fmla="*/ 44 h 81"/>
                <a:gd name="T60" fmla="*/ 928 w 1513"/>
                <a:gd name="T61" fmla="*/ 53 h 81"/>
                <a:gd name="T62" fmla="*/ 915 w 1513"/>
                <a:gd name="T63" fmla="*/ 60 h 81"/>
                <a:gd name="T64" fmla="*/ 913 w 1513"/>
                <a:gd name="T65" fmla="*/ 70 h 81"/>
                <a:gd name="T66" fmla="*/ 948 w 1513"/>
                <a:gd name="T67" fmla="*/ 62 h 81"/>
                <a:gd name="T68" fmla="*/ 942 w 1513"/>
                <a:gd name="T69" fmla="*/ 39 h 81"/>
                <a:gd name="T70" fmla="*/ 164 w 1513"/>
                <a:gd name="T71" fmla="*/ 32 h 81"/>
                <a:gd name="T72" fmla="*/ 1198 w 1513"/>
                <a:gd name="T73" fmla="*/ 25 h 81"/>
                <a:gd name="T74" fmla="*/ 1171 w 1513"/>
                <a:gd name="T75" fmla="*/ 26 h 81"/>
                <a:gd name="T76" fmla="*/ 956 w 1513"/>
                <a:gd name="T77" fmla="*/ 21 h 81"/>
                <a:gd name="T78" fmla="*/ 948 w 1513"/>
                <a:gd name="T79" fmla="*/ 36 h 81"/>
                <a:gd name="T80" fmla="*/ 961 w 1513"/>
                <a:gd name="T81" fmla="*/ 41 h 81"/>
                <a:gd name="T82" fmla="*/ 996 w 1513"/>
                <a:gd name="T83" fmla="*/ 37 h 81"/>
                <a:gd name="T84" fmla="*/ 983 w 1513"/>
                <a:gd name="T85" fmla="*/ 24 h 81"/>
                <a:gd name="T86" fmla="*/ 965 w 1513"/>
                <a:gd name="T87" fmla="*/ 26 h 81"/>
                <a:gd name="T88" fmla="*/ 1138 w 1513"/>
                <a:gd name="T89" fmla="*/ 24 h 81"/>
                <a:gd name="T90" fmla="*/ 1154 w 1513"/>
                <a:gd name="T91" fmla="*/ 28 h 81"/>
                <a:gd name="T92" fmla="*/ 1120 w 1513"/>
                <a:gd name="T93" fmla="*/ 19 h 81"/>
                <a:gd name="T94" fmla="*/ 1121 w 1513"/>
                <a:gd name="T95" fmla="*/ 26 h 81"/>
                <a:gd name="T96" fmla="*/ 1136 w 1513"/>
                <a:gd name="T97" fmla="*/ 18 h 81"/>
                <a:gd name="T98" fmla="*/ 1231 w 1513"/>
                <a:gd name="T99" fmla="*/ 22 h 81"/>
                <a:gd name="T100" fmla="*/ 1440 w 1513"/>
                <a:gd name="T101" fmla="*/ 27 h 81"/>
                <a:gd name="T102" fmla="*/ 1451 w 1513"/>
                <a:gd name="T103" fmla="*/ 35 h 81"/>
                <a:gd name="T104" fmla="*/ 1457 w 1513"/>
                <a:gd name="T105" fmla="*/ 43 h 81"/>
                <a:gd name="T106" fmla="*/ 1478 w 1513"/>
                <a:gd name="T107" fmla="*/ 37 h 81"/>
                <a:gd name="T108" fmla="*/ 1462 w 1513"/>
                <a:gd name="T109" fmla="*/ 19 h 81"/>
                <a:gd name="T110" fmla="*/ 1195 w 1513"/>
                <a:gd name="T111" fmla="*/ 14 h 81"/>
                <a:gd name="T112" fmla="*/ 1242 w 1513"/>
                <a:gd name="T113" fmla="*/ 21 h 81"/>
                <a:gd name="T114" fmla="*/ 1184 w 1513"/>
                <a:gd name="T115" fmla="*/ 14 h 81"/>
                <a:gd name="T116" fmla="*/ 1194 w 1513"/>
                <a:gd name="T117" fmla="*/ 13 h 81"/>
                <a:gd name="T118" fmla="*/ 1203 w 1513"/>
                <a:gd name="T119" fmla="*/ 11 h 81"/>
                <a:gd name="T120" fmla="*/ 697 w 1513"/>
                <a:gd name="T121" fmla="*/ 2 h 81"/>
                <a:gd name="T122" fmla="*/ 1194 w 1513"/>
                <a:gd name="T123" fmla="*/ 1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13" h="81">
                  <a:moveTo>
                    <a:pt x="205" y="56"/>
                  </a:moveTo>
                  <a:cubicBezTo>
                    <a:pt x="204" y="57"/>
                    <a:pt x="203" y="58"/>
                    <a:pt x="202" y="58"/>
                  </a:cubicBezTo>
                  <a:cubicBezTo>
                    <a:pt x="201" y="58"/>
                    <a:pt x="201" y="57"/>
                    <a:pt x="201" y="57"/>
                  </a:cubicBezTo>
                  <a:cubicBezTo>
                    <a:pt x="201" y="57"/>
                    <a:pt x="201" y="57"/>
                    <a:pt x="201" y="57"/>
                  </a:cubicBezTo>
                  <a:cubicBezTo>
                    <a:pt x="200" y="57"/>
                    <a:pt x="199" y="57"/>
                    <a:pt x="199" y="56"/>
                  </a:cubicBezTo>
                  <a:cubicBezTo>
                    <a:pt x="198" y="57"/>
                    <a:pt x="198" y="57"/>
                    <a:pt x="198" y="57"/>
                  </a:cubicBezTo>
                  <a:cubicBezTo>
                    <a:pt x="196" y="57"/>
                    <a:pt x="196" y="57"/>
                    <a:pt x="196" y="57"/>
                  </a:cubicBezTo>
                  <a:cubicBezTo>
                    <a:pt x="196" y="58"/>
                    <a:pt x="196" y="58"/>
                    <a:pt x="196" y="58"/>
                  </a:cubicBezTo>
                  <a:cubicBezTo>
                    <a:pt x="195" y="58"/>
                    <a:pt x="194" y="58"/>
                    <a:pt x="194" y="58"/>
                  </a:cubicBezTo>
                  <a:cubicBezTo>
                    <a:pt x="194" y="59"/>
                    <a:pt x="194" y="59"/>
                    <a:pt x="194" y="59"/>
                  </a:cubicBezTo>
                  <a:cubicBezTo>
                    <a:pt x="193" y="59"/>
                    <a:pt x="193" y="59"/>
                    <a:pt x="192" y="59"/>
                  </a:cubicBezTo>
                  <a:cubicBezTo>
                    <a:pt x="190" y="59"/>
                    <a:pt x="188" y="58"/>
                    <a:pt x="187" y="58"/>
                  </a:cubicBezTo>
                  <a:cubicBezTo>
                    <a:pt x="187" y="59"/>
                    <a:pt x="187" y="59"/>
                    <a:pt x="187" y="59"/>
                  </a:cubicBezTo>
                  <a:cubicBezTo>
                    <a:pt x="186" y="59"/>
                    <a:pt x="186" y="60"/>
                    <a:pt x="185" y="60"/>
                  </a:cubicBezTo>
                  <a:cubicBezTo>
                    <a:pt x="185" y="61"/>
                    <a:pt x="185" y="61"/>
                    <a:pt x="185" y="61"/>
                  </a:cubicBezTo>
                  <a:cubicBezTo>
                    <a:pt x="187" y="61"/>
                    <a:pt x="188" y="61"/>
                    <a:pt x="189" y="61"/>
                  </a:cubicBezTo>
                  <a:cubicBezTo>
                    <a:pt x="189" y="61"/>
                    <a:pt x="189" y="61"/>
                    <a:pt x="189" y="61"/>
                  </a:cubicBezTo>
                  <a:cubicBezTo>
                    <a:pt x="191" y="61"/>
                    <a:pt x="191" y="61"/>
                    <a:pt x="191" y="61"/>
                  </a:cubicBezTo>
                  <a:cubicBezTo>
                    <a:pt x="191" y="62"/>
                    <a:pt x="191" y="62"/>
                    <a:pt x="191" y="62"/>
                  </a:cubicBezTo>
                  <a:cubicBezTo>
                    <a:pt x="194" y="62"/>
                    <a:pt x="194" y="62"/>
                    <a:pt x="194" y="62"/>
                  </a:cubicBezTo>
                  <a:cubicBezTo>
                    <a:pt x="194" y="62"/>
                    <a:pt x="194" y="62"/>
                    <a:pt x="194" y="62"/>
                  </a:cubicBezTo>
                  <a:cubicBezTo>
                    <a:pt x="197" y="62"/>
                    <a:pt x="197" y="62"/>
                    <a:pt x="197" y="62"/>
                  </a:cubicBezTo>
                  <a:cubicBezTo>
                    <a:pt x="197" y="63"/>
                    <a:pt x="197" y="63"/>
                    <a:pt x="197" y="63"/>
                  </a:cubicBezTo>
                  <a:cubicBezTo>
                    <a:pt x="198" y="63"/>
                    <a:pt x="198" y="63"/>
                    <a:pt x="199" y="63"/>
                  </a:cubicBezTo>
                  <a:cubicBezTo>
                    <a:pt x="199" y="63"/>
                    <a:pt x="199" y="63"/>
                    <a:pt x="199" y="63"/>
                  </a:cubicBezTo>
                  <a:cubicBezTo>
                    <a:pt x="200" y="63"/>
                    <a:pt x="200" y="63"/>
                    <a:pt x="200" y="63"/>
                  </a:cubicBezTo>
                  <a:cubicBezTo>
                    <a:pt x="200" y="62"/>
                    <a:pt x="200" y="62"/>
                    <a:pt x="200" y="62"/>
                  </a:cubicBezTo>
                  <a:cubicBezTo>
                    <a:pt x="201" y="62"/>
                    <a:pt x="203" y="63"/>
                    <a:pt x="204" y="63"/>
                  </a:cubicBezTo>
                  <a:cubicBezTo>
                    <a:pt x="205" y="62"/>
                    <a:pt x="205" y="62"/>
                    <a:pt x="205" y="62"/>
                  </a:cubicBezTo>
                  <a:cubicBezTo>
                    <a:pt x="206" y="61"/>
                    <a:pt x="206" y="61"/>
                    <a:pt x="208" y="61"/>
                  </a:cubicBezTo>
                  <a:cubicBezTo>
                    <a:pt x="208" y="60"/>
                    <a:pt x="209" y="58"/>
                    <a:pt x="209" y="57"/>
                  </a:cubicBezTo>
                  <a:cubicBezTo>
                    <a:pt x="205" y="57"/>
                    <a:pt x="205" y="57"/>
                    <a:pt x="205" y="57"/>
                  </a:cubicBezTo>
                  <a:cubicBezTo>
                    <a:pt x="205" y="56"/>
                    <a:pt x="205" y="56"/>
                    <a:pt x="205" y="56"/>
                  </a:cubicBezTo>
                  <a:moveTo>
                    <a:pt x="149" y="55"/>
                  </a:moveTo>
                  <a:cubicBezTo>
                    <a:pt x="148" y="55"/>
                    <a:pt x="148" y="55"/>
                    <a:pt x="147" y="55"/>
                  </a:cubicBezTo>
                  <a:cubicBezTo>
                    <a:pt x="147" y="56"/>
                    <a:pt x="147" y="56"/>
                    <a:pt x="147" y="57"/>
                  </a:cubicBezTo>
                  <a:cubicBezTo>
                    <a:pt x="147" y="57"/>
                    <a:pt x="147" y="57"/>
                    <a:pt x="147" y="57"/>
                  </a:cubicBezTo>
                  <a:cubicBezTo>
                    <a:pt x="148" y="58"/>
                    <a:pt x="148" y="58"/>
                    <a:pt x="149" y="59"/>
                  </a:cubicBezTo>
                  <a:cubicBezTo>
                    <a:pt x="151" y="59"/>
                    <a:pt x="151" y="59"/>
                    <a:pt x="153" y="58"/>
                  </a:cubicBezTo>
                  <a:cubicBezTo>
                    <a:pt x="153" y="57"/>
                    <a:pt x="152" y="57"/>
                    <a:pt x="152" y="56"/>
                  </a:cubicBezTo>
                  <a:cubicBezTo>
                    <a:pt x="152" y="56"/>
                    <a:pt x="152" y="56"/>
                    <a:pt x="152" y="56"/>
                  </a:cubicBezTo>
                  <a:cubicBezTo>
                    <a:pt x="150" y="56"/>
                    <a:pt x="150" y="56"/>
                    <a:pt x="150" y="56"/>
                  </a:cubicBezTo>
                  <a:cubicBezTo>
                    <a:pt x="150" y="55"/>
                    <a:pt x="150" y="55"/>
                    <a:pt x="150" y="55"/>
                  </a:cubicBezTo>
                  <a:cubicBezTo>
                    <a:pt x="150" y="55"/>
                    <a:pt x="149" y="55"/>
                    <a:pt x="149" y="55"/>
                  </a:cubicBezTo>
                  <a:moveTo>
                    <a:pt x="127" y="55"/>
                  </a:moveTo>
                  <a:cubicBezTo>
                    <a:pt x="126" y="55"/>
                    <a:pt x="125" y="55"/>
                    <a:pt x="125" y="55"/>
                  </a:cubicBezTo>
                  <a:cubicBezTo>
                    <a:pt x="125" y="58"/>
                    <a:pt x="125" y="59"/>
                    <a:pt x="127" y="60"/>
                  </a:cubicBezTo>
                  <a:cubicBezTo>
                    <a:pt x="127" y="61"/>
                    <a:pt x="127" y="62"/>
                    <a:pt x="128" y="62"/>
                  </a:cubicBezTo>
                  <a:cubicBezTo>
                    <a:pt x="128" y="63"/>
                    <a:pt x="128" y="63"/>
                    <a:pt x="128" y="63"/>
                  </a:cubicBezTo>
                  <a:cubicBezTo>
                    <a:pt x="128" y="63"/>
                    <a:pt x="128" y="63"/>
                    <a:pt x="128" y="63"/>
                  </a:cubicBezTo>
                  <a:cubicBezTo>
                    <a:pt x="129" y="62"/>
                    <a:pt x="129" y="62"/>
                    <a:pt x="129" y="61"/>
                  </a:cubicBezTo>
                  <a:cubicBezTo>
                    <a:pt x="129" y="59"/>
                    <a:pt x="128" y="56"/>
                    <a:pt x="127" y="55"/>
                  </a:cubicBezTo>
                  <a:cubicBezTo>
                    <a:pt x="127" y="55"/>
                    <a:pt x="127" y="55"/>
                    <a:pt x="127" y="55"/>
                  </a:cubicBezTo>
                  <a:moveTo>
                    <a:pt x="222" y="54"/>
                  </a:moveTo>
                  <a:cubicBezTo>
                    <a:pt x="222" y="56"/>
                    <a:pt x="221" y="57"/>
                    <a:pt x="220" y="57"/>
                  </a:cubicBezTo>
                  <a:cubicBezTo>
                    <a:pt x="220" y="58"/>
                    <a:pt x="220" y="58"/>
                    <a:pt x="220" y="59"/>
                  </a:cubicBezTo>
                  <a:cubicBezTo>
                    <a:pt x="220" y="59"/>
                    <a:pt x="220" y="59"/>
                    <a:pt x="220" y="59"/>
                  </a:cubicBezTo>
                  <a:cubicBezTo>
                    <a:pt x="221" y="61"/>
                    <a:pt x="221" y="61"/>
                    <a:pt x="221" y="63"/>
                  </a:cubicBezTo>
                  <a:cubicBezTo>
                    <a:pt x="222" y="63"/>
                    <a:pt x="222" y="63"/>
                    <a:pt x="222" y="63"/>
                  </a:cubicBezTo>
                  <a:cubicBezTo>
                    <a:pt x="222" y="62"/>
                    <a:pt x="222" y="62"/>
                    <a:pt x="222" y="62"/>
                  </a:cubicBezTo>
                  <a:cubicBezTo>
                    <a:pt x="223" y="62"/>
                    <a:pt x="224" y="62"/>
                    <a:pt x="225" y="61"/>
                  </a:cubicBezTo>
                  <a:cubicBezTo>
                    <a:pt x="225" y="60"/>
                    <a:pt x="225" y="59"/>
                    <a:pt x="226" y="58"/>
                  </a:cubicBezTo>
                  <a:cubicBezTo>
                    <a:pt x="226" y="58"/>
                    <a:pt x="226" y="58"/>
                    <a:pt x="226" y="58"/>
                  </a:cubicBezTo>
                  <a:cubicBezTo>
                    <a:pt x="226" y="57"/>
                    <a:pt x="226" y="57"/>
                    <a:pt x="225" y="56"/>
                  </a:cubicBezTo>
                  <a:cubicBezTo>
                    <a:pt x="225" y="55"/>
                    <a:pt x="225" y="55"/>
                    <a:pt x="225" y="55"/>
                  </a:cubicBezTo>
                  <a:cubicBezTo>
                    <a:pt x="224" y="55"/>
                    <a:pt x="224" y="55"/>
                    <a:pt x="224" y="55"/>
                  </a:cubicBezTo>
                  <a:cubicBezTo>
                    <a:pt x="224" y="55"/>
                    <a:pt x="224" y="55"/>
                    <a:pt x="224" y="55"/>
                  </a:cubicBezTo>
                  <a:cubicBezTo>
                    <a:pt x="223" y="55"/>
                    <a:pt x="223" y="55"/>
                    <a:pt x="222" y="54"/>
                  </a:cubicBezTo>
                  <a:moveTo>
                    <a:pt x="958" y="53"/>
                  </a:moveTo>
                  <a:cubicBezTo>
                    <a:pt x="957" y="53"/>
                    <a:pt x="956" y="53"/>
                    <a:pt x="956" y="54"/>
                  </a:cubicBezTo>
                  <a:cubicBezTo>
                    <a:pt x="955" y="54"/>
                    <a:pt x="955" y="54"/>
                    <a:pt x="955" y="54"/>
                  </a:cubicBezTo>
                  <a:cubicBezTo>
                    <a:pt x="954" y="54"/>
                    <a:pt x="954" y="54"/>
                    <a:pt x="954" y="54"/>
                  </a:cubicBezTo>
                  <a:cubicBezTo>
                    <a:pt x="954" y="55"/>
                    <a:pt x="954" y="55"/>
                    <a:pt x="954" y="55"/>
                  </a:cubicBezTo>
                  <a:cubicBezTo>
                    <a:pt x="952" y="55"/>
                    <a:pt x="952" y="55"/>
                    <a:pt x="952" y="55"/>
                  </a:cubicBezTo>
                  <a:cubicBezTo>
                    <a:pt x="952" y="55"/>
                    <a:pt x="952" y="55"/>
                    <a:pt x="952" y="55"/>
                  </a:cubicBezTo>
                  <a:cubicBezTo>
                    <a:pt x="952" y="55"/>
                    <a:pt x="952" y="55"/>
                    <a:pt x="952" y="55"/>
                  </a:cubicBezTo>
                  <a:cubicBezTo>
                    <a:pt x="952" y="56"/>
                    <a:pt x="955" y="57"/>
                    <a:pt x="956" y="57"/>
                  </a:cubicBezTo>
                  <a:cubicBezTo>
                    <a:pt x="956" y="60"/>
                    <a:pt x="956" y="60"/>
                    <a:pt x="956" y="60"/>
                  </a:cubicBezTo>
                  <a:cubicBezTo>
                    <a:pt x="957" y="60"/>
                    <a:pt x="957" y="60"/>
                    <a:pt x="957" y="60"/>
                  </a:cubicBezTo>
                  <a:cubicBezTo>
                    <a:pt x="957" y="60"/>
                    <a:pt x="957" y="60"/>
                    <a:pt x="957" y="60"/>
                  </a:cubicBezTo>
                  <a:cubicBezTo>
                    <a:pt x="957" y="60"/>
                    <a:pt x="957" y="60"/>
                    <a:pt x="957" y="60"/>
                  </a:cubicBezTo>
                  <a:cubicBezTo>
                    <a:pt x="958" y="60"/>
                    <a:pt x="958" y="60"/>
                    <a:pt x="958" y="60"/>
                  </a:cubicBezTo>
                  <a:cubicBezTo>
                    <a:pt x="962" y="60"/>
                    <a:pt x="962" y="60"/>
                    <a:pt x="962" y="60"/>
                  </a:cubicBezTo>
                  <a:cubicBezTo>
                    <a:pt x="962" y="60"/>
                    <a:pt x="962" y="60"/>
                    <a:pt x="962" y="60"/>
                  </a:cubicBezTo>
                  <a:cubicBezTo>
                    <a:pt x="964" y="60"/>
                    <a:pt x="964" y="60"/>
                    <a:pt x="964" y="60"/>
                  </a:cubicBezTo>
                  <a:cubicBezTo>
                    <a:pt x="964" y="60"/>
                    <a:pt x="964" y="60"/>
                    <a:pt x="964" y="60"/>
                  </a:cubicBezTo>
                  <a:cubicBezTo>
                    <a:pt x="964" y="60"/>
                    <a:pt x="964" y="60"/>
                    <a:pt x="964" y="60"/>
                  </a:cubicBezTo>
                  <a:cubicBezTo>
                    <a:pt x="964" y="57"/>
                    <a:pt x="964" y="57"/>
                    <a:pt x="964" y="57"/>
                  </a:cubicBezTo>
                  <a:cubicBezTo>
                    <a:pt x="965" y="57"/>
                    <a:pt x="965" y="57"/>
                    <a:pt x="966" y="57"/>
                  </a:cubicBezTo>
                  <a:cubicBezTo>
                    <a:pt x="966" y="55"/>
                    <a:pt x="965" y="55"/>
                    <a:pt x="964" y="54"/>
                  </a:cubicBezTo>
                  <a:cubicBezTo>
                    <a:pt x="963" y="54"/>
                    <a:pt x="960" y="53"/>
                    <a:pt x="958" y="53"/>
                  </a:cubicBezTo>
                  <a:moveTo>
                    <a:pt x="27" y="73"/>
                  </a:moveTo>
                  <a:cubicBezTo>
                    <a:pt x="27" y="72"/>
                    <a:pt x="27" y="72"/>
                    <a:pt x="27" y="72"/>
                  </a:cubicBezTo>
                  <a:cubicBezTo>
                    <a:pt x="27" y="72"/>
                    <a:pt x="27" y="72"/>
                    <a:pt x="27" y="72"/>
                  </a:cubicBezTo>
                  <a:cubicBezTo>
                    <a:pt x="27" y="73"/>
                    <a:pt x="27" y="73"/>
                    <a:pt x="27" y="73"/>
                  </a:cubicBezTo>
                  <a:cubicBezTo>
                    <a:pt x="27" y="73"/>
                    <a:pt x="27" y="73"/>
                    <a:pt x="27" y="73"/>
                  </a:cubicBezTo>
                  <a:moveTo>
                    <a:pt x="49" y="53"/>
                  </a:moveTo>
                  <a:cubicBezTo>
                    <a:pt x="46" y="53"/>
                    <a:pt x="46" y="55"/>
                    <a:pt x="43" y="55"/>
                  </a:cubicBezTo>
                  <a:cubicBezTo>
                    <a:pt x="43" y="55"/>
                    <a:pt x="43" y="55"/>
                    <a:pt x="43" y="55"/>
                  </a:cubicBezTo>
                  <a:cubicBezTo>
                    <a:pt x="44" y="55"/>
                    <a:pt x="44" y="55"/>
                    <a:pt x="44" y="55"/>
                  </a:cubicBezTo>
                  <a:cubicBezTo>
                    <a:pt x="44" y="57"/>
                    <a:pt x="44" y="57"/>
                    <a:pt x="44" y="57"/>
                  </a:cubicBezTo>
                  <a:cubicBezTo>
                    <a:pt x="43" y="57"/>
                    <a:pt x="43" y="58"/>
                    <a:pt x="42" y="59"/>
                  </a:cubicBezTo>
                  <a:cubicBezTo>
                    <a:pt x="41" y="59"/>
                    <a:pt x="40" y="58"/>
                    <a:pt x="39" y="58"/>
                  </a:cubicBezTo>
                  <a:cubicBezTo>
                    <a:pt x="39" y="57"/>
                    <a:pt x="39" y="57"/>
                    <a:pt x="39" y="57"/>
                  </a:cubicBezTo>
                  <a:cubicBezTo>
                    <a:pt x="38" y="57"/>
                    <a:pt x="37" y="57"/>
                    <a:pt x="36" y="57"/>
                  </a:cubicBezTo>
                  <a:cubicBezTo>
                    <a:pt x="33" y="57"/>
                    <a:pt x="29" y="57"/>
                    <a:pt x="28" y="58"/>
                  </a:cubicBezTo>
                  <a:cubicBezTo>
                    <a:pt x="28" y="58"/>
                    <a:pt x="28" y="58"/>
                    <a:pt x="28" y="58"/>
                  </a:cubicBezTo>
                  <a:cubicBezTo>
                    <a:pt x="27" y="58"/>
                    <a:pt x="27" y="59"/>
                    <a:pt x="26" y="59"/>
                  </a:cubicBezTo>
                  <a:cubicBezTo>
                    <a:pt x="25" y="60"/>
                    <a:pt x="24" y="61"/>
                    <a:pt x="23" y="62"/>
                  </a:cubicBezTo>
                  <a:cubicBezTo>
                    <a:pt x="22" y="62"/>
                    <a:pt x="22" y="62"/>
                    <a:pt x="22" y="62"/>
                  </a:cubicBezTo>
                  <a:cubicBezTo>
                    <a:pt x="22" y="62"/>
                    <a:pt x="22" y="62"/>
                    <a:pt x="22" y="62"/>
                  </a:cubicBezTo>
                  <a:cubicBezTo>
                    <a:pt x="21" y="62"/>
                    <a:pt x="21" y="62"/>
                    <a:pt x="21" y="62"/>
                  </a:cubicBezTo>
                  <a:cubicBezTo>
                    <a:pt x="20" y="64"/>
                    <a:pt x="20" y="64"/>
                    <a:pt x="20" y="64"/>
                  </a:cubicBezTo>
                  <a:cubicBezTo>
                    <a:pt x="20" y="64"/>
                    <a:pt x="19" y="64"/>
                    <a:pt x="18" y="64"/>
                  </a:cubicBezTo>
                  <a:cubicBezTo>
                    <a:pt x="18" y="65"/>
                    <a:pt x="18" y="65"/>
                    <a:pt x="18" y="65"/>
                  </a:cubicBezTo>
                  <a:cubicBezTo>
                    <a:pt x="17" y="65"/>
                    <a:pt x="17" y="65"/>
                    <a:pt x="17" y="65"/>
                  </a:cubicBezTo>
                  <a:cubicBezTo>
                    <a:pt x="17" y="66"/>
                    <a:pt x="17" y="66"/>
                    <a:pt x="17" y="66"/>
                  </a:cubicBezTo>
                  <a:cubicBezTo>
                    <a:pt x="16" y="65"/>
                    <a:pt x="15" y="65"/>
                    <a:pt x="14" y="65"/>
                  </a:cubicBezTo>
                  <a:cubicBezTo>
                    <a:pt x="14" y="67"/>
                    <a:pt x="14" y="67"/>
                    <a:pt x="14" y="67"/>
                  </a:cubicBezTo>
                  <a:cubicBezTo>
                    <a:pt x="14" y="67"/>
                    <a:pt x="14" y="67"/>
                    <a:pt x="14" y="67"/>
                  </a:cubicBezTo>
                  <a:cubicBezTo>
                    <a:pt x="13" y="67"/>
                    <a:pt x="13" y="67"/>
                    <a:pt x="13" y="67"/>
                  </a:cubicBezTo>
                  <a:cubicBezTo>
                    <a:pt x="11" y="67"/>
                    <a:pt x="11" y="67"/>
                    <a:pt x="11" y="67"/>
                  </a:cubicBezTo>
                  <a:cubicBezTo>
                    <a:pt x="11" y="68"/>
                    <a:pt x="11" y="68"/>
                    <a:pt x="11" y="68"/>
                  </a:cubicBezTo>
                  <a:cubicBezTo>
                    <a:pt x="10" y="68"/>
                    <a:pt x="10" y="68"/>
                    <a:pt x="10" y="68"/>
                  </a:cubicBezTo>
                  <a:cubicBezTo>
                    <a:pt x="9" y="69"/>
                    <a:pt x="10" y="70"/>
                    <a:pt x="10" y="71"/>
                  </a:cubicBezTo>
                  <a:cubicBezTo>
                    <a:pt x="10" y="71"/>
                    <a:pt x="10" y="71"/>
                    <a:pt x="10" y="71"/>
                  </a:cubicBezTo>
                  <a:cubicBezTo>
                    <a:pt x="7" y="71"/>
                    <a:pt x="7" y="71"/>
                    <a:pt x="7" y="71"/>
                  </a:cubicBezTo>
                  <a:cubicBezTo>
                    <a:pt x="7" y="72"/>
                    <a:pt x="7" y="72"/>
                    <a:pt x="7" y="72"/>
                  </a:cubicBezTo>
                  <a:cubicBezTo>
                    <a:pt x="5" y="72"/>
                    <a:pt x="5" y="72"/>
                    <a:pt x="5" y="72"/>
                  </a:cubicBezTo>
                  <a:cubicBezTo>
                    <a:pt x="5" y="73"/>
                    <a:pt x="5" y="73"/>
                    <a:pt x="5" y="73"/>
                  </a:cubicBezTo>
                  <a:cubicBezTo>
                    <a:pt x="4" y="73"/>
                    <a:pt x="4" y="73"/>
                    <a:pt x="4" y="73"/>
                  </a:cubicBezTo>
                  <a:cubicBezTo>
                    <a:pt x="4" y="73"/>
                    <a:pt x="4" y="73"/>
                    <a:pt x="4" y="73"/>
                  </a:cubicBezTo>
                  <a:cubicBezTo>
                    <a:pt x="2" y="73"/>
                    <a:pt x="2" y="73"/>
                    <a:pt x="2" y="73"/>
                  </a:cubicBezTo>
                  <a:cubicBezTo>
                    <a:pt x="2" y="74"/>
                    <a:pt x="2" y="74"/>
                    <a:pt x="2" y="74"/>
                  </a:cubicBezTo>
                  <a:cubicBezTo>
                    <a:pt x="1" y="74"/>
                    <a:pt x="0" y="74"/>
                    <a:pt x="0" y="74"/>
                  </a:cubicBezTo>
                  <a:cubicBezTo>
                    <a:pt x="0" y="75"/>
                    <a:pt x="0" y="75"/>
                    <a:pt x="0" y="75"/>
                  </a:cubicBezTo>
                  <a:cubicBezTo>
                    <a:pt x="0" y="76"/>
                    <a:pt x="0" y="76"/>
                    <a:pt x="0" y="76"/>
                  </a:cubicBezTo>
                  <a:cubicBezTo>
                    <a:pt x="3" y="76"/>
                    <a:pt x="3" y="76"/>
                    <a:pt x="3" y="76"/>
                  </a:cubicBezTo>
                  <a:cubicBezTo>
                    <a:pt x="3" y="77"/>
                    <a:pt x="4" y="77"/>
                    <a:pt x="5" y="78"/>
                  </a:cubicBezTo>
                  <a:cubicBezTo>
                    <a:pt x="5" y="79"/>
                    <a:pt x="5" y="79"/>
                    <a:pt x="5" y="79"/>
                  </a:cubicBezTo>
                  <a:cubicBezTo>
                    <a:pt x="6" y="79"/>
                    <a:pt x="6" y="79"/>
                    <a:pt x="6" y="79"/>
                  </a:cubicBezTo>
                  <a:cubicBezTo>
                    <a:pt x="6" y="81"/>
                    <a:pt x="6" y="80"/>
                    <a:pt x="7" y="81"/>
                  </a:cubicBezTo>
                  <a:cubicBezTo>
                    <a:pt x="9" y="81"/>
                    <a:pt x="9" y="81"/>
                    <a:pt x="10" y="80"/>
                  </a:cubicBezTo>
                  <a:cubicBezTo>
                    <a:pt x="10" y="80"/>
                    <a:pt x="10" y="80"/>
                    <a:pt x="10" y="80"/>
                  </a:cubicBezTo>
                  <a:cubicBezTo>
                    <a:pt x="13" y="80"/>
                    <a:pt x="13" y="80"/>
                    <a:pt x="13" y="80"/>
                  </a:cubicBezTo>
                  <a:cubicBezTo>
                    <a:pt x="13" y="80"/>
                    <a:pt x="14" y="80"/>
                    <a:pt x="14" y="81"/>
                  </a:cubicBezTo>
                  <a:cubicBezTo>
                    <a:pt x="15" y="81"/>
                    <a:pt x="16" y="81"/>
                    <a:pt x="17" y="80"/>
                  </a:cubicBezTo>
                  <a:cubicBezTo>
                    <a:pt x="17" y="80"/>
                    <a:pt x="17" y="80"/>
                    <a:pt x="17" y="80"/>
                  </a:cubicBezTo>
                  <a:cubicBezTo>
                    <a:pt x="17" y="80"/>
                    <a:pt x="17" y="80"/>
                    <a:pt x="17" y="80"/>
                  </a:cubicBezTo>
                  <a:cubicBezTo>
                    <a:pt x="17" y="79"/>
                    <a:pt x="17" y="79"/>
                    <a:pt x="17" y="79"/>
                  </a:cubicBezTo>
                  <a:cubicBezTo>
                    <a:pt x="18" y="79"/>
                    <a:pt x="18" y="79"/>
                    <a:pt x="18" y="79"/>
                  </a:cubicBezTo>
                  <a:cubicBezTo>
                    <a:pt x="19" y="80"/>
                    <a:pt x="18" y="79"/>
                    <a:pt x="19" y="80"/>
                  </a:cubicBezTo>
                  <a:cubicBezTo>
                    <a:pt x="19" y="80"/>
                    <a:pt x="19" y="80"/>
                    <a:pt x="19" y="80"/>
                  </a:cubicBezTo>
                  <a:cubicBezTo>
                    <a:pt x="20" y="78"/>
                    <a:pt x="19" y="78"/>
                    <a:pt x="19" y="76"/>
                  </a:cubicBezTo>
                  <a:cubicBezTo>
                    <a:pt x="20" y="76"/>
                    <a:pt x="20" y="76"/>
                    <a:pt x="20" y="76"/>
                  </a:cubicBezTo>
                  <a:cubicBezTo>
                    <a:pt x="20" y="77"/>
                    <a:pt x="21" y="78"/>
                    <a:pt x="21" y="79"/>
                  </a:cubicBezTo>
                  <a:cubicBezTo>
                    <a:pt x="22" y="80"/>
                    <a:pt x="22" y="80"/>
                    <a:pt x="22" y="80"/>
                  </a:cubicBezTo>
                  <a:cubicBezTo>
                    <a:pt x="22" y="81"/>
                    <a:pt x="22" y="81"/>
                    <a:pt x="22" y="81"/>
                  </a:cubicBezTo>
                  <a:cubicBezTo>
                    <a:pt x="22" y="81"/>
                    <a:pt x="22" y="81"/>
                    <a:pt x="22" y="81"/>
                  </a:cubicBezTo>
                  <a:cubicBezTo>
                    <a:pt x="22" y="81"/>
                    <a:pt x="22" y="81"/>
                    <a:pt x="22" y="81"/>
                  </a:cubicBezTo>
                  <a:cubicBezTo>
                    <a:pt x="24" y="81"/>
                    <a:pt x="25" y="80"/>
                    <a:pt x="26" y="80"/>
                  </a:cubicBezTo>
                  <a:cubicBezTo>
                    <a:pt x="27" y="79"/>
                    <a:pt x="27" y="78"/>
                    <a:pt x="27" y="78"/>
                  </a:cubicBezTo>
                  <a:cubicBezTo>
                    <a:pt x="27" y="78"/>
                    <a:pt x="27" y="78"/>
                    <a:pt x="27" y="78"/>
                  </a:cubicBezTo>
                  <a:cubicBezTo>
                    <a:pt x="28" y="76"/>
                    <a:pt x="27" y="75"/>
                    <a:pt x="27" y="74"/>
                  </a:cubicBezTo>
                  <a:cubicBezTo>
                    <a:pt x="27" y="74"/>
                    <a:pt x="27" y="74"/>
                    <a:pt x="27" y="74"/>
                  </a:cubicBezTo>
                  <a:cubicBezTo>
                    <a:pt x="28" y="73"/>
                    <a:pt x="27" y="74"/>
                    <a:pt x="28" y="73"/>
                  </a:cubicBezTo>
                  <a:cubicBezTo>
                    <a:pt x="28" y="74"/>
                    <a:pt x="28" y="75"/>
                    <a:pt x="28" y="76"/>
                  </a:cubicBezTo>
                  <a:cubicBezTo>
                    <a:pt x="29" y="76"/>
                    <a:pt x="29" y="76"/>
                    <a:pt x="29" y="76"/>
                  </a:cubicBezTo>
                  <a:cubicBezTo>
                    <a:pt x="30" y="76"/>
                    <a:pt x="29" y="76"/>
                    <a:pt x="30" y="76"/>
                  </a:cubicBezTo>
                  <a:cubicBezTo>
                    <a:pt x="30" y="75"/>
                    <a:pt x="30" y="75"/>
                    <a:pt x="31" y="74"/>
                  </a:cubicBezTo>
                  <a:cubicBezTo>
                    <a:pt x="32" y="74"/>
                    <a:pt x="31" y="74"/>
                    <a:pt x="32" y="74"/>
                  </a:cubicBezTo>
                  <a:cubicBezTo>
                    <a:pt x="32" y="74"/>
                    <a:pt x="33" y="73"/>
                    <a:pt x="33" y="73"/>
                  </a:cubicBezTo>
                  <a:cubicBezTo>
                    <a:pt x="33" y="72"/>
                    <a:pt x="33" y="71"/>
                    <a:pt x="32" y="70"/>
                  </a:cubicBezTo>
                  <a:cubicBezTo>
                    <a:pt x="32" y="69"/>
                    <a:pt x="32" y="69"/>
                    <a:pt x="33" y="69"/>
                  </a:cubicBezTo>
                  <a:cubicBezTo>
                    <a:pt x="33" y="68"/>
                    <a:pt x="33" y="69"/>
                    <a:pt x="34" y="68"/>
                  </a:cubicBezTo>
                  <a:cubicBezTo>
                    <a:pt x="34" y="68"/>
                    <a:pt x="34" y="69"/>
                    <a:pt x="34" y="69"/>
                  </a:cubicBezTo>
                  <a:cubicBezTo>
                    <a:pt x="36" y="69"/>
                    <a:pt x="36" y="68"/>
                    <a:pt x="37" y="66"/>
                  </a:cubicBezTo>
                  <a:cubicBezTo>
                    <a:pt x="37" y="66"/>
                    <a:pt x="38" y="66"/>
                    <a:pt x="39" y="66"/>
                  </a:cubicBezTo>
                  <a:cubicBezTo>
                    <a:pt x="39" y="66"/>
                    <a:pt x="39" y="66"/>
                    <a:pt x="39" y="66"/>
                  </a:cubicBezTo>
                  <a:cubicBezTo>
                    <a:pt x="39" y="66"/>
                    <a:pt x="39" y="66"/>
                    <a:pt x="39" y="66"/>
                  </a:cubicBezTo>
                  <a:cubicBezTo>
                    <a:pt x="39" y="68"/>
                    <a:pt x="38" y="69"/>
                    <a:pt x="37" y="70"/>
                  </a:cubicBezTo>
                  <a:cubicBezTo>
                    <a:pt x="37" y="71"/>
                    <a:pt x="37" y="72"/>
                    <a:pt x="37" y="72"/>
                  </a:cubicBezTo>
                  <a:cubicBezTo>
                    <a:pt x="38" y="72"/>
                    <a:pt x="38" y="72"/>
                    <a:pt x="38" y="72"/>
                  </a:cubicBezTo>
                  <a:cubicBezTo>
                    <a:pt x="39" y="73"/>
                    <a:pt x="39" y="73"/>
                    <a:pt x="39" y="74"/>
                  </a:cubicBezTo>
                  <a:cubicBezTo>
                    <a:pt x="39" y="74"/>
                    <a:pt x="39" y="74"/>
                    <a:pt x="40" y="74"/>
                  </a:cubicBezTo>
                  <a:cubicBezTo>
                    <a:pt x="41" y="74"/>
                    <a:pt x="42" y="72"/>
                    <a:pt x="42" y="71"/>
                  </a:cubicBezTo>
                  <a:cubicBezTo>
                    <a:pt x="45" y="71"/>
                    <a:pt x="45" y="70"/>
                    <a:pt x="47" y="69"/>
                  </a:cubicBezTo>
                  <a:cubicBezTo>
                    <a:pt x="47" y="68"/>
                    <a:pt x="47" y="68"/>
                    <a:pt x="47" y="68"/>
                  </a:cubicBezTo>
                  <a:cubicBezTo>
                    <a:pt x="47" y="68"/>
                    <a:pt x="47" y="68"/>
                    <a:pt x="47" y="68"/>
                  </a:cubicBezTo>
                  <a:cubicBezTo>
                    <a:pt x="47" y="68"/>
                    <a:pt x="47" y="68"/>
                    <a:pt x="47" y="68"/>
                  </a:cubicBezTo>
                  <a:cubicBezTo>
                    <a:pt x="47" y="68"/>
                    <a:pt x="47" y="68"/>
                    <a:pt x="47" y="68"/>
                  </a:cubicBezTo>
                  <a:cubicBezTo>
                    <a:pt x="47" y="67"/>
                    <a:pt x="47" y="67"/>
                    <a:pt x="47" y="67"/>
                  </a:cubicBezTo>
                  <a:cubicBezTo>
                    <a:pt x="47" y="66"/>
                    <a:pt x="47" y="65"/>
                    <a:pt x="47" y="64"/>
                  </a:cubicBezTo>
                  <a:cubicBezTo>
                    <a:pt x="49" y="64"/>
                    <a:pt x="51" y="65"/>
                    <a:pt x="53" y="66"/>
                  </a:cubicBezTo>
                  <a:cubicBezTo>
                    <a:pt x="53" y="64"/>
                    <a:pt x="53" y="65"/>
                    <a:pt x="52" y="64"/>
                  </a:cubicBezTo>
                  <a:cubicBezTo>
                    <a:pt x="52" y="62"/>
                    <a:pt x="52" y="63"/>
                    <a:pt x="53" y="62"/>
                  </a:cubicBezTo>
                  <a:cubicBezTo>
                    <a:pt x="54" y="61"/>
                    <a:pt x="54" y="60"/>
                    <a:pt x="55" y="58"/>
                  </a:cubicBezTo>
                  <a:cubicBezTo>
                    <a:pt x="54" y="57"/>
                    <a:pt x="53" y="56"/>
                    <a:pt x="51" y="54"/>
                  </a:cubicBezTo>
                  <a:cubicBezTo>
                    <a:pt x="51" y="54"/>
                    <a:pt x="50" y="54"/>
                    <a:pt x="49" y="53"/>
                  </a:cubicBezTo>
                  <a:moveTo>
                    <a:pt x="91" y="51"/>
                  </a:moveTo>
                  <a:cubicBezTo>
                    <a:pt x="90" y="51"/>
                    <a:pt x="90" y="51"/>
                    <a:pt x="90" y="52"/>
                  </a:cubicBezTo>
                  <a:cubicBezTo>
                    <a:pt x="90" y="52"/>
                    <a:pt x="90" y="52"/>
                    <a:pt x="90" y="52"/>
                  </a:cubicBezTo>
                  <a:cubicBezTo>
                    <a:pt x="88" y="52"/>
                    <a:pt x="88" y="52"/>
                    <a:pt x="88" y="52"/>
                  </a:cubicBezTo>
                  <a:cubicBezTo>
                    <a:pt x="88" y="53"/>
                    <a:pt x="88" y="53"/>
                    <a:pt x="88" y="53"/>
                  </a:cubicBezTo>
                  <a:cubicBezTo>
                    <a:pt x="86" y="53"/>
                    <a:pt x="85" y="53"/>
                    <a:pt x="84" y="53"/>
                  </a:cubicBezTo>
                  <a:cubicBezTo>
                    <a:pt x="84" y="53"/>
                    <a:pt x="84" y="53"/>
                    <a:pt x="84" y="53"/>
                  </a:cubicBezTo>
                  <a:cubicBezTo>
                    <a:pt x="83" y="53"/>
                    <a:pt x="83" y="53"/>
                    <a:pt x="83" y="53"/>
                  </a:cubicBezTo>
                  <a:cubicBezTo>
                    <a:pt x="83" y="54"/>
                    <a:pt x="83" y="54"/>
                    <a:pt x="83" y="54"/>
                  </a:cubicBezTo>
                  <a:cubicBezTo>
                    <a:pt x="82" y="54"/>
                    <a:pt x="81" y="54"/>
                    <a:pt x="80" y="54"/>
                  </a:cubicBezTo>
                  <a:cubicBezTo>
                    <a:pt x="79" y="55"/>
                    <a:pt x="79" y="55"/>
                    <a:pt x="79" y="55"/>
                  </a:cubicBezTo>
                  <a:cubicBezTo>
                    <a:pt x="78" y="55"/>
                    <a:pt x="78" y="55"/>
                    <a:pt x="78" y="55"/>
                  </a:cubicBezTo>
                  <a:cubicBezTo>
                    <a:pt x="78" y="55"/>
                    <a:pt x="78" y="55"/>
                    <a:pt x="78" y="55"/>
                  </a:cubicBezTo>
                  <a:cubicBezTo>
                    <a:pt x="77" y="55"/>
                    <a:pt x="77" y="55"/>
                    <a:pt x="77" y="55"/>
                  </a:cubicBezTo>
                  <a:cubicBezTo>
                    <a:pt x="76" y="56"/>
                    <a:pt x="74" y="57"/>
                    <a:pt x="71" y="57"/>
                  </a:cubicBezTo>
                  <a:cubicBezTo>
                    <a:pt x="71" y="60"/>
                    <a:pt x="71" y="62"/>
                    <a:pt x="71" y="65"/>
                  </a:cubicBezTo>
                  <a:cubicBezTo>
                    <a:pt x="73" y="65"/>
                    <a:pt x="73" y="65"/>
                    <a:pt x="74" y="66"/>
                  </a:cubicBezTo>
                  <a:cubicBezTo>
                    <a:pt x="74" y="66"/>
                    <a:pt x="74" y="66"/>
                    <a:pt x="74" y="66"/>
                  </a:cubicBezTo>
                  <a:cubicBezTo>
                    <a:pt x="75" y="66"/>
                    <a:pt x="76" y="66"/>
                    <a:pt x="77" y="67"/>
                  </a:cubicBezTo>
                  <a:cubicBezTo>
                    <a:pt x="77" y="67"/>
                    <a:pt x="77" y="67"/>
                    <a:pt x="77" y="67"/>
                  </a:cubicBezTo>
                  <a:cubicBezTo>
                    <a:pt x="78" y="67"/>
                    <a:pt x="78" y="67"/>
                    <a:pt x="78" y="67"/>
                  </a:cubicBezTo>
                  <a:cubicBezTo>
                    <a:pt x="78" y="67"/>
                    <a:pt x="78" y="67"/>
                    <a:pt x="78" y="67"/>
                  </a:cubicBezTo>
                  <a:cubicBezTo>
                    <a:pt x="80" y="67"/>
                    <a:pt x="82" y="67"/>
                    <a:pt x="84" y="66"/>
                  </a:cubicBezTo>
                  <a:cubicBezTo>
                    <a:pt x="84" y="65"/>
                    <a:pt x="84" y="65"/>
                    <a:pt x="84" y="65"/>
                  </a:cubicBezTo>
                  <a:cubicBezTo>
                    <a:pt x="84" y="65"/>
                    <a:pt x="85" y="65"/>
                    <a:pt x="85" y="65"/>
                  </a:cubicBezTo>
                  <a:cubicBezTo>
                    <a:pt x="86" y="65"/>
                    <a:pt x="86" y="65"/>
                    <a:pt x="86" y="65"/>
                  </a:cubicBezTo>
                  <a:cubicBezTo>
                    <a:pt x="86" y="65"/>
                    <a:pt x="87" y="65"/>
                    <a:pt x="87" y="65"/>
                  </a:cubicBezTo>
                  <a:cubicBezTo>
                    <a:pt x="88" y="65"/>
                    <a:pt x="88" y="65"/>
                    <a:pt x="89" y="65"/>
                  </a:cubicBezTo>
                  <a:cubicBezTo>
                    <a:pt x="89" y="64"/>
                    <a:pt x="89" y="64"/>
                    <a:pt x="89" y="64"/>
                  </a:cubicBezTo>
                  <a:cubicBezTo>
                    <a:pt x="89" y="63"/>
                    <a:pt x="90" y="63"/>
                    <a:pt x="91" y="62"/>
                  </a:cubicBezTo>
                  <a:cubicBezTo>
                    <a:pt x="91" y="59"/>
                    <a:pt x="91" y="60"/>
                    <a:pt x="89" y="58"/>
                  </a:cubicBezTo>
                  <a:cubicBezTo>
                    <a:pt x="89" y="58"/>
                    <a:pt x="89" y="58"/>
                    <a:pt x="89" y="57"/>
                  </a:cubicBezTo>
                  <a:cubicBezTo>
                    <a:pt x="90" y="57"/>
                    <a:pt x="91" y="57"/>
                    <a:pt x="93" y="57"/>
                  </a:cubicBezTo>
                  <a:cubicBezTo>
                    <a:pt x="93" y="57"/>
                    <a:pt x="93" y="57"/>
                    <a:pt x="93" y="57"/>
                  </a:cubicBezTo>
                  <a:cubicBezTo>
                    <a:pt x="94" y="55"/>
                    <a:pt x="95" y="55"/>
                    <a:pt x="95" y="53"/>
                  </a:cubicBezTo>
                  <a:cubicBezTo>
                    <a:pt x="92" y="53"/>
                    <a:pt x="92" y="53"/>
                    <a:pt x="92" y="53"/>
                  </a:cubicBezTo>
                  <a:cubicBezTo>
                    <a:pt x="92" y="52"/>
                    <a:pt x="92" y="51"/>
                    <a:pt x="91" y="51"/>
                  </a:cubicBezTo>
                  <a:moveTo>
                    <a:pt x="63" y="50"/>
                  </a:moveTo>
                  <a:cubicBezTo>
                    <a:pt x="61" y="50"/>
                    <a:pt x="61" y="50"/>
                    <a:pt x="61" y="50"/>
                  </a:cubicBezTo>
                  <a:cubicBezTo>
                    <a:pt x="61" y="51"/>
                    <a:pt x="61" y="51"/>
                    <a:pt x="61" y="51"/>
                  </a:cubicBezTo>
                  <a:cubicBezTo>
                    <a:pt x="59" y="51"/>
                    <a:pt x="59" y="51"/>
                    <a:pt x="59" y="51"/>
                  </a:cubicBezTo>
                  <a:cubicBezTo>
                    <a:pt x="58" y="51"/>
                    <a:pt x="57" y="52"/>
                    <a:pt x="57" y="52"/>
                  </a:cubicBezTo>
                  <a:cubicBezTo>
                    <a:pt x="57" y="55"/>
                    <a:pt x="57" y="55"/>
                    <a:pt x="59" y="57"/>
                  </a:cubicBezTo>
                  <a:cubicBezTo>
                    <a:pt x="61" y="57"/>
                    <a:pt x="61" y="57"/>
                    <a:pt x="61" y="57"/>
                  </a:cubicBezTo>
                  <a:cubicBezTo>
                    <a:pt x="61" y="57"/>
                    <a:pt x="61" y="57"/>
                    <a:pt x="61" y="57"/>
                  </a:cubicBezTo>
                  <a:cubicBezTo>
                    <a:pt x="61" y="57"/>
                    <a:pt x="61" y="57"/>
                    <a:pt x="62" y="57"/>
                  </a:cubicBezTo>
                  <a:cubicBezTo>
                    <a:pt x="63" y="57"/>
                    <a:pt x="63" y="57"/>
                    <a:pt x="64" y="57"/>
                  </a:cubicBezTo>
                  <a:cubicBezTo>
                    <a:pt x="64" y="56"/>
                    <a:pt x="64" y="56"/>
                    <a:pt x="64" y="56"/>
                  </a:cubicBezTo>
                  <a:cubicBezTo>
                    <a:pt x="64" y="56"/>
                    <a:pt x="64" y="56"/>
                    <a:pt x="64" y="56"/>
                  </a:cubicBezTo>
                  <a:cubicBezTo>
                    <a:pt x="65" y="55"/>
                    <a:pt x="65" y="55"/>
                    <a:pt x="65" y="54"/>
                  </a:cubicBezTo>
                  <a:cubicBezTo>
                    <a:pt x="64" y="53"/>
                    <a:pt x="63" y="51"/>
                    <a:pt x="63" y="50"/>
                  </a:cubicBezTo>
                  <a:moveTo>
                    <a:pt x="1003" y="49"/>
                  </a:moveTo>
                  <a:cubicBezTo>
                    <a:pt x="1002" y="49"/>
                    <a:pt x="1002" y="49"/>
                    <a:pt x="1001" y="49"/>
                  </a:cubicBezTo>
                  <a:cubicBezTo>
                    <a:pt x="1001" y="50"/>
                    <a:pt x="1001" y="50"/>
                    <a:pt x="1001" y="50"/>
                  </a:cubicBezTo>
                  <a:cubicBezTo>
                    <a:pt x="1002" y="51"/>
                    <a:pt x="1002" y="51"/>
                    <a:pt x="1002" y="52"/>
                  </a:cubicBezTo>
                  <a:cubicBezTo>
                    <a:pt x="1004" y="52"/>
                    <a:pt x="1004" y="52"/>
                    <a:pt x="1004" y="52"/>
                  </a:cubicBezTo>
                  <a:cubicBezTo>
                    <a:pt x="1003" y="50"/>
                    <a:pt x="1003" y="51"/>
                    <a:pt x="1003" y="49"/>
                  </a:cubicBezTo>
                  <a:moveTo>
                    <a:pt x="77" y="45"/>
                  </a:moveTo>
                  <a:cubicBezTo>
                    <a:pt x="76" y="45"/>
                    <a:pt x="75" y="46"/>
                    <a:pt x="75" y="46"/>
                  </a:cubicBezTo>
                  <a:cubicBezTo>
                    <a:pt x="75" y="46"/>
                    <a:pt x="74" y="46"/>
                    <a:pt x="74" y="46"/>
                  </a:cubicBezTo>
                  <a:cubicBezTo>
                    <a:pt x="71" y="46"/>
                    <a:pt x="71" y="46"/>
                    <a:pt x="69" y="48"/>
                  </a:cubicBezTo>
                  <a:cubicBezTo>
                    <a:pt x="69" y="48"/>
                    <a:pt x="68" y="49"/>
                    <a:pt x="68" y="49"/>
                  </a:cubicBezTo>
                  <a:cubicBezTo>
                    <a:pt x="69" y="50"/>
                    <a:pt x="69" y="50"/>
                    <a:pt x="69" y="50"/>
                  </a:cubicBezTo>
                  <a:cubicBezTo>
                    <a:pt x="70" y="50"/>
                    <a:pt x="71" y="50"/>
                    <a:pt x="72" y="50"/>
                  </a:cubicBezTo>
                  <a:cubicBezTo>
                    <a:pt x="72" y="49"/>
                    <a:pt x="72" y="49"/>
                    <a:pt x="72" y="49"/>
                  </a:cubicBezTo>
                  <a:cubicBezTo>
                    <a:pt x="72" y="49"/>
                    <a:pt x="72" y="49"/>
                    <a:pt x="72" y="49"/>
                  </a:cubicBezTo>
                  <a:cubicBezTo>
                    <a:pt x="72" y="49"/>
                    <a:pt x="72" y="49"/>
                    <a:pt x="73" y="49"/>
                  </a:cubicBezTo>
                  <a:cubicBezTo>
                    <a:pt x="73" y="50"/>
                    <a:pt x="73" y="50"/>
                    <a:pt x="73" y="50"/>
                  </a:cubicBezTo>
                  <a:cubicBezTo>
                    <a:pt x="73" y="50"/>
                    <a:pt x="74" y="50"/>
                    <a:pt x="74" y="50"/>
                  </a:cubicBezTo>
                  <a:cubicBezTo>
                    <a:pt x="74" y="49"/>
                    <a:pt x="74" y="49"/>
                    <a:pt x="74" y="49"/>
                  </a:cubicBezTo>
                  <a:cubicBezTo>
                    <a:pt x="77" y="49"/>
                    <a:pt x="77" y="49"/>
                    <a:pt x="77" y="49"/>
                  </a:cubicBezTo>
                  <a:cubicBezTo>
                    <a:pt x="78" y="50"/>
                    <a:pt x="78" y="50"/>
                    <a:pt x="78" y="51"/>
                  </a:cubicBezTo>
                  <a:cubicBezTo>
                    <a:pt x="79" y="51"/>
                    <a:pt x="80" y="51"/>
                    <a:pt x="81" y="52"/>
                  </a:cubicBezTo>
                  <a:cubicBezTo>
                    <a:pt x="81" y="49"/>
                    <a:pt x="82" y="50"/>
                    <a:pt x="83" y="49"/>
                  </a:cubicBezTo>
                  <a:cubicBezTo>
                    <a:pt x="84" y="49"/>
                    <a:pt x="84" y="49"/>
                    <a:pt x="84" y="49"/>
                  </a:cubicBezTo>
                  <a:cubicBezTo>
                    <a:pt x="83" y="48"/>
                    <a:pt x="83" y="47"/>
                    <a:pt x="83" y="46"/>
                  </a:cubicBezTo>
                  <a:cubicBezTo>
                    <a:pt x="79" y="46"/>
                    <a:pt x="79" y="46"/>
                    <a:pt x="79" y="46"/>
                  </a:cubicBezTo>
                  <a:cubicBezTo>
                    <a:pt x="79" y="46"/>
                    <a:pt x="79" y="46"/>
                    <a:pt x="79" y="46"/>
                  </a:cubicBezTo>
                  <a:cubicBezTo>
                    <a:pt x="79" y="46"/>
                    <a:pt x="78" y="45"/>
                    <a:pt x="77" y="45"/>
                  </a:cubicBezTo>
                  <a:moveTo>
                    <a:pt x="1015" y="45"/>
                  </a:moveTo>
                  <a:cubicBezTo>
                    <a:pt x="1014" y="45"/>
                    <a:pt x="1013" y="45"/>
                    <a:pt x="1013" y="46"/>
                  </a:cubicBezTo>
                  <a:cubicBezTo>
                    <a:pt x="1012" y="46"/>
                    <a:pt x="1012" y="46"/>
                    <a:pt x="1012" y="46"/>
                  </a:cubicBezTo>
                  <a:cubicBezTo>
                    <a:pt x="1011" y="46"/>
                    <a:pt x="1011" y="46"/>
                    <a:pt x="1011" y="46"/>
                  </a:cubicBezTo>
                  <a:cubicBezTo>
                    <a:pt x="1011" y="48"/>
                    <a:pt x="1011" y="48"/>
                    <a:pt x="1011" y="48"/>
                  </a:cubicBezTo>
                  <a:cubicBezTo>
                    <a:pt x="1012" y="48"/>
                    <a:pt x="1014" y="47"/>
                    <a:pt x="1015" y="47"/>
                  </a:cubicBezTo>
                  <a:cubicBezTo>
                    <a:pt x="1016" y="47"/>
                    <a:pt x="1016" y="47"/>
                    <a:pt x="1017" y="47"/>
                  </a:cubicBezTo>
                  <a:cubicBezTo>
                    <a:pt x="1017" y="48"/>
                    <a:pt x="1017" y="48"/>
                    <a:pt x="1017" y="48"/>
                  </a:cubicBezTo>
                  <a:cubicBezTo>
                    <a:pt x="1018" y="48"/>
                    <a:pt x="1018" y="48"/>
                    <a:pt x="1018" y="48"/>
                  </a:cubicBezTo>
                  <a:cubicBezTo>
                    <a:pt x="1018" y="48"/>
                    <a:pt x="1018" y="48"/>
                    <a:pt x="1018" y="48"/>
                  </a:cubicBezTo>
                  <a:cubicBezTo>
                    <a:pt x="1019" y="48"/>
                    <a:pt x="1020" y="48"/>
                    <a:pt x="1021" y="48"/>
                  </a:cubicBezTo>
                  <a:cubicBezTo>
                    <a:pt x="1021" y="47"/>
                    <a:pt x="1021" y="47"/>
                    <a:pt x="1021" y="47"/>
                  </a:cubicBezTo>
                  <a:cubicBezTo>
                    <a:pt x="1018" y="47"/>
                    <a:pt x="1018" y="47"/>
                    <a:pt x="1018" y="47"/>
                  </a:cubicBezTo>
                  <a:cubicBezTo>
                    <a:pt x="1018" y="46"/>
                    <a:pt x="1018" y="46"/>
                    <a:pt x="1018" y="46"/>
                  </a:cubicBezTo>
                  <a:cubicBezTo>
                    <a:pt x="1017" y="45"/>
                    <a:pt x="1016" y="45"/>
                    <a:pt x="1015" y="45"/>
                  </a:cubicBezTo>
                  <a:moveTo>
                    <a:pt x="93" y="42"/>
                  </a:moveTo>
                  <a:cubicBezTo>
                    <a:pt x="92" y="43"/>
                    <a:pt x="91" y="44"/>
                    <a:pt x="91" y="44"/>
                  </a:cubicBezTo>
                  <a:cubicBezTo>
                    <a:pt x="91" y="44"/>
                    <a:pt x="91" y="44"/>
                    <a:pt x="90" y="44"/>
                  </a:cubicBezTo>
                  <a:cubicBezTo>
                    <a:pt x="90" y="44"/>
                    <a:pt x="90" y="44"/>
                    <a:pt x="90" y="44"/>
                  </a:cubicBezTo>
                  <a:cubicBezTo>
                    <a:pt x="90" y="44"/>
                    <a:pt x="89" y="44"/>
                    <a:pt x="89" y="44"/>
                  </a:cubicBezTo>
                  <a:cubicBezTo>
                    <a:pt x="88" y="44"/>
                    <a:pt x="88" y="45"/>
                    <a:pt x="88" y="45"/>
                  </a:cubicBezTo>
                  <a:cubicBezTo>
                    <a:pt x="87" y="46"/>
                    <a:pt x="85" y="46"/>
                    <a:pt x="85" y="46"/>
                  </a:cubicBezTo>
                  <a:cubicBezTo>
                    <a:pt x="84" y="47"/>
                    <a:pt x="86" y="47"/>
                    <a:pt x="84" y="48"/>
                  </a:cubicBezTo>
                  <a:cubicBezTo>
                    <a:pt x="84" y="49"/>
                    <a:pt x="84" y="49"/>
                    <a:pt x="84" y="49"/>
                  </a:cubicBezTo>
                  <a:cubicBezTo>
                    <a:pt x="86" y="49"/>
                    <a:pt x="86" y="49"/>
                    <a:pt x="86" y="49"/>
                  </a:cubicBezTo>
                  <a:cubicBezTo>
                    <a:pt x="86" y="49"/>
                    <a:pt x="86" y="49"/>
                    <a:pt x="86" y="49"/>
                  </a:cubicBezTo>
                  <a:cubicBezTo>
                    <a:pt x="87" y="49"/>
                    <a:pt x="87" y="49"/>
                    <a:pt x="87" y="49"/>
                  </a:cubicBezTo>
                  <a:cubicBezTo>
                    <a:pt x="87" y="50"/>
                    <a:pt x="87" y="50"/>
                    <a:pt x="87" y="50"/>
                  </a:cubicBezTo>
                  <a:cubicBezTo>
                    <a:pt x="89" y="50"/>
                    <a:pt x="89" y="50"/>
                    <a:pt x="89" y="50"/>
                  </a:cubicBezTo>
                  <a:cubicBezTo>
                    <a:pt x="89" y="50"/>
                    <a:pt x="89" y="50"/>
                    <a:pt x="89" y="50"/>
                  </a:cubicBezTo>
                  <a:cubicBezTo>
                    <a:pt x="92" y="50"/>
                    <a:pt x="92" y="50"/>
                    <a:pt x="92" y="50"/>
                  </a:cubicBezTo>
                  <a:cubicBezTo>
                    <a:pt x="92" y="50"/>
                    <a:pt x="92" y="51"/>
                    <a:pt x="93" y="51"/>
                  </a:cubicBezTo>
                  <a:cubicBezTo>
                    <a:pt x="93" y="51"/>
                    <a:pt x="93" y="51"/>
                    <a:pt x="93" y="51"/>
                  </a:cubicBezTo>
                  <a:cubicBezTo>
                    <a:pt x="93" y="50"/>
                    <a:pt x="93" y="50"/>
                    <a:pt x="93" y="50"/>
                  </a:cubicBezTo>
                  <a:cubicBezTo>
                    <a:pt x="94" y="50"/>
                    <a:pt x="94" y="50"/>
                    <a:pt x="94" y="50"/>
                  </a:cubicBezTo>
                  <a:cubicBezTo>
                    <a:pt x="94" y="50"/>
                    <a:pt x="94" y="50"/>
                    <a:pt x="94" y="50"/>
                  </a:cubicBezTo>
                  <a:cubicBezTo>
                    <a:pt x="98" y="50"/>
                    <a:pt x="98" y="50"/>
                    <a:pt x="98" y="50"/>
                  </a:cubicBezTo>
                  <a:cubicBezTo>
                    <a:pt x="98" y="49"/>
                    <a:pt x="98" y="49"/>
                    <a:pt x="98" y="49"/>
                  </a:cubicBezTo>
                  <a:cubicBezTo>
                    <a:pt x="98" y="49"/>
                    <a:pt x="98" y="49"/>
                    <a:pt x="98" y="49"/>
                  </a:cubicBezTo>
                  <a:cubicBezTo>
                    <a:pt x="98" y="48"/>
                    <a:pt x="98" y="48"/>
                    <a:pt x="98" y="48"/>
                  </a:cubicBezTo>
                  <a:cubicBezTo>
                    <a:pt x="99" y="48"/>
                    <a:pt x="99" y="48"/>
                    <a:pt x="99" y="48"/>
                  </a:cubicBezTo>
                  <a:cubicBezTo>
                    <a:pt x="99" y="46"/>
                    <a:pt x="99" y="44"/>
                    <a:pt x="98" y="44"/>
                  </a:cubicBezTo>
                  <a:cubicBezTo>
                    <a:pt x="96" y="44"/>
                    <a:pt x="96" y="44"/>
                    <a:pt x="96" y="44"/>
                  </a:cubicBezTo>
                  <a:cubicBezTo>
                    <a:pt x="95" y="43"/>
                    <a:pt x="95" y="43"/>
                    <a:pt x="95" y="43"/>
                  </a:cubicBezTo>
                  <a:cubicBezTo>
                    <a:pt x="94" y="43"/>
                    <a:pt x="94" y="43"/>
                    <a:pt x="93" y="42"/>
                  </a:cubicBezTo>
                  <a:moveTo>
                    <a:pt x="899" y="42"/>
                  </a:moveTo>
                  <a:cubicBezTo>
                    <a:pt x="898" y="42"/>
                    <a:pt x="898" y="42"/>
                    <a:pt x="898" y="42"/>
                  </a:cubicBezTo>
                  <a:cubicBezTo>
                    <a:pt x="898" y="44"/>
                    <a:pt x="898" y="46"/>
                    <a:pt x="898" y="47"/>
                  </a:cubicBezTo>
                  <a:cubicBezTo>
                    <a:pt x="899" y="48"/>
                    <a:pt x="899" y="48"/>
                    <a:pt x="899" y="48"/>
                  </a:cubicBezTo>
                  <a:cubicBezTo>
                    <a:pt x="899" y="49"/>
                    <a:pt x="899" y="49"/>
                    <a:pt x="899" y="49"/>
                  </a:cubicBezTo>
                  <a:cubicBezTo>
                    <a:pt x="900" y="49"/>
                    <a:pt x="900" y="49"/>
                    <a:pt x="900" y="49"/>
                  </a:cubicBezTo>
                  <a:cubicBezTo>
                    <a:pt x="900" y="49"/>
                    <a:pt x="900" y="50"/>
                    <a:pt x="900" y="51"/>
                  </a:cubicBezTo>
                  <a:cubicBezTo>
                    <a:pt x="902" y="51"/>
                    <a:pt x="902" y="51"/>
                    <a:pt x="902" y="51"/>
                  </a:cubicBezTo>
                  <a:cubicBezTo>
                    <a:pt x="902" y="51"/>
                    <a:pt x="902" y="51"/>
                    <a:pt x="902" y="51"/>
                  </a:cubicBezTo>
                  <a:cubicBezTo>
                    <a:pt x="903" y="51"/>
                    <a:pt x="903" y="51"/>
                    <a:pt x="903" y="51"/>
                  </a:cubicBezTo>
                  <a:cubicBezTo>
                    <a:pt x="902" y="49"/>
                    <a:pt x="900" y="49"/>
                    <a:pt x="900" y="46"/>
                  </a:cubicBezTo>
                  <a:cubicBezTo>
                    <a:pt x="899" y="46"/>
                    <a:pt x="899" y="46"/>
                    <a:pt x="899" y="46"/>
                  </a:cubicBezTo>
                  <a:cubicBezTo>
                    <a:pt x="899" y="45"/>
                    <a:pt x="899" y="44"/>
                    <a:pt x="899" y="42"/>
                  </a:cubicBezTo>
                  <a:moveTo>
                    <a:pt x="173" y="42"/>
                  </a:moveTo>
                  <a:cubicBezTo>
                    <a:pt x="172" y="42"/>
                    <a:pt x="172" y="42"/>
                    <a:pt x="171" y="43"/>
                  </a:cubicBezTo>
                  <a:cubicBezTo>
                    <a:pt x="171" y="45"/>
                    <a:pt x="171" y="46"/>
                    <a:pt x="171" y="48"/>
                  </a:cubicBezTo>
                  <a:cubicBezTo>
                    <a:pt x="171" y="48"/>
                    <a:pt x="171" y="48"/>
                    <a:pt x="171" y="48"/>
                  </a:cubicBezTo>
                  <a:cubicBezTo>
                    <a:pt x="171" y="48"/>
                    <a:pt x="171" y="48"/>
                    <a:pt x="171" y="48"/>
                  </a:cubicBezTo>
                  <a:cubicBezTo>
                    <a:pt x="171" y="48"/>
                    <a:pt x="171" y="48"/>
                    <a:pt x="171" y="48"/>
                  </a:cubicBezTo>
                  <a:cubicBezTo>
                    <a:pt x="171" y="48"/>
                    <a:pt x="171" y="48"/>
                    <a:pt x="171" y="48"/>
                  </a:cubicBezTo>
                  <a:cubicBezTo>
                    <a:pt x="171" y="48"/>
                    <a:pt x="171" y="48"/>
                    <a:pt x="171" y="48"/>
                  </a:cubicBezTo>
                  <a:cubicBezTo>
                    <a:pt x="171" y="50"/>
                    <a:pt x="171" y="50"/>
                    <a:pt x="171" y="50"/>
                  </a:cubicBezTo>
                  <a:cubicBezTo>
                    <a:pt x="171" y="50"/>
                    <a:pt x="172" y="50"/>
                    <a:pt x="172" y="50"/>
                  </a:cubicBezTo>
                  <a:cubicBezTo>
                    <a:pt x="172" y="51"/>
                    <a:pt x="172" y="51"/>
                    <a:pt x="172" y="51"/>
                  </a:cubicBezTo>
                  <a:cubicBezTo>
                    <a:pt x="173" y="51"/>
                    <a:pt x="173" y="51"/>
                    <a:pt x="173" y="51"/>
                  </a:cubicBezTo>
                  <a:cubicBezTo>
                    <a:pt x="173" y="51"/>
                    <a:pt x="173" y="51"/>
                    <a:pt x="173" y="51"/>
                  </a:cubicBezTo>
                  <a:cubicBezTo>
                    <a:pt x="174" y="51"/>
                    <a:pt x="174" y="51"/>
                    <a:pt x="174" y="51"/>
                  </a:cubicBezTo>
                  <a:cubicBezTo>
                    <a:pt x="175" y="51"/>
                    <a:pt x="175" y="51"/>
                    <a:pt x="176" y="51"/>
                  </a:cubicBezTo>
                  <a:cubicBezTo>
                    <a:pt x="176" y="51"/>
                    <a:pt x="176" y="51"/>
                    <a:pt x="177" y="51"/>
                  </a:cubicBezTo>
                  <a:cubicBezTo>
                    <a:pt x="177" y="51"/>
                    <a:pt x="177" y="51"/>
                    <a:pt x="178" y="51"/>
                  </a:cubicBezTo>
                  <a:cubicBezTo>
                    <a:pt x="179" y="52"/>
                    <a:pt x="179" y="52"/>
                    <a:pt x="179" y="52"/>
                  </a:cubicBezTo>
                  <a:cubicBezTo>
                    <a:pt x="179" y="53"/>
                    <a:pt x="179" y="53"/>
                    <a:pt x="179" y="53"/>
                  </a:cubicBezTo>
                  <a:cubicBezTo>
                    <a:pt x="176" y="53"/>
                    <a:pt x="176" y="53"/>
                    <a:pt x="176" y="53"/>
                  </a:cubicBezTo>
                  <a:cubicBezTo>
                    <a:pt x="176" y="53"/>
                    <a:pt x="176" y="53"/>
                    <a:pt x="176" y="53"/>
                  </a:cubicBezTo>
                  <a:cubicBezTo>
                    <a:pt x="176" y="53"/>
                    <a:pt x="176" y="53"/>
                    <a:pt x="176" y="53"/>
                  </a:cubicBezTo>
                  <a:cubicBezTo>
                    <a:pt x="176" y="54"/>
                    <a:pt x="176" y="54"/>
                    <a:pt x="176" y="54"/>
                  </a:cubicBezTo>
                  <a:cubicBezTo>
                    <a:pt x="176" y="54"/>
                    <a:pt x="176" y="54"/>
                    <a:pt x="176" y="54"/>
                  </a:cubicBezTo>
                  <a:cubicBezTo>
                    <a:pt x="177" y="55"/>
                    <a:pt x="178" y="56"/>
                    <a:pt x="179" y="57"/>
                  </a:cubicBezTo>
                  <a:cubicBezTo>
                    <a:pt x="180" y="58"/>
                    <a:pt x="180" y="58"/>
                    <a:pt x="181" y="58"/>
                  </a:cubicBezTo>
                  <a:cubicBezTo>
                    <a:pt x="181" y="58"/>
                    <a:pt x="181" y="58"/>
                    <a:pt x="181" y="58"/>
                  </a:cubicBezTo>
                  <a:cubicBezTo>
                    <a:pt x="180" y="59"/>
                    <a:pt x="180" y="58"/>
                    <a:pt x="181" y="59"/>
                  </a:cubicBezTo>
                  <a:cubicBezTo>
                    <a:pt x="181" y="59"/>
                    <a:pt x="181" y="59"/>
                    <a:pt x="181" y="59"/>
                  </a:cubicBezTo>
                  <a:cubicBezTo>
                    <a:pt x="182" y="59"/>
                    <a:pt x="182" y="59"/>
                    <a:pt x="182" y="59"/>
                  </a:cubicBezTo>
                  <a:cubicBezTo>
                    <a:pt x="182" y="59"/>
                    <a:pt x="182" y="59"/>
                    <a:pt x="182" y="59"/>
                  </a:cubicBezTo>
                  <a:cubicBezTo>
                    <a:pt x="183" y="59"/>
                    <a:pt x="183" y="59"/>
                    <a:pt x="184" y="59"/>
                  </a:cubicBezTo>
                  <a:cubicBezTo>
                    <a:pt x="184" y="58"/>
                    <a:pt x="184" y="58"/>
                    <a:pt x="184" y="57"/>
                  </a:cubicBezTo>
                  <a:cubicBezTo>
                    <a:pt x="187" y="57"/>
                    <a:pt x="187" y="57"/>
                    <a:pt x="187" y="57"/>
                  </a:cubicBezTo>
                  <a:cubicBezTo>
                    <a:pt x="187" y="57"/>
                    <a:pt x="187" y="57"/>
                    <a:pt x="187" y="57"/>
                  </a:cubicBezTo>
                  <a:cubicBezTo>
                    <a:pt x="188" y="57"/>
                    <a:pt x="188" y="57"/>
                    <a:pt x="188" y="57"/>
                  </a:cubicBezTo>
                  <a:cubicBezTo>
                    <a:pt x="188" y="56"/>
                    <a:pt x="188" y="56"/>
                    <a:pt x="188" y="56"/>
                  </a:cubicBezTo>
                  <a:cubicBezTo>
                    <a:pt x="188" y="56"/>
                    <a:pt x="189" y="56"/>
                    <a:pt x="189" y="56"/>
                  </a:cubicBezTo>
                  <a:cubicBezTo>
                    <a:pt x="190" y="56"/>
                    <a:pt x="192" y="57"/>
                    <a:pt x="193" y="57"/>
                  </a:cubicBezTo>
                  <a:cubicBezTo>
                    <a:pt x="193" y="56"/>
                    <a:pt x="193" y="56"/>
                    <a:pt x="193" y="56"/>
                  </a:cubicBezTo>
                  <a:cubicBezTo>
                    <a:pt x="193" y="56"/>
                    <a:pt x="193" y="56"/>
                    <a:pt x="193" y="56"/>
                  </a:cubicBezTo>
                  <a:cubicBezTo>
                    <a:pt x="193" y="54"/>
                    <a:pt x="193" y="54"/>
                    <a:pt x="193" y="54"/>
                  </a:cubicBezTo>
                  <a:cubicBezTo>
                    <a:pt x="193" y="54"/>
                    <a:pt x="193" y="54"/>
                    <a:pt x="193" y="54"/>
                  </a:cubicBezTo>
                  <a:cubicBezTo>
                    <a:pt x="193" y="54"/>
                    <a:pt x="193" y="54"/>
                    <a:pt x="193" y="54"/>
                  </a:cubicBezTo>
                  <a:cubicBezTo>
                    <a:pt x="192" y="53"/>
                    <a:pt x="191" y="53"/>
                    <a:pt x="192" y="52"/>
                  </a:cubicBezTo>
                  <a:cubicBezTo>
                    <a:pt x="192" y="52"/>
                    <a:pt x="192" y="52"/>
                    <a:pt x="192" y="52"/>
                  </a:cubicBezTo>
                  <a:cubicBezTo>
                    <a:pt x="192" y="49"/>
                    <a:pt x="189" y="50"/>
                    <a:pt x="188" y="48"/>
                  </a:cubicBezTo>
                  <a:cubicBezTo>
                    <a:pt x="187" y="48"/>
                    <a:pt x="186" y="49"/>
                    <a:pt x="185" y="49"/>
                  </a:cubicBezTo>
                  <a:cubicBezTo>
                    <a:pt x="185" y="48"/>
                    <a:pt x="185" y="48"/>
                    <a:pt x="185" y="47"/>
                  </a:cubicBezTo>
                  <a:cubicBezTo>
                    <a:pt x="183" y="47"/>
                    <a:pt x="182" y="46"/>
                    <a:pt x="181" y="46"/>
                  </a:cubicBezTo>
                  <a:cubicBezTo>
                    <a:pt x="180" y="46"/>
                    <a:pt x="180" y="46"/>
                    <a:pt x="180" y="46"/>
                  </a:cubicBezTo>
                  <a:cubicBezTo>
                    <a:pt x="178" y="45"/>
                    <a:pt x="174" y="44"/>
                    <a:pt x="173" y="42"/>
                  </a:cubicBezTo>
                  <a:moveTo>
                    <a:pt x="252" y="42"/>
                  </a:moveTo>
                  <a:cubicBezTo>
                    <a:pt x="250" y="42"/>
                    <a:pt x="250" y="42"/>
                    <a:pt x="250" y="44"/>
                  </a:cubicBezTo>
                  <a:cubicBezTo>
                    <a:pt x="251" y="44"/>
                    <a:pt x="251" y="44"/>
                    <a:pt x="252" y="43"/>
                  </a:cubicBezTo>
                  <a:cubicBezTo>
                    <a:pt x="252" y="43"/>
                    <a:pt x="252" y="43"/>
                    <a:pt x="252" y="43"/>
                  </a:cubicBezTo>
                  <a:cubicBezTo>
                    <a:pt x="252" y="43"/>
                    <a:pt x="252" y="43"/>
                    <a:pt x="252" y="43"/>
                  </a:cubicBezTo>
                  <a:cubicBezTo>
                    <a:pt x="252" y="43"/>
                    <a:pt x="252" y="43"/>
                    <a:pt x="252" y="43"/>
                  </a:cubicBezTo>
                  <a:cubicBezTo>
                    <a:pt x="252" y="43"/>
                    <a:pt x="252" y="43"/>
                    <a:pt x="252" y="42"/>
                  </a:cubicBezTo>
                  <a:cubicBezTo>
                    <a:pt x="252" y="42"/>
                    <a:pt x="252" y="42"/>
                    <a:pt x="252" y="42"/>
                  </a:cubicBezTo>
                  <a:moveTo>
                    <a:pt x="122" y="38"/>
                  </a:moveTo>
                  <a:cubicBezTo>
                    <a:pt x="122" y="38"/>
                    <a:pt x="121" y="38"/>
                    <a:pt x="121" y="38"/>
                  </a:cubicBezTo>
                  <a:cubicBezTo>
                    <a:pt x="121" y="38"/>
                    <a:pt x="121" y="39"/>
                    <a:pt x="120" y="39"/>
                  </a:cubicBezTo>
                  <a:cubicBezTo>
                    <a:pt x="119" y="39"/>
                    <a:pt x="119" y="39"/>
                    <a:pt x="119" y="39"/>
                  </a:cubicBezTo>
                  <a:cubicBezTo>
                    <a:pt x="119" y="40"/>
                    <a:pt x="119" y="39"/>
                    <a:pt x="119" y="40"/>
                  </a:cubicBezTo>
                  <a:cubicBezTo>
                    <a:pt x="119" y="42"/>
                    <a:pt x="119" y="42"/>
                    <a:pt x="120" y="43"/>
                  </a:cubicBezTo>
                  <a:cubicBezTo>
                    <a:pt x="120" y="43"/>
                    <a:pt x="120" y="43"/>
                    <a:pt x="120" y="43"/>
                  </a:cubicBezTo>
                  <a:cubicBezTo>
                    <a:pt x="120" y="43"/>
                    <a:pt x="120" y="43"/>
                    <a:pt x="120" y="43"/>
                  </a:cubicBezTo>
                  <a:cubicBezTo>
                    <a:pt x="121" y="43"/>
                    <a:pt x="121" y="43"/>
                    <a:pt x="122" y="42"/>
                  </a:cubicBezTo>
                  <a:cubicBezTo>
                    <a:pt x="122" y="42"/>
                    <a:pt x="122" y="42"/>
                    <a:pt x="122" y="42"/>
                  </a:cubicBezTo>
                  <a:cubicBezTo>
                    <a:pt x="122" y="45"/>
                    <a:pt x="122" y="45"/>
                    <a:pt x="122" y="45"/>
                  </a:cubicBezTo>
                  <a:cubicBezTo>
                    <a:pt x="123" y="45"/>
                    <a:pt x="123" y="45"/>
                    <a:pt x="123" y="45"/>
                  </a:cubicBezTo>
                  <a:cubicBezTo>
                    <a:pt x="124" y="44"/>
                    <a:pt x="123" y="45"/>
                    <a:pt x="124" y="44"/>
                  </a:cubicBezTo>
                  <a:cubicBezTo>
                    <a:pt x="124" y="44"/>
                    <a:pt x="124" y="44"/>
                    <a:pt x="125" y="44"/>
                  </a:cubicBezTo>
                  <a:cubicBezTo>
                    <a:pt x="125" y="44"/>
                    <a:pt x="125" y="44"/>
                    <a:pt x="125" y="44"/>
                  </a:cubicBezTo>
                  <a:cubicBezTo>
                    <a:pt x="125" y="44"/>
                    <a:pt x="125" y="44"/>
                    <a:pt x="125" y="44"/>
                  </a:cubicBezTo>
                  <a:cubicBezTo>
                    <a:pt x="125" y="44"/>
                    <a:pt x="125" y="44"/>
                    <a:pt x="125" y="44"/>
                  </a:cubicBezTo>
                  <a:cubicBezTo>
                    <a:pt x="125" y="45"/>
                    <a:pt x="125" y="46"/>
                    <a:pt x="125" y="47"/>
                  </a:cubicBezTo>
                  <a:cubicBezTo>
                    <a:pt x="127" y="47"/>
                    <a:pt x="127" y="47"/>
                    <a:pt x="127" y="47"/>
                  </a:cubicBezTo>
                  <a:cubicBezTo>
                    <a:pt x="127" y="46"/>
                    <a:pt x="127" y="46"/>
                    <a:pt x="127" y="46"/>
                  </a:cubicBezTo>
                  <a:cubicBezTo>
                    <a:pt x="128" y="46"/>
                    <a:pt x="128" y="46"/>
                    <a:pt x="128" y="46"/>
                  </a:cubicBezTo>
                  <a:cubicBezTo>
                    <a:pt x="128" y="47"/>
                    <a:pt x="128" y="47"/>
                    <a:pt x="128" y="47"/>
                  </a:cubicBezTo>
                  <a:cubicBezTo>
                    <a:pt x="129" y="47"/>
                    <a:pt x="129" y="47"/>
                    <a:pt x="129" y="47"/>
                  </a:cubicBezTo>
                  <a:cubicBezTo>
                    <a:pt x="129" y="47"/>
                    <a:pt x="129" y="47"/>
                    <a:pt x="129" y="47"/>
                  </a:cubicBezTo>
                  <a:cubicBezTo>
                    <a:pt x="128" y="47"/>
                    <a:pt x="128" y="48"/>
                    <a:pt x="127" y="48"/>
                  </a:cubicBezTo>
                  <a:cubicBezTo>
                    <a:pt x="127" y="49"/>
                    <a:pt x="127" y="49"/>
                    <a:pt x="127" y="49"/>
                  </a:cubicBezTo>
                  <a:cubicBezTo>
                    <a:pt x="129" y="49"/>
                    <a:pt x="129" y="49"/>
                    <a:pt x="129" y="49"/>
                  </a:cubicBezTo>
                  <a:cubicBezTo>
                    <a:pt x="129" y="49"/>
                    <a:pt x="129" y="49"/>
                    <a:pt x="129" y="49"/>
                  </a:cubicBezTo>
                  <a:cubicBezTo>
                    <a:pt x="129" y="49"/>
                    <a:pt x="129" y="49"/>
                    <a:pt x="129" y="49"/>
                  </a:cubicBezTo>
                  <a:cubicBezTo>
                    <a:pt x="129" y="50"/>
                    <a:pt x="129" y="50"/>
                    <a:pt x="129" y="50"/>
                  </a:cubicBezTo>
                  <a:cubicBezTo>
                    <a:pt x="128" y="50"/>
                    <a:pt x="126" y="50"/>
                    <a:pt x="125" y="50"/>
                  </a:cubicBezTo>
                  <a:cubicBezTo>
                    <a:pt x="125" y="50"/>
                    <a:pt x="126" y="51"/>
                    <a:pt x="126" y="52"/>
                  </a:cubicBezTo>
                  <a:cubicBezTo>
                    <a:pt x="126" y="52"/>
                    <a:pt x="127" y="52"/>
                    <a:pt x="128" y="52"/>
                  </a:cubicBezTo>
                  <a:cubicBezTo>
                    <a:pt x="128" y="52"/>
                    <a:pt x="129" y="52"/>
                    <a:pt x="129" y="52"/>
                  </a:cubicBezTo>
                  <a:cubicBezTo>
                    <a:pt x="130" y="51"/>
                    <a:pt x="130" y="51"/>
                    <a:pt x="130" y="50"/>
                  </a:cubicBezTo>
                  <a:cubicBezTo>
                    <a:pt x="133" y="50"/>
                    <a:pt x="135" y="49"/>
                    <a:pt x="137" y="49"/>
                  </a:cubicBezTo>
                  <a:cubicBezTo>
                    <a:pt x="137" y="50"/>
                    <a:pt x="137" y="49"/>
                    <a:pt x="138" y="50"/>
                  </a:cubicBezTo>
                  <a:cubicBezTo>
                    <a:pt x="138" y="50"/>
                    <a:pt x="138" y="50"/>
                    <a:pt x="138" y="50"/>
                  </a:cubicBezTo>
                  <a:cubicBezTo>
                    <a:pt x="139" y="50"/>
                    <a:pt x="139" y="50"/>
                    <a:pt x="139" y="50"/>
                  </a:cubicBezTo>
                  <a:cubicBezTo>
                    <a:pt x="139" y="49"/>
                    <a:pt x="139" y="49"/>
                    <a:pt x="140" y="48"/>
                  </a:cubicBezTo>
                  <a:cubicBezTo>
                    <a:pt x="141" y="48"/>
                    <a:pt x="141" y="48"/>
                    <a:pt x="141" y="48"/>
                  </a:cubicBezTo>
                  <a:cubicBezTo>
                    <a:pt x="141" y="49"/>
                    <a:pt x="141" y="49"/>
                    <a:pt x="141" y="49"/>
                  </a:cubicBezTo>
                  <a:cubicBezTo>
                    <a:pt x="145" y="49"/>
                    <a:pt x="145" y="49"/>
                    <a:pt x="145" y="49"/>
                  </a:cubicBezTo>
                  <a:cubicBezTo>
                    <a:pt x="145" y="50"/>
                    <a:pt x="145" y="50"/>
                    <a:pt x="145" y="50"/>
                  </a:cubicBezTo>
                  <a:cubicBezTo>
                    <a:pt x="146" y="50"/>
                    <a:pt x="146" y="50"/>
                    <a:pt x="146" y="50"/>
                  </a:cubicBezTo>
                  <a:cubicBezTo>
                    <a:pt x="147" y="50"/>
                    <a:pt x="147" y="51"/>
                    <a:pt x="147" y="51"/>
                  </a:cubicBezTo>
                  <a:cubicBezTo>
                    <a:pt x="149" y="51"/>
                    <a:pt x="149" y="51"/>
                    <a:pt x="149" y="51"/>
                  </a:cubicBezTo>
                  <a:cubicBezTo>
                    <a:pt x="149" y="52"/>
                    <a:pt x="149" y="52"/>
                    <a:pt x="149" y="52"/>
                  </a:cubicBezTo>
                  <a:cubicBezTo>
                    <a:pt x="150" y="52"/>
                    <a:pt x="150" y="52"/>
                    <a:pt x="150" y="52"/>
                  </a:cubicBezTo>
                  <a:cubicBezTo>
                    <a:pt x="150" y="52"/>
                    <a:pt x="150" y="52"/>
                    <a:pt x="150" y="52"/>
                  </a:cubicBezTo>
                  <a:cubicBezTo>
                    <a:pt x="151" y="52"/>
                    <a:pt x="151" y="52"/>
                    <a:pt x="151" y="52"/>
                  </a:cubicBezTo>
                  <a:cubicBezTo>
                    <a:pt x="151" y="53"/>
                    <a:pt x="151" y="53"/>
                    <a:pt x="152" y="54"/>
                  </a:cubicBezTo>
                  <a:cubicBezTo>
                    <a:pt x="153" y="54"/>
                    <a:pt x="153" y="54"/>
                    <a:pt x="153" y="54"/>
                  </a:cubicBezTo>
                  <a:cubicBezTo>
                    <a:pt x="154" y="55"/>
                    <a:pt x="154" y="55"/>
                    <a:pt x="154" y="55"/>
                  </a:cubicBezTo>
                  <a:cubicBezTo>
                    <a:pt x="154" y="55"/>
                    <a:pt x="157" y="56"/>
                    <a:pt x="158" y="56"/>
                  </a:cubicBezTo>
                  <a:cubicBezTo>
                    <a:pt x="158" y="58"/>
                    <a:pt x="159" y="58"/>
                    <a:pt x="160" y="59"/>
                  </a:cubicBezTo>
                  <a:cubicBezTo>
                    <a:pt x="161" y="59"/>
                    <a:pt x="162" y="60"/>
                    <a:pt x="164" y="60"/>
                  </a:cubicBezTo>
                  <a:cubicBezTo>
                    <a:pt x="164" y="59"/>
                    <a:pt x="164" y="59"/>
                    <a:pt x="164" y="59"/>
                  </a:cubicBezTo>
                  <a:cubicBezTo>
                    <a:pt x="165" y="59"/>
                    <a:pt x="165" y="59"/>
                    <a:pt x="165" y="59"/>
                  </a:cubicBezTo>
                  <a:cubicBezTo>
                    <a:pt x="165" y="57"/>
                    <a:pt x="166" y="56"/>
                    <a:pt x="166" y="54"/>
                  </a:cubicBezTo>
                  <a:cubicBezTo>
                    <a:pt x="165" y="54"/>
                    <a:pt x="165" y="54"/>
                    <a:pt x="165" y="54"/>
                  </a:cubicBezTo>
                  <a:cubicBezTo>
                    <a:pt x="165" y="53"/>
                    <a:pt x="165" y="53"/>
                    <a:pt x="165" y="53"/>
                  </a:cubicBezTo>
                  <a:cubicBezTo>
                    <a:pt x="164" y="52"/>
                    <a:pt x="164" y="52"/>
                    <a:pt x="164" y="52"/>
                  </a:cubicBezTo>
                  <a:cubicBezTo>
                    <a:pt x="163" y="51"/>
                    <a:pt x="165" y="51"/>
                    <a:pt x="162" y="50"/>
                  </a:cubicBezTo>
                  <a:cubicBezTo>
                    <a:pt x="162" y="49"/>
                    <a:pt x="162" y="49"/>
                    <a:pt x="162" y="48"/>
                  </a:cubicBezTo>
                  <a:cubicBezTo>
                    <a:pt x="160" y="48"/>
                    <a:pt x="158" y="48"/>
                    <a:pt x="155" y="47"/>
                  </a:cubicBezTo>
                  <a:cubicBezTo>
                    <a:pt x="155" y="48"/>
                    <a:pt x="155" y="48"/>
                    <a:pt x="155" y="48"/>
                  </a:cubicBezTo>
                  <a:cubicBezTo>
                    <a:pt x="154" y="48"/>
                    <a:pt x="154" y="48"/>
                    <a:pt x="154" y="48"/>
                  </a:cubicBezTo>
                  <a:cubicBezTo>
                    <a:pt x="153" y="45"/>
                    <a:pt x="151" y="45"/>
                    <a:pt x="150" y="43"/>
                  </a:cubicBezTo>
                  <a:cubicBezTo>
                    <a:pt x="149" y="44"/>
                    <a:pt x="148" y="44"/>
                    <a:pt x="147" y="44"/>
                  </a:cubicBezTo>
                  <a:cubicBezTo>
                    <a:pt x="147" y="43"/>
                    <a:pt x="147" y="43"/>
                    <a:pt x="147" y="42"/>
                  </a:cubicBezTo>
                  <a:cubicBezTo>
                    <a:pt x="146" y="42"/>
                    <a:pt x="145" y="42"/>
                    <a:pt x="144" y="42"/>
                  </a:cubicBezTo>
                  <a:cubicBezTo>
                    <a:pt x="143" y="42"/>
                    <a:pt x="143" y="42"/>
                    <a:pt x="142" y="42"/>
                  </a:cubicBezTo>
                  <a:cubicBezTo>
                    <a:pt x="142" y="42"/>
                    <a:pt x="142" y="42"/>
                    <a:pt x="142" y="42"/>
                  </a:cubicBezTo>
                  <a:cubicBezTo>
                    <a:pt x="141" y="43"/>
                    <a:pt x="141" y="43"/>
                    <a:pt x="140" y="43"/>
                  </a:cubicBezTo>
                  <a:cubicBezTo>
                    <a:pt x="139" y="42"/>
                    <a:pt x="140" y="43"/>
                    <a:pt x="139" y="42"/>
                  </a:cubicBezTo>
                  <a:cubicBezTo>
                    <a:pt x="139" y="41"/>
                    <a:pt x="139" y="41"/>
                    <a:pt x="139" y="41"/>
                  </a:cubicBezTo>
                  <a:cubicBezTo>
                    <a:pt x="138" y="41"/>
                    <a:pt x="136" y="40"/>
                    <a:pt x="135" y="40"/>
                  </a:cubicBezTo>
                  <a:cubicBezTo>
                    <a:pt x="135" y="39"/>
                    <a:pt x="134" y="39"/>
                    <a:pt x="134" y="39"/>
                  </a:cubicBezTo>
                  <a:cubicBezTo>
                    <a:pt x="133" y="39"/>
                    <a:pt x="133" y="41"/>
                    <a:pt x="133" y="43"/>
                  </a:cubicBezTo>
                  <a:cubicBezTo>
                    <a:pt x="133" y="43"/>
                    <a:pt x="133" y="43"/>
                    <a:pt x="133" y="43"/>
                  </a:cubicBezTo>
                  <a:cubicBezTo>
                    <a:pt x="133" y="43"/>
                    <a:pt x="133" y="43"/>
                    <a:pt x="132" y="43"/>
                  </a:cubicBezTo>
                  <a:cubicBezTo>
                    <a:pt x="131" y="43"/>
                    <a:pt x="131" y="43"/>
                    <a:pt x="130" y="42"/>
                  </a:cubicBezTo>
                  <a:cubicBezTo>
                    <a:pt x="130" y="41"/>
                    <a:pt x="130" y="41"/>
                    <a:pt x="130" y="41"/>
                  </a:cubicBezTo>
                  <a:cubicBezTo>
                    <a:pt x="130" y="41"/>
                    <a:pt x="129" y="41"/>
                    <a:pt x="129" y="41"/>
                  </a:cubicBezTo>
                  <a:cubicBezTo>
                    <a:pt x="129" y="40"/>
                    <a:pt x="129" y="40"/>
                    <a:pt x="129" y="40"/>
                  </a:cubicBezTo>
                  <a:cubicBezTo>
                    <a:pt x="129" y="40"/>
                    <a:pt x="129" y="40"/>
                    <a:pt x="129" y="40"/>
                  </a:cubicBezTo>
                  <a:cubicBezTo>
                    <a:pt x="129" y="40"/>
                    <a:pt x="129" y="40"/>
                    <a:pt x="129" y="40"/>
                  </a:cubicBezTo>
                  <a:cubicBezTo>
                    <a:pt x="129" y="40"/>
                    <a:pt x="129" y="40"/>
                    <a:pt x="129" y="40"/>
                  </a:cubicBezTo>
                  <a:cubicBezTo>
                    <a:pt x="129" y="40"/>
                    <a:pt x="129" y="40"/>
                    <a:pt x="128" y="40"/>
                  </a:cubicBezTo>
                  <a:cubicBezTo>
                    <a:pt x="128" y="39"/>
                    <a:pt x="128" y="39"/>
                    <a:pt x="128" y="39"/>
                  </a:cubicBezTo>
                  <a:cubicBezTo>
                    <a:pt x="125" y="39"/>
                    <a:pt x="125" y="39"/>
                    <a:pt x="125" y="39"/>
                  </a:cubicBezTo>
                  <a:cubicBezTo>
                    <a:pt x="125" y="39"/>
                    <a:pt x="125" y="39"/>
                    <a:pt x="125" y="39"/>
                  </a:cubicBezTo>
                  <a:cubicBezTo>
                    <a:pt x="123" y="39"/>
                    <a:pt x="123" y="39"/>
                    <a:pt x="123" y="39"/>
                  </a:cubicBezTo>
                  <a:cubicBezTo>
                    <a:pt x="122" y="38"/>
                    <a:pt x="123" y="38"/>
                    <a:pt x="122" y="38"/>
                  </a:cubicBezTo>
                  <a:moveTo>
                    <a:pt x="329" y="37"/>
                  </a:moveTo>
                  <a:cubicBezTo>
                    <a:pt x="326" y="37"/>
                    <a:pt x="326" y="37"/>
                    <a:pt x="326" y="37"/>
                  </a:cubicBezTo>
                  <a:cubicBezTo>
                    <a:pt x="326" y="37"/>
                    <a:pt x="326" y="37"/>
                    <a:pt x="326" y="37"/>
                  </a:cubicBezTo>
                  <a:cubicBezTo>
                    <a:pt x="326" y="37"/>
                    <a:pt x="326" y="37"/>
                    <a:pt x="326" y="37"/>
                  </a:cubicBezTo>
                  <a:cubicBezTo>
                    <a:pt x="326" y="39"/>
                    <a:pt x="326" y="39"/>
                    <a:pt x="326" y="39"/>
                  </a:cubicBezTo>
                  <a:cubicBezTo>
                    <a:pt x="325" y="39"/>
                    <a:pt x="325" y="39"/>
                    <a:pt x="325" y="39"/>
                  </a:cubicBezTo>
                  <a:cubicBezTo>
                    <a:pt x="325" y="40"/>
                    <a:pt x="325" y="39"/>
                    <a:pt x="326" y="40"/>
                  </a:cubicBezTo>
                  <a:cubicBezTo>
                    <a:pt x="326" y="40"/>
                    <a:pt x="326" y="40"/>
                    <a:pt x="326" y="40"/>
                  </a:cubicBezTo>
                  <a:cubicBezTo>
                    <a:pt x="328" y="40"/>
                    <a:pt x="328" y="40"/>
                    <a:pt x="328" y="40"/>
                  </a:cubicBezTo>
                  <a:cubicBezTo>
                    <a:pt x="328" y="41"/>
                    <a:pt x="328" y="41"/>
                    <a:pt x="328" y="41"/>
                  </a:cubicBezTo>
                  <a:cubicBezTo>
                    <a:pt x="329" y="41"/>
                    <a:pt x="329" y="41"/>
                    <a:pt x="329" y="41"/>
                  </a:cubicBezTo>
                  <a:cubicBezTo>
                    <a:pt x="329" y="41"/>
                    <a:pt x="329" y="41"/>
                    <a:pt x="329" y="41"/>
                  </a:cubicBezTo>
                  <a:cubicBezTo>
                    <a:pt x="331" y="41"/>
                    <a:pt x="331" y="41"/>
                    <a:pt x="331" y="41"/>
                  </a:cubicBezTo>
                  <a:cubicBezTo>
                    <a:pt x="331" y="41"/>
                    <a:pt x="331" y="41"/>
                    <a:pt x="331" y="41"/>
                  </a:cubicBezTo>
                  <a:cubicBezTo>
                    <a:pt x="332" y="42"/>
                    <a:pt x="332" y="42"/>
                    <a:pt x="333" y="42"/>
                  </a:cubicBezTo>
                  <a:cubicBezTo>
                    <a:pt x="333" y="41"/>
                    <a:pt x="333" y="40"/>
                    <a:pt x="333" y="38"/>
                  </a:cubicBezTo>
                  <a:cubicBezTo>
                    <a:pt x="334" y="38"/>
                    <a:pt x="334" y="38"/>
                    <a:pt x="334" y="38"/>
                  </a:cubicBezTo>
                  <a:cubicBezTo>
                    <a:pt x="334" y="37"/>
                    <a:pt x="334" y="37"/>
                    <a:pt x="334" y="37"/>
                  </a:cubicBezTo>
                  <a:cubicBezTo>
                    <a:pt x="333" y="37"/>
                    <a:pt x="332" y="38"/>
                    <a:pt x="331" y="38"/>
                  </a:cubicBezTo>
                  <a:cubicBezTo>
                    <a:pt x="330" y="38"/>
                    <a:pt x="330" y="37"/>
                    <a:pt x="329" y="37"/>
                  </a:cubicBezTo>
                  <a:moveTo>
                    <a:pt x="1495" y="36"/>
                  </a:moveTo>
                  <a:cubicBezTo>
                    <a:pt x="1495" y="36"/>
                    <a:pt x="1495" y="36"/>
                    <a:pt x="1495" y="36"/>
                  </a:cubicBezTo>
                  <a:cubicBezTo>
                    <a:pt x="1495" y="37"/>
                    <a:pt x="1495" y="37"/>
                    <a:pt x="1495" y="37"/>
                  </a:cubicBezTo>
                  <a:cubicBezTo>
                    <a:pt x="1494" y="37"/>
                    <a:pt x="1494" y="37"/>
                    <a:pt x="1494" y="37"/>
                  </a:cubicBezTo>
                  <a:cubicBezTo>
                    <a:pt x="1494" y="37"/>
                    <a:pt x="1494" y="38"/>
                    <a:pt x="1494" y="38"/>
                  </a:cubicBezTo>
                  <a:cubicBezTo>
                    <a:pt x="1494" y="38"/>
                    <a:pt x="1494" y="37"/>
                    <a:pt x="1493" y="37"/>
                  </a:cubicBezTo>
                  <a:cubicBezTo>
                    <a:pt x="1492" y="37"/>
                    <a:pt x="1492" y="37"/>
                    <a:pt x="1492" y="37"/>
                  </a:cubicBezTo>
                  <a:cubicBezTo>
                    <a:pt x="1492" y="37"/>
                    <a:pt x="1492" y="38"/>
                    <a:pt x="1492" y="39"/>
                  </a:cubicBezTo>
                  <a:cubicBezTo>
                    <a:pt x="1492" y="39"/>
                    <a:pt x="1492" y="39"/>
                    <a:pt x="1492" y="39"/>
                  </a:cubicBezTo>
                  <a:cubicBezTo>
                    <a:pt x="1492" y="40"/>
                    <a:pt x="1492" y="40"/>
                    <a:pt x="1492" y="40"/>
                  </a:cubicBezTo>
                  <a:cubicBezTo>
                    <a:pt x="1491" y="40"/>
                    <a:pt x="1491" y="40"/>
                    <a:pt x="1491" y="40"/>
                  </a:cubicBezTo>
                  <a:cubicBezTo>
                    <a:pt x="1491" y="42"/>
                    <a:pt x="1491" y="42"/>
                    <a:pt x="1491" y="42"/>
                  </a:cubicBezTo>
                  <a:cubicBezTo>
                    <a:pt x="1490" y="42"/>
                    <a:pt x="1490" y="43"/>
                    <a:pt x="1489" y="43"/>
                  </a:cubicBezTo>
                  <a:cubicBezTo>
                    <a:pt x="1489" y="45"/>
                    <a:pt x="1489" y="45"/>
                    <a:pt x="1489" y="45"/>
                  </a:cubicBezTo>
                  <a:cubicBezTo>
                    <a:pt x="1489" y="45"/>
                    <a:pt x="1489" y="45"/>
                    <a:pt x="1489" y="45"/>
                  </a:cubicBezTo>
                  <a:cubicBezTo>
                    <a:pt x="1489" y="46"/>
                    <a:pt x="1489" y="46"/>
                    <a:pt x="1489" y="47"/>
                  </a:cubicBezTo>
                  <a:cubicBezTo>
                    <a:pt x="1489" y="47"/>
                    <a:pt x="1488" y="47"/>
                    <a:pt x="1488" y="47"/>
                  </a:cubicBezTo>
                  <a:cubicBezTo>
                    <a:pt x="1487" y="48"/>
                    <a:pt x="1487" y="50"/>
                    <a:pt x="1486" y="51"/>
                  </a:cubicBezTo>
                  <a:cubicBezTo>
                    <a:pt x="1485" y="52"/>
                    <a:pt x="1485" y="52"/>
                    <a:pt x="1485" y="52"/>
                  </a:cubicBezTo>
                  <a:cubicBezTo>
                    <a:pt x="1484" y="53"/>
                    <a:pt x="1483" y="54"/>
                    <a:pt x="1482" y="55"/>
                  </a:cubicBezTo>
                  <a:cubicBezTo>
                    <a:pt x="1481" y="55"/>
                    <a:pt x="1481" y="55"/>
                    <a:pt x="1480" y="55"/>
                  </a:cubicBezTo>
                  <a:cubicBezTo>
                    <a:pt x="1480" y="56"/>
                    <a:pt x="1480" y="56"/>
                    <a:pt x="1480" y="56"/>
                  </a:cubicBezTo>
                  <a:cubicBezTo>
                    <a:pt x="1484" y="56"/>
                    <a:pt x="1484" y="56"/>
                    <a:pt x="1484" y="56"/>
                  </a:cubicBezTo>
                  <a:cubicBezTo>
                    <a:pt x="1484" y="57"/>
                    <a:pt x="1484" y="57"/>
                    <a:pt x="1484" y="57"/>
                  </a:cubicBezTo>
                  <a:cubicBezTo>
                    <a:pt x="1485" y="57"/>
                    <a:pt x="1485" y="57"/>
                    <a:pt x="1485" y="57"/>
                  </a:cubicBezTo>
                  <a:cubicBezTo>
                    <a:pt x="1485" y="56"/>
                    <a:pt x="1485" y="56"/>
                    <a:pt x="1485" y="56"/>
                  </a:cubicBezTo>
                  <a:cubicBezTo>
                    <a:pt x="1486" y="56"/>
                    <a:pt x="1486" y="56"/>
                    <a:pt x="1486" y="56"/>
                  </a:cubicBezTo>
                  <a:cubicBezTo>
                    <a:pt x="1486" y="56"/>
                    <a:pt x="1486" y="56"/>
                    <a:pt x="1486" y="56"/>
                  </a:cubicBezTo>
                  <a:cubicBezTo>
                    <a:pt x="1487" y="56"/>
                    <a:pt x="1488" y="55"/>
                    <a:pt x="1489" y="55"/>
                  </a:cubicBezTo>
                  <a:cubicBezTo>
                    <a:pt x="1489" y="54"/>
                    <a:pt x="1489" y="54"/>
                    <a:pt x="1489" y="54"/>
                  </a:cubicBezTo>
                  <a:cubicBezTo>
                    <a:pt x="1490" y="54"/>
                    <a:pt x="1491" y="53"/>
                    <a:pt x="1492" y="52"/>
                  </a:cubicBezTo>
                  <a:cubicBezTo>
                    <a:pt x="1492" y="52"/>
                    <a:pt x="1492" y="52"/>
                    <a:pt x="1492" y="52"/>
                  </a:cubicBezTo>
                  <a:cubicBezTo>
                    <a:pt x="1492" y="52"/>
                    <a:pt x="1492" y="52"/>
                    <a:pt x="1492" y="52"/>
                  </a:cubicBezTo>
                  <a:cubicBezTo>
                    <a:pt x="1492" y="52"/>
                    <a:pt x="1492" y="52"/>
                    <a:pt x="1492" y="52"/>
                  </a:cubicBezTo>
                  <a:cubicBezTo>
                    <a:pt x="1494" y="52"/>
                    <a:pt x="1494" y="52"/>
                    <a:pt x="1494" y="52"/>
                  </a:cubicBezTo>
                  <a:cubicBezTo>
                    <a:pt x="1494" y="53"/>
                    <a:pt x="1494" y="53"/>
                    <a:pt x="1494" y="53"/>
                  </a:cubicBezTo>
                  <a:cubicBezTo>
                    <a:pt x="1497" y="53"/>
                    <a:pt x="1497" y="53"/>
                    <a:pt x="1497" y="53"/>
                  </a:cubicBezTo>
                  <a:cubicBezTo>
                    <a:pt x="1497" y="53"/>
                    <a:pt x="1497" y="53"/>
                    <a:pt x="1497" y="53"/>
                  </a:cubicBezTo>
                  <a:cubicBezTo>
                    <a:pt x="1497" y="53"/>
                    <a:pt x="1498" y="53"/>
                    <a:pt x="1498" y="54"/>
                  </a:cubicBezTo>
                  <a:cubicBezTo>
                    <a:pt x="1498" y="54"/>
                    <a:pt x="1498" y="53"/>
                    <a:pt x="1499" y="53"/>
                  </a:cubicBezTo>
                  <a:cubicBezTo>
                    <a:pt x="1499" y="53"/>
                    <a:pt x="1499" y="53"/>
                    <a:pt x="1499" y="53"/>
                  </a:cubicBezTo>
                  <a:cubicBezTo>
                    <a:pt x="1499" y="54"/>
                    <a:pt x="1499" y="54"/>
                    <a:pt x="1499" y="54"/>
                  </a:cubicBezTo>
                  <a:cubicBezTo>
                    <a:pt x="1500" y="54"/>
                    <a:pt x="1500" y="54"/>
                    <a:pt x="1501" y="54"/>
                  </a:cubicBezTo>
                  <a:cubicBezTo>
                    <a:pt x="1501" y="54"/>
                    <a:pt x="1501" y="54"/>
                    <a:pt x="1501" y="54"/>
                  </a:cubicBezTo>
                  <a:cubicBezTo>
                    <a:pt x="1502" y="54"/>
                    <a:pt x="1502" y="54"/>
                    <a:pt x="1502" y="54"/>
                  </a:cubicBezTo>
                  <a:cubicBezTo>
                    <a:pt x="1502" y="53"/>
                    <a:pt x="1502" y="53"/>
                    <a:pt x="1502" y="53"/>
                  </a:cubicBezTo>
                  <a:cubicBezTo>
                    <a:pt x="1504" y="52"/>
                    <a:pt x="1505" y="52"/>
                    <a:pt x="1507" y="52"/>
                  </a:cubicBezTo>
                  <a:cubicBezTo>
                    <a:pt x="1507" y="51"/>
                    <a:pt x="1507" y="51"/>
                    <a:pt x="1507" y="51"/>
                  </a:cubicBezTo>
                  <a:cubicBezTo>
                    <a:pt x="1508" y="51"/>
                    <a:pt x="1508" y="51"/>
                    <a:pt x="1508" y="51"/>
                  </a:cubicBezTo>
                  <a:cubicBezTo>
                    <a:pt x="1508" y="50"/>
                    <a:pt x="1508" y="50"/>
                    <a:pt x="1508" y="50"/>
                  </a:cubicBezTo>
                  <a:cubicBezTo>
                    <a:pt x="1509" y="50"/>
                    <a:pt x="1509" y="50"/>
                    <a:pt x="1509" y="50"/>
                  </a:cubicBezTo>
                  <a:cubicBezTo>
                    <a:pt x="1510" y="50"/>
                    <a:pt x="1510" y="50"/>
                    <a:pt x="1510" y="50"/>
                  </a:cubicBezTo>
                  <a:cubicBezTo>
                    <a:pt x="1511" y="51"/>
                    <a:pt x="1511" y="51"/>
                    <a:pt x="1511" y="51"/>
                  </a:cubicBezTo>
                  <a:cubicBezTo>
                    <a:pt x="1511" y="51"/>
                    <a:pt x="1512" y="50"/>
                    <a:pt x="1513" y="50"/>
                  </a:cubicBezTo>
                  <a:cubicBezTo>
                    <a:pt x="1513" y="50"/>
                    <a:pt x="1513" y="50"/>
                    <a:pt x="1513" y="50"/>
                  </a:cubicBezTo>
                  <a:cubicBezTo>
                    <a:pt x="1513" y="49"/>
                    <a:pt x="1513" y="49"/>
                    <a:pt x="1513" y="48"/>
                  </a:cubicBezTo>
                  <a:cubicBezTo>
                    <a:pt x="1513" y="47"/>
                    <a:pt x="1513" y="47"/>
                    <a:pt x="1513" y="47"/>
                  </a:cubicBezTo>
                  <a:cubicBezTo>
                    <a:pt x="1513" y="47"/>
                    <a:pt x="1513" y="47"/>
                    <a:pt x="1513" y="47"/>
                  </a:cubicBezTo>
                  <a:cubicBezTo>
                    <a:pt x="1513" y="46"/>
                    <a:pt x="1513" y="46"/>
                    <a:pt x="1513" y="46"/>
                  </a:cubicBezTo>
                  <a:cubicBezTo>
                    <a:pt x="1511" y="45"/>
                    <a:pt x="1510" y="44"/>
                    <a:pt x="1509" y="43"/>
                  </a:cubicBezTo>
                  <a:cubicBezTo>
                    <a:pt x="1507" y="43"/>
                    <a:pt x="1507" y="43"/>
                    <a:pt x="1507" y="43"/>
                  </a:cubicBezTo>
                  <a:cubicBezTo>
                    <a:pt x="1507" y="43"/>
                    <a:pt x="1507" y="43"/>
                    <a:pt x="1507" y="43"/>
                  </a:cubicBezTo>
                  <a:cubicBezTo>
                    <a:pt x="1506" y="43"/>
                    <a:pt x="1506" y="43"/>
                    <a:pt x="1505" y="42"/>
                  </a:cubicBezTo>
                  <a:cubicBezTo>
                    <a:pt x="1505" y="42"/>
                    <a:pt x="1505" y="42"/>
                    <a:pt x="1505" y="42"/>
                  </a:cubicBezTo>
                  <a:cubicBezTo>
                    <a:pt x="1503" y="42"/>
                    <a:pt x="1503" y="42"/>
                    <a:pt x="1503" y="42"/>
                  </a:cubicBezTo>
                  <a:cubicBezTo>
                    <a:pt x="1503" y="42"/>
                    <a:pt x="1503" y="41"/>
                    <a:pt x="1502" y="41"/>
                  </a:cubicBezTo>
                  <a:cubicBezTo>
                    <a:pt x="1502" y="40"/>
                    <a:pt x="1502" y="40"/>
                    <a:pt x="1502" y="40"/>
                  </a:cubicBezTo>
                  <a:cubicBezTo>
                    <a:pt x="1502" y="40"/>
                    <a:pt x="1501" y="40"/>
                    <a:pt x="1500" y="40"/>
                  </a:cubicBezTo>
                  <a:cubicBezTo>
                    <a:pt x="1500" y="40"/>
                    <a:pt x="1500" y="39"/>
                    <a:pt x="1499" y="39"/>
                  </a:cubicBezTo>
                  <a:cubicBezTo>
                    <a:pt x="1499" y="39"/>
                    <a:pt x="1499" y="39"/>
                    <a:pt x="1499" y="39"/>
                  </a:cubicBezTo>
                  <a:cubicBezTo>
                    <a:pt x="1499" y="40"/>
                    <a:pt x="1499" y="40"/>
                    <a:pt x="1499" y="40"/>
                  </a:cubicBezTo>
                  <a:cubicBezTo>
                    <a:pt x="1498" y="40"/>
                    <a:pt x="1497" y="41"/>
                    <a:pt x="1497" y="41"/>
                  </a:cubicBezTo>
                  <a:cubicBezTo>
                    <a:pt x="1496" y="40"/>
                    <a:pt x="1496" y="40"/>
                    <a:pt x="1497" y="39"/>
                  </a:cubicBezTo>
                  <a:cubicBezTo>
                    <a:pt x="1497" y="36"/>
                    <a:pt x="1496" y="37"/>
                    <a:pt x="1495" y="36"/>
                  </a:cubicBezTo>
                  <a:moveTo>
                    <a:pt x="1433" y="31"/>
                  </a:moveTo>
                  <a:cubicBezTo>
                    <a:pt x="1432" y="31"/>
                    <a:pt x="1431" y="31"/>
                    <a:pt x="1430" y="31"/>
                  </a:cubicBezTo>
                  <a:cubicBezTo>
                    <a:pt x="1430" y="33"/>
                    <a:pt x="1430" y="33"/>
                    <a:pt x="1430" y="33"/>
                  </a:cubicBezTo>
                  <a:cubicBezTo>
                    <a:pt x="1431" y="33"/>
                    <a:pt x="1431" y="33"/>
                    <a:pt x="1431" y="33"/>
                  </a:cubicBezTo>
                  <a:cubicBezTo>
                    <a:pt x="1431" y="33"/>
                    <a:pt x="1431" y="33"/>
                    <a:pt x="1431" y="33"/>
                  </a:cubicBezTo>
                  <a:cubicBezTo>
                    <a:pt x="1430" y="34"/>
                    <a:pt x="1430" y="34"/>
                    <a:pt x="1428" y="35"/>
                  </a:cubicBezTo>
                  <a:cubicBezTo>
                    <a:pt x="1429" y="36"/>
                    <a:pt x="1429" y="37"/>
                    <a:pt x="1429" y="38"/>
                  </a:cubicBezTo>
                  <a:cubicBezTo>
                    <a:pt x="1430" y="38"/>
                    <a:pt x="1430" y="38"/>
                    <a:pt x="1430" y="38"/>
                  </a:cubicBezTo>
                  <a:cubicBezTo>
                    <a:pt x="1430" y="39"/>
                    <a:pt x="1430" y="39"/>
                    <a:pt x="1430" y="39"/>
                  </a:cubicBezTo>
                  <a:cubicBezTo>
                    <a:pt x="1429" y="39"/>
                    <a:pt x="1429" y="39"/>
                    <a:pt x="1429" y="39"/>
                  </a:cubicBezTo>
                  <a:cubicBezTo>
                    <a:pt x="1429" y="40"/>
                    <a:pt x="1429" y="40"/>
                    <a:pt x="1429" y="40"/>
                  </a:cubicBezTo>
                  <a:cubicBezTo>
                    <a:pt x="1430" y="40"/>
                    <a:pt x="1431" y="40"/>
                    <a:pt x="1432" y="40"/>
                  </a:cubicBezTo>
                  <a:cubicBezTo>
                    <a:pt x="1433" y="40"/>
                    <a:pt x="1433" y="40"/>
                    <a:pt x="1434" y="40"/>
                  </a:cubicBezTo>
                  <a:cubicBezTo>
                    <a:pt x="1434" y="39"/>
                    <a:pt x="1434" y="39"/>
                    <a:pt x="1434" y="39"/>
                  </a:cubicBezTo>
                  <a:cubicBezTo>
                    <a:pt x="1441" y="39"/>
                    <a:pt x="1441" y="39"/>
                    <a:pt x="1441" y="39"/>
                  </a:cubicBezTo>
                  <a:cubicBezTo>
                    <a:pt x="1441" y="39"/>
                    <a:pt x="1441" y="39"/>
                    <a:pt x="1441" y="39"/>
                  </a:cubicBezTo>
                  <a:cubicBezTo>
                    <a:pt x="1442" y="38"/>
                    <a:pt x="1442" y="38"/>
                    <a:pt x="1443" y="38"/>
                  </a:cubicBezTo>
                  <a:cubicBezTo>
                    <a:pt x="1443" y="34"/>
                    <a:pt x="1439" y="33"/>
                    <a:pt x="1436" y="33"/>
                  </a:cubicBezTo>
                  <a:cubicBezTo>
                    <a:pt x="1436" y="32"/>
                    <a:pt x="1436" y="32"/>
                    <a:pt x="1436" y="32"/>
                  </a:cubicBezTo>
                  <a:cubicBezTo>
                    <a:pt x="1436" y="31"/>
                    <a:pt x="1434" y="31"/>
                    <a:pt x="1433" y="31"/>
                  </a:cubicBezTo>
                  <a:moveTo>
                    <a:pt x="1163" y="31"/>
                  </a:moveTo>
                  <a:cubicBezTo>
                    <a:pt x="1161" y="31"/>
                    <a:pt x="1161" y="31"/>
                    <a:pt x="1161" y="31"/>
                  </a:cubicBezTo>
                  <a:cubicBezTo>
                    <a:pt x="1161" y="31"/>
                    <a:pt x="1161" y="31"/>
                    <a:pt x="1161" y="31"/>
                  </a:cubicBezTo>
                  <a:cubicBezTo>
                    <a:pt x="1160" y="32"/>
                    <a:pt x="1158" y="33"/>
                    <a:pt x="1157" y="34"/>
                  </a:cubicBezTo>
                  <a:cubicBezTo>
                    <a:pt x="1157" y="34"/>
                    <a:pt x="1157" y="34"/>
                    <a:pt x="1157" y="34"/>
                  </a:cubicBezTo>
                  <a:cubicBezTo>
                    <a:pt x="1157" y="35"/>
                    <a:pt x="1157" y="35"/>
                    <a:pt x="1157" y="35"/>
                  </a:cubicBezTo>
                  <a:cubicBezTo>
                    <a:pt x="1164" y="35"/>
                    <a:pt x="1164" y="35"/>
                    <a:pt x="1164" y="35"/>
                  </a:cubicBezTo>
                  <a:cubicBezTo>
                    <a:pt x="1163" y="33"/>
                    <a:pt x="1163" y="32"/>
                    <a:pt x="1163" y="31"/>
                  </a:cubicBezTo>
                  <a:moveTo>
                    <a:pt x="1216" y="30"/>
                  </a:moveTo>
                  <a:cubicBezTo>
                    <a:pt x="1213" y="30"/>
                    <a:pt x="1213" y="31"/>
                    <a:pt x="1211" y="31"/>
                  </a:cubicBezTo>
                  <a:cubicBezTo>
                    <a:pt x="1211" y="32"/>
                    <a:pt x="1211" y="32"/>
                    <a:pt x="1210" y="33"/>
                  </a:cubicBezTo>
                  <a:cubicBezTo>
                    <a:pt x="1213" y="34"/>
                    <a:pt x="1213" y="35"/>
                    <a:pt x="1215" y="35"/>
                  </a:cubicBezTo>
                  <a:cubicBezTo>
                    <a:pt x="1215" y="35"/>
                    <a:pt x="1216" y="35"/>
                    <a:pt x="1217" y="35"/>
                  </a:cubicBezTo>
                  <a:cubicBezTo>
                    <a:pt x="1217" y="34"/>
                    <a:pt x="1216" y="34"/>
                    <a:pt x="1217" y="34"/>
                  </a:cubicBezTo>
                  <a:cubicBezTo>
                    <a:pt x="1217" y="31"/>
                    <a:pt x="1216" y="32"/>
                    <a:pt x="1216" y="30"/>
                  </a:cubicBezTo>
                  <a:moveTo>
                    <a:pt x="1156" y="29"/>
                  </a:moveTo>
                  <a:cubicBezTo>
                    <a:pt x="1154" y="29"/>
                    <a:pt x="1153" y="30"/>
                    <a:pt x="1151" y="30"/>
                  </a:cubicBezTo>
                  <a:cubicBezTo>
                    <a:pt x="1152" y="31"/>
                    <a:pt x="1151" y="30"/>
                    <a:pt x="1152" y="31"/>
                  </a:cubicBezTo>
                  <a:cubicBezTo>
                    <a:pt x="1152" y="31"/>
                    <a:pt x="1152" y="31"/>
                    <a:pt x="1152" y="31"/>
                  </a:cubicBezTo>
                  <a:cubicBezTo>
                    <a:pt x="1153" y="31"/>
                    <a:pt x="1153" y="31"/>
                    <a:pt x="1153" y="31"/>
                  </a:cubicBezTo>
                  <a:cubicBezTo>
                    <a:pt x="1153" y="32"/>
                    <a:pt x="1153" y="32"/>
                    <a:pt x="1153" y="32"/>
                  </a:cubicBezTo>
                  <a:cubicBezTo>
                    <a:pt x="1156" y="32"/>
                    <a:pt x="1156" y="32"/>
                    <a:pt x="1156" y="32"/>
                  </a:cubicBezTo>
                  <a:cubicBezTo>
                    <a:pt x="1156" y="31"/>
                    <a:pt x="1156" y="31"/>
                    <a:pt x="1156" y="31"/>
                  </a:cubicBezTo>
                  <a:cubicBezTo>
                    <a:pt x="1156" y="31"/>
                    <a:pt x="1156" y="31"/>
                    <a:pt x="1156" y="31"/>
                  </a:cubicBezTo>
                  <a:cubicBezTo>
                    <a:pt x="1156" y="31"/>
                    <a:pt x="1156" y="30"/>
                    <a:pt x="1156" y="29"/>
                  </a:cubicBezTo>
                  <a:moveTo>
                    <a:pt x="932" y="61"/>
                  </a:moveTo>
                  <a:cubicBezTo>
                    <a:pt x="931" y="60"/>
                    <a:pt x="931" y="61"/>
                    <a:pt x="931" y="60"/>
                  </a:cubicBezTo>
                  <a:cubicBezTo>
                    <a:pt x="932" y="61"/>
                    <a:pt x="931" y="60"/>
                    <a:pt x="932" y="61"/>
                  </a:cubicBezTo>
                  <a:moveTo>
                    <a:pt x="931" y="28"/>
                  </a:moveTo>
                  <a:cubicBezTo>
                    <a:pt x="930" y="28"/>
                    <a:pt x="930" y="28"/>
                    <a:pt x="930" y="28"/>
                  </a:cubicBezTo>
                  <a:cubicBezTo>
                    <a:pt x="929" y="31"/>
                    <a:pt x="929" y="30"/>
                    <a:pt x="927" y="31"/>
                  </a:cubicBezTo>
                  <a:cubicBezTo>
                    <a:pt x="927" y="32"/>
                    <a:pt x="927" y="32"/>
                    <a:pt x="927" y="33"/>
                  </a:cubicBezTo>
                  <a:cubicBezTo>
                    <a:pt x="926" y="33"/>
                    <a:pt x="925" y="34"/>
                    <a:pt x="924" y="34"/>
                  </a:cubicBezTo>
                  <a:cubicBezTo>
                    <a:pt x="924" y="36"/>
                    <a:pt x="924" y="38"/>
                    <a:pt x="924" y="41"/>
                  </a:cubicBezTo>
                  <a:cubicBezTo>
                    <a:pt x="925" y="41"/>
                    <a:pt x="925" y="41"/>
                    <a:pt x="925" y="41"/>
                  </a:cubicBezTo>
                  <a:cubicBezTo>
                    <a:pt x="925" y="41"/>
                    <a:pt x="925" y="41"/>
                    <a:pt x="925" y="41"/>
                  </a:cubicBezTo>
                  <a:cubicBezTo>
                    <a:pt x="926" y="42"/>
                    <a:pt x="926" y="42"/>
                    <a:pt x="926" y="42"/>
                  </a:cubicBezTo>
                  <a:cubicBezTo>
                    <a:pt x="926" y="43"/>
                    <a:pt x="926" y="44"/>
                    <a:pt x="926" y="45"/>
                  </a:cubicBezTo>
                  <a:cubicBezTo>
                    <a:pt x="927" y="45"/>
                    <a:pt x="927" y="45"/>
                    <a:pt x="927" y="45"/>
                  </a:cubicBezTo>
                  <a:cubicBezTo>
                    <a:pt x="927" y="46"/>
                    <a:pt x="927" y="46"/>
                    <a:pt x="927" y="46"/>
                  </a:cubicBezTo>
                  <a:cubicBezTo>
                    <a:pt x="926" y="46"/>
                    <a:pt x="926" y="46"/>
                    <a:pt x="926" y="46"/>
                  </a:cubicBezTo>
                  <a:cubicBezTo>
                    <a:pt x="926" y="46"/>
                    <a:pt x="926" y="45"/>
                    <a:pt x="926" y="45"/>
                  </a:cubicBezTo>
                  <a:cubicBezTo>
                    <a:pt x="925" y="45"/>
                    <a:pt x="925" y="45"/>
                    <a:pt x="925" y="45"/>
                  </a:cubicBezTo>
                  <a:cubicBezTo>
                    <a:pt x="925" y="43"/>
                    <a:pt x="925" y="43"/>
                    <a:pt x="925" y="43"/>
                  </a:cubicBezTo>
                  <a:cubicBezTo>
                    <a:pt x="924" y="43"/>
                    <a:pt x="924" y="43"/>
                    <a:pt x="924" y="43"/>
                  </a:cubicBezTo>
                  <a:cubicBezTo>
                    <a:pt x="924" y="42"/>
                    <a:pt x="924" y="42"/>
                    <a:pt x="924" y="42"/>
                  </a:cubicBezTo>
                  <a:cubicBezTo>
                    <a:pt x="924" y="42"/>
                    <a:pt x="924" y="42"/>
                    <a:pt x="924" y="42"/>
                  </a:cubicBezTo>
                  <a:cubicBezTo>
                    <a:pt x="924" y="41"/>
                    <a:pt x="924" y="41"/>
                    <a:pt x="924" y="41"/>
                  </a:cubicBezTo>
                  <a:cubicBezTo>
                    <a:pt x="923" y="40"/>
                    <a:pt x="922" y="39"/>
                    <a:pt x="921" y="39"/>
                  </a:cubicBezTo>
                  <a:cubicBezTo>
                    <a:pt x="921" y="37"/>
                    <a:pt x="921" y="37"/>
                    <a:pt x="921" y="37"/>
                  </a:cubicBezTo>
                  <a:cubicBezTo>
                    <a:pt x="920" y="36"/>
                    <a:pt x="919" y="36"/>
                    <a:pt x="919" y="33"/>
                  </a:cubicBezTo>
                  <a:cubicBezTo>
                    <a:pt x="916" y="33"/>
                    <a:pt x="916" y="34"/>
                    <a:pt x="914" y="34"/>
                  </a:cubicBezTo>
                  <a:cubicBezTo>
                    <a:pt x="914" y="36"/>
                    <a:pt x="913" y="37"/>
                    <a:pt x="914" y="39"/>
                  </a:cubicBezTo>
                  <a:cubicBezTo>
                    <a:pt x="913" y="39"/>
                    <a:pt x="913" y="39"/>
                    <a:pt x="913" y="39"/>
                  </a:cubicBezTo>
                  <a:cubicBezTo>
                    <a:pt x="913" y="38"/>
                    <a:pt x="913" y="39"/>
                    <a:pt x="912" y="38"/>
                  </a:cubicBezTo>
                  <a:cubicBezTo>
                    <a:pt x="912" y="38"/>
                    <a:pt x="912" y="38"/>
                    <a:pt x="912" y="38"/>
                  </a:cubicBezTo>
                  <a:cubicBezTo>
                    <a:pt x="911" y="38"/>
                    <a:pt x="911" y="38"/>
                    <a:pt x="911" y="38"/>
                  </a:cubicBezTo>
                  <a:cubicBezTo>
                    <a:pt x="911" y="36"/>
                    <a:pt x="911" y="36"/>
                    <a:pt x="911" y="36"/>
                  </a:cubicBezTo>
                  <a:cubicBezTo>
                    <a:pt x="910" y="36"/>
                    <a:pt x="910" y="36"/>
                    <a:pt x="908" y="36"/>
                  </a:cubicBezTo>
                  <a:cubicBezTo>
                    <a:pt x="908" y="35"/>
                    <a:pt x="908" y="35"/>
                    <a:pt x="908" y="35"/>
                  </a:cubicBezTo>
                  <a:cubicBezTo>
                    <a:pt x="910" y="35"/>
                    <a:pt x="911" y="34"/>
                    <a:pt x="913" y="34"/>
                  </a:cubicBezTo>
                  <a:cubicBezTo>
                    <a:pt x="913" y="32"/>
                    <a:pt x="913" y="32"/>
                    <a:pt x="913" y="32"/>
                  </a:cubicBezTo>
                  <a:cubicBezTo>
                    <a:pt x="910" y="32"/>
                    <a:pt x="910" y="32"/>
                    <a:pt x="910" y="32"/>
                  </a:cubicBezTo>
                  <a:cubicBezTo>
                    <a:pt x="910" y="32"/>
                    <a:pt x="910" y="32"/>
                    <a:pt x="910" y="32"/>
                  </a:cubicBezTo>
                  <a:cubicBezTo>
                    <a:pt x="910" y="32"/>
                    <a:pt x="910" y="32"/>
                    <a:pt x="910" y="32"/>
                  </a:cubicBezTo>
                  <a:cubicBezTo>
                    <a:pt x="910" y="32"/>
                    <a:pt x="910" y="32"/>
                    <a:pt x="910" y="32"/>
                  </a:cubicBezTo>
                  <a:cubicBezTo>
                    <a:pt x="909" y="32"/>
                    <a:pt x="909" y="33"/>
                    <a:pt x="908" y="33"/>
                  </a:cubicBezTo>
                  <a:cubicBezTo>
                    <a:pt x="908" y="32"/>
                    <a:pt x="908" y="32"/>
                    <a:pt x="908" y="32"/>
                  </a:cubicBezTo>
                  <a:cubicBezTo>
                    <a:pt x="907" y="32"/>
                    <a:pt x="906" y="32"/>
                    <a:pt x="905" y="32"/>
                  </a:cubicBezTo>
                  <a:cubicBezTo>
                    <a:pt x="905" y="33"/>
                    <a:pt x="905" y="33"/>
                    <a:pt x="905" y="33"/>
                  </a:cubicBezTo>
                  <a:cubicBezTo>
                    <a:pt x="904" y="33"/>
                    <a:pt x="904" y="33"/>
                    <a:pt x="904" y="33"/>
                  </a:cubicBezTo>
                  <a:cubicBezTo>
                    <a:pt x="904" y="34"/>
                    <a:pt x="904" y="34"/>
                    <a:pt x="904" y="34"/>
                  </a:cubicBezTo>
                  <a:cubicBezTo>
                    <a:pt x="904" y="34"/>
                    <a:pt x="903" y="34"/>
                    <a:pt x="903" y="34"/>
                  </a:cubicBezTo>
                  <a:cubicBezTo>
                    <a:pt x="902" y="34"/>
                    <a:pt x="903" y="33"/>
                    <a:pt x="902" y="33"/>
                  </a:cubicBezTo>
                  <a:cubicBezTo>
                    <a:pt x="901" y="33"/>
                    <a:pt x="901" y="33"/>
                    <a:pt x="901" y="33"/>
                  </a:cubicBezTo>
                  <a:cubicBezTo>
                    <a:pt x="901" y="34"/>
                    <a:pt x="900" y="36"/>
                    <a:pt x="900" y="39"/>
                  </a:cubicBezTo>
                  <a:cubicBezTo>
                    <a:pt x="902" y="38"/>
                    <a:pt x="901" y="38"/>
                    <a:pt x="902" y="37"/>
                  </a:cubicBezTo>
                  <a:cubicBezTo>
                    <a:pt x="903" y="37"/>
                    <a:pt x="903" y="37"/>
                    <a:pt x="903" y="37"/>
                  </a:cubicBezTo>
                  <a:cubicBezTo>
                    <a:pt x="903" y="37"/>
                    <a:pt x="903" y="37"/>
                    <a:pt x="903" y="37"/>
                  </a:cubicBezTo>
                  <a:cubicBezTo>
                    <a:pt x="903" y="39"/>
                    <a:pt x="902" y="40"/>
                    <a:pt x="904" y="41"/>
                  </a:cubicBezTo>
                  <a:cubicBezTo>
                    <a:pt x="904" y="41"/>
                    <a:pt x="904" y="41"/>
                    <a:pt x="904" y="41"/>
                  </a:cubicBezTo>
                  <a:cubicBezTo>
                    <a:pt x="903" y="41"/>
                    <a:pt x="903" y="41"/>
                    <a:pt x="903" y="41"/>
                  </a:cubicBezTo>
                  <a:cubicBezTo>
                    <a:pt x="903" y="41"/>
                    <a:pt x="903" y="41"/>
                    <a:pt x="903" y="41"/>
                  </a:cubicBezTo>
                  <a:cubicBezTo>
                    <a:pt x="902" y="41"/>
                    <a:pt x="902" y="41"/>
                    <a:pt x="902" y="41"/>
                  </a:cubicBezTo>
                  <a:cubicBezTo>
                    <a:pt x="902" y="43"/>
                    <a:pt x="901" y="43"/>
                    <a:pt x="901" y="44"/>
                  </a:cubicBezTo>
                  <a:cubicBezTo>
                    <a:pt x="903" y="45"/>
                    <a:pt x="903" y="45"/>
                    <a:pt x="905" y="46"/>
                  </a:cubicBezTo>
                  <a:cubicBezTo>
                    <a:pt x="905" y="46"/>
                    <a:pt x="905" y="47"/>
                    <a:pt x="905" y="48"/>
                  </a:cubicBezTo>
                  <a:cubicBezTo>
                    <a:pt x="905" y="48"/>
                    <a:pt x="905" y="48"/>
                    <a:pt x="905" y="48"/>
                  </a:cubicBezTo>
                  <a:cubicBezTo>
                    <a:pt x="905" y="49"/>
                    <a:pt x="905" y="49"/>
                    <a:pt x="905" y="49"/>
                  </a:cubicBezTo>
                  <a:cubicBezTo>
                    <a:pt x="906" y="49"/>
                    <a:pt x="906" y="49"/>
                    <a:pt x="906" y="49"/>
                  </a:cubicBezTo>
                  <a:cubicBezTo>
                    <a:pt x="906" y="53"/>
                    <a:pt x="906" y="53"/>
                    <a:pt x="906" y="53"/>
                  </a:cubicBezTo>
                  <a:cubicBezTo>
                    <a:pt x="907" y="53"/>
                    <a:pt x="910" y="53"/>
                    <a:pt x="910" y="53"/>
                  </a:cubicBezTo>
                  <a:cubicBezTo>
                    <a:pt x="910" y="53"/>
                    <a:pt x="910" y="53"/>
                    <a:pt x="910" y="53"/>
                  </a:cubicBezTo>
                  <a:cubicBezTo>
                    <a:pt x="910" y="53"/>
                    <a:pt x="910" y="53"/>
                    <a:pt x="910" y="53"/>
                  </a:cubicBezTo>
                  <a:cubicBezTo>
                    <a:pt x="911" y="53"/>
                    <a:pt x="911" y="53"/>
                    <a:pt x="911" y="53"/>
                  </a:cubicBezTo>
                  <a:cubicBezTo>
                    <a:pt x="912" y="52"/>
                    <a:pt x="912" y="51"/>
                    <a:pt x="912" y="51"/>
                  </a:cubicBezTo>
                  <a:cubicBezTo>
                    <a:pt x="916" y="51"/>
                    <a:pt x="916" y="51"/>
                    <a:pt x="916" y="51"/>
                  </a:cubicBezTo>
                  <a:cubicBezTo>
                    <a:pt x="916" y="48"/>
                    <a:pt x="916" y="48"/>
                    <a:pt x="916" y="48"/>
                  </a:cubicBezTo>
                  <a:cubicBezTo>
                    <a:pt x="917" y="48"/>
                    <a:pt x="917" y="47"/>
                    <a:pt x="918" y="47"/>
                  </a:cubicBezTo>
                  <a:cubicBezTo>
                    <a:pt x="918" y="48"/>
                    <a:pt x="918" y="48"/>
                    <a:pt x="918" y="48"/>
                  </a:cubicBezTo>
                  <a:cubicBezTo>
                    <a:pt x="920" y="48"/>
                    <a:pt x="919" y="47"/>
                    <a:pt x="921" y="47"/>
                  </a:cubicBezTo>
                  <a:cubicBezTo>
                    <a:pt x="921" y="49"/>
                    <a:pt x="921" y="50"/>
                    <a:pt x="922" y="51"/>
                  </a:cubicBezTo>
                  <a:cubicBezTo>
                    <a:pt x="925" y="51"/>
                    <a:pt x="925" y="51"/>
                    <a:pt x="925" y="51"/>
                  </a:cubicBezTo>
                  <a:cubicBezTo>
                    <a:pt x="925" y="51"/>
                    <a:pt x="925" y="51"/>
                    <a:pt x="925" y="51"/>
                  </a:cubicBezTo>
                  <a:cubicBezTo>
                    <a:pt x="927" y="51"/>
                    <a:pt x="927" y="51"/>
                    <a:pt x="927" y="52"/>
                  </a:cubicBezTo>
                  <a:cubicBezTo>
                    <a:pt x="927" y="53"/>
                    <a:pt x="927" y="53"/>
                    <a:pt x="927" y="53"/>
                  </a:cubicBezTo>
                  <a:cubicBezTo>
                    <a:pt x="928" y="53"/>
                    <a:pt x="928" y="53"/>
                    <a:pt x="928" y="53"/>
                  </a:cubicBezTo>
                  <a:cubicBezTo>
                    <a:pt x="928" y="53"/>
                    <a:pt x="928" y="53"/>
                    <a:pt x="928" y="53"/>
                  </a:cubicBezTo>
                  <a:cubicBezTo>
                    <a:pt x="929" y="53"/>
                    <a:pt x="930" y="53"/>
                    <a:pt x="931" y="54"/>
                  </a:cubicBezTo>
                  <a:cubicBezTo>
                    <a:pt x="931" y="53"/>
                    <a:pt x="931" y="53"/>
                    <a:pt x="931" y="53"/>
                  </a:cubicBezTo>
                  <a:cubicBezTo>
                    <a:pt x="934" y="53"/>
                    <a:pt x="934" y="53"/>
                    <a:pt x="934" y="53"/>
                  </a:cubicBezTo>
                  <a:cubicBezTo>
                    <a:pt x="934" y="54"/>
                    <a:pt x="934" y="54"/>
                    <a:pt x="934" y="54"/>
                  </a:cubicBezTo>
                  <a:cubicBezTo>
                    <a:pt x="934" y="54"/>
                    <a:pt x="933" y="54"/>
                    <a:pt x="933" y="55"/>
                  </a:cubicBezTo>
                  <a:cubicBezTo>
                    <a:pt x="930" y="55"/>
                    <a:pt x="928" y="55"/>
                    <a:pt x="925" y="55"/>
                  </a:cubicBezTo>
                  <a:cubicBezTo>
                    <a:pt x="924" y="55"/>
                    <a:pt x="922" y="55"/>
                    <a:pt x="921" y="54"/>
                  </a:cubicBezTo>
                  <a:cubicBezTo>
                    <a:pt x="921" y="55"/>
                    <a:pt x="921" y="55"/>
                    <a:pt x="921" y="55"/>
                  </a:cubicBezTo>
                  <a:cubicBezTo>
                    <a:pt x="920" y="56"/>
                    <a:pt x="920" y="56"/>
                    <a:pt x="919" y="56"/>
                  </a:cubicBezTo>
                  <a:cubicBezTo>
                    <a:pt x="919" y="56"/>
                    <a:pt x="919" y="56"/>
                    <a:pt x="919" y="56"/>
                  </a:cubicBezTo>
                  <a:cubicBezTo>
                    <a:pt x="919" y="56"/>
                    <a:pt x="919" y="56"/>
                    <a:pt x="919" y="56"/>
                  </a:cubicBezTo>
                  <a:cubicBezTo>
                    <a:pt x="919" y="56"/>
                    <a:pt x="919" y="56"/>
                    <a:pt x="918" y="57"/>
                  </a:cubicBezTo>
                  <a:cubicBezTo>
                    <a:pt x="917" y="57"/>
                    <a:pt x="916" y="57"/>
                    <a:pt x="915" y="56"/>
                  </a:cubicBezTo>
                  <a:cubicBezTo>
                    <a:pt x="915" y="55"/>
                    <a:pt x="915" y="55"/>
                    <a:pt x="915" y="55"/>
                  </a:cubicBezTo>
                  <a:cubicBezTo>
                    <a:pt x="915" y="55"/>
                    <a:pt x="914" y="55"/>
                    <a:pt x="913" y="55"/>
                  </a:cubicBezTo>
                  <a:cubicBezTo>
                    <a:pt x="913" y="56"/>
                    <a:pt x="913" y="56"/>
                    <a:pt x="913" y="56"/>
                  </a:cubicBezTo>
                  <a:cubicBezTo>
                    <a:pt x="912" y="56"/>
                    <a:pt x="912" y="56"/>
                    <a:pt x="910" y="55"/>
                  </a:cubicBezTo>
                  <a:cubicBezTo>
                    <a:pt x="911" y="57"/>
                    <a:pt x="911" y="59"/>
                    <a:pt x="911" y="61"/>
                  </a:cubicBezTo>
                  <a:cubicBezTo>
                    <a:pt x="912" y="62"/>
                    <a:pt x="912" y="62"/>
                    <a:pt x="912" y="62"/>
                  </a:cubicBezTo>
                  <a:cubicBezTo>
                    <a:pt x="912" y="60"/>
                    <a:pt x="912" y="60"/>
                    <a:pt x="912" y="60"/>
                  </a:cubicBezTo>
                  <a:cubicBezTo>
                    <a:pt x="913" y="60"/>
                    <a:pt x="913" y="60"/>
                    <a:pt x="914" y="60"/>
                  </a:cubicBezTo>
                  <a:cubicBezTo>
                    <a:pt x="914" y="60"/>
                    <a:pt x="914" y="60"/>
                    <a:pt x="914" y="60"/>
                  </a:cubicBezTo>
                  <a:cubicBezTo>
                    <a:pt x="915" y="60"/>
                    <a:pt x="915" y="60"/>
                    <a:pt x="915" y="60"/>
                  </a:cubicBezTo>
                  <a:cubicBezTo>
                    <a:pt x="915" y="61"/>
                    <a:pt x="915" y="61"/>
                    <a:pt x="915" y="61"/>
                  </a:cubicBezTo>
                  <a:cubicBezTo>
                    <a:pt x="921" y="60"/>
                    <a:pt x="921" y="60"/>
                    <a:pt x="921" y="60"/>
                  </a:cubicBezTo>
                  <a:cubicBezTo>
                    <a:pt x="925" y="60"/>
                    <a:pt x="925" y="60"/>
                    <a:pt x="925" y="60"/>
                  </a:cubicBezTo>
                  <a:cubicBezTo>
                    <a:pt x="925" y="60"/>
                    <a:pt x="925" y="60"/>
                    <a:pt x="925" y="60"/>
                  </a:cubicBezTo>
                  <a:cubicBezTo>
                    <a:pt x="924" y="61"/>
                    <a:pt x="924" y="61"/>
                    <a:pt x="924" y="61"/>
                  </a:cubicBezTo>
                  <a:cubicBezTo>
                    <a:pt x="921" y="61"/>
                    <a:pt x="921" y="61"/>
                    <a:pt x="921" y="61"/>
                  </a:cubicBezTo>
                  <a:cubicBezTo>
                    <a:pt x="921" y="61"/>
                    <a:pt x="921" y="61"/>
                    <a:pt x="921" y="61"/>
                  </a:cubicBezTo>
                  <a:cubicBezTo>
                    <a:pt x="920" y="61"/>
                    <a:pt x="920" y="61"/>
                    <a:pt x="920" y="61"/>
                  </a:cubicBezTo>
                  <a:cubicBezTo>
                    <a:pt x="920" y="61"/>
                    <a:pt x="920" y="62"/>
                    <a:pt x="919" y="62"/>
                  </a:cubicBezTo>
                  <a:cubicBezTo>
                    <a:pt x="919" y="64"/>
                    <a:pt x="920" y="65"/>
                    <a:pt x="922" y="66"/>
                  </a:cubicBezTo>
                  <a:cubicBezTo>
                    <a:pt x="921" y="66"/>
                    <a:pt x="921" y="66"/>
                    <a:pt x="920" y="66"/>
                  </a:cubicBezTo>
                  <a:cubicBezTo>
                    <a:pt x="919" y="66"/>
                    <a:pt x="918" y="66"/>
                    <a:pt x="917" y="66"/>
                  </a:cubicBezTo>
                  <a:cubicBezTo>
                    <a:pt x="917" y="65"/>
                    <a:pt x="917" y="65"/>
                    <a:pt x="917" y="65"/>
                  </a:cubicBezTo>
                  <a:cubicBezTo>
                    <a:pt x="917" y="65"/>
                    <a:pt x="917" y="65"/>
                    <a:pt x="917" y="65"/>
                  </a:cubicBezTo>
                  <a:cubicBezTo>
                    <a:pt x="917" y="65"/>
                    <a:pt x="916" y="65"/>
                    <a:pt x="916" y="66"/>
                  </a:cubicBezTo>
                  <a:cubicBezTo>
                    <a:pt x="916" y="66"/>
                    <a:pt x="915" y="66"/>
                    <a:pt x="915" y="66"/>
                  </a:cubicBezTo>
                  <a:cubicBezTo>
                    <a:pt x="915" y="66"/>
                    <a:pt x="915" y="66"/>
                    <a:pt x="915" y="66"/>
                  </a:cubicBezTo>
                  <a:cubicBezTo>
                    <a:pt x="915" y="66"/>
                    <a:pt x="915" y="66"/>
                    <a:pt x="915" y="66"/>
                  </a:cubicBezTo>
                  <a:cubicBezTo>
                    <a:pt x="914" y="65"/>
                    <a:pt x="914" y="65"/>
                    <a:pt x="912" y="64"/>
                  </a:cubicBezTo>
                  <a:cubicBezTo>
                    <a:pt x="912" y="65"/>
                    <a:pt x="912" y="65"/>
                    <a:pt x="912" y="65"/>
                  </a:cubicBezTo>
                  <a:cubicBezTo>
                    <a:pt x="912" y="67"/>
                    <a:pt x="913" y="68"/>
                    <a:pt x="913" y="70"/>
                  </a:cubicBezTo>
                  <a:cubicBezTo>
                    <a:pt x="913" y="70"/>
                    <a:pt x="913" y="70"/>
                    <a:pt x="913" y="70"/>
                  </a:cubicBezTo>
                  <a:cubicBezTo>
                    <a:pt x="913" y="70"/>
                    <a:pt x="913" y="70"/>
                    <a:pt x="913" y="70"/>
                  </a:cubicBezTo>
                  <a:cubicBezTo>
                    <a:pt x="916" y="71"/>
                    <a:pt x="918" y="71"/>
                    <a:pt x="920" y="71"/>
                  </a:cubicBezTo>
                  <a:cubicBezTo>
                    <a:pt x="920" y="71"/>
                    <a:pt x="920" y="72"/>
                    <a:pt x="921" y="73"/>
                  </a:cubicBezTo>
                  <a:cubicBezTo>
                    <a:pt x="922" y="73"/>
                    <a:pt x="922" y="73"/>
                    <a:pt x="923" y="73"/>
                  </a:cubicBezTo>
                  <a:cubicBezTo>
                    <a:pt x="923" y="74"/>
                    <a:pt x="923" y="74"/>
                    <a:pt x="923" y="74"/>
                  </a:cubicBezTo>
                  <a:cubicBezTo>
                    <a:pt x="923" y="74"/>
                    <a:pt x="923" y="74"/>
                    <a:pt x="923" y="74"/>
                  </a:cubicBezTo>
                  <a:cubicBezTo>
                    <a:pt x="925" y="74"/>
                    <a:pt x="925" y="73"/>
                    <a:pt x="926" y="73"/>
                  </a:cubicBezTo>
                  <a:cubicBezTo>
                    <a:pt x="927" y="75"/>
                    <a:pt x="927" y="77"/>
                    <a:pt x="929" y="79"/>
                  </a:cubicBezTo>
                  <a:cubicBezTo>
                    <a:pt x="929" y="79"/>
                    <a:pt x="929" y="79"/>
                    <a:pt x="929" y="79"/>
                  </a:cubicBezTo>
                  <a:cubicBezTo>
                    <a:pt x="929" y="79"/>
                    <a:pt x="929" y="79"/>
                    <a:pt x="929" y="79"/>
                  </a:cubicBezTo>
                  <a:cubicBezTo>
                    <a:pt x="929" y="79"/>
                    <a:pt x="930" y="78"/>
                    <a:pt x="930" y="78"/>
                  </a:cubicBezTo>
                  <a:cubicBezTo>
                    <a:pt x="930" y="78"/>
                    <a:pt x="931" y="78"/>
                    <a:pt x="931" y="78"/>
                  </a:cubicBezTo>
                  <a:cubicBezTo>
                    <a:pt x="931" y="78"/>
                    <a:pt x="931" y="78"/>
                    <a:pt x="931" y="78"/>
                  </a:cubicBezTo>
                  <a:cubicBezTo>
                    <a:pt x="932" y="77"/>
                    <a:pt x="932" y="77"/>
                    <a:pt x="933" y="77"/>
                  </a:cubicBezTo>
                  <a:cubicBezTo>
                    <a:pt x="933" y="75"/>
                    <a:pt x="932" y="75"/>
                    <a:pt x="932" y="73"/>
                  </a:cubicBezTo>
                  <a:cubicBezTo>
                    <a:pt x="932" y="73"/>
                    <a:pt x="933" y="73"/>
                    <a:pt x="934" y="72"/>
                  </a:cubicBezTo>
                  <a:cubicBezTo>
                    <a:pt x="934" y="73"/>
                    <a:pt x="934" y="73"/>
                    <a:pt x="934" y="73"/>
                  </a:cubicBezTo>
                  <a:cubicBezTo>
                    <a:pt x="937" y="73"/>
                    <a:pt x="937" y="73"/>
                    <a:pt x="937" y="73"/>
                  </a:cubicBezTo>
                  <a:cubicBezTo>
                    <a:pt x="938" y="72"/>
                    <a:pt x="938" y="72"/>
                    <a:pt x="938" y="72"/>
                  </a:cubicBezTo>
                  <a:cubicBezTo>
                    <a:pt x="939" y="71"/>
                    <a:pt x="941" y="70"/>
                    <a:pt x="941" y="67"/>
                  </a:cubicBezTo>
                  <a:cubicBezTo>
                    <a:pt x="941" y="67"/>
                    <a:pt x="941" y="67"/>
                    <a:pt x="941" y="67"/>
                  </a:cubicBezTo>
                  <a:cubicBezTo>
                    <a:pt x="946" y="67"/>
                    <a:pt x="945" y="66"/>
                    <a:pt x="946" y="62"/>
                  </a:cubicBezTo>
                  <a:cubicBezTo>
                    <a:pt x="948" y="62"/>
                    <a:pt x="948" y="62"/>
                    <a:pt x="948" y="62"/>
                  </a:cubicBezTo>
                  <a:cubicBezTo>
                    <a:pt x="948" y="62"/>
                    <a:pt x="948" y="62"/>
                    <a:pt x="948" y="62"/>
                  </a:cubicBezTo>
                  <a:cubicBezTo>
                    <a:pt x="948" y="62"/>
                    <a:pt x="948" y="62"/>
                    <a:pt x="948" y="62"/>
                  </a:cubicBezTo>
                  <a:cubicBezTo>
                    <a:pt x="948" y="61"/>
                    <a:pt x="948" y="60"/>
                    <a:pt x="948" y="60"/>
                  </a:cubicBezTo>
                  <a:cubicBezTo>
                    <a:pt x="947" y="60"/>
                    <a:pt x="947" y="60"/>
                    <a:pt x="947" y="60"/>
                  </a:cubicBezTo>
                  <a:cubicBezTo>
                    <a:pt x="947" y="58"/>
                    <a:pt x="947" y="58"/>
                    <a:pt x="947" y="58"/>
                  </a:cubicBezTo>
                  <a:cubicBezTo>
                    <a:pt x="947" y="58"/>
                    <a:pt x="947" y="58"/>
                    <a:pt x="947" y="58"/>
                  </a:cubicBezTo>
                  <a:cubicBezTo>
                    <a:pt x="947" y="57"/>
                    <a:pt x="947" y="56"/>
                    <a:pt x="947" y="54"/>
                  </a:cubicBezTo>
                  <a:cubicBezTo>
                    <a:pt x="951" y="53"/>
                    <a:pt x="951" y="52"/>
                    <a:pt x="956" y="52"/>
                  </a:cubicBezTo>
                  <a:cubicBezTo>
                    <a:pt x="957" y="52"/>
                    <a:pt x="957" y="52"/>
                    <a:pt x="957" y="52"/>
                  </a:cubicBezTo>
                  <a:cubicBezTo>
                    <a:pt x="957" y="50"/>
                    <a:pt x="956" y="49"/>
                    <a:pt x="955" y="49"/>
                  </a:cubicBezTo>
                  <a:cubicBezTo>
                    <a:pt x="952" y="49"/>
                    <a:pt x="952" y="49"/>
                    <a:pt x="952" y="49"/>
                  </a:cubicBezTo>
                  <a:cubicBezTo>
                    <a:pt x="952" y="48"/>
                    <a:pt x="952" y="48"/>
                    <a:pt x="952" y="48"/>
                  </a:cubicBezTo>
                  <a:cubicBezTo>
                    <a:pt x="951" y="48"/>
                    <a:pt x="951" y="48"/>
                    <a:pt x="951" y="48"/>
                  </a:cubicBezTo>
                  <a:cubicBezTo>
                    <a:pt x="951" y="48"/>
                    <a:pt x="951" y="48"/>
                    <a:pt x="951" y="48"/>
                  </a:cubicBezTo>
                  <a:cubicBezTo>
                    <a:pt x="949" y="48"/>
                    <a:pt x="949" y="48"/>
                    <a:pt x="949" y="48"/>
                  </a:cubicBezTo>
                  <a:cubicBezTo>
                    <a:pt x="948" y="47"/>
                    <a:pt x="948" y="46"/>
                    <a:pt x="946" y="46"/>
                  </a:cubicBezTo>
                  <a:cubicBezTo>
                    <a:pt x="946" y="45"/>
                    <a:pt x="947" y="44"/>
                    <a:pt x="947" y="44"/>
                  </a:cubicBezTo>
                  <a:cubicBezTo>
                    <a:pt x="946" y="43"/>
                    <a:pt x="945" y="41"/>
                    <a:pt x="944" y="40"/>
                  </a:cubicBezTo>
                  <a:cubicBezTo>
                    <a:pt x="943" y="40"/>
                    <a:pt x="943" y="40"/>
                    <a:pt x="943" y="40"/>
                  </a:cubicBezTo>
                  <a:cubicBezTo>
                    <a:pt x="943" y="40"/>
                    <a:pt x="943" y="41"/>
                    <a:pt x="942" y="41"/>
                  </a:cubicBezTo>
                  <a:cubicBezTo>
                    <a:pt x="942" y="41"/>
                    <a:pt x="942" y="41"/>
                    <a:pt x="942" y="41"/>
                  </a:cubicBezTo>
                  <a:cubicBezTo>
                    <a:pt x="942" y="41"/>
                    <a:pt x="942" y="41"/>
                    <a:pt x="942" y="41"/>
                  </a:cubicBezTo>
                  <a:cubicBezTo>
                    <a:pt x="942" y="41"/>
                    <a:pt x="941" y="40"/>
                    <a:pt x="941" y="39"/>
                  </a:cubicBezTo>
                  <a:cubicBezTo>
                    <a:pt x="942" y="39"/>
                    <a:pt x="942" y="39"/>
                    <a:pt x="942" y="39"/>
                  </a:cubicBezTo>
                  <a:cubicBezTo>
                    <a:pt x="942" y="36"/>
                    <a:pt x="942" y="36"/>
                    <a:pt x="942" y="36"/>
                  </a:cubicBezTo>
                  <a:cubicBezTo>
                    <a:pt x="941" y="36"/>
                    <a:pt x="941" y="36"/>
                    <a:pt x="941" y="36"/>
                  </a:cubicBezTo>
                  <a:cubicBezTo>
                    <a:pt x="941" y="35"/>
                    <a:pt x="941" y="35"/>
                    <a:pt x="941" y="35"/>
                  </a:cubicBezTo>
                  <a:cubicBezTo>
                    <a:pt x="940" y="35"/>
                    <a:pt x="940" y="35"/>
                    <a:pt x="940" y="35"/>
                  </a:cubicBezTo>
                  <a:cubicBezTo>
                    <a:pt x="939" y="35"/>
                    <a:pt x="939" y="34"/>
                    <a:pt x="938" y="33"/>
                  </a:cubicBezTo>
                  <a:cubicBezTo>
                    <a:pt x="937" y="33"/>
                    <a:pt x="937" y="33"/>
                    <a:pt x="937" y="33"/>
                  </a:cubicBezTo>
                  <a:cubicBezTo>
                    <a:pt x="937" y="32"/>
                    <a:pt x="937" y="32"/>
                    <a:pt x="936" y="31"/>
                  </a:cubicBezTo>
                  <a:cubicBezTo>
                    <a:pt x="936" y="31"/>
                    <a:pt x="936" y="31"/>
                    <a:pt x="936" y="31"/>
                  </a:cubicBezTo>
                  <a:cubicBezTo>
                    <a:pt x="936" y="31"/>
                    <a:pt x="936" y="31"/>
                    <a:pt x="936" y="31"/>
                  </a:cubicBezTo>
                  <a:cubicBezTo>
                    <a:pt x="935" y="31"/>
                    <a:pt x="934" y="32"/>
                    <a:pt x="934" y="32"/>
                  </a:cubicBezTo>
                  <a:cubicBezTo>
                    <a:pt x="932" y="32"/>
                    <a:pt x="932" y="32"/>
                    <a:pt x="932" y="32"/>
                  </a:cubicBezTo>
                  <a:cubicBezTo>
                    <a:pt x="932" y="31"/>
                    <a:pt x="931" y="30"/>
                    <a:pt x="931" y="28"/>
                  </a:cubicBezTo>
                  <a:moveTo>
                    <a:pt x="1178" y="27"/>
                  </a:moveTo>
                  <a:cubicBezTo>
                    <a:pt x="1178" y="28"/>
                    <a:pt x="1178" y="28"/>
                    <a:pt x="1178" y="28"/>
                  </a:cubicBezTo>
                  <a:cubicBezTo>
                    <a:pt x="1179" y="28"/>
                    <a:pt x="1179" y="28"/>
                    <a:pt x="1179" y="28"/>
                  </a:cubicBezTo>
                  <a:cubicBezTo>
                    <a:pt x="1179" y="27"/>
                    <a:pt x="1179" y="28"/>
                    <a:pt x="1178" y="27"/>
                  </a:cubicBezTo>
                  <a:moveTo>
                    <a:pt x="165" y="26"/>
                  </a:moveTo>
                  <a:cubicBezTo>
                    <a:pt x="162" y="26"/>
                    <a:pt x="162" y="26"/>
                    <a:pt x="162" y="26"/>
                  </a:cubicBezTo>
                  <a:cubicBezTo>
                    <a:pt x="162" y="28"/>
                    <a:pt x="162" y="28"/>
                    <a:pt x="162" y="28"/>
                  </a:cubicBezTo>
                  <a:cubicBezTo>
                    <a:pt x="162" y="28"/>
                    <a:pt x="162" y="28"/>
                    <a:pt x="162" y="28"/>
                  </a:cubicBezTo>
                  <a:cubicBezTo>
                    <a:pt x="162" y="30"/>
                    <a:pt x="162" y="31"/>
                    <a:pt x="163" y="32"/>
                  </a:cubicBezTo>
                  <a:cubicBezTo>
                    <a:pt x="163" y="32"/>
                    <a:pt x="163" y="32"/>
                    <a:pt x="163" y="32"/>
                  </a:cubicBezTo>
                  <a:cubicBezTo>
                    <a:pt x="164" y="32"/>
                    <a:pt x="164" y="32"/>
                    <a:pt x="164" y="32"/>
                  </a:cubicBezTo>
                  <a:cubicBezTo>
                    <a:pt x="165" y="31"/>
                    <a:pt x="165" y="31"/>
                    <a:pt x="165" y="31"/>
                  </a:cubicBezTo>
                  <a:cubicBezTo>
                    <a:pt x="165" y="31"/>
                    <a:pt x="165" y="31"/>
                    <a:pt x="165" y="31"/>
                  </a:cubicBezTo>
                  <a:cubicBezTo>
                    <a:pt x="166" y="33"/>
                    <a:pt x="164" y="33"/>
                    <a:pt x="168" y="34"/>
                  </a:cubicBezTo>
                  <a:cubicBezTo>
                    <a:pt x="167" y="29"/>
                    <a:pt x="165" y="30"/>
                    <a:pt x="165" y="26"/>
                  </a:cubicBezTo>
                  <a:moveTo>
                    <a:pt x="1187" y="26"/>
                  </a:moveTo>
                  <a:cubicBezTo>
                    <a:pt x="1185" y="26"/>
                    <a:pt x="1185" y="26"/>
                    <a:pt x="1185" y="26"/>
                  </a:cubicBezTo>
                  <a:cubicBezTo>
                    <a:pt x="1185" y="27"/>
                    <a:pt x="1185" y="27"/>
                    <a:pt x="1185" y="27"/>
                  </a:cubicBezTo>
                  <a:cubicBezTo>
                    <a:pt x="1185" y="28"/>
                    <a:pt x="1186" y="28"/>
                    <a:pt x="1186" y="28"/>
                  </a:cubicBezTo>
                  <a:cubicBezTo>
                    <a:pt x="1187" y="27"/>
                    <a:pt x="1187" y="27"/>
                    <a:pt x="1187" y="26"/>
                  </a:cubicBezTo>
                  <a:moveTo>
                    <a:pt x="693" y="26"/>
                  </a:moveTo>
                  <a:cubicBezTo>
                    <a:pt x="692" y="26"/>
                    <a:pt x="692" y="26"/>
                    <a:pt x="692" y="26"/>
                  </a:cubicBezTo>
                  <a:cubicBezTo>
                    <a:pt x="691" y="26"/>
                    <a:pt x="691" y="26"/>
                    <a:pt x="691" y="27"/>
                  </a:cubicBezTo>
                  <a:cubicBezTo>
                    <a:pt x="693" y="27"/>
                    <a:pt x="693" y="27"/>
                    <a:pt x="693" y="27"/>
                  </a:cubicBezTo>
                  <a:cubicBezTo>
                    <a:pt x="693" y="27"/>
                    <a:pt x="693" y="27"/>
                    <a:pt x="693" y="27"/>
                  </a:cubicBezTo>
                  <a:cubicBezTo>
                    <a:pt x="694" y="27"/>
                    <a:pt x="694" y="27"/>
                    <a:pt x="694" y="27"/>
                  </a:cubicBezTo>
                  <a:cubicBezTo>
                    <a:pt x="694" y="27"/>
                    <a:pt x="694" y="27"/>
                    <a:pt x="694" y="27"/>
                  </a:cubicBezTo>
                  <a:cubicBezTo>
                    <a:pt x="693" y="27"/>
                    <a:pt x="693" y="27"/>
                    <a:pt x="693" y="27"/>
                  </a:cubicBezTo>
                  <a:cubicBezTo>
                    <a:pt x="693" y="26"/>
                    <a:pt x="693" y="26"/>
                    <a:pt x="693" y="26"/>
                  </a:cubicBezTo>
                  <a:moveTo>
                    <a:pt x="1201" y="25"/>
                  </a:moveTo>
                  <a:cubicBezTo>
                    <a:pt x="1199" y="25"/>
                    <a:pt x="1199" y="25"/>
                    <a:pt x="1199" y="25"/>
                  </a:cubicBezTo>
                  <a:cubicBezTo>
                    <a:pt x="1198" y="25"/>
                    <a:pt x="1198" y="26"/>
                    <a:pt x="1198" y="26"/>
                  </a:cubicBezTo>
                  <a:cubicBezTo>
                    <a:pt x="1198" y="26"/>
                    <a:pt x="1198" y="25"/>
                    <a:pt x="1198" y="25"/>
                  </a:cubicBezTo>
                  <a:cubicBezTo>
                    <a:pt x="1198" y="25"/>
                    <a:pt x="1198" y="25"/>
                    <a:pt x="1198" y="25"/>
                  </a:cubicBezTo>
                  <a:cubicBezTo>
                    <a:pt x="1198" y="25"/>
                    <a:pt x="1197" y="25"/>
                    <a:pt x="1197" y="26"/>
                  </a:cubicBezTo>
                  <a:cubicBezTo>
                    <a:pt x="1197" y="26"/>
                    <a:pt x="1197" y="26"/>
                    <a:pt x="1197" y="26"/>
                  </a:cubicBezTo>
                  <a:cubicBezTo>
                    <a:pt x="1196" y="26"/>
                    <a:pt x="1196" y="26"/>
                    <a:pt x="1195" y="27"/>
                  </a:cubicBezTo>
                  <a:cubicBezTo>
                    <a:pt x="1195" y="27"/>
                    <a:pt x="1195" y="27"/>
                    <a:pt x="1195" y="27"/>
                  </a:cubicBezTo>
                  <a:cubicBezTo>
                    <a:pt x="1194" y="27"/>
                    <a:pt x="1194" y="27"/>
                    <a:pt x="1194" y="27"/>
                  </a:cubicBezTo>
                  <a:cubicBezTo>
                    <a:pt x="1194" y="28"/>
                    <a:pt x="1194" y="29"/>
                    <a:pt x="1194" y="29"/>
                  </a:cubicBezTo>
                  <a:cubicBezTo>
                    <a:pt x="1194" y="30"/>
                    <a:pt x="1198" y="30"/>
                    <a:pt x="1199" y="30"/>
                  </a:cubicBezTo>
                  <a:cubicBezTo>
                    <a:pt x="1199" y="30"/>
                    <a:pt x="1199" y="30"/>
                    <a:pt x="1199" y="30"/>
                  </a:cubicBezTo>
                  <a:cubicBezTo>
                    <a:pt x="1201" y="30"/>
                    <a:pt x="1201" y="30"/>
                    <a:pt x="1201" y="30"/>
                  </a:cubicBezTo>
                  <a:cubicBezTo>
                    <a:pt x="1201" y="30"/>
                    <a:pt x="1201" y="30"/>
                    <a:pt x="1201" y="30"/>
                  </a:cubicBezTo>
                  <a:cubicBezTo>
                    <a:pt x="1201" y="30"/>
                    <a:pt x="1201" y="30"/>
                    <a:pt x="1201" y="30"/>
                  </a:cubicBezTo>
                  <a:cubicBezTo>
                    <a:pt x="1201" y="30"/>
                    <a:pt x="1200" y="29"/>
                    <a:pt x="1200" y="28"/>
                  </a:cubicBezTo>
                  <a:cubicBezTo>
                    <a:pt x="1201" y="28"/>
                    <a:pt x="1201" y="27"/>
                    <a:pt x="1202" y="27"/>
                  </a:cubicBezTo>
                  <a:cubicBezTo>
                    <a:pt x="1202" y="26"/>
                    <a:pt x="1202" y="26"/>
                    <a:pt x="1201" y="25"/>
                  </a:cubicBezTo>
                  <a:moveTo>
                    <a:pt x="973" y="24"/>
                  </a:moveTo>
                  <a:cubicBezTo>
                    <a:pt x="971" y="24"/>
                    <a:pt x="971" y="24"/>
                    <a:pt x="971" y="24"/>
                  </a:cubicBezTo>
                  <a:cubicBezTo>
                    <a:pt x="972" y="25"/>
                    <a:pt x="972" y="25"/>
                    <a:pt x="972" y="26"/>
                  </a:cubicBezTo>
                  <a:cubicBezTo>
                    <a:pt x="973" y="26"/>
                    <a:pt x="973" y="26"/>
                    <a:pt x="973" y="26"/>
                  </a:cubicBezTo>
                  <a:cubicBezTo>
                    <a:pt x="973" y="25"/>
                    <a:pt x="973" y="25"/>
                    <a:pt x="973" y="25"/>
                  </a:cubicBezTo>
                  <a:cubicBezTo>
                    <a:pt x="973" y="24"/>
                    <a:pt x="973" y="24"/>
                    <a:pt x="973" y="24"/>
                  </a:cubicBezTo>
                  <a:moveTo>
                    <a:pt x="1174" y="24"/>
                  </a:moveTo>
                  <a:cubicBezTo>
                    <a:pt x="1172" y="24"/>
                    <a:pt x="1172" y="24"/>
                    <a:pt x="1171" y="25"/>
                  </a:cubicBezTo>
                  <a:cubicBezTo>
                    <a:pt x="1171" y="26"/>
                    <a:pt x="1171" y="26"/>
                    <a:pt x="1171" y="26"/>
                  </a:cubicBezTo>
                  <a:cubicBezTo>
                    <a:pt x="1168" y="26"/>
                    <a:pt x="1168" y="26"/>
                    <a:pt x="1168" y="26"/>
                  </a:cubicBezTo>
                  <a:cubicBezTo>
                    <a:pt x="1168" y="26"/>
                    <a:pt x="1168" y="26"/>
                    <a:pt x="1168" y="26"/>
                  </a:cubicBezTo>
                  <a:cubicBezTo>
                    <a:pt x="1168" y="27"/>
                    <a:pt x="1168" y="27"/>
                    <a:pt x="1168" y="27"/>
                  </a:cubicBezTo>
                  <a:cubicBezTo>
                    <a:pt x="1170" y="28"/>
                    <a:pt x="1172" y="28"/>
                    <a:pt x="1173" y="29"/>
                  </a:cubicBezTo>
                  <a:cubicBezTo>
                    <a:pt x="1175" y="29"/>
                    <a:pt x="1175" y="29"/>
                    <a:pt x="1176" y="28"/>
                  </a:cubicBezTo>
                  <a:cubicBezTo>
                    <a:pt x="1176" y="28"/>
                    <a:pt x="1177" y="27"/>
                    <a:pt x="1177" y="26"/>
                  </a:cubicBezTo>
                  <a:cubicBezTo>
                    <a:pt x="1175" y="26"/>
                    <a:pt x="1174" y="25"/>
                    <a:pt x="1174" y="24"/>
                  </a:cubicBezTo>
                  <a:moveTo>
                    <a:pt x="1205" y="22"/>
                  </a:moveTo>
                  <a:cubicBezTo>
                    <a:pt x="1204" y="22"/>
                    <a:pt x="1203" y="23"/>
                    <a:pt x="1203" y="23"/>
                  </a:cubicBezTo>
                  <a:cubicBezTo>
                    <a:pt x="1203" y="24"/>
                    <a:pt x="1203" y="26"/>
                    <a:pt x="1203" y="28"/>
                  </a:cubicBezTo>
                  <a:cubicBezTo>
                    <a:pt x="1204" y="28"/>
                    <a:pt x="1204" y="28"/>
                    <a:pt x="1204" y="28"/>
                  </a:cubicBezTo>
                  <a:cubicBezTo>
                    <a:pt x="1205" y="28"/>
                    <a:pt x="1206" y="29"/>
                    <a:pt x="1206" y="29"/>
                  </a:cubicBezTo>
                  <a:cubicBezTo>
                    <a:pt x="1208" y="28"/>
                    <a:pt x="1208" y="26"/>
                    <a:pt x="1212" y="26"/>
                  </a:cubicBezTo>
                  <a:cubicBezTo>
                    <a:pt x="1212" y="24"/>
                    <a:pt x="1212" y="24"/>
                    <a:pt x="1212" y="24"/>
                  </a:cubicBezTo>
                  <a:cubicBezTo>
                    <a:pt x="1210" y="24"/>
                    <a:pt x="1208" y="23"/>
                    <a:pt x="1205" y="23"/>
                  </a:cubicBezTo>
                  <a:cubicBezTo>
                    <a:pt x="1205" y="22"/>
                    <a:pt x="1205" y="22"/>
                    <a:pt x="1205" y="22"/>
                  </a:cubicBezTo>
                  <a:moveTo>
                    <a:pt x="1178" y="22"/>
                  </a:moveTo>
                  <a:cubicBezTo>
                    <a:pt x="1177" y="22"/>
                    <a:pt x="1177" y="22"/>
                    <a:pt x="1177" y="22"/>
                  </a:cubicBezTo>
                  <a:cubicBezTo>
                    <a:pt x="1177" y="23"/>
                    <a:pt x="1178" y="23"/>
                    <a:pt x="1178" y="24"/>
                  </a:cubicBezTo>
                  <a:cubicBezTo>
                    <a:pt x="1179" y="24"/>
                    <a:pt x="1179" y="24"/>
                    <a:pt x="1179" y="24"/>
                  </a:cubicBezTo>
                  <a:cubicBezTo>
                    <a:pt x="1180" y="23"/>
                    <a:pt x="1180" y="23"/>
                    <a:pt x="1180" y="22"/>
                  </a:cubicBezTo>
                  <a:cubicBezTo>
                    <a:pt x="1179" y="22"/>
                    <a:pt x="1179" y="22"/>
                    <a:pt x="1178" y="22"/>
                  </a:cubicBezTo>
                  <a:moveTo>
                    <a:pt x="956" y="21"/>
                  </a:moveTo>
                  <a:cubicBezTo>
                    <a:pt x="955" y="21"/>
                    <a:pt x="955" y="21"/>
                    <a:pt x="954" y="22"/>
                  </a:cubicBezTo>
                  <a:cubicBezTo>
                    <a:pt x="954" y="24"/>
                    <a:pt x="954" y="24"/>
                    <a:pt x="954" y="24"/>
                  </a:cubicBezTo>
                  <a:cubicBezTo>
                    <a:pt x="955" y="24"/>
                    <a:pt x="955" y="24"/>
                    <a:pt x="955" y="25"/>
                  </a:cubicBezTo>
                  <a:cubicBezTo>
                    <a:pt x="956" y="25"/>
                    <a:pt x="956" y="25"/>
                    <a:pt x="956" y="25"/>
                  </a:cubicBezTo>
                  <a:cubicBezTo>
                    <a:pt x="955" y="26"/>
                    <a:pt x="955" y="26"/>
                    <a:pt x="955" y="26"/>
                  </a:cubicBezTo>
                  <a:cubicBezTo>
                    <a:pt x="954" y="26"/>
                    <a:pt x="953" y="26"/>
                    <a:pt x="952" y="26"/>
                  </a:cubicBezTo>
                  <a:cubicBezTo>
                    <a:pt x="952" y="29"/>
                    <a:pt x="952" y="29"/>
                    <a:pt x="952" y="29"/>
                  </a:cubicBezTo>
                  <a:cubicBezTo>
                    <a:pt x="950" y="29"/>
                    <a:pt x="950" y="29"/>
                    <a:pt x="950" y="29"/>
                  </a:cubicBezTo>
                  <a:cubicBezTo>
                    <a:pt x="950" y="28"/>
                    <a:pt x="950" y="28"/>
                    <a:pt x="950" y="28"/>
                  </a:cubicBezTo>
                  <a:cubicBezTo>
                    <a:pt x="947" y="27"/>
                    <a:pt x="945" y="27"/>
                    <a:pt x="942" y="27"/>
                  </a:cubicBezTo>
                  <a:cubicBezTo>
                    <a:pt x="943" y="28"/>
                    <a:pt x="943" y="28"/>
                    <a:pt x="943" y="29"/>
                  </a:cubicBezTo>
                  <a:cubicBezTo>
                    <a:pt x="944" y="29"/>
                    <a:pt x="944" y="29"/>
                    <a:pt x="944" y="29"/>
                  </a:cubicBezTo>
                  <a:cubicBezTo>
                    <a:pt x="944" y="29"/>
                    <a:pt x="944" y="29"/>
                    <a:pt x="945" y="29"/>
                  </a:cubicBezTo>
                  <a:cubicBezTo>
                    <a:pt x="945" y="29"/>
                    <a:pt x="945" y="29"/>
                    <a:pt x="946" y="29"/>
                  </a:cubicBezTo>
                  <a:cubicBezTo>
                    <a:pt x="946" y="29"/>
                    <a:pt x="946" y="29"/>
                    <a:pt x="946" y="29"/>
                  </a:cubicBezTo>
                  <a:cubicBezTo>
                    <a:pt x="947" y="29"/>
                    <a:pt x="947" y="29"/>
                    <a:pt x="947" y="29"/>
                  </a:cubicBezTo>
                  <a:cubicBezTo>
                    <a:pt x="947" y="30"/>
                    <a:pt x="947" y="30"/>
                    <a:pt x="947" y="30"/>
                  </a:cubicBezTo>
                  <a:cubicBezTo>
                    <a:pt x="950" y="30"/>
                    <a:pt x="950" y="30"/>
                    <a:pt x="950" y="30"/>
                  </a:cubicBezTo>
                  <a:cubicBezTo>
                    <a:pt x="950" y="30"/>
                    <a:pt x="950" y="30"/>
                    <a:pt x="950" y="30"/>
                  </a:cubicBezTo>
                  <a:cubicBezTo>
                    <a:pt x="949" y="31"/>
                    <a:pt x="949" y="32"/>
                    <a:pt x="949" y="32"/>
                  </a:cubicBezTo>
                  <a:cubicBezTo>
                    <a:pt x="948" y="32"/>
                    <a:pt x="947" y="33"/>
                    <a:pt x="946" y="33"/>
                  </a:cubicBezTo>
                  <a:cubicBezTo>
                    <a:pt x="946" y="34"/>
                    <a:pt x="946" y="34"/>
                    <a:pt x="946" y="35"/>
                  </a:cubicBezTo>
                  <a:cubicBezTo>
                    <a:pt x="947" y="35"/>
                    <a:pt x="947" y="35"/>
                    <a:pt x="948" y="36"/>
                  </a:cubicBezTo>
                  <a:cubicBezTo>
                    <a:pt x="948" y="36"/>
                    <a:pt x="948" y="36"/>
                    <a:pt x="948" y="36"/>
                  </a:cubicBezTo>
                  <a:cubicBezTo>
                    <a:pt x="949" y="36"/>
                    <a:pt x="949" y="36"/>
                    <a:pt x="949" y="36"/>
                  </a:cubicBezTo>
                  <a:cubicBezTo>
                    <a:pt x="949" y="37"/>
                    <a:pt x="949" y="37"/>
                    <a:pt x="949" y="37"/>
                  </a:cubicBezTo>
                  <a:cubicBezTo>
                    <a:pt x="949" y="37"/>
                    <a:pt x="950" y="37"/>
                    <a:pt x="950" y="37"/>
                  </a:cubicBezTo>
                  <a:cubicBezTo>
                    <a:pt x="952" y="37"/>
                    <a:pt x="955" y="36"/>
                    <a:pt x="955" y="35"/>
                  </a:cubicBezTo>
                  <a:cubicBezTo>
                    <a:pt x="956" y="35"/>
                    <a:pt x="958" y="35"/>
                    <a:pt x="959" y="35"/>
                  </a:cubicBezTo>
                  <a:cubicBezTo>
                    <a:pt x="961" y="35"/>
                    <a:pt x="963" y="35"/>
                    <a:pt x="964" y="36"/>
                  </a:cubicBezTo>
                  <a:cubicBezTo>
                    <a:pt x="964" y="37"/>
                    <a:pt x="964" y="36"/>
                    <a:pt x="963" y="37"/>
                  </a:cubicBezTo>
                  <a:cubicBezTo>
                    <a:pt x="963" y="37"/>
                    <a:pt x="963" y="37"/>
                    <a:pt x="963" y="37"/>
                  </a:cubicBezTo>
                  <a:cubicBezTo>
                    <a:pt x="961" y="37"/>
                    <a:pt x="961" y="37"/>
                    <a:pt x="961" y="37"/>
                  </a:cubicBezTo>
                  <a:cubicBezTo>
                    <a:pt x="961" y="38"/>
                    <a:pt x="961" y="38"/>
                    <a:pt x="961" y="38"/>
                  </a:cubicBezTo>
                  <a:cubicBezTo>
                    <a:pt x="956" y="38"/>
                    <a:pt x="956" y="38"/>
                    <a:pt x="956" y="38"/>
                  </a:cubicBezTo>
                  <a:cubicBezTo>
                    <a:pt x="956" y="38"/>
                    <a:pt x="957" y="39"/>
                    <a:pt x="957" y="39"/>
                  </a:cubicBezTo>
                  <a:cubicBezTo>
                    <a:pt x="954" y="39"/>
                    <a:pt x="954" y="38"/>
                    <a:pt x="952" y="38"/>
                  </a:cubicBezTo>
                  <a:cubicBezTo>
                    <a:pt x="952" y="38"/>
                    <a:pt x="952" y="38"/>
                    <a:pt x="951" y="39"/>
                  </a:cubicBezTo>
                  <a:cubicBezTo>
                    <a:pt x="951" y="41"/>
                    <a:pt x="952" y="40"/>
                    <a:pt x="953" y="41"/>
                  </a:cubicBezTo>
                  <a:cubicBezTo>
                    <a:pt x="955" y="41"/>
                    <a:pt x="955" y="41"/>
                    <a:pt x="955" y="41"/>
                  </a:cubicBezTo>
                  <a:cubicBezTo>
                    <a:pt x="955" y="42"/>
                    <a:pt x="955" y="42"/>
                    <a:pt x="955" y="42"/>
                  </a:cubicBezTo>
                  <a:cubicBezTo>
                    <a:pt x="955" y="42"/>
                    <a:pt x="955" y="42"/>
                    <a:pt x="955" y="42"/>
                  </a:cubicBezTo>
                  <a:cubicBezTo>
                    <a:pt x="955" y="42"/>
                    <a:pt x="956" y="41"/>
                    <a:pt x="956" y="41"/>
                  </a:cubicBezTo>
                  <a:cubicBezTo>
                    <a:pt x="956" y="41"/>
                    <a:pt x="957" y="41"/>
                    <a:pt x="957" y="41"/>
                  </a:cubicBezTo>
                  <a:cubicBezTo>
                    <a:pt x="957" y="42"/>
                    <a:pt x="957" y="42"/>
                    <a:pt x="957" y="42"/>
                  </a:cubicBezTo>
                  <a:cubicBezTo>
                    <a:pt x="958" y="42"/>
                    <a:pt x="960" y="42"/>
                    <a:pt x="961" y="41"/>
                  </a:cubicBezTo>
                  <a:cubicBezTo>
                    <a:pt x="961" y="42"/>
                    <a:pt x="961" y="42"/>
                    <a:pt x="961" y="42"/>
                  </a:cubicBezTo>
                  <a:cubicBezTo>
                    <a:pt x="962" y="42"/>
                    <a:pt x="962" y="42"/>
                    <a:pt x="962" y="42"/>
                  </a:cubicBezTo>
                  <a:cubicBezTo>
                    <a:pt x="962" y="42"/>
                    <a:pt x="962" y="42"/>
                    <a:pt x="962" y="42"/>
                  </a:cubicBezTo>
                  <a:cubicBezTo>
                    <a:pt x="967" y="42"/>
                    <a:pt x="967" y="42"/>
                    <a:pt x="967" y="42"/>
                  </a:cubicBezTo>
                  <a:cubicBezTo>
                    <a:pt x="967" y="43"/>
                    <a:pt x="967" y="43"/>
                    <a:pt x="967" y="43"/>
                  </a:cubicBezTo>
                  <a:cubicBezTo>
                    <a:pt x="968" y="43"/>
                    <a:pt x="968" y="43"/>
                    <a:pt x="968" y="43"/>
                  </a:cubicBezTo>
                  <a:cubicBezTo>
                    <a:pt x="968" y="44"/>
                    <a:pt x="968" y="44"/>
                    <a:pt x="968" y="44"/>
                  </a:cubicBezTo>
                  <a:cubicBezTo>
                    <a:pt x="973" y="44"/>
                    <a:pt x="973" y="44"/>
                    <a:pt x="973" y="44"/>
                  </a:cubicBezTo>
                  <a:cubicBezTo>
                    <a:pt x="973" y="44"/>
                    <a:pt x="973" y="44"/>
                    <a:pt x="973" y="44"/>
                  </a:cubicBezTo>
                  <a:cubicBezTo>
                    <a:pt x="975" y="44"/>
                    <a:pt x="975" y="44"/>
                    <a:pt x="975" y="44"/>
                  </a:cubicBezTo>
                  <a:cubicBezTo>
                    <a:pt x="975" y="45"/>
                    <a:pt x="975" y="45"/>
                    <a:pt x="975" y="45"/>
                  </a:cubicBezTo>
                  <a:cubicBezTo>
                    <a:pt x="975" y="45"/>
                    <a:pt x="976" y="45"/>
                    <a:pt x="977" y="45"/>
                  </a:cubicBezTo>
                  <a:cubicBezTo>
                    <a:pt x="978" y="45"/>
                    <a:pt x="979" y="45"/>
                    <a:pt x="980" y="45"/>
                  </a:cubicBezTo>
                  <a:cubicBezTo>
                    <a:pt x="980" y="45"/>
                    <a:pt x="981" y="45"/>
                    <a:pt x="982" y="45"/>
                  </a:cubicBezTo>
                  <a:cubicBezTo>
                    <a:pt x="983" y="45"/>
                    <a:pt x="983" y="45"/>
                    <a:pt x="984" y="45"/>
                  </a:cubicBezTo>
                  <a:cubicBezTo>
                    <a:pt x="984" y="45"/>
                    <a:pt x="984" y="45"/>
                    <a:pt x="985" y="45"/>
                  </a:cubicBezTo>
                  <a:cubicBezTo>
                    <a:pt x="987" y="45"/>
                    <a:pt x="988" y="45"/>
                    <a:pt x="989" y="44"/>
                  </a:cubicBezTo>
                  <a:cubicBezTo>
                    <a:pt x="990" y="44"/>
                    <a:pt x="990" y="44"/>
                    <a:pt x="990" y="44"/>
                  </a:cubicBezTo>
                  <a:cubicBezTo>
                    <a:pt x="990" y="43"/>
                    <a:pt x="989" y="42"/>
                    <a:pt x="989" y="41"/>
                  </a:cubicBezTo>
                  <a:cubicBezTo>
                    <a:pt x="992" y="41"/>
                    <a:pt x="995" y="40"/>
                    <a:pt x="997" y="40"/>
                  </a:cubicBezTo>
                  <a:cubicBezTo>
                    <a:pt x="997" y="39"/>
                    <a:pt x="997" y="39"/>
                    <a:pt x="997" y="39"/>
                  </a:cubicBezTo>
                  <a:cubicBezTo>
                    <a:pt x="996" y="39"/>
                    <a:pt x="996" y="39"/>
                    <a:pt x="996" y="39"/>
                  </a:cubicBezTo>
                  <a:cubicBezTo>
                    <a:pt x="996" y="37"/>
                    <a:pt x="996" y="37"/>
                    <a:pt x="996" y="37"/>
                  </a:cubicBezTo>
                  <a:cubicBezTo>
                    <a:pt x="1000" y="37"/>
                    <a:pt x="1000" y="37"/>
                    <a:pt x="1000" y="37"/>
                  </a:cubicBezTo>
                  <a:cubicBezTo>
                    <a:pt x="1000" y="36"/>
                    <a:pt x="1000" y="36"/>
                    <a:pt x="1001" y="35"/>
                  </a:cubicBezTo>
                  <a:cubicBezTo>
                    <a:pt x="1001" y="35"/>
                    <a:pt x="1002" y="34"/>
                    <a:pt x="1003" y="34"/>
                  </a:cubicBezTo>
                  <a:cubicBezTo>
                    <a:pt x="1003" y="33"/>
                    <a:pt x="1003" y="32"/>
                    <a:pt x="1003" y="32"/>
                  </a:cubicBezTo>
                  <a:cubicBezTo>
                    <a:pt x="1004" y="32"/>
                    <a:pt x="1004" y="32"/>
                    <a:pt x="1004" y="32"/>
                  </a:cubicBezTo>
                  <a:cubicBezTo>
                    <a:pt x="1004" y="31"/>
                    <a:pt x="1004" y="31"/>
                    <a:pt x="1005" y="30"/>
                  </a:cubicBezTo>
                  <a:cubicBezTo>
                    <a:pt x="1002" y="30"/>
                    <a:pt x="1002" y="30"/>
                    <a:pt x="1002" y="30"/>
                  </a:cubicBezTo>
                  <a:cubicBezTo>
                    <a:pt x="1002" y="30"/>
                    <a:pt x="1002" y="30"/>
                    <a:pt x="1001" y="30"/>
                  </a:cubicBezTo>
                  <a:cubicBezTo>
                    <a:pt x="1001" y="30"/>
                    <a:pt x="1001" y="30"/>
                    <a:pt x="1001" y="30"/>
                  </a:cubicBezTo>
                  <a:cubicBezTo>
                    <a:pt x="1001" y="30"/>
                    <a:pt x="1001" y="30"/>
                    <a:pt x="1001" y="30"/>
                  </a:cubicBezTo>
                  <a:cubicBezTo>
                    <a:pt x="999" y="30"/>
                    <a:pt x="997" y="29"/>
                    <a:pt x="995" y="29"/>
                  </a:cubicBezTo>
                  <a:cubicBezTo>
                    <a:pt x="995" y="28"/>
                    <a:pt x="995" y="27"/>
                    <a:pt x="995" y="27"/>
                  </a:cubicBezTo>
                  <a:cubicBezTo>
                    <a:pt x="995" y="27"/>
                    <a:pt x="994" y="27"/>
                    <a:pt x="993" y="27"/>
                  </a:cubicBezTo>
                  <a:cubicBezTo>
                    <a:pt x="993" y="27"/>
                    <a:pt x="993" y="28"/>
                    <a:pt x="993" y="28"/>
                  </a:cubicBezTo>
                  <a:cubicBezTo>
                    <a:pt x="992" y="29"/>
                    <a:pt x="991" y="29"/>
                    <a:pt x="990" y="29"/>
                  </a:cubicBezTo>
                  <a:cubicBezTo>
                    <a:pt x="990" y="28"/>
                    <a:pt x="991" y="28"/>
                    <a:pt x="991" y="27"/>
                  </a:cubicBezTo>
                  <a:cubicBezTo>
                    <a:pt x="991" y="26"/>
                    <a:pt x="991" y="26"/>
                    <a:pt x="991" y="26"/>
                  </a:cubicBezTo>
                  <a:cubicBezTo>
                    <a:pt x="990" y="26"/>
                    <a:pt x="989" y="27"/>
                    <a:pt x="988" y="27"/>
                  </a:cubicBezTo>
                  <a:cubicBezTo>
                    <a:pt x="987" y="29"/>
                    <a:pt x="987" y="29"/>
                    <a:pt x="986" y="30"/>
                  </a:cubicBezTo>
                  <a:cubicBezTo>
                    <a:pt x="985" y="30"/>
                    <a:pt x="984" y="30"/>
                    <a:pt x="983" y="30"/>
                  </a:cubicBezTo>
                  <a:cubicBezTo>
                    <a:pt x="983" y="29"/>
                    <a:pt x="983" y="29"/>
                    <a:pt x="983" y="29"/>
                  </a:cubicBezTo>
                  <a:cubicBezTo>
                    <a:pt x="984" y="29"/>
                    <a:pt x="984" y="29"/>
                    <a:pt x="984" y="29"/>
                  </a:cubicBezTo>
                  <a:cubicBezTo>
                    <a:pt x="985" y="27"/>
                    <a:pt x="983" y="26"/>
                    <a:pt x="983" y="24"/>
                  </a:cubicBezTo>
                  <a:cubicBezTo>
                    <a:pt x="982" y="24"/>
                    <a:pt x="982" y="24"/>
                    <a:pt x="982" y="24"/>
                  </a:cubicBezTo>
                  <a:cubicBezTo>
                    <a:pt x="982" y="26"/>
                    <a:pt x="982" y="27"/>
                    <a:pt x="981" y="29"/>
                  </a:cubicBezTo>
                  <a:cubicBezTo>
                    <a:pt x="981" y="29"/>
                    <a:pt x="981" y="29"/>
                    <a:pt x="981" y="29"/>
                  </a:cubicBezTo>
                  <a:cubicBezTo>
                    <a:pt x="981" y="28"/>
                    <a:pt x="981" y="28"/>
                    <a:pt x="981" y="28"/>
                  </a:cubicBezTo>
                  <a:cubicBezTo>
                    <a:pt x="980" y="28"/>
                    <a:pt x="980" y="28"/>
                    <a:pt x="980" y="28"/>
                  </a:cubicBezTo>
                  <a:cubicBezTo>
                    <a:pt x="980" y="27"/>
                    <a:pt x="980" y="27"/>
                    <a:pt x="980" y="27"/>
                  </a:cubicBezTo>
                  <a:cubicBezTo>
                    <a:pt x="980" y="27"/>
                    <a:pt x="980" y="27"/>
                    <a:pt x="980" y="27"/>
                  </a:cubicBezTo>
                  <a:cubicBezTo>
                    <a:pt x="980" y="27"/>
                    <a:pt x="980" y="27"/>
                    <a:pt x="980" y="27"/>
                  </a:cubicBezTo>
                  <a:cubicBezTo>
                    <a:pt x="979" y="27"/>
                    <a:pt x="979" y="27"/>
                    <a:pt x="979" y="27"/>
                  </a:cubicBezTo>
                  <a:cubicBezTo>
                    <a:pt x="979" y="28"/>
                    <a:pt x="979" y="28"/>
                    <a:pt x="979" y="28"/>
                  </a:cubicBezTo>
                  <a:cubicBezTo>
                    <a:pt x="979" y="29"/>
                    <a:pt x="978" y="30"/>
                    <a:pt x="977" y="30"/>
                  </a:cubicBezTo>
                  <a:cubicBezTo>
                    <a:pt x="976" y="31"/>
                    <a:pt x="976" y="31"/>
                    <a:pt x="976" y="31"/>
                  </a:cubicBezTo>
                  <a:cubicBezTo>
                    <a:pt x="976" y="31"/>
                    <a:pt x="976" y="31"/>
                    <a:pt x="976" y="31"/>
                  </a:cubicBezTo>
                  <a:cubicBezTo>
                    <a:pt x="975" y="30"/>
                    <a:pt x="975" y="30"/>
                    <a:pt x="975" y="30"/>
                  </a:cubicBezTo>
                  <a:cubicBezTo>
                    <a:pt x="974" y="30"/>
                    <a:pt x="974" y="30"/>
                    <a:pt x="974" y="30"/>
                  </a:cubicBezTo>
                  <a:cubicBezTo>
                    <a:pt x="974" y="29"/>
                    <a:pt x="974" y="29"/>
                    <a:pt x="974" y="29"/>
                  </a:cubicBezTo>
                  <a:cubicBezTo>
                    <a:pt x="973" y="29"/>
                    <a:pt x="973" y="29"/>
                    <a:pt x="973" y="29"/>
                  </a:cubicBezTo>
                  <a:cubicBezTo>
                    <a:pt x="973" y="29"/>
                    <a:pt x="973" y="29"/>
                    <a:pt x="973" y="29"/>
                  </a:cubicBezTo>
                  <a:cubicBezTo>
                    <a:pt x="971" y="29"/>
                    <a:pt x="971" y="29"/>
                    <a:pt x="971" y="29"/>
                  </a:cubicBezTo>
                  <a:cubicBezTo>
                    <a:pt x="970" y="28"/>
                    <a:pt x="970" y="28"/>
                    <a:pt x="969" y="27"/>
                  </a:cubicBezTo>
                  <a:cubicBezTo>
                    <a:pt x="969" y="27"/>
                    <a:pt x="968" y="27"/>
                    <a:pt x="967" y="27"/>
                  </a:cubicBezTo>
                  <a:cubicBezTo>
                    <a:pt x="966" y="27"/>
                    <a:pt x="966" y="27"/>
                    <a:pt x="965" y="27"/>
                  </a:cubicBezTo>
                  <a:cubicBezTo>
                    <a:pt x="965" y="26"/>
                    <a:pt x="965" y="26"/>
                    <a:pt x="965" y="26"/>
                  </a:cubicBezTo>
                  <a:cubicBezTo>
                    <a:pt x="964" y="26"/>
                    <a:pt x="963" y="26"/>
                    <a:pt x="962" y="26"/>
                  </a:cubicBezTo>
                  <a:cubicBezTo>
                    <a:pt x="962" y="25"/>
                    <a:pt x="962" y="25"/>
                    <a:pt x="962" y="25"/>
                  </a:cubicBezTo>
                  <a:cubicBezTo>
                    <a:pt x="962" y="25"/>
                    <a:pt x="961" y="24"/>
                    <a:pt x="961" y="24"/>
                  </a:cubicBezTo>
                  <a:cubicBezTo>
                    <a:pt x="961" y="23"/>
                    <a:pt x="961" y="23"/>
                    <a:pt x="961" y="23"/>
                  </a:cubicBezTo>
                  <a:cubicBezTo>
                    <a:pt x="959" y="23"/>
                    <a:pt x="959" y="23"/>
                    <a:pt x="959" y="23"/>
                  </a:cubicBezTo>
                  <a:cubicBezTo>
                    <a:pt x="959" y="24"/>
                    <a:pt x="959" y="24"/>
                    <a:pt x="959" y="24"/>
                  </a:cubicBezTo>
                  <a:cubicBezTo>
                    <a:pt x="957" y="23"/>
                    <a:pt x="957" y="23"/>
                    <a:pt x="956" y="21"/>
                  </a:cubicBezTo>
                  <a:moveTo>
                    <a:pt x="1176" y="21"/>
                  </a:moveTo>
                  <a:cubicBezTo>
                    <a:pt x="1175" y="21"/>
                    <a:pt x="1175" y="21"/>
                    <a:pt x="1175" y="21"/>
                  </a:cubicBezTo>
                  <a:cubicBezTo>
                    <a:pt x="1176" y="22"/>
                    <a:pt x="1175" y="21"/>
                    <a:pt x="1176" y="22"/>
                  </a:cubicBezTo>
                  <a:cubicBezTo>
                    <a:pt x="1176" y="21"/>
                    <a:pt x="1176" y="21"/>
                    <a:pt x="1176" y="21"/>
                  </a:cubicBezTo>
                  <a:cubicBezTo>
                    <a:pt x="1176" y="21"/>
                    <a:pt x="1176" y="21"/>
                    <a:pt x="1176" y="21"/>
                  </a:cubicBezTo>
                  <a:cubicBezTo>
                    <a:pt x="1176" y="21"/>
                    <a:pt x="1176" y="21"/>
                    <a:pt x="1176" y="21"/>
                  </a:cubicBezTo>
                  <a:moveTo>
                    <a:pt x="1154" y="20"/>
                  </a:moveTo>
                  <a:cubicBezTo>
                    <a:pt x="1152" y="20"/>
                    <a:pt x="1152" y="20"/>
                    <a:pt x="1152" y="20"/>
                  </a:cubicBezTo>
                  <a:cubicBezTo>
                    <a:pt x="1152" y="20"/>
                    <a:pt x="1152" y="20"/>
                    <a:pt x="1152" y="20"/>
                  </a:cubicBezTo>
                  <a:cubicBezTo>
                    <a:pt x="1151" y="20"/>
                    <a:pt x="1151" y="20"/>
                    <a:pt x="1151" y="20"/>
                  </a:cubicBezTo>
                  <a:cubicBezTo>
                    <a:pt x="1152" y="21"/>
                    <a:pt x="1152" y="21"/>
                    <a:pt x="1153" y="21"/>
                  </a:cubicBezTo>
                  <a:cubicBezTo>
                    <a:pt x="1153" y="22"/>
                    <a:pt x="1153" y="22"/>
                    <a:pt x="1153" y="22"/>
                  </a:cubicBezTo>
                  <a:cubicBezTo>
                    <a:pt x="1150" y="23"/>
                    <a:pt x="1148" y="24"/>
                    <a:pt x="1146" y="25"/>
                  </a:cubicBezTo>
                  <a:cubicBezTo>
                    <a:pt x="1145" y="25"/>
                    <a:pt x="1145" y="25"/>
                    <a:pt x="1145" y="25"/>
                  </a:cubicBezTo>
                  <a:cubicBezTo>
                    <a:pt x="1143" y="25"/>
                    <a:pt x="1140" y="24"/>
                    <a:pt x="1139" y="24"/>
                  </a:cubicBezTo>
                  <a:cubicBezTo>
                    <a:pt x="1138" y="24"/>
                    <a:pt x="1138" y="24"/>
                    <a:pt x="1138" y="24"/>
                  </a:cubicBezTo>
                  <a:cubicBezTo>
                    <a:pt x="1138" y="24"/>
                    <a:pt x="1138" y="24"/>
                    <a:pt x="1138" y="24"/>
                  </a:cubicBezTo>
                  <a:cubicBezTo>
                    <a:pt x="1136" y="24"/>
                    <a:pt x="1133" y="24"/>
                    <a:pt x="1131" y="24"/>
                  </a:cubicBezTo>
                  <a:cubicBezTo>
                    <a:pt x="1131" y="25"/>
                    <a:pt x="1131" y="25"/>
                    <a:pt x="1131" y="25"/>
                  </a:cubicBezTo>
                  <a:cubicBezTo>
                    <a:pt x="1134" y="25"/>
                    <a:pt x="1133" y="25"/>
                    <a:pt x="1135" y="26"/>
                  </a:cubicBezTo>
                  <a:cubicBezTo>
                    <a:pt x="1135" y="27"/>
                    <a:pt x="1134" y="27"/>
                    <a:pt x="1133" y="27"/>
                  </a:cubicBezTo>
                  <a:cubicBezTo>
                    <a:pt x="1133" y="29"/>
                    <a:pt x="1133" y="29"/>
                    <a:pt x="1133" y="29"/>
                  </a:cubicBezTo>
                  <a:cubicBezTo>
                    <a:pt x="1134" y="29"/>
                    <a:pt x="1134" y="29"/>
                    <a:pt x="1134" y="29"/>
                  </a:cubicBezTo>
                  <a:cubicBezTo>
                    <a:pt x="1134" y="29"/>
                    <a:pt x="1134" y="29"/>
                    <a:pt x="1134" y="29"/>
                  </a:cubicBezTo>
                  <a:cubicBezTo>
                    <a:pt x="1138" y="29"/>
                    <a:pt x="1138" y="29"/>
                    <a:pt x="1138" y="29"/>
                  </a:cubicBezTo>
                  <a:cubicBezTo>
                    <a:pt x="1138" y="30"/>
                    <a:pt x="1138" y="30"/>
                    <a:pt x="1138" y="30"/>
                  </a:cubicBezTo>
                  <a:cubicBezTo>
                    <a:pt x="1139" y="30"/>
                    <a:pt x="1139" y="30"/>
                    <a:pt x="1139" y="30"/>
                  </a:cubicBezTo>
                  <a:cubicBezTo>
                    <a:pt x="1138" y="30"/>
                    <a:pt x="1138" y="31"/>
                    <a:pt x="1138" y="31"/>
                  </a:cubicBezTo>
                  <a:cubicBezTo>
                    <a:pt x="1139" y="31"/>
                    <a:pt x="1139" y="31"/>
                    <a:pt x="1140" y="31"/>
                  </a:cubicBezTo>
                  <a:cubicBezTo>
                    <a:pt x="1141" y="30"/>
                    <a:pt x="1141" y="30"/>
                    <a:pt x="1141" y="30"/>
                  </a:cubicBezTo>
                  <a:cubicBezTo>
                    <a:pt x="1141" y="30"/>
                    <a:pt x="1141" y="30"/>
                    <a:pt x="1141" y="30"/>
                  </a:cubicBezTo>
                  <a:cubicBezTo>
                    <a:pt x="1141" y="30"/>
                    <a:pt x="1141" y="30"/>
                    <a:pt x="1141" y="30"/>
                  </a:cubicBezTo>
                  <a:cubicBezTo>
                    <a:pt x="1142" y="30"/>
                    <a:pt x="1142" y="30"/>
                    <a:pt x="1142" y="30"/>
                  </a:cubicBezTo>
                  <a:cubicBezTo>
                    <a:pt x="1142" y="30"/>
                    <a:pt x="1142" y="30"/>
                    <a:pt x="1143" y="30"/>
                  </a:cubicBezTo>
                  <a:cubicBezTo>
                    <a:pt x="1143" y="30"/>
                    <a:pt x="1143" y="30"/>
                    <a:pt x="1143" y="30"/>
                  </a:cubicBezTo>
                  <a:cubicBezTo>
                    <a:pt x="1143" y="30"/>
                    <a:pt x="1144" y="30"/>
                    <a:pt x="1145" y="29"/>
                  </a:cubicBezTo>
                  <a:cubicBezTo>
                    <a:pt x="1145" y="27"/>
                    <a:pt x="1145" y="27"/>
                    <a:pt x="1145" y="27"/>
                  </a:cubicBezTo>
                  <a:cubicBezTo>
                    <a:pt x="1148" y="28"/>
                    <a:pt x="1151" y="28"/>
                    <a:pt x="1153" y="28"/>
                  </a:cubicBezTo>
                  <a:cubicBezTo>
                    <a:pt x="1153" y="28"/>
                    <a:pt x="1154" y="28"/>
                    <a:pt x="1154" y="28"/>
                  </a:cubicBezTo>
                  <a:cubicBezTo>
                    <a:pt x="1154" y="27"/>
                    <a:pt x="1154" y="27"/>
                    <a:pt x="1153" y="26"/>
                  </a:cubicBezTo>
                  <a:cubicBezTo>
                    <a:pt x="1153" y="26"/>
                    <a:pt x="1153" y="26"/>
                    <a:pt x="1153" y="26"/>
                  </a:cubicBezTo>
                  <a:cubicBezTo>
                    <a:pt x="1153" y="25"/>
                    <a:pt x="1154" y="25"/>
                    <a:pt x="1154" y="25"/>
                  </a:cubicBezTo>
                  <a:cubicBezTo>
                    <a:pt x="1155" y="25"/>
                    <a:pt x="1156" y="25"/>
                    <a:pt x="1156" y="25"/>
                  </a:cubicBezTo>
                  <a:cubicBezTo>
                    <a:pt x="1157" y="25"/>
                    <a:pt x="1158" y="25"/>
                    <a:pt x="1158" y="25"/>
                  </a:cubicBezTo>
                  <a:cubicBezTo>
                    <a:pt x="1159" y="25"/>
                    <a:pt x="1160" y="25"/>
                    <a:pt x="1160" y="25"/>
                  </a:cubicBezTo>
                  <a:cubicBezTo>
                    <a:pt x="1160" y="25"/>
                    <a:pt x="1160" y="25"/>
                    <a:pt x="1160" y="25"/>
                  </a:cubicBezTo>
                  <a:cubicBezTo>
                    <a:pt x="1161" y="24"/>
                    <a:pt x="1162" y="24"/>
                    <a:pt x="1162" y="24"/>
                  </a:cubicBezTo>
                  <a:cubicBezTo>
                    <a:pt x="1162" y="22"/>
                    <a:pt x="1162" y="22"/>
                    <a:pt x="1161" y="21"/>
                  </a:cubicBezTo>
                  <a:cubicBezTo>
                    <a:pt x="1159" y="22"/>
                    <a:pt x="1159" y="22"/>
                    <a:pt x="1157" y="23"/>
                  </a:cubicBezTo>
                  <a:cubicBezTo>
                    <a:pt x="1157" y="21"/>
                    <a:pt x="1158" y="22"/>
                    <a:pt x="1158" y="20"/>
                  </a:cubicBezTo>
                  <a:cubicBezTo>
                    <a:pt x="1157" y="20"/>
                    <a:pt x="1156" y="21"/>
                    <a:pt x="1154" y="21"/>
                  </a:cubicBezTo>
                  <a:cubicBezTo>
                    <a:pt x="1154" y="20"/>
                    <a:pt x="1154" y="20"/>
                    <a:pt x="1154" y="20"/>
                  </a:cubicBezTo>
                  <a:moveTo>
                    <a:pt x="1204" y="20"/>
                  </a:moveTo>
                  <a:cubicBezTo>
                    <a:pt x="1203" y="20"/>
                    <a:pt x="1203" y="20"/>
                    <a:pt x="1203" y="20"/>
                  </a:cubicBezTo>
                  <a:cubicBezTo>
                    <a:pt x="1203" y="20"/>
                    <a:pt x="1203" y="20"/>
                    <a:pt x="1204" y="20"/>
                  </a:cubicBezTo>
                  <a:cubicBezTo>
                    <a:pt x="1204" y="20"/>
                    <a:pt x="1204" y="20"/>
                    <a:pt x="1204" y="20"/>
                  </a:cubicBezTo>
                  <a:moveTo>
                    <a:pt x="1136" y="18"/>
                  </a:moveTo>
                  <a:cubicBezTo>
                    <a:pt x="1133" y="18"/>
                    <a:pt x="1131" y="19"/>
                    <a:pt x="1128" y="19"/>
                  </a:cubicBezTo>
                  <a:cubicBezTo>
                    <a:pt x="1128" y="18"/>
                    <a:pt x="1128" y="18"/>
                    <a:pt x="1128" y="18"/>
                  </a:cubicBezTo>
                  <a:cubicBezTo>
                    <a:pt x="1127" y="18"/>
                    <a:pt x="1125" y="19"/>
                    <a:pt x="1123" y="19"/>
                  </a:cubicBezTo>
                  <a:cubicBezTo>
                    <a:pt x="1122" y="19"/>
                    <a:pt x="1121" y="18"/>
                    <a:pt x="1120" y="18"/>
                  </a:cubicBezTo>
                  <a:cubicBezTo>
                    <a:pt x="1120" y="19"/>
                    <a:pt x="1120" y="19"/>
                    <a:pt x="1120" y="19"/>
                  </a:cubicBezTo>
                  <a:cubicBezTo>
                    <a:pt x="1119" y="19"/>
                    <a:pt x="1119" y="19"/>
                    <a:pt x="1119" y="19"/>
                  </a:cubicBezTo>
                  <a:cubicBezTo>
                    <a:pt x="1118" y="20"/>
                    <a:pt x="1118" y="20"/>
                    <a:pt x="1118" y="20"/>
                  </a:cubicBezTo>
                  <a:cubicBezTo>
                    <a:pt x="1116" y="20"/>
                    <a:pt x="1114" y="20"/>
                    <a:pt x="1113" y="20"/>
                  </a:cubicBezTo>
                  <a:cubicBezTo>
                    <a:pt x="1113" y="21"/>
                    <a:pt x="1113" y="21"/>
                    <a:pt x="1113" y="21"/>
                  </a:cubicBezTo>
                  <a:cubicBezTo>
                    <a:pt x="1112" y="21"/>
                    <a:pt x="1111" y="21"/>
                    <a:pt x="1111" y="21"/>
                  </a:cubicBezTo>
                  <a:cubicBezTo>
                    <a:pt x="1111" y="22"/>
                    <a:pt x="1111" y="22"/>
                    <a:pt x="1111" y="22"/>
                  </a:cubicBezTo>
                  <a:cubicBezTo>
                    <a:pt x="1110" y="22"/>
                    <a:pt x="1109" y="21"/>
                    <a:pt x="1108" y="21"/>
                  </a:cubicBezTo>
                  <a:cubicBezTo>
                    <a:pt x="1108" y="22"/>
                    <a:pt x="1108" y="22"/>
                    <a:pt x="1108" y="22"/>
                  </a:cubicBezTo>
                  <a:cubicBezTo>
                    <a:pt x="1106" y="22"/>
                    <a:pt x="1106" y="22"/>
                    <a:pt x="1106" y="22"/>
                  </a:cubicBezTo>
                  <a:cubicBezTo>
                    <a:pt x="1106" y="22"/>
                    <a:pt x="1105" y="23"/>
                    <a:pt x="1105" y="23"/>
                  </a:cubicBezTo>
                  <a:cubicBezTo>
                    <a:pt x="1104" y="23"/>
                    <a:pt x="1104" y="23"/>
                    <a:pt x="1104" y="23"/>
                  </a:cubicBezTo>
                  <a:cubicBezTo>
                    <a:pt x="1104" y="23"/>
                    <a:pt x="1104" y="24"/>
                    <a:pt x="1103" y="24"/>
                  </a:cubicBezTo>
                  <a:cubicBezTo>
                    <a:pt x="1103" y="26"/>
                    <a:pt x="1103" y="26"/>
                    <a:pt x="1103" y="26"/>
                  </a:cubicBezTo>
                  <a:cubicBezTo>
                    <a:pt x="1105" y="26"/>
                    <a:pt x="1106" y="26"/>
                    <a:pt x="1108" y="26"/>
                  </a:cubicBezTo>
                  <a:cubicBezTo>
                    <a:pt x="1108" y="26"/>
                    <a:pt x="1108" y="26"/>
                    <a:pt x="1108" y="26"/>
                  </a:cubicBezTo>
                  <a:cubicBezTo>
                    <a:pt x="1110" y="26"/>
                    <a:pt x="1110" y="26"/>
                    <a:pt x="1110" y="26"/>
                  </a:cubicBezTo>
                  <a:cubicBezTo>
                    <a:pt x="1110" y="27"/>
                    <a:pt x="1110" y="27"/>
                    <a:pt x="1110" y="27"/>
                  </a:cubicBezTo>
                  <a:cubicBezTo>
                    <a:pt x="1110" y="27"/>
                    <a:pt x="1111" y="27"/>
                    <a:pt x="1112" y="27"/>
                  </a:cubicBezTo>
                  <a:cubicBezTo>
                    <a:pt x="1112" y="27"/>
                    <a:pt x="1112" y="27"/>
                    <a:pt x="1112" y="27"/>
                  </a:cubicBezTo>
                  <a:cubicBezTo>
                    <a:pt x="1112" y="27"/>
                    <a:pt x="1114" y="26"/>
                    <a:pt x="1115" y="26"/>
                  </a:cubicBezTo>
                  <a:cubicBezTo>
                    <a:pt x="1116" y="25"/>
                    <a:pt x="1117" y="25"/>
                    <a:pt x="1118" y="25"/>
                  </a:cubicBezTo>
                  <a:cubicBezTo>
                    <a:pt x="1118" y="25"/>
                    <a:pt x="1118" y="25"/>
                    <a:pt x="1118" y="25"/>
                  </a:cubicBezTo>
                  <a:cubicBezTo>
                    <a:pt x="1120" y="25"/>
                    <a:pt x="1119" y="25"/>
                    <a:pt x="1121" y="26"/>
                  </a:cubicBezTo>
                  <a:cubicBezTo>
                    <a:pt x="1121" y="26"/>
                    <a:pt x="1121" y="27"/>
                    <a:pt x="1121" y="27"/>
                  </a:cubicBezTo>
                  <a:cubicBezTo>
                    <a:pt x="1123" y="27"/>
                    <a:pt x="1123" y="27"/>
                    <a:pt x="1123" y="27"/>
                  </a:cubicBezTo>
                  <a:cubicBezTo>
                    <a:pt x="1123" y="26"/>
                    <a:pt x="1123" y="26"/>
                    <a:pt x="1123" y="26"/>
                  </a:cubicBezTo>
                  <a:cubicBezTo>
                    <a:pt x="1124" y="26"/>
                    <a:pt x="1125" y="26"/>
                    <a:pt x="1126" y="26"/>
                  </a:cubicBezTo>
                  <a:cubicBezTo>
                    <a:pt x="1127" y="24"/>
                    <a:pt x="1127" y="23"/>
                    <a:pt x="1128" y="22"/>
                  </a:cubicBezTo>
                  <a:cubicBezTo>
                    <a:pt x="1130" y="23"/>
                    <a:pt x="1131" y="23"/>
                    <a:pt x="1133" y="23"/>
                  </a:cubicBezTo>
                  <a:cubicBezTo>
                    <a:pt x="1133" y="23"/>
                    <a:pt x="1133" y="23"/>
                    <a:pt x="1133" y="23"/>
                  </a:cubicBezTo>
                  <a:cubicBezTo>
                    <a:pt x="1134" y="22"/>
                    <a:pt x="1135" y="22"/>
                    <a:pt x="1136" y="22"/>
                  </a:cubicBezTo>
                  <a:cubicBezTo>
                    <a:pt x="1136" y="22"/>
                    <a:pt x="1136" y="22"/>
                    <a:pt x="1137" y="22"/>
                  </a:cubicBezTo>
                  <a:cubicBezTo>
                    <a:pt x="1137" y="22"/>
                    <a:pt x="1137" y="22"/>
                    <a:pt x="1137" y="22"/>
                  </a:cubicBezTo>
                  <a:cubicBezTo>
                    <a:pt x="1138" y="22"/>
                    <a:pt x="1140" y="23"/>
                    <a:pt x="1142" y="23"/>
                  </a:cubicBezTo>
                  <a:cubicBezTo>
                    <a:pt x="1142" y="23"/>
                    <a:pt x="1142" y="23"/>
                    <a:pt x="1142" y="23"/>
                  </a:cubicBezTo>
                  <a:cubicBezTo>
                    <a:pt x="1143" y="23"/>
                    <a:pt x="1143" y="23"/>
                    <a:pt x="1143" y="23"/>
                  </a:cubicBezTo>
                  <a:cubicBezTo>
                    <a:pt x="1143" y="23"/>
                    <a:pt x="1143" y="23"/>
                    <a:pt x="1143" y="23"/>
                  </a:cubicBezTo>
                  <a:cubicBezTo>
                    <a:pt x="1146" y="23"/>
                    <a:pt x="1146" y="23"/>
                    <a:pt x="1146" y="23"/>
                  </a:cubicBezTo>
                  <a:cubicBezTo>
                    <a:pt x="1146" y="22"/>
                    <a:pt x="1146" y="22"/>
                    <a:pt x="1146" y="22"/>
                  </a:cubicBezTo>
                  <a:cubicBezTo>
                    <a:pt x="1144" y="22"/>
                    <a:pt x="1143" y="21"/>
                    <a:pt x="1142" y="20"/>
                  </a:cubicBezTo>
                  <a:cubicBezTo>
                    <a:pt x="1141" y="20"/>
                    <a:pt x="1141" y="20"/>
                    <a:pt x="1141" y="20"/>
                  </a:cubicBezTo>
                  <a:cubicBezTo>
                    <a:pt x="1141" y="19"/>
                    <a:pt x="1141" y="19"/>
                    <a:pt x="1141" y="19"/>
                  </a:cubicBezTo>
                  <a:cubicBezTo>
                    <a:pt x="1137" y="19"/>
                    <a:pt x="1137" y="19"/>
                    <a:pt x="1137" y="19"/>
                  </a:cubicBezTo>
                  <a:cubicBezTo>
                    <a:pt x="1137" y="19"/>
                    <a:pt x="1137" y="19"/>
                    <a:pt x="1137" y="19"/>
                  </a:cubicBezTo>
                  <a:cubicBezTo>
                    <a:pt x="1136" y="19"/>
                    <a:pt x="1136" y="19"/>
                    <a:pt x="1136" y="19"/>
                  </a:cubicBezTo>
                  <a:cubicBezTo>
                    <a:pt x="1136" y="18"/>
                    <a:pt x="1136" y="18"/>
                    <a:pt x="1136" y="18"/>
                  </a:cubicBezTo>
                  <a:moveTo>
                    <a:pt x="1228" y="15"/>
                  </a:moveTo>
                  <a:cubicBezTo>
                    <a:pt x="1227" y="16"/>
                    <a:pt x="1223" y="16"/>
                    <a:pt x="1223" y="16"/>
                  </a:cubicBezTo>
                  <a:cubicBezTo>
                    <a:pt x="1223" y="16"/>
                    <a:pt x="1223" y="16"/>
                    <a:pt x="1223" y="16"/>
                  </a:cubicBezTo>
                  <a:cubicBezTo>
                    <a:pt x="1223" y="16"/>
                    <a:pt x="1223" y="16"/>
                    <a:pt x="1223" y="16"/>
                  </a:cubicBezTo>
                  <a:cubicBezTo>
                    <a:pt x="1219" y="16"/>
                    <a:pt x="1221" y="17"/>
                    <a:pt x="1220" y="19"/>
                  </a:cubicBezTo>
                  <a:cubicBezTo>
                    <a:pt x="1219" y="20"/>
                    <a:pt x="1218" y="20"/>
                    <a:pt x="1217" y="21"/>
                  </a:cubicBezTo>
                  <a:cubicBezTo>
                    <a:pt x="1217" y="22"/>
                    <a:pt x="1217" y="22"/>
                    <a:pt x="1217" y="23"/>
                  </a:cubicBezTo>
                  <a:cubicBezTo>
                    <a:pt x="1216" y="23"/>
                    <a:pt x="1216" y="23"/>
                    <a:pt x="1216" y="23"/>
                  </a:cubicBezTo>
                  <a:cubicBezTo>
                    <a:pt x="1216" y="26"/>
                    <a:pt x="1216" y="26"/>
                    <a:pt x="1216" y="26"/>
                  </a:cubicBezTo>
                  <a:cubicBezTo>
                    <a:pt x="1217" y="26"/>
                    <a:pt x="1217" y="26"/>
                    <a:pt x="1217" y="26"/>
                  </a:cubicBezTo>
                  <a:cubicBezTo>
                    <a:pt x="1217" y="27"/>
                    <a:pt x="1217" y="27"/>
                    <a:pt x="1218" y="27"/>
                  </a:cubicBezTo>
                  <a:cubicBezTo>
                    <a:pt x="1219" y="27"/>
                    <a:pt x="1221" y="27"/>
                    <a:pt x="1223" y="27"/>
                  </a:cubicBezTo>
                  <a:cubicBezTo>
                    <a:pt x="1223" y="27"/>
                    <a:pt x="1223" y="27"/>
                    <a:pt x="1223" y="27"/>
                  </a:cubicBezTo>
                  <a:cubicBezTo>
                    <a:pt x="1223" y="28"/>
                    <a:pt x="1223" y="28"/>
                    <a:pt x="1223" y="28"/>
                  </a:cubicBezTo>
                  <a:cubicBezTo>
                    <a:pt x="1223" y="28"/>
                    <a:pt x="1223" y="28"/>
                    <a:pt x="1223" y="28"/>
                  </a:cubicBezTo>
                  <a:cubicBezTo>
                    <a:pt x="1223" y="28"/>
                    <a:pt x="1223" y="28"/>
                    <a:pt x="1223" y="28"/>
                  </a:cubicBezTo>
                  <a:cubicBezTo>
                    <a:pt x="1223" y="28"/>
                    <a:pt x="1223" y="28"/>
                    <a:pt x="1224" y="28"/>
                  </a:cubicBezTo>
                  <a:cubicBezTo>
                    <a:pt x="1225" y="28"/>
                    <a:pt x="1226" y="28"/>
                    <a:pt x="1227" y="27"/>
                  </a:cubicBezTo>
                  <a:cubicBezTo>
                    <a:pt x="1227" y="25"/>
                    <a:pt x="1226" y="25"/>
                    <a:pt x="1226" y="22"/>
                  </a:cubicBezTo>
                  <a:cubicBezTo>
                    <a:pt x="1227" y="22"/>
                    <a:pt x="1228" y="23"/>
                    <a:pt x="1229" y="23"/>
                  </a:cubicBezTo>
                  <a:cubicBezTo>
                    <a:pt x="1229" y="23"/>
                    <a:pt x="1229" y="23"/>
                    <a:pt x="1230" y="23"/>
                  </a:cubicBezTo>
                  <a:cubicBezTo>
                    <a:pt x="1230" y="22"/>
                    <a:pt x="1230" y="22"/>
                    <a:pt x="1230" y="22"/>
                  </a:cubicBezTo>
                  <a:cubicBezTo>
                    <a:pt x="1231" y="22"/>
                    <a:pt x="1231" y="22"/>
                    <a:pt x="1231" y="22"/>
                  </a:cubicBezTo>
                  <a:cubicBezTo>
                    <a:pt x="1231" y="22"/>
                    <a:pt x="1231" y="22"/>
                    <a:pt x="1231" y="22"/>
                  </a:cubicBezTo>
                  <a:cubicBezTo>
                    <a:pt x="1232" y="22"/>
                    <a:pt x="1232" y="22"/>
                    <a:pt x="1233" y="22"/>
                  </a:cubicBezTo>
                  <a:cubicBezTo>
                    <a:pt x="1233" y="20"/>
                    <a:pt x="1233" y="20"/>
                    <a:pt x="1233" y="20"/>
                  </a:cubicBezTo>
                  <a:cubicBezTo>
                    <a:pt x="1233" y="20"/>
                    <a:pt x="1233" y="20"/>
                    <a:pt x="1233" y="20"/>
                  </a:cubicBezTo>
                  <a:cubicBezTo>
                    <a:pt x="1232" y="19"/>
                    <a:pt x="1232" y="18"/>
                    <a:pt x="1231" y="18"/>
                  </a:cubicBezTo>
                  <a:cubicBezTo>
                    <a:pt x="1231" y="17"/>
                    <a:pt x="1231" y="17"/>
                    <a:pt x="1231" y="17"/>
                  </a:cubicBezTo>
                  <a:cubicBezTo>
                    <a:pt x="1230" y="18"/>
                    <a:pt x="1229" y="18"/>
                    <a:pt x="1229" y="18"/>
                  </a:cubicBezTo>
                  <a:cubicBezTo>
                    <a:pt x="1229" y="17"/>
                    <a:pt x="1229" y="16"/>
                    <a:pt x="1228" y="15"/>
                  </a:cubicBezTo>
                  <a:moveTo>
                    <a:pt x="1458" y="15"/>
                  </a:moveTo>
                  <a:cubicBezTo>
                    <a:pt x="1457" y="15"/>
                    <a:pt x="1457" y="15"/>
                    <a:pt x="1456" y="15"/>
                  </a:cubicBezTo>
                  <a:cubicBezTo>
                    <a:pt x="1456" y="17"/>
                    <a:pt x="1456" y="17"/>
                    <a:pt x="1456" y="17"/>
                  </a:cubicBezTo>
                  <a:cubicBezTo>
                    <a:pt x="1454" y="18"/>
                    <a:pt x="1452" y="19"/>
                    <a:pt x="1449" y="20"/>
                  </a:cubicBezTo>
                  <a:cubicBezTo>
                    <a:pt x="1449" y="19"/>
                    <a:pt x="1449" y="20"/>
                    <a:pt x="1448" y="19"/>
                  </a:cubicBezTo>
                  <a:cubicBezTo>
                    <a:pt x="1448" y="21"/>
                    <a:pt x="1448" y="21"/>
                    <a:pt x="1448" y="21"/>
                  </a:cubicBezTo>
                  <a:cubicBezTo>
                    <a:pt x="1446" y="21"/>
                    <a:pt x="1447" y="22"/>
                    <a:pt x="1446" y="23"/>
                  </a:cubicBezTo>
                  <a:cubicBezTo>
                    <a:pt x="1446" y="24"/>
                    <a:pt x="1446" y="24"/>
                    <a:pt x="1446" y="24"/>
                  </a:cubicBezTo>
                  <a:cubicBezTo>
                    <a:pt x="1446" y="24"/>
                    <a:pt x="1446" y="24"/>
                    <a:pt x="1446" y="24"/>
                  </a:cubicBezTo>
                  <a:cubicBezTo>
                    <a:pt x="1446" y="26"/>
                    <a:pt x="1446" y="26"/>
                    <a:pt x="1446" y="26"/>
                  </a:cubicBezTo>
                  <a:cubicBezTo>
                    <a:pt x="1446" y="26"/>
                    <a:pt x="1446" y="26"/>
                    <a:pt x="1446" y="26"/>
                  </a:cubicBezTo>
                  <a:cubicBezTo>
                    <a:pt x="1446" y="26"/>
                    <a:pt x="1446" y="26"/>
                    <a:pt x="1446" y="26"/>
                  </a:cubicBezTo>
                  <a:cubicBezTo>
                    <a:pt x="1442" y="26"/>
                    <a:pt x="1442" y="26"/>
                    <a:pt x="1442" y="26"/>
                  </a:cubicBezTo>
                  <a:cubicBezTo>
                    <a:pt x="1442" y="27"/>
                    <a:pt x="1442" y="27"/>
                    <a:pt x="1442" y="27"/>
                  </a:cubicBezTo>
                  <a:cubicBezTo>
                    <a:pt x="1440" y="27"/>
                    <a:pt x="1440" y="27"/>
                    <a:pt x="1440" y="27"/>
                  </a:cubicBezTo>
                  <a:cubicBezTo>
                    <a:pt x="1440" y="27"/>
                    <a:pt x="1439" y="27"/>
                    <a:pt x="1439" y="28"/>
                  </a:cubicBezTo>
                  <a:cubicBezTo>
                    <a:pt x="1438" y="28"/>
                    <a:pt x="1438" y="28"/>
                    <a:pt x="1438" y="28"/>
                  </a:cubicBezTo>
                  <a:cubicBezTo>
                    <a:pt x="1438" y="28"/>
                    <a:pt x="1438" y="28"/>
                    <a:pt x="1438" y="28"/>
                  </a:cubicBezTo>
                  <a:cubicBezTo>
                    <a:pt x="1437" y="28"/>
                    <a:pt x="1437" y="28"/>
                    <a:pt x="1437" y="28"/>
                  </a:cubicBezTo>
                  <a:cubicBezTo>
                    <a:pt x="1437" y="29"/>
                    <a:pt x="1437" y="29"/>
                    <a:pt x="1437" y="29"/>
                  </a:cubicBezTo>
                  <a:cubicBezTo>
                    <a:pt x="1442" y="29"/>
                    <a:pt x="1442" y="29"/>
                    <a:pt x="1442" y="29"/>
                  </a:cubicBezTo>
                  <a:cubicBezTo>
                    <a:pt x="1442" y="29"/>
                    <a:pt x="1443" y="30"/>
                    <a:pt x="1443" y="30"/>
                  </a:cubicBezTo>
                  <a:cubicBezTo>
                    <a:pt x="1444" y="31"/>
                    <a:pt x="1450" y="32"/>
                    <a:pt x="1451" y="32"/>
                  </a:cubicBezTo>
                  <a:cubicBezTo>
                    <a:pt x="1452" y="32"/>
                    <a:pt x="1452" y="32"/>
                    <a:pt x="1452" y="32"/>
                  </a:cubicBezTo>
                  <a:cubicBezTo>
                    <a:pt x="1452" y="31"/>
                    <a:pt x="1452" y="31"/>
                    <a:pt x="1452" y="31"/>
                  </a:cubicBezTo>
                  <a:cubicBezTo>
                    <a:pt x="1453" y="31"/>
                    <a:pt x="1453" y="31"/>
                    <a:pt x="1453" y="31"/>
                  </a:cubicBezTo>
                  <a:cubicBezTo>
                    <a:pt x="1453" y="31"/>
                    <a:pt x="1453" y="31"/>
                    <a:pt x="1453" y="31"/>
                  </a:cubicBezTo>
                  <a:cubicBezTo>
                    <a:pt x="1454" y="31"/>
                    <a:pt x="1455" y="31"/>
                    <a:pt x="1456" y="30"/>
                  </a:cubicBezTo>
                  <a:cubicBezTo>
                    <a:pt x="1456" y="30"/>
                    <a:pt x="1456" y="30"/>
                    <a:pt x="1456" y="30"/>
                  </a:cubicBezTo>
                  <a:cubicBezTo>
                    <a:pt x="1458" y="30"/>
                    <a:pt x="1460" y="31"/>
                    <a:pt x="1462" y="31"/>
                  </a:cubicBezTo>
                  <a:cubicBezTo>
                    <a:pt x="1462" y="31"/>
                    <a:pt x="1462" y="31"/>
                    <a:pt x="1462" y="31"/>
                  </a:cubicBezTo>
                  <a:cubicBezTo>
                    <a:pt x="1460" y="31"/>
                    <a:pt x="1460" y="31"/>
                    <a:pt x="1460" y="31"/>
                  </a:cubicBezTo>
                  <a:cubicBezTo>
                    <a:pt x="1460" y="32"/>
                    <a:pt x="1460" y="32"/>
                    <a:pt x="1460" y="32"/>
                  </a:cubicBezTo>
                  <a:cubicBezTo>
                    <a:pt x="1459" y="32"/>
                    <a:pt x="1458" y="32"/>
                    <a:pt x="1458" y="32"/>
                  </a:cubicBezTo>
                  <a:cubicBezTo>
                    <a:pt x="1458" y="33"/>
                    <a:pt x="1458" y="33"/>
                    <a:pt x="1458" y="33"/>
                  </a:cubicBezTo>
                  <a:cubicBezTo>
                    <a:pt x="1457" y="33"/>
                    <a:pt x="1456" y="32"/>
                    <a:pt x="1455" y="32"/>
                  </a:cubicBezTo>
                  <a:cubicBezTo>
                    <a:pt x="1455" y="33"/>
                    <a:pt x="1455" y="33"/>
                    <a:pt x="1455" y="33"/>
                  </a:cubicBezTo>
                  <a:cubicBezTo>
                    <a:pt x="1454" y="34"/>
                    <a:pt x="1452" y="34"/>
                    <a:pt x="1451" y="35"/>
                  </a:cubicBezTo>
                  <a:cubicBezTo>
                    <a:pt x="1450" y="35"/>
                    <a:pt x="1450" y="35"/>
                    <a:pt x="1450" y="35"/>
                  </a:cubicBezTo>
                  <a:cubicBezTo>
                    <a:pt x="1450" y="38"/>
                    <a:pt x="1450" y="38"/>
                    <a:pt x="1450" y="38"/>
                  </a:cubicBezTo>
                  <a:cubicBezTo>
                    <a:pt x="1450" y="37"/>
                    <a:pt x="1449" y="37"/>
                    <a:pt x="1448" y="37"/>
                  </a:cubicBezTo>
                  <a:cubicBezTo>
                    <a:pt x="1447" y="37"/>
                    <a:pt x="1447" y="38"/>
                    <a:pt x="1446" y="39"/>
                  </a:cubicBezTo>
                  <a:cubicBezTo>
                    <a:pt x="1446" y="39"/>
                    <a:pt x="1446" y="39"/>
                    <a:pt x="1446" y="39"/>
                  </a:cubicBezTo>
                  <a:cubicBezTo>
                    <a:pt x="1445" y="39"/>
                    <a:pt x="1445" y="39"/>
                    <a:pt x="1445" y="39"/>
                  </a:cubicBezTo>
                  <a:cubicBezTo>
                    <a:pt x="1445" y="40"/>
                    <a:pt x="1445" y="40"/>
                    <a:pt x="1445" y="40"/>
                  </a:cubicBezTo>
                  <a:cubicBezTo>
                    <a:pt x="1444" y="40"/>
                    <a:pt x="1444" y="40"/>
                    <a:pt x="1444" y="40"/>
                  </a:cubicBezTo>
                  <a:cubicBezTo>
                    <a:pt x="1444" y="41"/>
                    <a:pt x="1444" y="41"/>
                    <a:pt x="1444" y="41"/>
                  </a:cubicBezTo>
                  <a:cubicBezTo>
                    <a:pt x="1445" y="41"/>
                    <a:pt x="1446" y="41"/>
                    <a:pt x="1446" y="41"/>
                  </a:cubicBezTo>
                  <a:cubicBezTo>
                    <a:pt x="1446" y="41"/>
                    <a:pt x="1447" y="41"/>
                    <a:pt x="1447" y="41"/>
                  </a:cubicBezTo>
                  <a:cubicBezTo>
                    <a:pt x="1448" y="41"/>
                    <a:pt x="1448" y="41"/>
                    <a:pt x="1448" y="41"/>
                  </a:cubicBezTo>
                  <a:cubicBezTo>
                    <a:pt x="1448" y="41"/>
                    <a:pt x="1448" y="41"/>
                    <a:pt x="1448" y="41"/>
                  </a:cubicBezTo>
                  <a:cubicBezTo>
                    <a:pt x="1449" y="40"/>
                    <a:pt x="1450" y="40"/>
                    <a:pt x="1450" y="40"/>
                  </a:cubicBezTo>
                  <a:cubicBezTo>
                    <a:pt x="1450" y="40"/>
                    <a:pt x="1450" y="40"/>
                    <a:pt x="1450" y="40"/>
                  </a:cubicBezTo>
                  <a:cubicBezTo>
                    <a:pt x="1450" y="40"/>
                    <a:pt x="1450" y="40"/>
                    <a:pt x="1450" y="40"/>
                  </a:cubicBezTo>
                  <a:cubicBezTo>
                    <a:pt x="1450" y="41"/>
                    <a:pt x="1450" y="41"/>
                    <a:pt x="1450" y="42"/>
                  </a:cubicBezTo>
                  <a:cubicBezTo>
                    <a:pt x="1450" y="42"/>
                    <a:pt x="1450" y="42"/>
                    <a:pt x="1450" y="42"/>
                  </a:cubicBezTo>
                  <a:cubicBezTo>
                    <a:pt x="1450" y="42"/>
                    <a:pt x="1450" y="42"/>
                    <a:pt x="1450" y="42"/>
                  </a:cubicBezTo>
                  <a:cubicBezTo>
                    <a:pt x="1451" y="43"/>
                    <a:pt x="1451" y="43"/>
                    <a:pt x="1451" y="43"/>
                  </a:cubicBezTo>
                  <a:cubicBezTo>
                    <a:pt x="1451" y="42"/>
                    <a:pt x="1451" y="42"/>
                    <a:pt x="1451" y="42"/>
                  </a:cubicBezTo>
                  <a:cubicBezTo>
                    <a:pt x="1453" y="42"/>
                    <a:pt x="1454" y="42"/>
                    <a:pt x="1456" y="42"/>
                  </a:cubicBezTo>
                  <a:cubicBezTo>
                    <a:pt x="1456" y="42"/>
                    <a:pt x="1457" y="43"/>
                    <a:pt x="1457" y="43"/>
                  </a:cubicBezTo>
                  <a:cubicBezTo>
                    <a:pt x="1457" y="43"/>
                    <a:pt x="1457" y="43"/>
                    <a:pt x="1457" y="43"/>
                  </a:cubicBezTo>
                  <a:cubicBezTo>
                    <a:pt x="1458" y="43"/>
                    <a:pt x="1458" y="43"/>
                    <a:pt x="1458" y="43"/>
                  </a:cubicBezTo>
                  <a:cubicBezTo>
                    <a:pt x="1460" y="43"/>
                    <a:pt x="1461" y="43"/>
                    <a:pt x="1463" y="43"/>
                  </a:cubicBezTo>
                  <a:cubicBezTo>
                    <a:pt x="1463" y="44"/>
                    <a:pt x="1463" y="44"/>
                    <a:pt x="1463" y="44"/>
                  </a:cubicBezTo>
                  <a:cubicBezTo>
                    <a:pt x="1464" y="44"/>
                    <a:pt x="1464" y="44"/>
                    <a:pt x="1464" y="44"/>
                  </a:cubicBezTo>
                  <a:cubicBezTo>
                    <a:pt x="1464" y="44"/>
                    <a:pt x="1464" y="44"/>
                    <a:pt x="1464" y="44"/>
                  </a:cubicBezTo>
                  <a:cubicBezTo>
                    <a:pt x="1466" y="45"/>
                    <a:pt x="1468" y="45"/>
                    <a:pt x="1470" y="45"/>
                  </a:cubicBezTo>
                  <a:cubicBezTo>
                    <a:pt x="1470" y="44"/>
                    <a:pt x="1470" y="45"/>
                    <a:pt x="1470" y="44"/>
                  </a:cubicBezTo>
                  <a:cubicBezTo>
                    <a:pt x="1470" y="44"/>
                    <a:pt x="1470" y="44"/>
                    <a:pt x="1470" y="44"/>
                  </a:cubicBezTo>
                  <a:cubicBezTo>
                    <a:pt x="1470" y="44"/>
                    <a:pt x="1470" y="44"/>
                    <a:pt x="1470" y="44"/>
                  </a:cubicBezTo>
                  <a:cubicBezTo>
                    <a:pt x="1471" y="44"/>
                    <a:pt x="1473" y="45"/>
                    <a:pt x="1474" y="46"/>
                  </a:cubicBezTo>
                  <a:cubicBezTo>
                    <a:pt x="1475" y="43"/>
                    <a:pt x="1479" y="44"/>
                    <a:pt x="1481" y="42"/>
                  </a:cubicBezTo>
                  <a:cubicBezTo>
                    <a:pt x="1481" y="42"/>
                    <a:pt x="1481" y="42"/>
                    <a:pt x="1481" y="42"/>
                  </a:cubicBezTo>
                  <a:cubicBezTo>
                    <a:pt x="1481" y="42"/>
                    <a:pt x="1481" y="42"/>
                    <a:pt x="1480" y="41"/>
                  </a:cubicBezTo>
                  <a:cubicBezTo>
                    <a:pt x="1480" y="41"/>
                    <a:pt x="1480" y="41"/>
                    <a:pt x="1480" y="41"/>
                  </a:cubicBezTo>
                  <a:cubicBezTo>
                    <a:pt x="1483" y="41"/>
                    <a:pt x="1483" y="41"/>
                    <a:pt x="1483" y="41"/>
                  </a:cubicBezTo>
                  <a:cubicBezTo>
                    <a:pt x="1483" y="40"/>
                    <a:pt x="1484" y="39"/>
                    <a:pt x="1485" y="39"/>
                  </a:cubicBezTo>
                  <a:cubicBezTo>
                    <a:pt x="1484" y="37"/>
                    <a:pt x="1484" y="36"/>
                    <a:pt x="1483" y="35"/>
                  </a:cubicBezTo>
                  <a:cubicBezTo>
                    <a:pt x="1482" y="35"/>
                    <a:pt x="1482" y="35"/>
                    <a:pt x="1482" y="35"/>
                  </a:cubicBezTo>
                  <a:cubicBezTo>
                    <a:pt x="1482" y="33"/>
                    <a:pt x="1482" y="33"/>
                    <a:pt x="1482" y="33"/>
                  </a:cubicBezTo>
                  <a:cubicBezTo>
                    <a:pt x="1481" y="33"/>
                    <a:pt x="1481" y="33"/>
                    <a:pt x="1481" y="33"/>
                  </a:cubicBezTo>
                  <a:cubicBezTo>
                    <a:pt x="1481" y="33"/>
                    <a:pt x="1481" y="33"/>
                    <a:pt x="1480" y="33"/>
                  </a:cubicBezTo>
                  <a:cubicBezTo>
                    <a:pt x="1480" y="34"/>
                    <a:pt x="1479" y="36"/>
                    <a:pt x="1478" y="37"/>
                  </a:cubicBezTo>
                  <a:cubicBezTo>
                    <a:pt x="1475" y="37"/>
                    <a:pt x="1475" y="37"/>
                    <a:pt x="1475" y="37"/>
                  </a:cubicBezTo>
                  <a:cubicBezTo>
                    <a:pt x="1475" y="37"/>
                    <a:pt x="1475" y="37"/>
                    <a:pt x="1475" y="37"/>
                  </a:cubicBezTo>
                  <a:cubicBezTo>
                    <a:pt x="1475" y="36"/>
                    <a:pt x="1476" y="36"/>
                    <a:pt x="1476" y="36"/>
                  </a:cubicBezTo>
                  <a:cubicBezTo>
                    <a:pt x="1477" y="35"/>
                    <a:pt x="1476" y="33"/>
                    <a:pt x="1476" y="32"/>
                  </a:cubicBezTo>
                  <a:cubicBezTo>
                    <a:pt x="1475" y="32"/>
                    <a:pt x="1474" y="31"/>
                    <a:pt x="1474" y="30"/>
                  </a:cubicBezTo>
                  <a:cubicBezTo>
                    <a:pt x="1472" y="31"/>
                    <a:pt x="1472" y="31"/>
                    <a:pt x="1471" y="31"/>
                  </a:cubicBezTo>
                  <a:cubicBezTo>
                    <a:pt x="1471" y="32"/>
                    <a:pt x="1471" y="32"/>
                    <a:pt x="1471" y="32"/>
                  </a:cubicBezTo>
                  <a:cubicBezTo>
                    <a:pt x="1465" y="32"/>
                    <a:pt x="1465" y="32"/>
                    <a:pt x="1465" y="32"/>
                  </a:cubicBezTo>
                  <a:cubicBezTo>
                    <a:pt x="1466" y="31"/>
                    <a:pt x="1466" y="31"/>
                    <a:pt x="1467" y="31"/>
                  </a:cubicBezTo>
                  <a:cubicBezTo>
                    <a:pt x="1467" y="31"/>
                    <a:pt x="1467" y="31"/>
                    <a:pt x="1467" y="31"/>
                  </a:cubicBezTo>
                  <a:cubicBezTo>
                    <a:pt x="1467" y="31"/>
                    <a:pt x="1468" y="31"/>
                    <a:pt x="1468" y="31"/>
                  </a:cubicBezTo>
                  <a:cubicBezTo>
                    <a:pt x="1468" y="31"/>
                    <a:pt x="1469" y="31"/>
                    <a:pt x="1469" y="31"/>
                  </a:cubicBezTo>
                  <a:cubicBezTo>
                    <a:pt x="1470" y="31"/>
                    <a:pt x="1469" y="30"/>
                    <a:pt x="1471" y="30"/>
                  </a:cubicBezTo>
                  <a:cubicBezTo>
                    <a:pt x="1471" y="28"/>
                    <a:pt x="1471" y="27"/>
                    <a:pt x="1472" y="25"/>
                  </a:cubicBezTo>
                  <a:cubicBezTo>
                    <a:pt x="1471" y="25"/>
                    <a:pt x="1470" y="24"/>
                    <a:pt x="1469" y="24"/>
                  </a:cubicBezTo>
                  <a:cubicBezTo>
                    <a:pt x="1468" y="24"/>
                    <a:pt x="1468" y="23"/>
                    <a:pt x="1468" y="23"/>
                  </a:cubicBezTo>
                  <a:cubicBezTo>
                    <a:pt x="1467" y="23"/>
                    <a:pt x="1467" y="23"/>
                    <a:pt x="1467" y="23"/>
                  </a:cubicBezTo>
                  <a:cubicBezTo>
                    <a:pt x="1466" y="22"/>
                    <a:pt x="1466" y="22"/>
                    <a:pt x="1466" y="21"/>
                  </a:cubicBezTo>
                  <a:cubicBezTo>
                    <a:pt x="1465" y="21"/>
                    <a:pt x="1465" y="21"/>
                    <a:pt x="1465" y="21"/>
                  </a:cubicBezTo>
                  <a:cubicBezTo>
                    <a:pt x="1465" y="20"/>
                    <a:pt x="1465" y="20"/>
                    <a:pt x="1465" y="20"/>
                  </a:cubicBezTo>
                  <a:cubicBezTo>
                    <a:pt x="1465" y="20"/>
                    <a:pt x="1464" y="20"/>
                    <a:pt x="1464" y="20"/>
                  </a:cubicBezTo>
                  <a:cubicBezTo>
                    <a:pt x="1463" y="19"/>
                    <a:pt x="1463" y="19"/>
                    <a:pt x="1463" y="19"/>
                  </a:cubicBezTo>
                  <a:cubicBezTo>
                    <a:pt x="1462" y="19"/>
                    <a:pt x="1462" y="19"/>
                    <a:pt x="1462" y="19"/>
                  </a:cubicBezTo>
                  <a:cubicBezTo>
                    <a:pt x="1462" y="18"/>
                    <a:pt x="1462" y="18"/>
                    <a:pt x="1462" y="18"/>
                  </a:cubicBezTo>
                  <a:cubicBezTo>
                    <a:pt x="1462" y="18"/>
                    <a:pt x="1461" y="18"/>
                    <a:pt x="1461" y="17"/>
                  </a:cubicBezTo>
                  <a:cubicBezTo>
                    <a:pt x="1461" y="16"/>
                    <a:pt x="1461" y="16"/>
                    <a:pt x="1461" y="16"/>
                  </a:cubicBezTo>
                  <a:cubicBezTo>
                    <a:pt x="1460" y="16"/>
                    <a:pt x="1460" y="16"/>
                    <a:pt x="1459" y="16"/>
                  </a:cubicBezTo>
                  <a:cubicBezTo>
                    <a:pt x="1459" y="15"/>
                    <a:pt x="1459" y="15"/>
                    <a:pt x="1459" y="15"/>
                  </a:cubicBezTo>
                  <a:cubicBezTo>
                    <a:pt x="1458" y="15"/>
                    <a:pt x="1458" y="15"/>
                    <a:pt x="1458" y="15"/>
                  </a:cubicBezTo>
                  <a:cubicBezTo>
                    <a:pt x="1458" y="15"/>
                    <a:pt x="1458" y="15"/>
                    <a:pt x="1458" y="15"/>
                  </a:cubicBezTo>
                  <a:moveTo>
                    <a:pt x="1424" y="14"/>
                  </a:moveTo>
                  <a:cubicBezTo>
                    <a:pt x="1424" y="15"/>
                    <a:pt x="1423" y="15"/>
                    <a:pt x="1422" y="15"/>
                  </a:cubicBezTo>
                  <a:cubicBezTo>
                    <a:pt x="1422" y="17"/>
                    <a:pt x="1423" y="17"/>
                    <a:pt x="1424" y="17"/>
                  </a:cubicBezTo>
                  <a:cubicBezTo>
                    <a:pt x="1424" y="17"/>
                    <a:pt x="1425" y="17"/>
                    <a:pt x="1425" y="17"/>
                  </a:cubicBezTo>
                  <a:cubicBezTo>
                    <a:pt x="1427" y="17"/>
                    <a:pt x="1427" y="17"/>
                    <a:pt x="1427" y="17"/>
                  </a:cubicBezTo>
                  <a:cubicBezTo>
                    <a:pt x="1427" y="16"/>
                    <a:pt x="1427" y="16"/>
                    <a:pt x="1427" y="16"/>
                  </a:cubicBezTo>
                  <a:cubicBezTo>
                    <a:pt x="1428" y="16"/>
                    <a:pt x="1429" y="17"/>
                    <a:pt x="1429" y="15"/>
                  </a:cubicBezTo>
                  <a:cubicBezTo>
                    <a:pt x="1430" y="15"/>
                    <a:pt x="1430" y="15"/>
                    <a:pt x="1430" y="15"/>
                  </a:cubicBezTo>
                  <a:cubicBezTo>
                    <a:pt x="1430" y="15"/>
                    <a:pt x="1430" y="15"/>
                    <a:pt x="1430" y="15"/>
                  </a:cubicBezTo>
                  <a:cubicBezTo>
                    <a:pt x="1429" y="14"/>
                    <a:pt x="1429" y="14"/>
                    <a:pt x="1429" y="14"/>
                  </a:cubicBezTo>
                  <a:cubicBezTo>
                    <a:pt x="1426" y="14"/>
                    <a:pt x="1426" y="14"/>
                    <a:pt x="1426" y="14"/>
                  </a:cubicBezTo>
                  <a:cubicBezTo>
                    <a:pt x="1426" y="14"/>
                    <a:pt x="1426" y="14"/>
                    <a:pt x="1426" y="14"/>
                  </a:cubicBezTo>
                  <a:cubicBezTo>
                    <a:pt x="1426" y="14"/>
                    <a:pt x="1425" y="14"/>
                    <a:pt x="1424" y="14"/>
                  </a:cubicBezTo>
                  <a:moveTo>
                    <a:pt x="1195" y="13"/>
                  </a:moveTo>
                  <a:cubicBezTo>
                    <a:pt x="1195" y="13"/>
                    <a:pt x="1195" y="13"/>
                    <a:pt x="1195" y="14"/>
                  </a:cubicBezTo>
                  <a:cubicBezTo>
                    <a:pt x="1195" y="14"/>
                    <a:pt x="1195" y="14"/>
                    <a:pt x="1195" y="14"/>
                  </a:cubicBezTo>
                  <a:cubicBezTo>
                    <a:pt x="1194" y="14"/>
                    <a:pt x="1193" y="14"/>
                    <a:pt x="1192" y="14"/>
                  </a:cubicBezTo>
                  <a:cubicBezTo>
                    <a:pt x="1192" y="16"/>
                    <a:pt x="1192" y="16"/>
                    <a:pt x="1192" y="16"/>
                  </a:cubicBezTo>
                  <a:cubicBezTo>
                    <a:pt x="1192" y="16"/>
                    <a:pt x="1196" y="15"/>
                    <a:pt x="1196" y="15"/>
                  </a:cubicBezTo>
                  <a:cubicBezTo>
                    <a:pt x="1196" y="16"/>
                    <a:pt x="1196" y="16"/>
                    <a:pt x="1196" y="16"/>
                  </a:cubicBezTo>
                  <a:cubicBezTo>
                    <a:pt x="1197" y="17"/>
                    <a:pt x="1197" y="17"/>
                    <a:pt x="1197" y="17"/>
                  </a:cubicBezTo>
                  <a:cubicBezTo>
                    <a:pt x="1198" y="17"/>
                    <a:pt x="1198" y="16"/>
                    <a:pt x="1199" y="16"/>
                  </a:cubicBezTo>
                  <a:cubicBezTo>
                    <a:pt x="1199" y="16"/>
                    <a:pt x="1199" y="15"/>
                    <a:pt x="1199" y="14"/>
                  </a:cubicBezTo>
                  <a:cubicBezTo>
                    <a:pt x="1196" y="14"/>
                    <a:pt x="1196" y="14"/>
                    <a:pt x="1196" y="14"/>
                  </a:cubicBezTo>
                  <a:cubicBezTo>
                    <a:pt x="1196" y="14"/>
                    <a:pt x="1195" y="13"/>
                    <a:pt x="1195" y="13"/>
                  </a:cubicBezTo>
                  <a:moveTo>
                    <a:pt x="1252" y="12"/>
                  </a:moveTo>
                  <a:cubicBezTo>
                    <a:pt x="1251" y="12"/>
                    <a:pt x="1250" y="12"/>
                    <a:pt x="1249" y="13"/>
                  </a:cubicBezTo>
                  <a:cubicBezTo>
                    <a:pt x="1248" y="13"/>
                    <a:pt x="1248" y="14"/>
                    <a:pt x="1248" y="14"/>
                  </a:cubicBezTo>
                  <a:cubicBezTo>
                    <a:pt x="1247" y="14"/>
                    <a:pt x="1247" y="14"/>
                    <a:pt x="1247" y="14"/>
                  </a:cubicBezTo>
                  <a:cubicBezTo>
                    <a:pt x="1246" y="15"/>
                    <a:pt x="1246" y="15"/>
                    <a:pt x="1246" y="15"/>
                  </a:cubicBezTo>
                  <a:cubicBezTo>
                    <a:pt x="1245" y="15"/>
                    <a:pt x="1245" y="15"/>
                    <a:pt x="1245" y="15"/>
                  </a:cubicBezTo>
                  <a:cubicBezTo>
                    <a:pt x="1245" y="15"/>
                    <a:pt x="1245" y="15"/>
                    <a:pt x="1245" y="15"/>
                  </a:cubicBezTo>
                  <a:cubicBezTo>
                    <a:pt x="1241" y="15"/>
                    <a:pt x="1241" y="15"/>
                    <a:pt x="1241" y="15"/>
                  </a:cubicBezTo>
                  <a:cubicBezTo>
                    <a:pt x="1241" y="17"/>
                    <a:pt x="1241" y="16"/>
                    <a:pt x="1242" y="17"/>
                  </a:cubicBezTo>
                  <a:cubicBezTo>
                    <a:pt x="1242" y="17"/>
                    <a:pt x="1242" y="17"/>
                    <a:pt x="1242" y="17"/>
                  </a:cubicBezTo>
                  <a:cubicBezTo>
                    <a:pt x="1240" y="17"/>
                    <a:pt x="1240" y="17"/>
                    <a:pt x="1240" y="17"/>
                  </a:cubicBezTo>
                  <a:cubicBezTo>
                    <a:pt x="1240" y="19"/>
                    <a:pt x="1240" y="19"/>
                    <a:pt x="1240" y="19"/>
                  </a:cubicBezTo>
                  <a:cubicBezTo>
                    <a:pt x="1241" y="19"/>
                    <a:pt x="1241" y="19"/>
                    <a:pt x="1242" y="20"/>
                  </a:cubicBezTo>
                  <a:cubicBezTo>
                    <a:pt x="1242" y="21"/>
                    <a:pt x="1242" y="21"/>
                    <a:pt x="1242" y="21"/>
                  </a:cubicBezTo>
                  <a:cubicBezTo>
                    <a:pt x="1243" y="21"/>
                    <a:pt x="1243" y="21"/>
                    <a:pt x="1243" y="21"/>
                  </a:cubicBezTo>
                  <a:cubicBezTo>
                    <a:pt x="1243" y="22"/>
                    <a:pt x="1243" y="22"/>
                    <a:pt x="1245" y="22"/>
                  </a:cubicBezTo>
                  <a:cubicBezTo>
                    <a:pt x="1245" y="22"/>
                    <a:pt x="1245" y="22"/>
                    <a:pt x="1245" y="22"/>
                  </a:cubicBezTo>
                  <a:cubicBezTo>
                    <a:pt x="1245" y="22"/>
                    <a:pt x="1245" y="22"/>
                    <a:pt x="1245" y="22"/>
                  </a:cubicBezTo>
                  <a:cubicBezTo>
                    <a:pt x="1246" y="22"/>
                    <a:pt x="1246" y="21"/>
                    <a:pt x="1246" y="21"/>
                  </a:cubicBezTo>
                  <a:cubicBezTo>
                    <a:pt x="1247" y="21"/>
                    <a:pt x="1247" y="21"/>
                    <a:pt x="1247" y="21"/>
                  </a:cubicBezTo>
                  <a:cubicBezTo>
                    <a:pt x="1247" y="20"/>
                    <a:pt x="1247" y="20"/>
                    <a:pt x="1248" y="19"/>
                  </a:cubicBezTo>
                  <a:cubicBezTo>
                    <a:pt x="1249" y="19"/>
                    <a:pt x="1249" y="19"/>
                    <a:pt x="1249" y="19"/>
                  </a:cubicBezTo>
                  <a:cubicBezTo>
                    <a:pt x="1249" y="18"/>
                    <a:pt x="1249" y="18"/>
                    <a:pt x="1249" y="18"/>
                  </a:cubicBezTo>
                  <a:cubicBezTo>
                    <a:pt x="1252" y="18"/>
                    <a:pt x="1252" y="18"/>
                    <a:pt x="1252" y="18"/>
                  </a:cubicBezTo>
                  <a:cubicBezTo>
                    <a:pt x="1254" y="15"/>
                    <a:pt x="1254" y="15"/>
                    <a:pt x="1254" y="15"/>
                  </a:cubicBezTo>
                  <a:cubicBezTo>
                    <a:pt x="1256" y="15"/>
                    <a:pt x="1256" y="15"/>
                    <a:pt x="1256" y="15"/>
                  </a:cubicBezTo>
                  <a:cubicBezTo>
                    <a:pt x="1256" y="14"/>
                    <a:pt x="1256" y="14"/>
                    <a:pt x="1256" y="14"/>
                  </a:cubicBezTo>
                  <a:cubicBezTo>
                    <a:pt x="1256" y="13"/>
                    <a:pt x="1255" y="13"/>
                    <a:pt x="1254" y="13"/>
                  </a:cubicBezTo>
                  <a:cubicBezTo>
                    <a:pt x="1254" y="13"/>
                    <a:pt x="1254" y="13"/>
                    <a:pt x="1254" y="13"/>
                  </a:cubicBezTo>
                  <a:cubicBezTo>
                    <a:pt x="1252" y="13"/>
                    <a:pt x="1252" y="13"/>
                    <a:pt x="1252" y="13"/>
                  </a:cubicBezTo>
                  <a:cubicBezTo>
                    <a:pt x="1252" y="12"/>
                    <a:pt x="1252" y="12"/>
                    <a:pt x="1252" y="12"/>
                  </a:cubicBezTo>
                  <a:moveTo>
                    <a:pt x="1186" y="12"/>
                  </a:moveTo>
                  <a:cubicBezTo>
                    <a:pt x="1185" y="12"/>
                    <a:pt x="1185" y="12"/>
                    <a:pt x="1185" y="12"/>
                  </a:cubicBezTo>
                  <a:cubicBezTo>
                    <a:pt x="1185" y="13"/>
                    <a:pt x="1185" y="13"/>
                    <a:pt x="1185" y="13"/>
                  </a:cubicBezTo>
                  <a:cubicBezTo>
                    <a:pt x="1184" y="13"/>
                    <a:pt x="1184" y="13"/>
                    <a:pt x="1183" y="13"/>
                  </a:cubicBezTo>
                  <a:cubicBezTo>
                    <a:pt x="1183" y="14"/>
                    <a:pt x="1183" y="14"/>
                    <a:pt x="1183" y="14"/>
                  </a:cubicBezTo>
                  <a:cubicBezTo>
                    <a:pt x="1184" y="14"/>
                    <a:pt x="1184" y="14"/>
                    <a:pt x="1184" y="14"/>
                  </a:cubicBezTo>
                  <a:cubicBezTo>
                    <a:pt x="1184" y="14"/>
                    <a:pt x="1184" y="14"/>
                    <a:pt x="1184" y="14"/>
                  </a:cubicBezTo>
                  <a:cubicBezTo>
                    <a:pt x="1186" y="14"/>
                    <a:pt x="1186" y="14"/>
                    <a:pt x="1186" y="14"/>
                  </a:cubicBezTo>
                  <a:cubicBezTo>
                    <a:pt x="1186" y="14"/>
                    <a:pt x="1186" y="14"/>
                    <a:pt x="1186" y="15"/>
                  </a:cubicBezTo>
                  <a:cubicBezTo>
                    <a:pt x="1188" y="15"/>
                    <a:pt x="1188" y="14"/>
                    <a:pt x="1191" y="14"/>
                  </a:cubicBezTo>
                  <a:cubicBezTo>
                    <a:pt x="1191" y="14"/>
                    <a:pt x="1191" y="14"/>
                    <a:pt x="1191" y="14"/>
                  </a:cubicBezTo>
                  <a:cubicBezTo>
                    <a:pt x="1190" y="14"/>
                    <a:pt x="1190" y="14"/>
                    <a:pt x="1190" y="14"/>
                  </a:cubicBezTo>
                  <a:cubicBezTo>
                    <a:pt x="1190" y="13"/>
                    <a:pt x="1190" y="13"/>
                    <a:pt x="1190" y="13"/>
                  </a:cubicBezTo>
                  <a:cubicBezTo>
                    <a:pt x="1187" y="13"/>
                    <a:pt x="1187" y="13"/>
                    <a:pt x="1187" y="13"/>
                  </a:cubicBezTo>
                  <a:cubicBezTo>
                    <a:pt x="1187" y="13"/>
                    <a:pt x="1187" y="13"/>
                    <a:pt x="1187" y="13"/>
                  </a:cubicBezTo>
                  <a:cubicBezTo>
                    <a:pt x="1187" y="12"/>
                    <a:pt x="1186" y="12"/>
                    <a:pt x="1186" y="12"/>
                  </a:cubicBezTo>
                  <a:moveTo>
                    <a:pt x="1207" y="10"/>
                  </a:moveTo>
                  <a:cubicBezTo>
                    <a:pt x="1206" y="10"/>
                    <a:pt x="1205" y="11"/>
                    <a:pt x="1204" y="12"/>
                  </a:cubicBezTo>
                  <a:cubicBezTo>
                    <a:pt x="1204" y="12"/>
                    <a:pt x="1204" y="12"/>
                    <a:pt x="1205" y="13"/>
                  </a:cubicBezTo>
                  <a:cubicBezTo>
                    <a:pt x="1206" y="13"/>
                    <a:pt x="1205" y="13"/>
                    <a:pt x="1206" y="13"/>
                  </a:cubicBezTo>
                  <a:cubicBezTo>
                    <a:pt x="1207" y="12"/>
                    <a:pt x="1207" y="12"/>
                    <a:pt x="1207" y="12"/>
                  </a:cubicBezTo>
                  <a:cubicBezTo>
                    <a:pt x="1207" y="10"/>
                    <a:pt x="1207" y="10"/>
                    <a:pt x="1207" y="10"/>
                  </a:cubicBezTo>
                  <a:moveTo>
                    <a:pt x="1193" y="8"/>
                  </a:moveTo>
                  <a:cubicBezTo>
                    <a:pt x="1191" y="8"/>
                    <a:pt x="1192" y="8"/>
                    <a:pt x="1190" y="9"/>
                  </a:cubicBezTo>
                  <a:cubicBezTo>
                    <a:pt x="1190" y="10"/>
                    <a:pt x="1190" y="10"/>
                    <a:pt x="1191" y="11"/>
                  </a:cubicBezTo>
                  <a:cubicBezTo>
                    <a:pt x="1191" y="11"/>
                    <a:pt x="1191" y="11"/>
                    <a:pt x="1191" y="11"/>
                  </a:cubicBezTo>
                  <a:cubicBezTo>
                    <a:pt x="1192" y="11"/>
                    <a:pt x="1192" y="11"/>
                    <a:pt x="1193" y="11"/>
                  </a:cubicBezTo>
                  <a:cubicBezTo>
                    <a:pt x="1193" y="11"/>
                    <a:pt x="1193" y="12"/>
                    <a:pt x="1194" y="13"/>
                  </a:cubicBezTo>
                  <a:cubicBezTo>
                    <a:pt x="1194" y="13"/>
                    <a:pt x="1194" y="13"/>
                    <a:pt x="1194" y="13"/>
                  </a:cubicBezTo>
                  <a:cubicBezTo>
                    <a:pt x="1194" y="13"/>
                    <a:pt x="1195" y="13"/>
                    <a:pt x="1195" y="12"/>
                  </a:cubicBezTo>
                  <a:cubicBezTo>
                    <a:pt x="1195" y="12"/>
                    <a:pt x="1195" y="12"/>
                    <a:pt x="1196" y="12"/>
                  </a:cubicBezTo>
                  <a:cubicBezTo>
                    <a:pt x="1196" y="12"/>
                    <a:pt x="1196" y="12"/>
                    <a:pt x="1196" y="12"/>
                  </a:cubicBezTo>
                  <a:cubicBezTo>
                    <a:pt x="1196" y="13"/>
                    <a:pt x="1196" y="13"/>
                    <a:pt x="1196" y="13"/>
                  </a:cubicBezTo>
                  <a:cubicBezTo>
                    <a:pt x="1198" y="13"/>
                    <a:pt x="1198" y="13"/>
                    <a:pt x="1199" y="14"/>
                  </a:cubicBezTo>
                  <a:cubicBezTo>
                    <a:pt x="1202" y="14"/>
                    <a:pt x="1202" y="14"/>
                    <a:pt x="1202" y="14"/>
                  </a:cubicBezTo>
                  <a:cubicBezTo>
                    <a:pt x="1202" y="14"/>
                    <a:pt x="1202" y="14"/>
                    <a:pt x="1202" y="14"/>
                  </a:cubicBezTo>
                  <a:cubicBezTo>
                    <a:pt x="1202" y="14"/>
                    <a:pt x="1202" y="14"/>
                    <a:pt x="1202" y="14"/>
                  </a:cubicBezTo>
                  <a:cubicBezTo>
                    <a:pt x="1202" y="13"/>
                    <a:pt x="1202" y="13"/>
                    <a:pt x="1202" y="13"/>
                  </a:cubicBezTo>
                  <a:cubicBezTo>
                    <a:pt x="1202" y="13"/>
                    <a:pt x="1201" y="13"/>
                    <a:pt x="1201" y="13"/>
                  </a:cubicBezTo>
                  <a:cubicBezTo>
                    <a:pt x="1201" y="12"/>
                    <a:pt x="1201" y="12"/>
                    <a:pt x="1201" y="12"/>
                  </a:cubicBezTo>
                  <a:cubicBezTo>
                    <a:pt x="1200" y="12"/>
                    <a:pt x="1200" y="12"/>
                    <a:pt x="1200" y="12"/>
                  </a:cubicBezTo>
                  <a:cubicBezTo>
                    <a:pt x="1200" y="12"/>
                    <a:pt x="1200" y="12"/>
                    <a:pt x="1200" y="12"/>
                  </a:cubicBezTo>
                  <a:cubicBezTo>
                    <a:pt x="1199" y="11"/>
                    <a:pt x="1198" y="11"/>
                    <a:pt x="1197" y="11"/>
                  </a:cubicBezTo>
                  <a:cubicBezTo>
                    <a:pt x="1196" y="10"/>
                    <a:pt x="1196" y="10"/>
                    <a:pt x="1195" y="9"/>
                  </a:cubicBezTo>
                  <a:cubicBezTo>
                    <a:pt x="1194" y="9"/>
                    <a:pt x="1194" y="9"/>
                    <a:pt x="1194" y="9"/>
                  </a:cubicBezTo>
                  <a:cubicBezTo>
                    <a:pt x="1194" y="9"/>
                    <a:pt x="1193" y="8"/>
                    <a:pt x="1193" y="8"/>
                  </a:cubicBezTo>
                  <a:moveTo>
                    <a:pt x="1195" y="7"/>
                  </a:moveTo>
                  <a:cubicBezTo>
                    <a:pt x="1195" y="8"/>
                    <a:pt x="1195" y="8"/>
                    <a:pt x="1196" y="9"/>
                  </a:cubicBezTo>
                  <a:cubicBezTo>
                    <a:pt x="1196" y="9"/>
                    <a:pt x="1196" y="9"/>
                    <a:pt x="1196" y="9"/>
                  </a:cubicBezTo>
                  <a:cubicBezTo>
                    <a:pt x="1198" y="9"/>
                    <a:pt x="1198" y="9"/>
                    <a:pt x="1198" y="9"/>
                  </a:cubicBezTo>
                  <a:cubicBezTo>
                    <a:pt x="1199" y="10"/>
                    <a:pt x="1200" y="11"/>
                    <a:pt x="1202" y="12"/>
                  </a:cubicBezTo>
                  <a:cubicBezTo>
                    <a:pt x="1202" y="11"/>
                    <a:pt x="1203" y="11"/>
                    <a:pt x="1203" y="11"/>
                  </a:cubicBezTo>
                  <a:cubicBezTo>
                    <a:pt x="1203" y="10"/>
                    <a:pt x="1204" y="10"/>
                    <a:pt x="1204" y="9"/>
                  </a:cubicBezTo>
                  <a:cubicBezTo>
                    <a:pt x="1201" y="8"/>
                    <a:pt x="1198" y="7"/>
                    <a:pt x="1195" y="7"/>
                  </a:cubicBezTo>
                  <a:moveTo>
                    <a:pt x="1185" y="7"/>
                  </a:moveTo>
                  <a:cubicBezTo>
                    <a:pt x="1185" y="7"/>
                    <a:pt x="1185" y="7"/>
                    <a:pt x="1185" y="7"/>
                  </a:cubicBezTo>
                  <a:cubicBezTo>
                    <a:pt x="1185" y="9"/>
                    <a:pt x="1185" y="9"/>
                    <a:pt x="1185" y="9"/>
                  </a:cubicBezTo>
                  <a:cubicBezTo>
                    <a:pt x="1186" y="9"/>
                    <a:pt x="1186" y="9"/>
                    <a:pt x="1186" y="10"/>
                  </a:cubicBezTo>
                  <a:cubicBezTo>
                    <a:pt x="1189" y="10"/>
                    <a:pt x="1189" y="10"/>
                    <a:pt x="1189" y="10"/>
                  </a:cubicBezTo>
                  <a:cubicBezTo>
                    <a:pt x="1189" y="9"/>
                    <a:pt x="1189" y="9"/>
                    <a:pt x="1189" y="9"/>
                  </a:cubicBezTo>
                  <a:cubicBezTo>
                    <a:pt x="1190" y="9"/>
                    <a:pt x="1189" y="9"/>
                    <a:pt x="1190" y="8"/>
                  </a:cubicBezTo>
                  <a:cubicBezTo>
                    <a:pt x="1188" y="8"/>
                    <a:pt x="1187" y="7"/>
                    <a:pt x="1185" y="7"/>
                  </a:cubicBezTo>
                  <a:moveTo>
                    <a:pt x="1206" y="7"/>
                  </a:moveTo>
                  <a:cubicBezTo>
                    <a:pt x="1204" y="7"/>
                    <a:pt x="1204" y="7"/>
                    <a:pt x="1204" y="7"/>
                  </a:cubicBezTo>
                  <a:cubicBezTo>
                    <a:pt x="1204" y="7"/>
                    <a:pt x="1205" y="8"/>
                    <a:pt x="1205" y="8"/>
                  </a:cubicBezTo>
                  <a:cubicBezTo>
                    <a:pt x="1205" y="8"/>
                    <a:pt x="1205" y="8"/>
                    <a:pt x="1205" y="8"/>
                  </a:cubicBezTo>
                  <a:cubicBezTo>
                    <a:pt x="1205" y="9"/>
                    <a:pt x="1205" y="9"/>
                    <a:pt x="1205" y="9"/>
                  </a:cubicBezTo>
                  <a:cubicBezTo>
                    <a:pt x="1206" y="9"/>
                    <a:pt x="1206" y="9"/>
                    <a:pt x="1206" y="9"/>
                  </a:cubicBezTo>
                  <a:cubicBezTo>
                    <a:pt x="1206" y="7"/>
                    <a:pt x="1206" y="7"/>
                    <a:pt x="1206" y="7"/>
                  </a:cubicBezTo>
                  <a:moveTo>
                    <a:pt x="1201" y="3"/>
                  </a:moveTo>
                  <a:cubicBezTo>
                    <a:pt x="1199" y="3"/>
                    <a:pt x="1199" y="3"/>
                    <a:pt x="1199" y="3"/>
                  </a:cubicBezTo>
                  <a:cubicBezTo>
                    <a:pt x="1199" y="5"/>
                    <a:pt x="1198" y="5"/>
                    <a:pt x="1200" y="5"/>
                  </a:cubicBezTo>
                  <a:cubicBezTo>
                    <a:pt x="1200" y="5"/>
                    <a:pt x="1200" y="4"/>
                    <a:pt x="1201" y="4"/>
                  </a:cubicBezTo>
                  <a:cubicBezTo>
                    <a:pt x="1201" y="3"/>
                    <a:pt x="1201" y="3"/>
                    <a:pt x="1201" y="3"/>
                  </a:cubicBezTo>
                  <a:moveTo>
                    <a:pt x="697" y="2"/>
                  </a:moveTo>
                  <a:cubicBezTo>
                    <a:pt x="696" y="2"/>
                    <a:pt x="696" y="2"/>
                    <a:pt x="696" y="2"/>
                  </a:cubicBezTo>
                  <a:cubicBezTo>
                    <a:pt x="696" y="3"/>
                    <a:pt x="696" y="3"/>
                    <a:pt x="696" y="3"/>
                  </a:cubicBezTo>
                  <a:cubicBezTo>
                    <a:pt x="697" y="3"/>
                    <a:pt x="697" y="3"/>
                    <a:pt x="697" y="3"/>
                  </a:cubicBezTo>
                  <a:cubicBezTo>
                    <a:pt x="697" y="2"/>
                    <a:pt x="697" y="3"/>
                    <a:pt x="697" y="2"/>
                  </a:cubicBezTo>
                  <a:cubicBezTo>
                    <a:pt x="697" y="2"/>
                    <a:pt x="697" y="2"/>
                    <a:pt x="697" y="2"/>
                  </a:cubicBezTo>
                  <a:moveTo>
                    <a:pt x="691" y="1"/>
                  </a:moveTo>
                  <a:cubicBezTo>
                    <a:pt x="691" y="1"/>
                    <a:pt x="691" y="1"/>
                    <a:pt x="691" y="1"/>
                  </a:cubicBezTo>
                  <a:cubicBezTo>
                    <a:pt x="690" y="3"/>
                    <a:pt x="691" y="3"/>
                    <a:pt x="691" y="5"/>
                  </a:cubicBezTo>
                  <a:cubicBezTo>
                    <a:pt x="692" y="5"/>
                    <a:pt x="692" y="5"/>
                    <a:pt x="692" y="5"/>
                  </a:cubicBezTo>
                  <a:cubicBezTo>
                    <a:pt x="692" y="2"/>
                    <a:pt x="692" y="2"/>
                    <a:pt x="692" y="2"/>
                  </a:cubicBezTo>
                  <a:cubicBezTo>
                    <a:pt x="691" y="2"/>
                    <a:pt x="691" y="2"/>
                    <a:pt x="691" y="2"/>
                  </a:cubicBezTo>
                  <a:cubicBezTo>
                    <a:pt x="691" y="1"/>
                    <a:pt x="691" y="1"/>
                    <a:pt x="691" y="1"/>
                  </a:cubicBezTo>
                  <a:moveTo>
                    <a:pt x="1208" y="1"/>
                  </a:moveTo>
                  <a:cubicBezTo>
                    <a:pt x="1206" y="1"/>
                    <a:pt x="1206" y="1"/>
                    <a:pt x="1206" y="1"/>
                  </a:cubicBezTo>
                  <a:cubicBezTo>
                    <a:pt x="1206" y="2"/>
                    <a:pt x="1206" y="2"/>
                    <a:pt x="1206" y="3"/>
                  </a:cubicBezTo>
                  <a:cubicBezTo>
                    <a:pt x="1206" y="3"/>
                    <a:pt x="1206" y="3"/>
                    <a:pt x="1206" y="3"/>
                  </a:cubicBezTo>
                  <a:cubicBezTo>
                    <a:pt x="1206" y="2"/>
                    <a:pt x="1206" y="2"/>
                    <a:pt x="1206" y="2"/>
                  </a:cubicBezTo>
                  <a:cubicBezTo>
                    <a:pt x="1208" y="2"/>
                    <a:pt x="1208" y="2"/>
                    <a:pt x="1208" y="2"/>
                  </a:cubicBezTo>
                  <a:cubicBezTo>
                    <a:pt x="1208" y="2"/>
                    <a:pt x="1208" y="2"/>
                    <a:pt x="1208" y="2"/>
                  </a:cubicBezTo>
                  <a:cubicBezTo>
                    <a:pt x="1208" y="2"/>
                    <a:pt x="1208" y="2"/>
                    <a:pt x="1208" y="2"/>
                  </a:cubicBezTo>
                  <a:cubicBezTo>
                    <a:pt x="1208" y="1"/>
                    <a:pt x="1208" y="1"/>
                    <a:pt x="1208" y="1"/>
                  </a:cubicBezTo>
                  <a:moveTo>
                    <a:pt x="1194" y="0"/>
                  </a:moveTo>
                  <a:cubicBezTo>
                    <a:pt x="1194" y="1"/>
                    <a:pt x="1194" y="1"/>
                    <a:pt x="1194" y="1"/>
                  </a:cubicBezTo>
                  <a:cubicBezTo>
                    <a:pt x="1194" y="1"/>
                    <a:pt x="1194" y="1"/>
                    <a:pt x="1194" y="1"/>
                  </a:cubicBezTo>
                  <a:cubicBezTo>
                    <a:pt x="1194" y="2"/>
                    <a:pt x="1194" y="2"/>
                    <a:pt x="1194" y="2"/>
                  </a:cubicBezTo>
                  <a:cubicBezTo>
                    <a:pt x="1193" y="2"/>
                    <a:pt x="1193" y="2"/>
                    <a:pt x="1193" y="2"/>
                  </a:cubicBezTo>
                  <a:cubicBezTo>
                    <a:pt x="1193" y="2"/>
                    <a:pt x="1193" y="2"/>
                    <a:pt x="1193" y="2"/>
                  </a:cubicBezTo>
                  <a:cubicBezTo>
                    <a:pt x="1189" y="2"/>
                    <a:pt x="1189" y="2"/>
                    <a:pt x="1189" y="2"/>
                  </a:cubicBezTo>
                  <a:cubicBezTo>
                    <a:pt x="1189" y="3"/>
                    <a:pt x="1189" y="3"/>
                    <a:pt x="1189" y="3"/>
                  </a:cubicBezTo>
                  <a:cubicBezTo>
                    <a:pt x="1189" y="3"/>
                    <a:pt x="1189" y="3"/>
                    <a:pt x="1189" y="3"/>
                  </a:cubicBezTo>
                  <a:cubicBezTo>
                    <a:pt x="1189" y="4"/>
                    <a:pt x="1189" y="3"/>
                    <a:pt x="1190" y="4"/>
                  </a:cubicBezTo>
                  <a:cubicBezTo>
                    <a:pt x="1190" y="4"/>
                    <a:pt x="1190" y="4"/>
                    <a:pt x="1190" y="4"/>
                  </a:cubicBezTo>
                  <a:cubicBezTo>
                    <a:pt x="1192" y="4"/>
                    <a:pt x="1193" y="4"/>
                    <a:pt x="1195" y="4"/>
                  </a:cubicBezTo>
                  <a:cubicBezTo>
                    <a:pt x="1196" y="3"/>
                    <a:pt x="1196" y="3"/>
                    <a:pt x="1196" y="3"/>
                  </a:cubicBezTo>
                  <a:cubicBezTo>
                    <a:pt x="1197" y="3"/>
                    <a:pt x="1198" y="2"/>
                    <a:pt x="1199" y="2"/>
                  </a:cubicBezTo>
                  <a:cubicBezTo>
                    <a:pt x="1199" y="1"/>
                    <a:pt x="1199" y="1"/>
                    <a:pt x="1199" y="1"/>
                  </a:cubicBezTo>
                  <a:cubicBezTo>
                    <a:pt x="1196" y="1"/>
                    <a:pt x="1196" y="0"/>
                    <a:pt x="119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95">
              <a:extLst>
                <a:ext uri="{FF2B5EF4-FFF2-40B4-BE49-F238E27FC236}">
                  <a16:creationId xmlns:a16="http://schemas.microsoft.com/office/drawing/2014/main" id="{6BC16315-D2E7-DB33-A8E4-CE655787E556}"/>
                </a:ext>
              </a:extLst>
            </p:cNvPr>
            <p:cNvSpPr>
              <a:spLocks noEditPoints="1"/>
            </p:cNvSpPr>
            <p:nvPr/>
          </p:nvSpPr>
          <p:spPr bwMode="auto">
            <a:xfrm>
              <a:off x="8682038" y="4162425"/>
              <a:ext cx="5451475" cy="1144588"/>
            </a:xfrm>
            <a:custGeom>
              <a:avLst/>
              <a:gdLst>
                <a:gd name="T0" fmla="*/ 291 w 1287"/>
                <a:gd name="T1" fmla="*/ 160 h 270"/>
                <a:gd name="T2" fmla="*/ 117 w 1287"/>
                <a:gd name="T3" fmla="*/ 159 h 270"/>
                <a:gd name="T4" fmla="*/ 246 w 1287"/>
                <a:gd name="T5" fmla="*/ 129 h 270"/>
                <a:gd name="T6" fmla="*/ 272 w 1287"/>
                <a:gd name="T7" fmla="*/ 132 h 270"/>
                <a:gd name="T8" fmla="*/ 221 w 1287"/>
                <a:gd name="T9" fmla="*/ 16 h 270"/>
                <a:gd name="T10" fmla="*/ 201 w 1287"/>
                <a:gd name="T11" fmla="*/ 23 h 270"/>
                <a:gd name="T12" fmla="*/ 172 w 1287"/>
                <a:gd name="T13" fmla="*/ 35 h 270"/>
                <a:gd name="T14" fmla="*/ 149 w 1287"/>
                <a:gd name="T15" fmla="*/ 53 h 270"/>
                <a:gd name="T16" fmla="*/ 128 w 1287"/>
                <a:gd name="T17" fmla="*/ 75 h 270"/>
                <a:gd name="T18" fmla="*/ 106 w 1287"/>
                <a:gd name="T19" fmla="*/ 104 h 270"/>
                <a:gd name="T20" fmla="*/ 77 w 1287"/>
                <a:gd name="T21" fmla="*/ 120 h 270"/>
                <a:gd name="T22" fmla="*/ 79 w 1287"/>
                <a:gd name="T23" fmla="*/ 132 h 270"/>
                <a:gd name="T24" fmla="*/ 80 w 1287"/>
                <a:gd name="T25" fmla="*/ 139 h 270"/>
                <a:gd name="T26" fmla="*/ 91 w 1287"/>
                <a:gd name="T27" fmla="*/ 163 h 270"/>
                <a:gd name="T28" fmla="*/ 118 w 1287"/>
                <a:gd name="T29" fmla="*/ 191 h 270"/>
                <a:gd name="T30" fmla="*/ 143 w 1287"/>
                <a:gd name="T31" fmla="*/ 158 h 270"/>
                <a:gd name="T32" fmla="*/ 148 w 1287"/>
                <a:gd name="T33" fmla="*/ 133 h 270"/>
                <a:gd name="T34" fmla="*/ 175 w 1287"/>
                <a:gd name="T35" fmla="*/ 97 h 270"/>
                <a:gd name="T36" fmla="*/ 200 w 1287"/>
                <a:gd name="T37" fmla="*/ 89 h 270"/>
                <a:gd name="T38" fmla="*/ 182 w 1287"/>
                <a:gd name="T39" fmla="*/ 134 h 270"/>
                <a:gd name="T40" fmla="*/ 221 w 1287"/>
                <a:gd name="T41" fmla="*/ 133 h 270"/>
                <a:gd name="T42" fmla="*/ 194 w 1287"/>
                <a:gd name="T43" fmla="*/ 151 h 270"/>
                <a:gd name="T44" fmla="*/ 172 w 1287"/>
                <a:gd name="T45" fmla="*/ 190 h 270"/>
                <a:gd name="T46" fmla="*/ 141 w 1287"/>
                <a:gd name="T47" fmla="*/ 204 h 270"/>
                <a:gd name="T48" fmla="*/ 101 w 1287"/>
                <a:gd name="T49" fmla="*/ 196 h 270"/>
                <a:gd name="T50" fmla="*/ 93 w 1287"/>
                <a:gd name="T51" fmla="*/ 174 h 270"/>
                <a:gd name="T52" fmla="*/ 76 w 1287"/>
                <a:gd name="T53" fmla="*/ 214 h 270"/>
                <a:gd name="T54" fmla="*/ 32 w 1287"/>
                <a:gd name="T55" fmla="*/ 249 h 270"/>
                <a:gd name="T56" fmla="*/ 13 w 1287"/>
                <a:gd name="T57" fmla="*/ 266 h 270"/>
                <a:gd name="T58" fmla="*/ 338 w 1287"/>
                <a:gd name="T59" fmla="*/ 75 h 270"/>
                <a:gd name="T60" fmla="*/ 325 w 1287"/>
                <a:gd name="T61" fmla="*/ 68 h 270"/>
                <a:gd name="T62" fmla="*/ 290 w 1287"/>
                <a:gd name="T63" fmla="*/ 90 h 270"/>
                <a:gd name="T64" fmla="*/ 268 w 1287"/>
                <a:gd name="T65" fmla="*/ 84 h 270"/>
                <a:gd name="T66" fmla="*/ 261 w 1287"/>
                <a:gd name="T67" fmla="*/ 71 h 270"/>
                <a:gd name="T68" fmla="*/ 294 w 1287"/>
                <a:gd name="T69" fmla="*/ 54 h 270"/>
                <a:gd name="T70" fmla="*/ 246 w 1287"/>
                <a:gd name="T71" fmla="*/ 32 h 270"/>
                <a:gd name="T72" fmla="*/ 225 w 1287"/>
                <a:gd name="T73" fmla="*/ 20 h 270"/>
                <a:gd name="T74" fmla="*/ 947 w 1287"/>
                <a:gd name="T75" fmla="*/ 16 h 270"/>
                <a:gd name="T76" fmla="*/ 906 w 1287"/>
                <a:gd name="T77" fmla="*/ 25 h 270"/>
                <a:gd name="T78" fmla="*/ 861 w 1287"/>
                <a:gd name="T79" fmla="*/ 9 h 270"/>
                <a:gd name="T80" fmla="*/ 958 w 1287"/>
                <a:gd name="T81" fmla="*/ 254 h 270"/>
                <a:gd name="T82" fmla="*/ 965 w 1287"/>
                <a:gd name="T83" fmla="*/ 219 h 270"/>
                <a:gd name="T84" fmla="*/ 941 w 1287"/>
                <a:gd name="T85" fmla="*/ 188 h 270"/>
                <a:gd name="T86" fmla="*/ 985 w 1287"/>
                <a:gd name="T87" fmla="*/ 148 h 270"/>
                <a:gd name="T88" fmla="*/ 1038 w 1287"/>
                <a:gd name="T89" fmla="*/ 153 h 270"/>
                <a:gd name="T90" fmla="*/ 1071 w 1287"/>
                <a:gd name="T91" fmla="*/ 128 h 270"/>
                <a:gd name="T92" fmla="*/ 1111 w 1287"/>
                <a:gd name="T93" fmla="*/ 128 h 270"/>
                <a:gd name="T94" fmla="*/ 1102 w 1287"/>
                <a:gd name="T95" fmla="*/ 144 h 270"/>
                <a:gd name="T96" fmla="*/ 1065 w 1287"/>
                <a:gd name="T97" fmla="*/ 206 h 270"/>
                <a:gd name="T98" fmla="*/ 1103 w 1287"/>
                <a:gd name="T99" fmla="*/ 203 h 270"/>
                <a:gd name="T100" fmla="*/ 1124 w 1287"/>
                <a:gd name="T101" fmla="*/ 146 h 270"/>
                <a:gd name="T102" fmla="*/ 1174 w 1287"/>
                <a:gd name="T103" fmla="*/ 132 h 270"/>
                <a:gd name="T104" fmla="*/ 1218 w 1287"/>
                <a:gd name="T105" fmla="*/ 118 h 270"/>
                <a:gd name="T106" fmla="*/ 1209 w 1287"/>
                <a:gd name="T107" fmla="*/ 97 h 270"/>
                <a:gd name="T108" fmla="*/ 1255 w 1287"/>
                <a:gd name="T109" fmla="*/ 98 h 270"/>
                <a:gd name="T110" fmla="*/ 1284 w 1287"/>
                <a:gd name="T111" fmla="*/ 83 h 270"/>
                <a:gd name="T112" fmla="*/ 1224 w 1287"/>
                <a:gd name="T113" fmla="*/ 51 h 270"/>
                <a:gd name="T114" fmla="*/ 1171 w 1287"/>
                <a:gd name="T115" fmla="*/ 32 h 270"/>
                <a:gd name="T116" fmla="*/ 1112 w 1287"/>
                <a:gd name="T117" fmla="*/ 37 h 270"/>
                <a:gd name="T118" fmla="*/ 1073 w 1287"/>
                <a:gd name="T119" fmla="*/ 23 h 270"/>
                <a:gd name="T120" fmla="*/ 1021 w 1287"/>
                <a:gd name="T121" fmla="*/ 19 h 270"/>
                <a:gd name="T122" fmla="*/ 998 w 1287"/>
                <a:gd name="T123" fmla="*/ 11 h 270"/>
                <a:gd name="T124" fmla="*/ 970 w 1287"/>
                <a:gd name="T125" fmla="*/ 2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87" h="270">
                  <a:moveTo>
                    <a:pt x="96" y="210"/>
                  </a:moveTo>
                  <a:cubicBezTo>
                    <a:pt x="95" y="210"/>
                    <a:pt x="95" y="210"/>
                    <a:pt x="95" y="210"/>
                  </a:cubicBezTo>
                  <a:cubicBezTo>
                    <a:pt x="96" y="210"/>
                    <a:pt x="95" y="210"/>
                    <a:pt x="96" y="210"/>
                  </a:cubicBezTo>
                  <a:moveTo>
                    <a:pt x="219" y="165"/>
                  </a:moveTo>
                  <a:cubicBezTo>
                    <a:pt x="219" y="165"/>
                    <a:pt x="219" y="165"/>
                    <a:pt x="219" y="165"/>
                  </a:cubicBezTo>
                  <a:cubicBezTo>
                    <a:pt x="220" y="165"/>
                    <a:pt x="220" y="165"/>
                    <a:pt x="220" y="165"/>
                  </a:cubicBezTo>
                  <a:cubicBezTo>
                    <a:pt x="220" y="166"/>
                    <a:pt x="220" y="166"/>
                    <a:pt x="220" y="166"/>
                  </a:cubicBezTo>
                  <a:cubicBezTo>
                    <a:pt x="220" y="166"/>
                    <a:pt x="220" y="166"/>
                    <a:pt x="220" y="166"/>
                  </a:cubicBezTo>
                  <a:cubicBezTo>
                    <a:pt x="220" y="165"/>
                    <a:pt x="220" y="165"/>
                    <a:pt x="220" y="165"/>
                  </a:cubicBezTo>
                  <a:cubicBezTo>
                    <a:pt x="219" y="165"/>
                    <a:pt x="219" y="165"/>
                    <a:pt x="219" y="165"/>
                  </a:cubicBezTo>
                  <a:moveTo>
                    <a:pt x="129" y="163"/>
                  </a:moveTo>
                  <a:cubicBezTo>
                    <a:pt x="129" y="161"/>
                    <a:pt x="130" y="158"/>
                    <a:pt x="131" y="156"/>
                  </a:cubicBezTo>
                  <a:cubicBezTo>
                    <a:pt x="132" y="156"/>
                    <a:pt x="132" y="156"/>
                    <a:pt x="132" y="156"/>
                  </a:cubicBezTo>
                  <a:cubicBezTo>
                    <a:pt x="132" y="156"/>
                    <a:pt x="132" y="156"/>
                    <a:pt x="132" y="156"/>
                  </a:cubicBezTo>
                  <a:cubicBezTo>
                    <a:pt x="133" y="156"/>
                    <a:pt x="133" y="156"/>
                    <a:pt x="133" y="156"/>
                  </a:cubicBezTo>
                  <a:cubicBezTo>
                    <a:pt x="132" y="157"/>
                    <a:pt x="132" y="158"/>
                    <a:pt x="132" y="159"/>
                  </a:cubicBezTo>
                  <a:cubicBezTo>
                    <a:pt x="131" y="159"/>
                    <a:pt x="131" y="159"/>
                    <a:pt x="131" y="159"/>
                  </a:cubicBezTo>
                  <a:cubicBezTo>
                    <a:pt x="130" y="160"/>
                    <a:pt x="130" y="161"/>
                    <a:pt x="130" y="162"/>
                  </a:cubicBezTo>
                  <a:cubicBezTo>
                    <a:pt x="129" y="162"/>
                    <a:pt x="129" y="162"/>
                    <a:pt x="129" y="162"/>
                  </a:cubicBezTo>
                  <a:cubicBezTo>
                    <a:pt x="129" y="163"/>
                    <a:pt x="129" y="163"/>
                    <a:pt x="129" y="163"/>
                  </a:cubicBezTo>
                  <a:cubicBezTo>
                    <a:pt x="129" y="163"/>
                    <a:pt x="129" y="163"/>
                    <a:pt x="129" y="163"/>
                  </a:cubicBezTo>
                  <a:moveTo>
                    <a:pt x="215" y="160"/>
                  </a:moveTo>
                  <a:cubicBezTo>
                    <a:pt x="214" y="159"/>
                    <a:pt x="216" y="158"/>
                    <a:pt x="214" y="157"/>
                  </a:cubicBezTo>
                  <a:cubicBezTo>
                    <a:pt x="214" y="155"/>
                    <a:pt x="214" y="155"/>
                    <a:pt x="215" y="154"/>
                  </a:cubicBezTo>
                  <a:cubicBezTo>
                    <a:pt x="218" y="154"/>
                    <a:pt x="218" y="154"/>
                    <a:pt x="218" y="154"/>
                  </a:cubicBezTo>
                  <a:cubicBezTo>
                    <a:pt x="218" y="155"/>
                    <a:pt x="218" y="157"/>
                    <a:pt x="218" y="158"/>
                  </a:cubicBezTo>
                  <a:cubicBezTo>
                    <a:pt x="219" y="158"/>
                    <a:pt x="219" y="158"/>
                    <a:pt x="219" y="158"/>
                  </a:cubicBezTo>
                  <a:cubicBezTo>
                    <a:pt x="219" y="159"/>
                    <a:pt x="219" y="159"/>
                    <a:pt x="219" y="159"/>
                  </a:cubicBezTo>
                  <a:cubicBezTo>
                    <a:pt x="219" y="159"/>
                    <a:pt x="219" y="159"/>
                    <a:pt x="219" y="159"/>
                  </a:cubicBezTo>
                  <a:cubicBezTo>
                    <a:pt x="219" y="159"/>
                    <a:pt x="218" y="161"/>
                    <a:pt x="218" y="163"/>
                  </a:cubicBezTo>
                  <a:cubicBezTo>
                    <a:pt x="217" y="163"/>
                    <a:pt x="217" y="163"/>
                    <a:pt x="217" y="163"/>
                  </a:cubicBezTo>
                  <a:cubicBezTo>
                    <a:pt x="216" y="161"/>
                    <a:pt x="216" y="161"/>
                    <a:pt x="216" y="160"/>
                  </a:cubicBezTo>
                  <a:cubicBezTo>
                    <a:pt x="215" y="160"/>
                    <a:pt x="215" y="160"/>
                    <a:pt x="215" y="160"/>
                  </a:cubicBezTo>
                  <a:moveTo>
                    <a:pt x="282" y="157"/>
                  </a:moveTo>
                  <a:cubicBezTo>
                    <a:pt x="283" y="157"/>
                    <a:pt x="282" y="156"/>
                    <a:pt x="283" y="156"/>
                  </a:cubicBezTo>
                  <a:cubicBezTo>
                    <a:pt x="285" y="156"/>
                    <a:pt x="285" y="156"/>
                    <a:pt x="285" y="156"/>
                  </a:cubicBezTo>
                  <a:cubicBezTo>
                    <a:pt x="285" y="153"/>
                    <a:pt x="285" y="153"/>
                    <a:pt x="285" y="153"/>
                  </a:cubicBezTo>
                  <a:cubicBezTo>
                    <a:pt x="286" y="153"/>
                    <a:pt x="286" y="153"/>
                    <a:pt x="286" y="153"/>
                  </a:cubicBezTo>
                  <a:cubicBezTo>
                    <a:pt x="286" y="154"/>
                    <a:pt x="287" y="155"/>
                    <a:pt x="287" y="155"/>
                  </a:cubicBezTo>
                  <a:cubicBezTo>
                    <a:pt x="289" y="155"/>
                    <a:pt x="290" y="156"/>
                    <a:pt x="292" y="156"/>
                  </a:cubicBezTo>
                  <a:cubicBezTo>
                    <a:pt x="292" y="157"/>
                    <a:pt x="292" y="157"/>
                    <a:pt x="292" y="157"/>
                  </a:cubicBezTo>
                  <a:cubicBezTo>
                    <a:pt x="291" y="157"/>
                    <a:pt x="291" y="157"/>
                    <a:pt x="290" y="158"/>
                  </a:cubicBezTo>
                  <a:cubicBezTo>
                    <a:pt x="291" y="159"/>
                    <a:pt x="291" y="159"/>
                    <a:pt x="291" y="160"/>
                  </a:cubicBezTo>
                  <a:cubicBezTo>
                    <a:pt x="290" y="160"/>
                    <a:pt x="290" y="160"/>
                    <a:pt x="289" y="160"/>
                  </a:cubicBezTo>
                  <a:cubicBezTo>
                    <a:pt x="289" y="162"/>
                    <a:pt x="289" y="162"/>
                    <a:pt x="289" y="162"/>
                  </a:cubicBezTo>
                  <a:cubicBezTo>
                    <a:pt x="288" y="162"/>
                    <a:pt x="287" y="162"/>
                    <a:pt x="286" y="162"/>
                  </a:cubicBezTo>
                  <a:cubicBezTo>
                    <a:pt x="286" y="162"/>
                    <a:pt x="286" y="162"/>
                    <a:pt x="285" y="161"/>
                  </a:cubicBezTo>
                  <a:cubicBezTo>
                    <a:pt x="285" y="161"/>
                    <a:pt x="285" y="161"/>
                    <a:pt x="285" y="161"/>
                  </a:cubicBezTo>
                  <a:cubicBezTo>
                    <a:pt x="283" y="161"/>
                    <a:pt x="283" y="161"/>
                    <a:pt x="283" y="161"/>
                  </a:cubicBezTo>
                  <a:cubicBezTo>
                    <a:pt x="283" y="160"/>
                    <a:pt x="283" y="160"/>
                    <a:pt x="282" y="159"/>
                  </a:cubicBezTo>
                  <a:cubicBezTo>
                    <a:pt x="282" y="159"/>
                    <a:pt x="282" y="159"/>
                    <a:pt x="282" y="159"/>
                  </a:cubicBezTo>
                  <a:cubicBezTo>
                    <a:pt x="282" y="159"/>
                    <a:pt x="282" y="159"/>
                    <a:pt x="282" y="159"/>
                  </a:cubicBezTo>
                  <a:cubicBezTo>
                    <a:pt x="281" y="158"/>
                    <a:pt x="280" y="157"/>
                    <a:pt x="279" y="156"/>
                  </a:cubicBezTo>
                  <a:cubicBezTo>
                    <a:pt x="279" y="155"/>
                    <a:pt x="279" y="155"/>
                    <a:pt x="279" y="155"/>
                  </a:cubicBezTo>
                  <a:cubicBezTo>
                    <a:pt x="280" y="155"/>
                    <a:pt x="280" y="155"/>
                    <a:pt x="281" y="156"/>
                  </a:cubicBezTo>
                  <a:cubicBezTo>
                    <a:pt x="281" y="156"/>
                    <a:pt x="281" y="156"/>
                    <a:pt x="281" y="156"/>
                  </a:cubicBezTo>
                  <a:cubicBezTo>
                    <a:pt x="282" y="156"/>
                    <a:pt x="282" y="156"/>
                    <a:pt x="282" y="156"/>
                  </a:cubicBezTo>
                  <a:cubicBezTo>
                    <a:pt x="282" y="157"/>
                    <a:pt x="282" y="157"/>
                    <a:pt x="282" y="157"/>
                  </a:cubicBezTo>
                  <a:cubicBezTo>
                    <a:pt x="282" y="157"/>
                    <a:pt x="282" y="157"/>
                    <a:pt x="282" y="157"/>
                  </a:cubicBezTo>
                  <a:moveTo>
                    <a:pt x="280" y="152"/>
                  </a:moveTo>
                  <a:cubicBezTo>
                    <a:pt x="280" y="151"/>
                    <a:pt x="280" y="151"/>
                    <a:pt x="280" y="151"/>
                  </a:cubicBezTo>
                  <a:cubicBezTo>
                    <a:pt x="282" y="151"/>
                    <a:pt x="282" y="151"/>
                    <a:pt x="282" y="151"/>
                  </a:cubicBezTo>
                  <a:cubicBezTo>
                    <a:pt x="283" y="150"/>
                    <a:pt x="282" y="150"/>
                    <a:pt x="283" y="150"/>
                  </a:cubicBezTo>
                  <a:cubicBezTo>
                    <a:pt x="283" y="149"/>
                    <a:pt x="283" y="149"/>
                    <a:pt x="283" y="149"/>
                  </a:cubicBezTo>
                  <a:cubicBezTo>
                    <a:pt x="283" y="149"/>
                    <a:pt x="283" y="149"/>
                    <a:pt x="283" y="149"/>
                  </a:cubicBezTo>
                  <a:cubicBezTo>
                    <a:pt x="284" y="149"/>
                    <a:pt x="285" y="152"/>
                    <a:pt x="285" y="153"/>
                  </a:cubicBezTo>
                  <a:cubicBezTo>
                    <a:pt x="284" y="152"/>
                    <a:pt x="284" y="152"/>
                    <a:pt x="283" y="152"/>
                  </a:cubicBezTo>
                  <a:cubicBezTo>
                    <a:pt x="283" y="151"/>
                    <a:pt x="283" y="151"/>
                    <a:pt x="283" y="151"/>
                  </a:cubicBezTo>
                  <a:cubicBezTo>
                    <a:pt x="282" y="151"/>
                    <a:pt x="281" y="152"/>
                    <a:pt x="280" y="152"/>
                  </a:cubicBezTo>
                  <a:moveTo>
                    <a:pt x="120" y="154"/>
                  </a:moveTo>
                  <a:cubicBezTo>
                    <a:pt x="121" y="154"/>
                    <a:pt x="121" y="154"/>
                    <a:pt x="121" y="152"/>
                  </a:cubicBezTo>
                  <a:cubicBezTo>
                    <a:pt x="122" y="152"/>
                    <a:pt x="122" y="152"/>
                    <a:pt x="122" y="152"/>
                  </a:cubicBezTo>
                  <a:cubicBezTo>
                    <a:pt x="122" y="151"/>
                    <a:pt x="122" y="151"/>
                    <a:pt x="121" y="150"/>
                  </a:cubicBezTo>
                  <a:cubicBezTo>
                    <a:pt x="122" y="150"/>
                    <a:pt x="122" y="150"/>
                    <a:pt x="122" y="150"/>
                  </a:cubicBezTo>
                  <a:cubicBezTo>
                    <a:pt x="122" y="148"/>
                    <a:pt x="122" y="148"/>
                    <a:pt x="122" y="148"/>
                  </a:cubicBezTo>
                  <a:cubicBezTo>
                    <a:pt x="123" y="148"/>
                    <a:pt x="123" y="148"/>
                    <a:pt x="123" y="148"/>
                  </a:cubicBezTo>
                  <a:cubicBezTo>
                    <a:pt x="123" y="150"/>
                    <a:pt x="123" y="150"/>
                    <a:pt x="123" y="150"/>
                  </a:cubicBezTo>
                  <a:cubicBezTo>
                    <a:pt x="124" y="150"/>
                    <a:pt x="125" y="150"/>
                    <a:pt x="126" y="150"/>
                  </a:cubicBezTo>
                  <a:cubicBezTo>
                    <a:pt x="126" y="152"/>
                    <a:pt x="127" y="153"/>
                    <a:pt x="126" y="154"/>
                  </a:cubicBezTo>
                  <a:cubicBezTo>
                    <a:pt x="126" y="156"/>
                    <a:pt x="125" y="156"/>
                    <a:pt x="124" y="157"/>
                  </a:cubicBezTo>
                  <a:cubicBezTo>
                    <a:pt x="124" y="157"/>
                    <a:pt x="124" y="157"/>
                    <a:pt x="124" y="157"/>
                  </a:cubicBezTo>
                  <a:cubicBezTo>
                    <a:pt x="123" y="157"/>
                    <a:pt x="123" y="158"/>
                    <a:pt x="122" y="158"/>
                  </a:cubicBezTo>
                  <a:cubicBezTo>
                    <a:pt x="122" y="159"/>
                    <a:pt x="122" y="159"/>
                    <a:pt x="122" y="159"/>
                  </a:cubicBezTo>
                  <a:cubicBezTo>
                    <a:pt x="122" y="158"/>
                    <a:pt x="121" y="158"/>
                    <a:pt x="121" y="158"/>
                  </a:cubicBezTo>
                  <a:cubicBezTo>
                    <a:pt x="121" y="159"/>
                    <a:pt x="121" y="159"/>
                    <a:pt x="121" y="159"/>
                  </a:cubicBezTo>
                  <a:cubicBezTo>
                    <a:pt x="119" y="159"/>
                    <a:pt x="119" y="159"/>
                    <a:pt x="117" y="159"/>
                  </a:cubicBezTo>
                  <a:cubicBezTo>
                    <a:pt x="116" y="159"/>
                    <a:pt x="116" y="159"/>
                    <a:pt x="116" y="159"/>
                  </a:cubicBezTo>
                  <a:cubicBezTo>
                    <a:pt x="116" y="158"/>
                    <a:pt x="116" y="158"/>
                    <a:pt x="116" y="158"/>
                  </a:cubicBezTo>
                  <a:cubicBezTo>
                    <a:pt x="117" y="158"/>
                    <a:pt x="117" y="158"/>
                    <a:pt x="117" y="158"/>
                  </a:cubicBezTo>
                  <a:cubicBezTo>
                    <a:pt x="117" y="156"/>
                    <a:pt x="117" y="155"/>
                    <a:pt x="118" y="154"/>
                  </a:cubicBezTo>
                  <a:cubicBezTo>
                    <a:pt x="118" y="154"/>
                    <a:pt x="119" y="154"/>
                    <a:pt x="119" y="154"/>
                  </a:cubicBezTo>
                  <a:cubicBezTo>
                    <a:pt x="119" y="154"/>
                    <a:pt x="119" y="154"/>
                    <a:pt x="120" y="154"/>
                  </a:cubicBezTo>
                  <a:cubicBezTo>
                    <a:pt x="120" y="154"/>
                    <a:pt x="120" y="154"/>
                    <a:pt x="120" y="154"/>
                  </a:cubicBezTo>
                  <a:moveTo>
                    <a:pt x="145" y="149"/>
                  </a:moveTo>
                  <a:cubicBezTo>
                    <a:pt x="145" y="148"/>
                    <a:pt x="145" y="148"/>
                    <a:pt x="145" y="148"/>
                  </a:cubicBezTo>
                  <a:cubicBezTo>
                    <a:pt x="146" y="148"/>
                    <a:pt x="146" y="148"/>
                    <a:pt x="146" y="148"/>
                  </a:cubicBezTo>
                  <a:cubicBezTo>
                    <a:pt x="146" y="148"/>
                    <a:pt x="146" y="148"/>
                    <a:pt x="146" y="148"/>
                  </a:cubicBezTo>
                  <a:cubicBezTo>
                    <a:pt x="146" y="149"/>
                    <a:pt x="145" y="149"/>
                    <a:pt x="145" y="149"/>
                  </a:cubicBezTo>
                  <a:moveTo>
                    <a:pt x="153" y="150"/>
                  </a:moveTo>
                  <a:cubicBezTo>
                    <a:pt x="152" y="150"/>
                    <a:pt x="150" y="150"/>
                    <a:pt x="148" y="150"/>
                  </a:cubicBezTo>
                  <a:cubicBezTo>
                    <a:pt x="148" y="149"/>
                    <a:pt x="148" y="149"/>
                    <a:pt x="148" y="148"/>
                  </a:cubicBezTo>
                  <a:cubicBezTo>
                    <a:pt x="149" y="148"/>
                    <a:pt x="149" y="148"/>
                    <a:pt x="150" y="148"/>
                  </a:cubicBezTo>
                  <a:cubicBezTo>
                    <a:pt x="150" y="149"/>
                    <a:pt x="150" y="149"/>
                    <a:pt x="150" y="149"/>
                  </a:cubicBezTo>
                  <a:cubicBezTo>
                    <a:pt x="150" y="149"/>
                    <a:pt x="150" y="149"/>
                    <a:pt x="150" y="149"/>
                  </a:cubicBezTo>
                  <a:cubicBezTo>
                    <a:pt x="150" y="149"/>
                    <a:pt x="150" y="149"/>
                    <a:pt x="151" y="149"/>
                  </a:cubicBezTo>
                  <a:cubicBezTo>
                    <a:pt x="151" y="148"/>
                    <a:pt x="151" y="148"/>
                    <a:pt x="151" y="148"/>
                  </a:cubicBezTo>
                  <a:cubicBezTo>
                    <a:pt x="152" y="148"/>
                    <a:pt x="152" y="148"/>
                    <a:pt x="152" y="148"/>
                  </a:cubicBezTo>
                  <a:cubicBezTo>
                    <a:pt x="152" y="148"/>
                    <a:pt x="153" y="150"/>
                    <a:pt x="153" y="150"/>
                  </a:cubicBezTo>
                  <a:cubicBezTo>
                    <a:pt x="153" y="150"/>
                    <a:pt x="153" y="150"/>
                    <a:pt x="153" y="150"/>
                  </a:cubicBezTo>
                  <a:moveTo>
                    <a:pt x="280" y="140"/>
                  </a:moveTo>
                  <a:cubicBezTo>
                    <a:pt x="280" y="140"/>
                    <a:pt x="280" y="140"/>
                    <a:pt x="280" y="140"/>
                  </a:cubicBezTo>
                  <a:cubicBezTo>
                    <a:pt x="279" y="139"/>
                    <a:pt x="279" y="139"/>
                    <a:pt x="278" y="139"/>
                  </a:cubicBezTo>
                  <a:cubicBezTo>
                    <a:pt x="278" y="138"/>
                    <a:pt x="278" y="138"/>
                    <a:pt x="278" y="138"/>
                  </a:cubicBezTo>
                  <a:cubicBezTo>
                    <a:pt x="280" y="138"/>
                    <a:pt x="280" y="138"/>
                    <a:pt x="280" y="138"/>
                  </a:cubicBezTo>
                  <a:cubicBezTo>
                    <a:pt x="280" y="137"/>
                    <a:pt x="280" y="137"/>
                    <a:pt x="280" y="137"/>
                  </a:cubicBezTo>
                  <a:cubicBezTo>
                    <a:pt x="283" y="137"/>
                    <a:pt x="282" y="138"/>
                    <a:pt x="284" y="139"/>
                  </a:cubicBezTo>
                  <a:cubicBezTo>
                    <a:pt x="284" y="139"/>
                    <a:pt x="284" y="140"/>
                    <a:pt x="283" y="140"/>
                  </a:cubicBezTo>
                  <a:cubicBezTo>
                    <a:pt x="280" y="140"/>
                    <a:pt x="280" y="140"/>
                    <a:pt x="280" y="140"/>
                  </a:cubicBezTo>
                  <a:moveTo>
                    <a:pt x="237" y="126"/>
                  </a:moveTo>
                  <a:cubicBezTo>
                    <a:pt x="237" y="124"/>
                    <a:pt x="237" y="124"/>
                    <a:pt x="237" y="124"/>
                  </a:cubicBezTo>
                  <a:cubicBezTo>
                    <a:pt x="237" y="124"/>
                    <a:pt x="237" y="124"/>
                    <a:pt x="237" y="124"/>
                  </a:cubicBezTo>
                  <a:cubicBezTo>
                    <a:pt x="237" y="124"/>
                    <a:pt x="237" y="124"/>
                    <a:pt x="237" y="124"/>
                  </a:cubicBezTo>
                  <a:cubicBezTo>
                    <a:pt x="239" y="124"/>
                    <a:pt x="239" y="124"/>
                    <a:pt x="239" y="124"/>
                  </a:cubicBezTo>
                  <a:cubicBezTo>
                    <a:pt x="239" y="125"/>
                    <a:pt x="239" y="125"/>
                    <a:pt x="239" y="125"/>
                  </a:cubicBezTo>
                  <a:cubicBezTo>
                    <a:pt x="239" y="125"/>
                    <a:pt x="240" y="125"/>
                    <a:pt x="241" y="125"/>
                  </a:cubicBezTo>
                  <a:cubicBezTo>
                    <a:pt x="241" y="125"/>
                    <a:pt x="242" y="125"/>
                    <a:pt x="243" y="125"/>
                  </a:cubicBezTo>
                  <a:cubicBezTo>
                    <a:pt x="243" y="126"/>
                    <a:pt x="242" y="127"/>
                    <a:pt x="243" y="127"/>
                  </a:cubicBezTo>
                  <a:cubicBezTo>
                    <a:pt x="245" y="127"/>
                    <a:pt x="245" y="127"/>
                    <a:pt x="245" y="127"/>
                  </a:cubicBezTo>
                  <a:cubicBezTo>
                    <a:pt x="245" y="128"/>
                    <a:pt x="245" y="128"/>
                    <a:pt x="246" y="129"/>
                  </a:cubicBezTo>
                  <a:cubicBezTo>
                    <a:pt x="246" y="129"/>
                    <a:pt x="247" y="129"/>
                    <a:pt x="247" y="129"/>
                  </a:cubicBezTo>
                  <a:cubicBezTo>
                    <a:pt x="248" y="130"/>
                    <a:pt x="248" y="130"/>
                    <a:pt x="248" y="130"/>
                  </a:cubicBezTo>
                  <a:cubicBezTo>
                    <a:pt x="248" y="131"/>
                    <a:pt x="248" y="131"/>
                    <a:pt x="248" y="131"/>
                  </a:cubicBezTo>
                  <a:cubicBezTo>
                    <a:pt x="250" y="133"/>
                    <a:pt x="252" y="135"/>
                    <a:pt x="252" y="138"/>
                  </a:cubicBezTo>
                  <a:cubicBezTo>
                    <a:pt x="250" y="137"/>
                    <a:pt x="251" y="137"/>
                    <a:pt x="249" y="137"/>
                  </a:cubicBezTo>
                  <a:cubicBezTo>
                    <a:pt x="249" y="138"/>
                    <a:pt x="249" y="138"/>
                    <a:pt x="250" y="139"/>
                  </a:cubicBezTo>
                  <a:cubicBezTo>
                    <a:pt x="249" y="140"/>
                    <a:pt x="248" y="140"/>
                    <a:pt x="248" y="140"/>
                  </a:cubicBezTo>
                  <a:cubicBezTo>
                    <a:pt x="247" y="140"/>
                    <a:pt x="247" y="140"/>
                    <a:pt x="247" y="140"/>
                  </a:cubicBezTo>
                  <a:cubicBezTo>
                    <a:pt x="247" y="140"/>
                    <a:pt x="246" y="140"/>
                    <a:pt x="246" y="140"/>
                  </a:cubicBezTo>
                  <a:cubicBezTo>
                    <a:pt x="245" y="140"/>
                    <a:pt x="244" y="140"/>
                    <a:pt x="243" y="142"/>
                  </a:cubicBezTo>
                  <a:cubicBezTo>
                    <a:pt x="242" y="141"/>
                    <a:pt x="241" y="141"/>
                    <a:pt x="240" y="141"/>
                  </a:cubicBezTo>
                  <a:cubicBezTo>
                    <a:pt x="240" y="139"/>
                    <a:pt x="240" y="138"/>
                    <a:pt x="239" y="137"/>
                  </a:cubicBezTo>
                  <a:cubicBezTo>
                    <a:pt x="238" y="137"/>
                    <a:pt x="238" y="137"/>
                    <a:pt x="238" y="137"/>
                  </a:cubicBezTo>
                  <a:cubicBezTo>
                    <a:pt x="238" y="136"/>
                    <a:pt x="238" y="136"/>
                    <a:pt x="238" y="136"/>
                  </a:cubicBezTo>
                  <a:cubicBezTo>
                    <a:pt x="237" y="136"/>
                    <a:pt x="237" y="135"/>
                    <a:pt x="236" y="135"/>
                  </a:cubicBezTo>
                  <a:cubicBezTo>
                    <a:pt x="236" y="134"/>
                    <a:pt x="237" y="132"/>
                    <a:pt x="235" y="131"/>
                  </a:cubicBezTo>
                  <a:cubicBezTo>
                    <a:pt x="235" y="130"/>
                    <a:pt x="235" y="130"/>
                    <a:pt x="233" y="130"/>
                  </a:cubicBezTo>
                  <a:cubicBezTo>
                    <a:pt x="233" y="128"/>
                    <a:pt x="233" y="129"/>
                    <a:pt x="232" y="127"/>
                  </a:cubicBezTo>
                  <a:cubicBezTo>
                    <a:pt x="234" y="127"/>
                    <a:pt x="233" y="127"/>
                    <a:pt x="234" y="126"/>
                  </a:cubicBezTo>
                  <a:cubicBezTo>
                    <a:pt x="234" y="125"/>
                    <a:pt x="234" y="125"/>
                    <a:pt x="234" y="125"/>
                  </a:cubicBezTo>
                  <a:cubicBezTo>
                    <a:pt x="235" y="126"/>
                    <a:pt x="236" y="126"/>
                    <a:pt x="237" y="126"/>
                  </a:cubicBezTo>
                  <a:moveTo>
                    <a:pt x="88" y="116"/>
                  </a:moveTo>
                  <a:cubicBezTo>
                    <a:pt x="87" y="116"/>
                    <a:pt x="88" y="116"/>
                    <a:pt x="87" y="116"/>
                  </a:cubicBezTo>
                  <a:cubicBezTo>
                    <a:pt x="88" y="116"/>
                    <a:pt x="88" y="116"/>
                    <a:pt x="88" y="116"/>
                  </a:cubicBezTo>
                  <a:moveTo>
                    <a:pt x="264" y="116"/>
                  </a:moveTo>
                  <a:cubicBezTo>
                    <a:pt x="264" y="115"/>
                    <a:pt x="264" y="115"/>
                    <a:pt x="264" y="115"/>
                  </a:cubicBezTo>
                  <a:cubicBezTo>
                    <a:pt x="266" y="116"/>
                    <a:pt x="269" y="116"/>
                    <a:pt x="271" y="117"/>
                  </a:cubicBezTo>
                  <a:cubicBezTo>
                    <a:pt x="271" y="118"/>
                    <a:pt x="271" y="119"/>
                    <a:pt x="272" y="119"/>
                  </a:cubicBezTo>
                  <a:cubicBezTo>
                    <a:pt x="271" y="119"/>
                    <a:pt x="271" y="119"/>
                    <a:pt x="271" y="119"/>
                  </a:cubicBezTo>
                  <a:cubicBezTo>
                    <a:pt x="271" y="122"/>
                    <a:pt x="271" y="122"/>
                    <a:pt x="271" y="122"/>
                  </a:cubicBezTo>
                  <a:cubicBezTo>
                    <a:pt x="272" y="122"/>
                    <a:pt x="272" y="122"/>
                    <a:pt x="272" y="122"/>
                  </a:cubicBezTo>
                  <a:cubicBezTo>
                    <a:pt x="272" y="124"/>
                    <a:pt x="272" y="124"/>
                    <a:pt x="272" y="124"/>
                  </a:cubicBezTo>
                  <a:cubicBezTo>
                    <a:pt x="273" y="124"/>
                    <a:pt x="273" y="124"/>
                    <a:pt x="273" y="124"/>
                  </a:cubicBezTo>
                  <a:cubicBezTo>
                    <a:pt x="274" y="125"/>
                    <a:pt x="275" y="126"/>
                    <a:pt x="275" y="128"/>
                  </a:cubicBezTo>
                  <a:cubicBezTo>
                    <a:pt x="276" y="128"/>
                    <a:pt x="276" y="128"/>
                    <a:pt x="276" y="128"/>
                  </a:cubicBezTo>
                  <a:cubicBezTo>
                    <a:pt x="276" y="129"/>
                    <a:pt x="275" y="129"/>
                    <a:pt x="275" y="130"/>
                  </a:cubicBezTo>
                  <a:cubicBezTo>
                    <a:pt x="275" y="130"/>
                    <a:pt x="275" y="130"/>
                    <a:pt x="275" y="130"/>
                  </a:cubicBezTo>
                  <a:cubicBezTo>
                    <a:pt x="274" y="132"/>
                    <a:pt x="275" y="132"/>
                    <a:pt x="273" y="133"/>
                  </a:cubicBezTo>
                  <a:cubicBezTo>
                    <a:pt x="273" y="134"/>
                    <a:pt x="273" y="134"/>
                    <a:pt x="273" y="134"/>
                  </a:cubicBezTo>
                  <a:cubicBezTo>
                    <a:pt x="272" y="134"/>
                    <a:pt x="272" y="134"/>
                    <a:pt x="272" y="134"/>
                  </a:cubicBezTo>
                  <a:cubicBezTo>
                    <a:pt x="272" y="133"/>
                    <a:pt x="272" y="133"/>
                    <a:pt x="272" y="133"/>
                  </a:cubicBezTo>
                  <a:cubicBezTo>
                    <a:pt x="272" y="133"/>
                    <a:pt x="272" y="133"/>
                    <a:pt x="272" y="133"/>
                  </a:cubicBezTo>
                  <a:cubicBezTo>
                    <a:pt x="272" y="132"/>
                    <a:pt x="272" y="132"/>
                    <a:pt x="272" y="132"/>
                  </a:cubicBezTo>
                  <a:cubicBezTo>
                    <a:pt x="271" y="132"/>
                    <a:pt x="271" y="132"/>
                    <a:pt x="271" y="132"/>
                  </a:cubicBezTo>
                  <a:cubicBezTo>
                    <a:pt x="270" y="130"/>
                    <a:pt x="269" y="129"/>
                    <a:pt x="268" y="128"/>
                  </a:cubicBezTo>
                  <a:cubicBezTo>
                    <a:pt x="267" y="128"/>
                    <a:pt x="267" y="128"/>
                    <a:pt x="267" y="128"/>
                  </a:cubicBezTo>
                  <a:cubicBezTo>
                    <a:pt x="266" y="128"/>
                    <a:pt x="267" y="127"/>
                    <a:pt x="266" y="126"/>
                  </a:cubicBezTo>
                  <a:cubicBezTo>
                    <a:pt x="265" y="126"/>
                    <a:pt x="265" y="126"/>
                    <a:pt x="265" y="126"/>
                  </a:cubicBezTo>
                  <a:cubicBezTo>
                    <a:pt x="265" y="125"/>
                    <a:pt x="265" y="125"/>
                    <a:pt x="265" y="125"/>
                  </a:cubicBezTo>
                  <a:cubicBezTo>
                    <a:pt x="263" y="125"/>
                    <a:pt x="263" y="125"/>
                    <a:pt x="263" y="125"/>
                  </a:cubicBezTo>
                  <a:cubicBezTo>
                    <a:pt x="263" y="125"/>
                    <a:pt x="263" y="125"/>
                    <a:pt x="263" y="125"/>
                  </a:cubicBezTo>
                  <a:cubicBezTo>
                    <a:pt x="263" y="125"/>
                    <a:pt x="263" y="125"/>
                    <a:pt x="263" y="125"/>
                  </a:cubicBezTo>
                  <a:cubicBezTo>
                    <a:pt x="263" y="123"/>
                    <a:pt x="263" y="123"/>
                    <a:pt x="263" y="123"/>
                  </a:cubicBezTo>
                  <a:cubicBezTo>
                    <a:pt x="264" y="123"/>
                    <a:pt x="265" y="123"/>
                    <a:pt x="266" y="123"/>
                  </a:cubicBezTo>
                  <a:cubicBezTo>
                    <a:pt x="266" y="122"/>
                    <a:pt x="266" y="122"/>
                    <a:pt x="266" y="122"/>
                  </a:cubicBezTo>
                  <a:cubicBezTo>
                    <a:pt x="266" y="122"/>
                    <a:pt x="266" y="122"/>
                    <a:pt x="266" y="122"/>
                  </a:cubicBezTo>
                  <a:cubicBezTo>
                    <a:pt x="266" y="122"/>
                    <a:pt x="266" y="122"/>
                    <a:pt x="266" y="122"/>
                  </a:cubicBezTo>
                  <a:cubicBezTo>
                    <a:pt x="267" y="122"/>
                    <a:pt x="267" y="122"/>
                    <a:pt x="268" y="122"/>
                  </a:cubicBezTo>
                  <a:cubicBezTo>
                    <a:pt x="268" y="122"/>
                    <a:pt x="268" y="122"/>
                    <a:pt x="268" y="122"/>
                  </a:cubicBezTo>
                  <a:cubicBezTo>
                    <a:pt x="269" y="121"/>
                    <a:pt x="269" y="121"/>
                    <a:pt x="269" y="121"/>
                  </a:cubicBezTo>
                  <a:cubicBezTo>
                    <a:pt x="269" y="118"/>
                    <a:pt x="269" y="118"/>
                    <a:pt x="269" y="118"/>
                  </a:cubicBezTo>
                  <a:cubicBezTo>
                    <a:pt x="269" y="118"/>
                    <a:pt x="269" y="118"/>
                    <a:pt x="269" y="118"/>
                  </a:cubicBezTo>
                  <a:cubicBezTo>
                    <a:pt x="269" y="118"/>
                    <a:pt x="269" y="118"/>
                    <a:pt x="269" y="118"/>
                  </a:cubicBezTo>
                  <a:cubicBezTo>
                    <a:pt x="268" y="118"/>
                    <a:pt x="267" y="118"/>
                    <a:pt x="266" y="119"/>
                  </a:cubicBezTo>
                  <a:cubicBezTo>
                    <a:pt x="265" y="118"/>
                    <a:pt x="265" y="118"/>
                    <a:pt x="264" y="118"/>
                  </a:cubicBezTo>
                  <a:cubicBezTo>
                    <a:pt x="264" y="116"/>
                    <a:pt x="264" y="116"/>
                    <a:pt x="264" y="116"/>
                  </a:cubicBezTo>
                  <a:cubicBezTo>
                    <a:pt x="264" y="116"/>
                    <a:pt x="264" y="116"/>
                    <a:pt x="264" y="116"/>
                  </a:cubicBezTo>
                  <a:moveTo>
                    <a:pt x="265" y="109"/>
                  </a:moveTo>
                  <a:cubicBezTo>
                    <a:pt x="264" y="109"/>
                    <a:pt x="263" y="109"/>
                    <a:pt x="262" y="109"/>
                  </a:cubicBezTo>
                  <a:cubicBezTo>
                    <a:pt x="262" y="106"/>
                    <a:pt x="261" y="106"/>
                    <a:pt x="260" y="104"/>
                  </a:cubicBezTo>
                  <a:cubicBezTo>
                    <a:pt x="261" y="104"/>
                    <a:pt x="263" y="104"/>
                    <a:pt x="264" y="105"/>
                  </a:cubicBezTo>
                  <a:cubicBezTo>
                    <a:pt x="264" y="105"/>
                    <a:pt x="264" y="105"/>
                    <a:pt x="264" y="105"/>
                  </a:cubicBezTo>
                  <a:cubicBezTo>
                    <a:pt x="265" y="105"/>
                    <a:pt x="266" y="106"/>
                    <a:pt x="266" y="106"/>
                  </a:cubicBezTo>
                  <a:cubicBezTo>
                    <a:pt x="266" y="107"/>
                    <a:pt x="266" y="107"/>
                    <a:pt x="266" y="107"/>
                  </a:cubicBezTo>
                  <a:cubicBezTo>
                    <a:pt x="267" y="107"/>
                    <a:pt x="267" y="107"/>
                    <a:pt x="268" y="107"/>
                  </a:cubicBezTo>
                  <a:cubicBezTo>
                    <a:pt x="268" y="108"/>
                    <a:pt x="268" y="108"/>
                    <a:pt x="268" y="108"/>
                  </a:cubicBezTo>
                  <a:cubicBezTo>
                    <a:pt x="268" y="109"/>
                    <a:pt x="267" y="109"/>
                    <a:pt x="265" y="109"/>
                  </a:cubicBezTo>
                  <a:moveTo>
                    <a:pt x="130" y="81"/>
                  </a:moveTo>
                  <a:cubicBezTo>
                    <a:pt x="130" y="80"/>
                    <a:pt x="130" y="80"/>
                    <a:pt x="130" y="80"/>
                  </a:cubicBezTo>
                  <a:cubicBezTo>
                    <a:pt x="131" y="80"/>
                    <a:pt x="131" y="80"/>
                    <a:pt x="131" y="80"/>
                  </a:cubicBezTo>
                  <a:cubicBezTo>
                    <a:pt x="131" y="81"/>
                    <a:pt x="131" y="81"/>
                    <a:pt x="131" y="81"/>
                  </a:cubicBezTo>
                  <a:cubicBezTo>
                    <a:pt x="130" y="81"/>
                    <a:pt x="130" y="81"/>
                    <a:pt x="130" y="81"/>
                  </a:cubicBezTo>
                  <a:moveTo>
                    <a:pt x="142" y="68"/>
                  </a:moveTo>
                  <a:cubicBezTo>
                    <a:pt x="141" y="68"/>
                    <a:pt x="141" y="68"/>
                    <a:pt x="141" y="68"/>
                  </a:cubicBezTo>
                  <a:cubicBezTo>
                    <a:pt x="142" y="68"/>
                    <a:pt x="141" y="68"/>
                    <a:pt x="142" y="68"/>
                  </a:cubicBezTo>
                  <a:moveTo>
                    <a:pt x="221" y="16"/>
                  </a:moveTo>
                  <a:cubicBezTo>
                    <a:pt x="219" y="16"/>
                    <a:pt x="219" y="16"/>
                    <a:pt x="219" y="16"/>
                  </a:cubicBezTo>
                  <a:cubicBezTo>
                    <a:pt x="219" y="19"/>
                    <a:pt x="219" y="19"/>
                    <a:pt x="219" y="19"/>
                  </a:cubicBezTo>
                  <a:cubicBezTo>
                    <a:pt x="218" y="19"/>
                    <a:pt x="218" y="19"/>
                    <a:pt x="218" y="19"/>
                  </a:cubicBezTo>
                  <a:cubicBezTo>
                    <a:pt x="218" y="19"/>
                    <a:pt x="218" y="19"/>
                    <a:pt x="218" y="19"/>
                  </a:cubicBezTo>
                  <a:cubicBezTo>
                    <a:pt x="217" y="19"/>
                    <a:pt x="217" y="19"/>
                    <a:pt x="217" y="19"/>
                  </a:cubicBezTo>
                  <a:cubicBezTo>
                    <a:pt x="217" y="21"/>
                    <a:pt x="217" y="21"/>
                    <a:pt x="218" y="22"/>
                  </a:cubicBezTo>
                  <a:cubicBezTo>
                    <a:pt x="217" y="22"/>
                    <a:pt x="216" y="23"/>
                    <a:pt x="216" y="23"/>
                  </a:cubicBezTo>
                  <a:cubicBezTo>
                    <a:pt x="215" y="23"/>
                    <a:pt x="215" y="23"/>
                    <a:pt x="215" y="24"/>
                  </a:cubicBezTo>
                  <a:cubicBezTo>
                    <a:pt x="215" y="26"/>
                    <a:pt x="215" y="26"/>
                    <a:pt x="215" y="26"/>
                  </a:cubicBezTo>
                  <a:cubicBezTo>
                    <a:pt x="213" y="26"/>
                    <a:pt x="212" y="27"/>
                    <a:pt x="212" y="29"/>
                  </a:cubicBezTo>
                  <a:cubicBezTo>
                    <a:pt x="211" y="29"/>
                    <a:pt x="211" y="29"/>
                    <a:pt x="211" y="29"/>
                  </a:cubicBezTo>
                  <a:cubicBezTo>
                    <a:pt x="211" y="28"/>
                    <a:pt x="211" y="27"/>
                    <a:pt x="212" y="26"/>
                  </a:cubicBezTo>
                  <a:cubicBezTo>
                    <a:pt x="212" y="26"/>
                    <a:pt x="211" y="26"/>
                    <a:pt x="211" y="25"/>
                  </a:cubicBezTo>
                  <a:cubicBezTo>
                    <a:pt x="212" y="25"/>
                    <a:pt x="212" y="25"/>
                    <a:pt x="212" y="25"/>
                  </a:cubicBezTo>
                  <a:cubicBezTo>
                    <a:pt x="212" y="24"/>
                    <a:pt x="212" y="24"/>
                    <a:pt x="212" y="24"/>
                  </a:cubicBezTo>
                  <a:cubicBezTo>
                    <a:pt x="213" y="23"/>
                    <a:pt x="213" y="23"/>
                    <a:pt x="213" y="23"/>
                  </a:cubicBezTo>
                  <a:cubicBezTo>
                    <a:pt x="213" y="22"/>
                    <a:pt x="213" y="22"/>
                    <a:pt x="213" y="22"/>
                  </a:cubicBezTo>
                  <a:cubicBezTo>
                    <a:pt x="213" y="22"/>
                    <a:pt x="213" y="22"/>
                    <a:pt x="213" y="22"/>
                  </a:cubicBezTo>
                  <a:cubicBezTo>
                    <a:pt x="213" y="21"/>
                    <a:pt x="213" y="21"/>
                    <a:pt x="213" y="20"/>
                  </a:cubicBezTo>
                  <a:cubicBezTo>
                    <a:pt x="212" y="20"/>
                    <a:pt x="212" y="20"/>
                    <a:pt x="212" y="20"/>
                  </a:cubicBezTo>
                  <a:cubicBezTo>
                    <a:pt x="212" y="22"/>
                    <a:pt x="212" y="22"/>
                    <a:pt x="212" y="22"/>
                  </a:cubicBezTo>
                  <a:cubicBezTo>
                    <a:pt x="210" y="22"/>
                    <a:pt x="210" y="22"/>
                    <a:pt x="210" y="22"/>
                  </a:cubicBezTo>
                  <a:cubicBezTo>
                    <a:pt x="210" y="23"/>
                    <a:pt x="210" y="23"/>
                    <a:pt x="209" y="24"/>
                  </a:cubicBezTo>
                  <a:cubicBezTo>
                    <a:pt x="208" y="24"/>
                    <a:pt x="208" y="24"/>
                    <a:pt x="208" y="24"/>
                  </a:cubicBezTo>
                  <a:cubicBezTo>
                    <a:pt x="208" y="25"/>
                    <a:pt x="207" y="28"/>
                    <a:pt x="206" y="28"/>
                  </a:cubicBezTo>
                  <a:cubicBezTo>
                    <a:pt x="205" y="28"/>
                    <a:pt x="205" y="28"/>
                    <a:pt x="205" y="28"/>
                  </a:cubicBezTo>
                  <a:cubicBezTo>
                    <a:pt x="205" y="29"/>
                    <a:pt x="205" y="29"/>
                    <a:pt x="205" y="29"/>
                  </a:cubicBezTo>
                  <a:cubicBezTo>
                    <a:pt x="204" y="29"/>
                    <a:pt x="204" y="29"/>
                    <a:pt x="204" y="29"/>
                  </a:cubicBezTo>
                  <a:cubicBezTo>
                    <a:pt x="204" y="30"/>
                    <a:pt x="204" y="31"/>
                    <a:pt x="204" y="32"/>
                  </a:cubicBezTo>
                  <a:cubicBezTo>
                    <a:pt x="203" y="32"/>
                    <a:pt x="203" y="32"/>
                    <a:pt x="203" y="32"/>
                  </a:cubicBezTo>
                  <a:cubicBezTo>
                    <a:pt x="203" y="33"/>
                    <a:pt x="203" y="33"/>
                    <a:pt x="202" y="34"/>
                  </a:cubicBezTo>
                  <a:cubicBezTo>
                    <a:pt x="201" y="34"/>
                    <a:pt x="202" y="34"/>
                    <a:pt x="201" y="34"/>
                  </a:cubicBezTo>
                  <a:cubicBezTo>
                    <a:pt x="201" y="34"/>
                    <a:pt x="201" y="34"/>
                    <a:pt x="201" y="34"/>
                  </a:cubicBezTo>
                  <a:cubicBezTo>
                    <a:pt x="202" y="32"/>
                    <a:pt x="202" y="30"/>
                    <a:pt x="202" y="28"/>
                  </a:cubicBezTo>
                  <a:cubicBezTo>
                    <a:pt x="204" y="28"/>
                    <a:pt x="204" y="27"/>
                    <a:pt x="205" y="26"/>
                  </a:cubicBezTo>
                  <a:cubicBezTo>
                    <a:pt x="205" y="25"/>
                    <a:pt x="206" y="24"/>
                    <a:pt x="206" y="24"/>
                  </a:cubicBezTo>
                  <a:cubicBezTo>
                    <a:pt x="205" y="24"/>
                    <a:pt x="205" y="24"/>
                    <a:pt x="205" y="24"/>
                  </a:cubicBezTo>
                  <a:cubicBezTo>
                    <a:pt x="205" y="23"/>
                    <a:pt x="205" y="23"/>
                    <a:pt x="205" y="23"/>
                  </a:cubicBezTo>
                  <a:cubicBezTo>
                    <a:pt x="205" y="23"/>
                    <a:pt x="205" y="24"/>
                    <a:pt x="203" y="24"/>
                  </a:cubicBezTo>
                  <a:cubicBezTo>
                    <a:pt x="203" y="22"/>
                    <a:pt x="203" y="22"/>
                    <a:pt x="203" y="22"/>
                  </a:cubicBezTo>
                  <a:cubicBezTo>
                    <a:pt x="202" y="22"/>
                    <a:pt x="202" y="22"/>
                    <a:pt x="202" y="22"/>
                  </a:cubicBezTo>
                  <a:cubicBezTo>
                    <a:pt x="202" y="23"/>
                    <a:pt x="202" y="23"/>
                    <a:pt x="202" y="23"/>
                  </a:cubicBezTo>
                  <a:cubicBezTo>
                    <a:pt x="201" y="23"/>
                    <a:pt x="201" y="23"/>
                    <a:pt x="201" y="23"/>
                  </a:cubicBezTo>
                  <a:cubicBezTo>
                    <a:pt x="201" y="23"/>
                    <a:pt x="200" y="22"/>
                    <a:pt x="200" y="22"/>
                  </a:cubicBezTo>
                  <a:cubicBezTo>
                    <a:pt x="199" y="21"/>
                    <a:pt x="199" y="21"/>
                    <a:pt x="198" y="21"/>
                  </a:cubicBezTo>
                  <a:cubicBezTo>
                    <a:pt x="197" y="22"/>
                    <a:pt x="197" y="25"/>
                    <a:pt x="198" y="26"/>
                  </a:cubicBezTo>
                  <a:cubicBezTo>
                    <a:pt x="198" y="26"/>
                    <a:pt x="198" y="26"/>
                    <a:pt x="198" y="26"/>
                  </a:cubicBezTo>
                  <a:cubicBezTo>
                    <a:pt x="196" y="26"/>
                    <a:pt x="196" y="26"/>
                    <a:pt x="196" y="26"/>
                  </a:cubicBezTo>
                  <a:cubicBezTo>
                    <a:pt x="196" y="25"/>
                    <a:pt x="196" y="24"/>
                    <a:pt x="195" y="24"/>
                  </a:cubicBezTo>
                  <a:cubicBezTo>
                    <a:pt x="193" y="24"/>
                    <a:pt x="193" y="24"/>
                    <a:pt x="193" y="24"/>
                  </a:cubicBezTo>
                  <a:cubicBezTo>
                    <a:pt x="193" y="24"/>
                    <a:pt x="194" y="25"/>
                    <a:pt x="194" y="25"/>
                  </a:cubicBezTo>
                  <a:cubicBezTo>
                    <a:pt x="193" y="25"/>
                    <a:pt x="193" y="25"/>
                    <a:pt x="193" y="25"/>
                  </a:cubicBezTo>
                  <a:cubicBezTo>
                    <a:pt x="193" y="26"/>
                    <a:pt x="193" y="26"/>
                    <a:pt x="193" y="26"/>
                  </a:cubicBezTo>
                  <a:cubicBezTo>
                    <a:pt x="192" y="27"/>
                    <a:pt x="192" y="27"/>
                    <a:pt x="192" y="27"/>
                  </a:cubicBezTo>
                  <a:cubicBezTo>
                    <a:pt x="192" y="27"/>
                    <a:pt x="192" y="27"/>
                    <a:pt x="192" y="27"/>
                  </a:cubicBezTo>
                  <a:cubicBezTo>
                    <a:pt x="191" y="28"/>
                    <a:pt x="191" y="28"/>
                    <a:pt x="190" y="28"/>
                  </a:cubicBezTo>
                  <a:cubicBezTo>
                    <a:pt x="190" y="29"/>
                    <a:pt x="190" y="29"/>
                    <a:pt x="190" y="29"/>
                  </a:cubicBezTo>
                  <a:cubicBezTo>
                    <a:pt x="189" y="29"/>
                    <a:pt x="189" y="29"/>
                    <a:pt x="189" y="29"/>
                  </a:cubicBezTo>
                  <a:cubicBezTo>
                    <a:pt x="189" y="29"/>
                    <a:pt x="189" y="29"/>
                    <a:pt x="189" y="29"/>
                  </a:cubicBezTo>
                  <a:cubicBezTo>
                    <a:pt x="188" y="29"/>
                    <a:pt x="188" y="29"/>
                    <a:pt x="188" y="29"/>
                  </a:cubicBezTo>
                  <a:cubicBezTo>
                    <a:pt x="188" y="29"/>
                    <a:pt x="188" y="29"/>
                    <a:pt x="188" y="29"/>
                  </a:cubicBezTo>
                  <a:cubicBezTo>
                    <a:pt x="188" y="31"/>
                    <a:pt x="188" y="31"/>
                    <a:pt x="188" y="31"/>
                  </a:cubicBezTo>
                  <a:cubicBezTo>
                    <a:pt x="187" y="31"/>
                    <a:pt x="187" y="31"/>
                    <a:pt x="187" y="31"/>
                  </a:cubicBezTo>
                  <a:cubicBezTo>
                    <a:pt x="187" y="31"/>
                    <a:pt x="187" y="31"/>
                    <a:pt x="187" y="31"/>
                  </a:cubicBezTo>
                  <a:cubicBezTo>
                    <a:pt x="187" y="31"/>
                    <a:pt x="187" y="31"/>
                    <a:pt x="187" y="31"/>
                  </a:cubicBezTo>
                  <a:cubicBezTo>
                    <a:pt x="187" y="31"/>
                    <a:pt x="187" y="31"/>
                    <a:pt x="187" y="31"/>
                  </a:cubicBezTo>
                  <a:cubicBezTo>
                    <a:pt x="184" y="31"/>
                    <a:pt x="184" y="30"/>
                    <a:pt x="182" y="29"/>
                  </a:cubicBezTo>
                  <a:cubicBezTo>
                    <a:pt x="182" y="27"/>
                    <a:pt x="182" y="27"/>
                    <a:pt x="182" y="27"/>
                  </a:cubicBezTo>
                  <a:cubicBezTo>
                    <a:pt x="181" y="28"/>
                    <a:pt x="181" y="28"/>
                    <a:pt x="180" y="28"/>
                  </a:cubicBezTo>
                  <a:cubicBezTo>
                    <a:pt x="180" y="27"/>
                    <a:pt x="180" y="27"/>
                    <a:pt x="179" y="26"/>
                  </a:cubicBezTo>
                  <a:cubicBezTo>
                    <a:pt x="179" y="26"/>
                    <a:pt x="178" y="26"/>
                    <a:pt x="177" y="26"/>
                  </a:cubicBezTo>
                  <a:cubicBezTo>
                    <a:pt x="177" y="26"/>
                    <a:pt x="177" y="27"/>
                    <a:pt x="177" y="27"/>
                  </a:cubicBezTo>
                  <a:cubicBezTo>
                    <a:pt x="174" y="27"/>
                    <a:pt x="174" y="27"/>
                    <a:pt x="174" y="27"/>
                  </a:cubicBezTo>
                  <a:cubicBezTo>
                    <a:pt x="174" y="29"/>
                    <a:pt x="174" y="29"/>
                    <a:pt x="175" y="29"/>
                  </a:cubicBezTo>
                  <a:cubicBezTo>
                    <a:pt x="175" y="30"/>
                    <a:pt x="175" y="30"/>
                    <a:pt x="175" y="30"/>
                  </a:cubicBezTo>
                  <a:cubicBezTo>
                    <a:pt x="176" y="29"/>
                    <a:pt x="176" y="29"/>
                    <a:pt x="177" y="29"/>
                  </a:cubicBezTo>
                  <a:cubicBezTo>
                    <a:pt x="178" y="30"/>
                    <a:pt x="179" y="32"/>
                    <a:pt x="179" y="34"/>
                  </a:cubicBezTo>
                  <a:cubicBezTo>
                    <a:pt x="177" y="33"/>
                    <a:pt x="177" y="32"/>
                    <a:pt x="175" y="31"/>
                  </a:cubicBezTo>
                  <a:cubicBezTo>
                    <a:pt x="174" y="31"/>
                    <a:pt x="175" y="31"/>
                    <a:pt x="174" y="31"/>
                  </a:cubicBezTo>
                  <a:cubicBezTo>
                    <a:pt x="174" y="31"/>
                    <a:pt x="174" y="31"/>
                    <a:pt x="174" y="31"/>
                  </a:cubicBezTo>
                  <a:cubicBezTo>
                    <a:pt x="173" y="31"/>
                    <a:pt x="173" y="31"/>
                    <a:pt x="173" y="31"/>
                  </a:cubicBezTo>
                  <a:cubicBezTo>
                    <a:pt x="174" y="32"/>
                    <a:pt x="174" y="33"/>
                    <a:pt x="175" y="33"/>
                  </a:cubicBezTo>
                  <a:cubicBezTo>
                    <a:pt x="175" y="34"/>
                    <a:pt x="174" y="35"/>
                    <a:pt x="174" y="35"/>
                  </a:cubicBezTo>
                  <a:cubicBezTo>
                    <a:pt x="172" y="35"/>
                    <a:pt x="172" y="35"/>
                    <a:pt x="172" y="35"/>
                  </a:cubicBezTo>
                  <a:cubicBezTo>
                    <a:pt x="172" y="35"/>
                    <a:pt x="172" y="35"/>
                    <a:pt x="172" y="35"/>
                  </a:cubicBezTo>
                  <a:cubicBezTo>
                    <a:pt x="172" y="35"/>
                    <a:pt x="172" y="35"/>
                    <a:pt x="172" y="35"/>
                  </a:cubicBezTo>
                  <a:cubicBezTo>
                    <a:pt x="172" y="34"/>
                    <a:pt x="172" y="32"/>
                    <a:pt x="172" y="31"/>
                  </a:cubicBezTo>
                  <a:cubicBezTo>
                    <a:pt x="172" y="31"/>
                    <a:pt x="172" y="31"/>
                    <a:pt x="172" y="31"/>
                  </a:cubicBezTo>
                  <a:cubicBezTo>
                    <a:pt x="172" y="32"/>
                    <a:pt x="172" y="32"/>
                    <a:pt x="172" y="32"/>
                  </a:cubicBezTo>
                  <a:cubicBezTo>
                    <a:pt x="170" y="33"/>
                    <a:pt x="172" y="33"/>
                    <a:pt x="171" y="34"/>
                  </a:cubicBezTo>
                  <a:cubicBezTo>
                    <a:pt x="170" y="35"/>
                    <a:pt x="170" y="35"/>
                    <a:pt x="169" y="35"/>
                  </a:cubicBezTo>
                  <a:cubicBezTo>
                    <a:pt x="169" y="36"/>
                    <a:pt x="169" y="36"/>
                    <a:pt x="169" y="36"/>
                  </a:cubicBezTo>
                  <a:cubicBezTo>
                    <a:pt x="168" y="35"/>
                    <a:pt x="169" y="34"/>
                    <a:pt x="169" y="32"/>
                  </a:cubicBezTo>
                  <a:cubicBezTo>
                    <a:pt x="169" y="32"/>
                    <a:pt x="168" y="32"/>
                    <a:pt x="168" y="32"/>
                  </a:cubicBezTo>
                  <a:cubicBezTo>
                    <a:pt x="168" y="33"/>
                    <a:pt x="168" y="33"/>
                    <a:pt x="168" y="33"/>
                  </a:cubicBezTo>
                  <a:cubicBezTo>
                    <a:pt x="167" y="33"/>
                    <a:pt x="167" y="33"/>
                    <a:pt x="167" y="33"/>
                  </a:cubicBezTo>
                  <a:cubicBezTo>
                    <a:pt x="167" y="35"/>
                    <a:pt x="167" y="35"/>
                    <a:pt x="167" y="35"/>
                  </a:cubicBezTo>
                  <a:cubicBezTo>
                    <a:pt x="165" y="35"/>
                    <a:pt x="165" y="36"/>
                    <a:pt x="163" y="37"/>
                  </a:cubicBezTo>
                  <a:cubicBezTo>
                    <a:pt x="163" y="36"/>
                    <a:pt x="163" y="35"/>
                    <a:pt x="163" y="34"/>
                  </a:cubicBezTo>
                  <a:cubicBezTo>
                    <a:pt x="162" y="34"/>
                    <a:pt x="162" y="34"/>
                    <a:pt x="162" y="34"/>
                  </a:cubicBezTo>
                  <a:cubicBezTo>
                    <a:pt x="162" y="34"/>
                    <a:pt x="162" y="34"/>
                    <a:pt x="162" y="34"/>
                  </a:cubicBezTo>
                  <a:cubicBezTo>
                    <a:pt x="161" y="34"/>
                    <a:pt x="161" y="34"/>
                    <a:pt x="161" y="34"/>
                  </a:cubicBezTo>
                  <a:cubicBezTo>
                    <a:pt x="160" y="35"/>
                    <a:pt x="160" y="35"/>
                    <a:pt x="160" y="36"/>
                  </a:cubicBezTo>
                  <a:cubicBezTo>
                    <a:pt x="160" y="36"/>
                    <a:pt x="160" y="36"/>
                    <a:pt x="160" y="36"/>
                  </a:cubicBezTo>
                  <a:cubicBezTo>
                    <a:pt x="160" y="37"/>
                    <a:pt x="159" y="38"/>
                    <a:pt x="161" y="38"/>
                  </a:cubicBezTo>
                  <a:cubicBezTo>
                    <a:pt x="161" y="42"/>
                    <a:pt x="161" y="42"/>
                    <a:pt x="161" y="42"/>
                  </a:cubicBezTo>
                  <a:cubicBezTo>
                    <a:pt x="161" y="42"/>
                    <a:pt x="161" y="42"/>
                    <a:pt x="161" y="42"/>
                  </a:cubicBezTo>
                  <a:cubicBezTo>
                    <a:pt x="161" y="40"/>
                    <a:pt x="161" y="40"/>
                    <a:pt x="161" y="40"/>
                  </a:cubicBezTo>
                  <a:cubicBezTo>
                    <a:pt x="160" y="40"/>
                    <a:pt x="160" y="40"/>
                    <a:pt x="160" y="40"/>
                  </a:cubicBezTo>
                  <a:cubicBezTo>
                    <a:pt x="159" y="40"/>
                    <a:pt x="159" y="39"/>
                    <a:pt x="158" y="39"/>
                  </a:cubicBezTo>
                  <a:cubicBezTo>
                    <a:pt x="158" y="39"/>
                    <a:pt x="158" y="39"/>
                    <a:pt x="158" y="39"/>
                  </a:cubicBezTo>
                  <a:cubicBezTo>
                    <a:pt x="157" y="39"/>
                    <a:pt x="157" y="39"/>
                    <a:pt x="157" y="39"/>
                  </a:cubicBezTo>
                  <a:cubicBezTo>
                    <a:pt x="158" y="39"/>
                    <a:pt x="158" y="40"/>
                    <a:pt x="159" y="40"/>
                  </a:cubicBezTo>
                  <a:cubicBezTo>
                    <a:pt x="159" y="41"/>
                    <a:pt x="159" y="41"/>
                    <a:pt x="158" y="41"/>
                  </a:cubicBezTo>
                  <a:cubicBezTo>
                    <a:pt x="158" y="42"/>
                    <a:pt x="158" y="42"/>
                    <a:pt x="158" y="42"/>
                  </a:cubicBezTo>
                  <a:cubicBezTo>
                    <a:pt x="157" y="42"/>
                    <a:pt x="157" y="41"/>
                    <a:pt x="156" y="41"/>
                  </a:cubicBezTo>
                  <a:cubicBezTo>
                    <a:pt x="156" y="40"/>
                    <a:pt x="156" y="41"/>
                    <a:pt x="155" y="40"/>
                  </a:cubicBezTo>
                  <a:cubicBezTo>
                    <a:pt x="155" y="40"/>
                    <a:pt x="155" y="40"/>
                    <a:pt x="155" y="40"/>
                  </a:cubicBezTo>
                  <a:cubicBezTo>
                    <a:pt x="155" y="40"/>
                    <a:pt x="155" y="40"/>
                    <a:pt x="155" y="40"/>
                  </a:cubicBezTo>
                  <a:cubicBezTo>
                    <a:pt x="155" y="41"/>
                    <a:pt x="154" y="42"/>
                    <a:pt x="154" y="44"/>
                  </a:cubicBezTo>
                  <a:cubicBezTo>
                    <a:pt x="153" y="44"/>
                    <a:pt x="153" y="44"/>
                    <a:pt x="153" y="44"/>
                  </a:cubicBezTo>
                  <a:cubicBezTo>
                    <a:pt x="153" y="44"/>
                    <a:pt x="153" y="45"/>
                    <a:pt x="152" y="46"/>
                  </a:cubicBezTo>
                  <a:cubicBezTo>
                    <a:pt x="152" y="46"/>
                    <a:pt x="152" y="46"/>
                    <a:pt x="152" y="46"/>
                  </a:cubicBezTo>
                  <a:cubicBezTo>
                    <a:pt x="152" y="48"/>
                    <a:pt x="152" y="48"/>
                    <a:pt x="152" y="48"/>
                  </a:cubicBezTo>
                  <a:cubicBezTo>
                    <a:pt x="151" y="48"/>
                    <a:pt x="151" y="48"/>
                    <a:pt x="151" y="48"/>
                  </a:cubicBezTo>
                  <a:cubicBezTo>
                    <a:pt x="151" y="49"/>
                    <a:pt x="151" y="50"/>
                    <a:pt x="151" y="50"/>
                  </a:cubicBezTo>
                  <a:cubicBezTo>
                    <a:pt x="151" y="50"/>
                    <a:pt x="151" y="51"/>
                    <a:pt x="151" y="52"/>
                  </a:cubicBezTo>
                  <a:cubicBezTo>
                    <a:pt x="150" y="52"/>
                    <a:pt x="150" y="52"/>
                    <a:pt x="149" y="52"/>
                  </a:cubicBezTo>
                  <a:cubicBezTo>
                    <a:pt x="149" y="53"/>
                    <a:pt x="149" y="53"/>
                    <a:pt x="149" y="53"/>
                  </a:cubicBezTo>
                  <a:cubicBezTo>
                    <a:pt x="148" y="53"/>
                    <a:pt x="148" y="53"/>
                    <a:pt x="148" y="53"/>
                  </a:cubicBezTo>
                  <a:cubicBezTo>
                    <a:pt x="148" y="53"/>
                    <a:pt x="148" y="53"/>
                    <a:pt x="148" y="53"/>
                  </a:cubicBezTo>
                  <a:cubicBezTo>
                    <a:pt x="145" y="53"/>
                    <a:pt x="145" y="53"/>
                    <a:pt x="145" y="53"/>
                  </a:cubicBezTo>
                  <a:cubicBezTo>
                    <a:pt x="145" y="53"/>
                    <a:pt x="145" y="54"/>
                    <a:pt x="145" y="54"/>
                  </a:cubicBezTo>
                  <a:cubicBezTo>
                    <a:pt x="144" y="54"/>
                    <a:pt x="144" y="54"/>
                    <a:pt x="144" y="54"/>
                  </a:cubicBezTo>
                  <a:cubicBezTo>
                    <a:pt x="144" y="56"/>
                    <a:pt x="144" y="56"/>
                    <a:pt x="144" y="56"/>
                  </a:cubicBezTo>
                  <a:cubicBezTo>
                    <a:pt x="144" y="56"/>
                    <a:pt x="145" y="56"/>
                    <a:pt x="145" y="56"/>
                  </a:cubicBezTo>
                  <a:cubicBezTo>
                    <a:pt x="147" y="56"/>
                    <a:pt x="148" y="56"/>
                    <a:pt x="149" y="54"/>
                  </a:cubicBezTo>
                  <a:cubicBezTo>
                    <a:pt x="150" y="55"/>
                    <a:pt x="150" y="55"/>
                    <a:pt x="151" y="55"/>
                  </a:cubicBezTo>
                  <a:cubicBezTo>
                    <a:pt x="150" y="56"/>
                    <a:pt x="150" y="56"/>
                    <a:pt x="150" y="56"/>
                  </a:cubicBezTo>
                  <a:cubicBezTo>
                    <a:pt x="145" y="58"/>
                    <a:pt x="146" y="55"/>
                    <a:pt x="146" y="61"/>
                  </a:cubicBezTo>
                  <a:cubicBezTo>
                    <a:pt x="146" y="61"/>
                    <a:pt x="146" y="61"/>
                    <a:pt x="146" y="61"/>
                  </a:cubicBezTo>
                  <a:cubicBezTo>
                    <a:pt x="145" y="60"/>
                    <a:pt x="144" y="59"/>
                    <a:pt x="144" y="58"/>
                  </a:cubicBezTo>
                  <a:cubicBezTo>
                    <a:pt x="143" y="58"/>
                    <a:pt x="142" y="58"/>
                    <a:pt x="142" y="58"/>
                  </a:cubicBezTo>
                  <a:cubicBezTo>
                    <a:pt x="141" y="58"/>
                    <a:pt x="140" y="58"/>
                    <a:pt x="140" y="59"/>
                  </a:cubicBezTo>
                  <a:cubicBezTo>
                    <a:pt x="140" y="59"/>
                    <a:pt x="141" y="59"/>
                    <a:pt x="141" y="59"/>
                  </a:cubicBezTo>
                  <a:cubicBezTo>
                    <a:pt x="141" y="59"/>
                    <a:pt x="141" y="59"/>
                    <a:pt x="141" y="59"/>
                  </a:cubicBezTo>
                  <a:cubicBezTo>
                    <a:pt x="142" y="59"/>
                    <a:pt x="142" y="59"/>
                    <a:pt x="142" y="59"/>
                  </a:cubicBezTo>
                  <a:cubicBezTo>
                    <a:pt x="142" y="60"/>
                    <a:pt x="142" y="60"/>
                    <a:pt x="142" y="60"/>
                  </a:cubicBezTo>
                  <a:cubicBezTo>
                    <a:pt x="141" y="60"/>
                    <a:pt x="141" y="60"/>
                    <a:pt x="141" y="60"/>
                  </a:cubicBezTo>
                  <a:cubicBezTo>
                    <a:pt x="141" y="62"/>
                    <a:pt x="141" y="62"/>
                    <a:pt x="141" y="62"/>
                  </a:cubicBezTo>
                  <a:cubicBezTo>
                    <a:pt x="142" y="62"/>
                    <a:pt x="142" y="61"/>
                    <a:pt x="143" y="61"/>
                  </a:cubicBezTo>
                  <a:cubicBezTo>
                    <a:pt x="143" y="63"/>
                    <a:pt x="143" y="63"/>
                    <a:pt x="142" y="64"/>
                  </a:cubicBezTo>
                  <a:cubicBezTo>
                    <a:pt x="144" y="64"/>
                    <a:pt x="144" y="64"/>
                    <a:pt x="144" y="64"/>
                  </a:cubicBezTo>
                  <a:cubicBezTo>
                    <a:pt x="144" y="66"/>
                    <a:pt x="144" y="66"/>
                    <a:pt x="144" y="66"/>
                  </a:cubicBezTo>
                  <a:cubicBezTo>
                    <a:pt x="139" y="66"/>
                    <a:pt x="139" y="66"/>
                    <a:pt x="139" y="66"/>
                  </a:cubicBezTo>
                  <a:cubicBezTo>
                    <a:pt x="139" y="67"/>
                    <a:pt x="139" y="67"/>
                    <a:pt x="138" y="67"/>
                  </a:cubicBezTo>
                  <a:cubicBezTo>
                    <a:pt x="139" y="68"/>
                    <a:pt x="139" y="68"/>
                    <a:pt x="140" y="69"/>
                  </a:cubicBezTo>
                  <a:cubicBezTo>
                    <a:pt x="139" y="70"/>
                    <a:pt x="139" y="70"/>
                    <a:pt x="139" y="70"/>
                  </a:cubicBezTo>
                  <a:cubicBezTo>
                    <a:pt x="139" y="70"/>
                    <a:pt x="138" y="70"/>
                    <a:pt x="138" y="70"/>
                  </a:cubicBezTo>
                  <a:cubicBezTo>
                    <a:pt x="138" y="70"/>
                    <a:pt x="138" y="70"/>
                    <a:pt x="138" y="70"/>
                  </a:cubicBezTo>
                  <a:cubicBezTo>
                    <a:pt x="138" y="70"/>
                    <a:pt x="137" y="70"/>
                    <a:pt x="137" y="70"/>
                  </a:cubicBezTo>
                  <a:cubicBezTo>
                    <a:pt x="137" y="70"/>
                    <a:pt x="137" y="71"/>
                    <a:pt x="136" y="72"/>
                  </a:cubicBezTo>
                  <a:cubicBezTo>
                    <a:pt x="136" y="72"/>
                    <a:pt x="136" y="72"/>
                    <a:pt x="136" y="72"/>
                  </a:cubicBezTo>
                  <a:cubicBezTo>
                    <a:pt x="135" y="72"/>
                    <a:pt x="135" y="72"/>
                    <a:pt x="134" y="72"/>
                  </a:cubicBezTo>
                  <a:cubicBezTo>
                    <a:pt x="134" y="72"/>
                    <a:pt x="134" y="72"/>
                    <a:pt x="134" y="72"/>
                  </a:cubicBezTo>
                  <a:cubicBezTo>
                    <a:pt x="132" y="72"/>
                    <a:pt x="132" y="72"/>
                    <a:pt x="132" y="72"/>
                  </a:cubicBezTo>
                  <a:cubicBezTo>
                    <a:pt x="132" y="74"/>
                    <a:pt x="132" y="74"/>
                    <a:pt x="132" y="74"/>
                  </a:cubicBezTo>
                  <a:cubicBezTo>
                    <a:pt x="132" y="74"/>
                    <a:pt x="132" y="74"/>
                    <a:pt x="132" y="74"/>
                  </a:cubicBezTo>
                  <a:cubicBezTo>
                    <a:pt x="132" y="74"/>
                    <a:pt x="132" y="74"/>
                    <a:pt x="132" y="74"/>
                  </a:cubicBezTo>
                  <a:cubicBezTo>
                    <a:pt x="131" y="74"/>
                    <a:pt x="131" y="74"/>
                    <a:pt x="131" y="74"/>
                  </a:cubicBezTo>
                  <a:cubicBezTo>
                    <a:pt x="130" y="75"/>
                    <a:pt x="130" y="75"/>
                    <a:pt x="130" y="75"/>
                  </a:cubicBezTo>
                  <a:cubicBezTo>
                    <a:pt x="128" y="75"/>
                    <a:pt x="128" y="75"/>
                    <a:pt x="128" y="75"/>
                  </a:cubicBezTo>
                  <a:cubicBezTo>
                    <a:pt x="128" y="75"/>
                    <a:pt x="127" y="76"/>
                    <a:pt x="127" y="76"/>
                  </a:cubicBezTo>
                  <a:cubicBezTo>
                    <a:pt x="127" y="78"/>
                    <a:pt x="127" y="78"/>
                    <a:pt x="127" y="78"/>
                  </a:cubicBezTo>
                  <a:cubicBezTo>
                    <a:pt x="128" y="78"/>
                    <a:pt x="128" y="78"/>
                    <a:pt x="128" y="78"/>
                  </a:cubicBezTo>
                  <a:cubicBezTo>
                    <a:pt x="128" y="79"/>
                    <a:pt x="128" y="79"/>
                    <a:pt x="128" y="79"/>
                  </a:cubicBezTo>
                  <a:cubicBezTo>
                    <a:pt x="127" y="79"/>
                    <a:pt x="127" y="79"/>
                    <a:pt x="127" y="79"/>
                  </a:cubicBezTo>
                  <a:cubicBezTo>
                    <a:pt x="127" y="80"/>
                    <a:pt x="127" y="80"/>
                    <a:pt x="127" y="80"/>
                  </a:cubicBezTo>
                  <a:cubicBezTo>
                    <a:pt x="128" y="80"/>
                    <a:pt x="128" y="80"/>
                    <a:pt x="128" y="80"/>
                  </a:cubicBezTo>
                  <a:cubicBezTo>
                    <a:pt x="127" y="81"/>
                    <a:pt x="127" y="80"/>
                    <a:pt x="128" y="82"/>
                  </a:cubicBezTo>
                  <a:cubicBezTo>
                    <a:pt x="127" y="82"/>
                    <a:pt x="127" y="83"/>
                    <a:pt x="126" y="83"/>
                  </a:cubicBezTo>
                  <a:cubicBezTo>
                    <a:pt x="126" y="83"/>
                    <a:pt x="126" y="83"/>
                    <a:pt x="126" y="83"/>
                  </a:cubicBezTo>
                  <a:cubicBezTo>
                    <a:pt x="126" y="84"/>
                    <a:pt x="126" y="84"/>
                    <a:pt x="125" y="84"/>
                  </a:cubicBezTo>
                  <a:cubicBezTo>
                    <a:pt x="125" y="84"/>
                    <a:pt x="125" y="84"/>
                    <a:pt x="125" y="84"/>
                  </a:cubicBezTo>
                  <a:cubicBezTo>
                    <a:pt x="125" y="84"/>
                    <a:pt x="125" y="84"/>
                    <a:pt x="125" y="84"/>
                  </a:cubicBezTo>
                  <a:cubicBezTo>
                    <a:pt x="125" y="84"/>
                    <a:pt x="125" y="84"/>
                    <a:pt x="124" y="85"/>
                  </a:cubicBezTo>
                  <a:cubicBezTo>
                    <a:pt x="122" y="85"/>
                    <a:pt x="122" y="85"/>
                    <a:pt x="122" y="85"/>
                  </a:cubicBezTo>
                  <a:cubicBezTo>
                    <a:pt x="122" y="86"/>
                    <a:pt x="122" y="86"/>
                    <a:pt x="122" y="86"/>
                  </a:cubicBezTo>
                  <a:cubicBezTo>
                    <a:pt x="119" y="86"/>
                    <a:pt x="119" y="87"/>
                    <a:pt x="117" y="88"/>
                  </a:cubicBezTo>
                  <a:cubicBezTo>
                    <a:pt x="118" y="89"/>
                    <a:pt x="118" y="90"/>
                    <a:pt x="119" y="90"/>
                  </a:cubicBezTo>
                  <a:cubicBezTo>
                    <a:pt x="118" y="91"/>
                    <a:pt x="119" y="91"/>
                    <a:pt x="118" y="92"/>
                  </a:cubicBezTo>
                  <a:cubicBezTo>
                    <a:pt x="118" y="92"/>
                    <a:pt x="117" y="92"/>
                    <a:pt x="117" y="92"/>
                  </a:cubicBezTo>
                  <a:cubicBezTo>
                    <a:pt x="116" y="92"/>
                    <a:pt x="115" y="91"/>
                    <a:pt x="114" y="91"/>
                  </a:cubicBezTo>
                  <a:cubicBezTo>
                    <a:pt x="113" y="92"/>
                    <a:pt x="113" y="92"/>
                    <a:pt x="112" y="92"/>
                  </a:cubicBezTo>
                  <a:cubicBezTo>
                    <a:pt x="113" y="93"/>
                    <a:pt x="113" y="93"/>
                    <a:pt x="113" y="93"/>
                  </a:cubicBezTo>
                  <a:cubicBezTo>
                    <a:pt x="113" y="93"/>
                    <a:pt x="113" y="93"/>
                    <a:pt x="113" y="93"/>
                  </a:cubicBezTo>
                  <a:cubicBezTo>
                    <a:pt x="112" y="94"/>
                    <a:pt x="111" y="94"/>
                    <a:pt x="111" y="94"/>
                  </a:cubicBezTo>
                  <a:cubicBezTo>
                    <a:pt x="111" y="95"/>
                    <a:pt x="111" y="95"/>
                    <a:pt x="111" y="95"/>
                  </a:cubicBezTo>
                  <a:cubicBezTo>
                    <a:pt x="110" y="95"/>
                    <a:pt x="109" y="95"/>
                    <a:pt x="109" y="95"/>
                  </a:cubicBezTo>
                  <a:cubicBezTo>
                    <a:pt x="109" y="95"/>
                    <a:pt x="109" y="95"/>
                    <a:pt x="109" y="95"/>
                  </a:cubicBezTo>
                  <a:cubicBezTo>
                    <a:pt x="108" y="95"/>
                    <a:pt x="108" y="95"/>
                    <a:pt x="108" y="95"/>
                  </a:cubicBezTo>
                  <a:cubicBezTo>
                    <a:pt x="108" y="97"/>
                    <a:pt x="108" y="97"/>
                    <a:pt x="108" y="97"/>
                  </a:cubicBezTo>
                  <a:cubicBezTo>
                    <a:pt x="106" y="98"/>
                    <a:pt x="105" y="100"/>
                    <a:pt x="104" y="102"/>
                  </a:cubicBezTo>
                  <a:cubicBezTo>
                    <a:pt x="104" y="102"/>
                    <a:pt x="103" y="102"/>
                    <a:pt x="103" y="103"/>
                  </a:cubicBezTo>
                  <a:cubicBezTo>
                    <a:pt x="101" y="103"/>
                    <a:pt x="101" y="103"/>
                    <a:pt x="101" y="103"/>
                  </a:cubicBezTo>
                  <a:cubicBezTo>
                    <a:pt x="101" y="104"/>
                    <a:pt x="101" y="104"/>
                    <a:pt x="101" y="104"/>
                  </a:cubicBezTo>
                  <a:cubicBezTo>
                    <a:pt x="102" y="104"/>
                    <a:pt x="102" y="104"/>
                    <a:pt x="102" y="104"/>
                  </a:cubicBezTo>
                  <a:cubicBezTo>
                    <a:pt x="102" y="104"/>
                    <a:pt x="102" y="104"/>
                    <a:pt x="102" y="104"/>
                  </a:cubicBezTo>
                  <a:cubicBezTo>
                    <a:pt x="102" y="104"/>
                    <a:pt x="102" y="104"/>
                    <a:pt x="102" y="104"/>
                  </a:cubicBezTo>
                  <a:cubicBezTo>
                    <a:pt x="101" y="104"/>
                    <a:pt x="101" y="104"/>
                    <a:pt x="101" y="105"/>
                  </a:cubicBezTo>
                  <a:cubicBezTo>
                    <a:pt x="102" y="105"/>
                    <a:pt x="102" y="105"/>
                    <a:pt x="102" y="105"/>
                  </a:cubicBezTo>
                  <a:cubicBezTo>
                    <a:pt x="103" y="106"/>
                    <a:pt x="102" y="105"/>
                    <a:pt x="103" y="106"/>
                  </a:cubicBezTo>
                  <a:cubicBezTo>
                    <a:pt x="104" y="105"/>
                    <a:pt x="104" y="105"/>
                    <a:pt x="105" y="105"/>
                  </a:cubicBezTo>
                  <a:cubicBezTo>
                    <a:pt x="105" y="104"/>
                    <a:pt x="105" y="104"/>
                    <a:pt x="105" y="104"/>
                  </a:cubicBezTo>
                  <a:cubicBezTo>
                    <a:pt x="106" y="104"/>
                    <a:pt x="106" y="104"/>
                    <a:pt x="106" y="104"/>
                  </a:cubicBezTo>
                  <a:cubicBezTo>
                    <a:pt x="107" y="103"/>
                    <a:pt x="107" y="103"/>
                    <a:pt x="107" y="103"/>
                  </a:cubicBezTo>
                  <a:cubicBezTo>
                    <a:pt x="107" y="103"/>
                    <a:pt x="108" y="103"/>
                    <a:pt x="108" y="103"/>
                  </a:cubicBezTo>
                  <a:cubicBezTo>
                    <a:pt x="108" y="102"/>
                    <a:pt x="108" y="102"/>
                    <a:pt x="108" y="102"/>
                  </a:cubicBezTo>
                  <a:cubicBezTo>
                    <a:pt x="109" y="101"/>
                    <a:pt x="109" y="101"/>
                    <a:pt x="111" y="101"/>
                  </a:cubicBezTo>
                  <a:cubicBezTo>
                    <a:pt x="111" y="102"/>
                    <a:pt x="111" y="102"/>
                    <a:pt x="111" y="102"/>
                  </a:cubicBezTo>
                  <a:cubicBezTo>
                    <a:pt x="110" y="102"/>
                    <a:pt x="110" y="102"/>
                    <a:pt x="109" y="103"/>
                  </a:cubicBezTo>
                  <a:cubicBezTo>
                    <a:pt x="109" y="104"/>
                    <a:pt x="109" y="104"/>
                    <a:pt x="109" y="104"/>
                  </a:cubicBezTo>
                  <a:cubicBezTo>
                    <a:pt x="108" y="104"/>
                    <a:pt x="108" y="104"/>
                    <a:pt x="108" y="104"/>
                  </a:cubicBezTo>
                  <a:cubicBezTo>
                    <a:pt x="108" y="105"/>
                    <a:pt x="108" y="105"/>
                    <a:pt x="108" y="105"/>
                  </a:cubicBezTo>
                  <a:cubicBezTo>
                    <a:pt x="107" y="105"/>
                    <a:pt x="106" y="105"/>
                    <a:pt x="106" y="106"/>
                  </a:cubicBezTo>
                  <a:cubicBezTo>
                    <a:pt x="105" y="106"/>
                    <a:pt x="105" y="107"/>
                    <a:pt x="105" y="108"/>
                  </a:cubicBezTo>
                  <a:cubicBezTo>
                    <a:pt x="103" y="108"/>
                    <a:pt x="102" y="108"/>
                    <a:pt x="100" y="107"/>
                  </a:cubicBezTo>
                  <a:cubicBezTo>
                    <a:pt x="100" y="106"/>
                    <a:pt x="100" y="105"/>
                    <a:pt x="99" y="105"/>
                  </a:cubicBezTo>
                  <a:cubicBezTo>
                    <a:pt x="99" y="104"/>
                    <a:pt x="99" y="104"/>
                    <a:pt x="99" y="104"/>
                  </a:cubicBezTo>
                  <a:cubicBezTo>
                    <a:pt x="98" y="104"/>
                    <a:pt x="98" y="104"/>
                    <a:pt x="98" y="104"/>
                  </a:cubicBezTo>
                  <a:cubicBezTo>
                    <a:pt x="98" y="105"/>
                    <a:pt x="98" y="105"/>
                    <a:pt x="97" y="106"/>
                  </a:cubicBezTo>
                  <a:cubicBezTo>
                    <a:pt x="95" y="106"/>
                    <a:pt x="95" y="105"/>
                    <a:pt x="93" y="105"/>
                  </a:cubicBezTo>
                  <a:cubicBezTo>
                    <a:pt x="93" y="106"/>
                    <a:pt x="93" y="105"/>
                    <a:pt x="93" y="106"/>
                  </a:cubicBezTo>
                  <a:cubicBezTo>
                    <a:pt x="93" y="107"/>
                    <a:pt x="93" y="107"/>
                    <a:pt x="94" y="108"/>
                  </a:cubicBezTo>
                  <a:cubicBezTo>
                    <a:pt x="93" y="110"/>
                    <a:pt x="92" y="109"/>
                    <a:pt x="90" y="110"/>
                  </a:cubicBezTo>
                  <a:cubicBezTo>
                    <a:pt x="90" y="110"/>
                    <a:pt x="91" y="111"/>
                    <a:pt x="91" y="112"/>
                  </a:cubicBezTo>
                  <a:cubicBezTo>
                    <a:pt x="92" y="112"/>
                    <a:pt x="92" y="112"/>
                    <a:pt x="92" y="112"/>
                  </a:cubicBezTo>
                  <a:cubicBezTo>
                    <a:pt x="92" y="113"/>
                    <a:pt x="92" y="113"/>
                    <a:pt x="92" y="113"/>
                  </a:cubicBezTo>
                  <a:cubicBezTo>
                    <a:pt x="90" y="112"/>
                    <a:pt x="91" y="111"/>
                    <a:pt x="89" y="111"/>
                  </a:cubicBezTo>
                  <a:cubicBezTo>
                    <a:pt x="89" y="113"/>
                    <a:pt x="89" y="113"/>
                    <a:pt x="89" y="113"/>
                  </a:cubicBezTo>
                  <a:cubicBezTo>
                    <a:pt x="88" y="112"/>
                    <a:pt x="88" y="112"/>
                    <a:pt x="88" y="112"/>
                  </a:cubicBezTo>
                  <a:cubicBezTo>
                    <a:pt x="87" y="112"/>
                    <a:pt x="87" y="112"/>
                    <a:pt x="87" y="112"/>
                  </a:cubicBezTo>
                  <a:cubicBezTo>
                    <a:pt x="86" y="112"/>
                    <a:pt x="86" y="112"/>
                    <a:pt x="85" y="112"/>
                  </a:cubicBezTo>
                  <a:cubicBezTo>
                    <a:pt x="85" y="113"/>
                    <a:pt x="84" y="113"/>
                    <a:pt x="84" y="113"/>
                  </a:cubicBezTo>
                  <a:cubicBezTo>
                    <a:pt x="84" y="113"/>
                    <a:pt x="83" y="113"/>
                    <a:pt x="83" y="112"/>
                  </a:cubicBezTo>
                  <a:cubicBezTo>
                    <a:pt x="82" y="112"/>
                    <a:pt x="82" y="112"/>
                    <a:pt x="82" y="112"/>
                  </a:cubicBezTo>
                  <a:cubicBezTo>
                    <a:pt x="82" y="113"/>
                    <a:pt x="82" y="113"/>
                    <a:pt x="82" y="114"/>
                  </a:cubicBezTo>
                  <a:cubicBezTo>
                    <a:pt x="84" y="114"/>
                    <a:pt x="84" y="114"/>
                    <a:pt x="84" y="114"/>
                  </a:cubicBezTo>
                  <a:cubicBezTo>
                    <a:pt x="84" y="115"/>
                    <a:pt x="84" y="115"/>
                    <a:pt x="84" y="115"/>
                  </a:cubicBezTo>
                  <a:cubicBezTo>
                    <a:pt x="84" y="115"/>
                    <a:pt x="84" y="115"/>
                    <a:pt x="84" y="115"/>
                  </a:cubicBezTo>
                  <a:cubicBezTo>
                    <a:pt x="84" y="116"/>
                    <a:pt x="84" y="116"/>
                    <a:pt x="84" y="116"/>
                  </a:cubicBezTo>
                  <a:cubicBezTo>
                    <a:pt x="83" y="116"/>
                    <a:pt x="84" y="117"/>
                    <a:pt x="82" y="117"/>
                  </a:cubicBezTo>
                  <a:cubicBezTo>
                    <a:pt x="82" y="119"/>
                    <a:pt x="82" y="119"/>
                    <a:pt x="82" y="119"/>
                  </a:cubicBezTo>
                  <a:cubicBezTo>
                    <a:pt x="81" y="118"/>
                    <a:pt x="80" y="118"/>
                    <a:pt x="78" y="118"/>
                  </a:cubicBezTo>
                  <a:cubicBezTo>
                    <a:pt x="78" y="118"/>
                    <a:pt x="77" y="118"/>
                    <a:pt x="77" y="118"/>
                  </a:cubicBezTo>
                  <a:cubicBezTo>
                    <a:pt x="77" y="119"/>
                    <a:pt x="77" y="119"/>
                    <a:pt x="77" y="119"/>
                  </a:cubicBezTo>
                  <a:cubicBezTo>
                    <a:pt x="77" y="119"/>
                    <a:pt x="77" y="119"/>
                    <a:pt x="77" y="119"/>
                  </a:cubicBezTo>
                  <a:cubicBezTo>
                    <a:pt x="77" y="120"/>
                    <a:pt x="77" y="120"/>
                    <a:pt x="77" y="120"/>
                  </a:cubicBezTo>
                  <a:cubicBezTo>
                    <a:pt x="80" y="120"/>
                    <a:pt x="80" y="120"/>
                    <a:pt x="80" y="120"/>
                  </a:cubicBezTo>
                  <a:cubicBezTo>
                    <a:pt x="80" y="120"/>
                    <a:pt x="80" y="120"/>
                    <a:pt x="80" y="120"/>
                  </a:cubicBezTo>
                  <a:cubicBezTo>
                    <a:pt x="81" y="121"/>
                    <a:pt x="80" y="121"/>
                    <a:pt x="82" y="122"/>
                  </a:cubicBezTo>
                  <a:cubicBezTo>
                    <a:pt x="82" y="122"/>
                    <a:pt x="82" y="122"/>
                    <a:pt x="82" y="122"/>
                  </a:cubicBezTo>
                  <a:cubicBezTo>
                    <a:pt x="82" y="122"/>
                    <a:pt x="82" y="122"/>
                    <a:pt x="82" y="122"/>
                  </a:cubicBezTo>
                  <a:cubicBezTo>
                    <a:pt x="81" y="123"/>
                    <a:pt x="82" y="123"/>
                    <a:pt x="81" y="123"/>
                  </a:cubicBezTo>
                  <a:cubicBezTo>
                    <a:pt x="81" y="124"/>
                    <a:pt x="81" y="124"/>
                    <a:pt x="81" y="124"/>
                  </a:cubicBezTo>
                  <a:cubicBezTo>
                    <a:pt x="81" y="124"/>
                    <a:pt x="81" y="124"/>
                    <a:pt x="81" y="124"/>
                  </a:cubicBezTo>
                  <a:cubicBezTo>
                    <a:pt x="81" y="121"/>
                    <a:pt x="81" y="121"/>
                    <a:pt x="81" y="121"/>
                  </a:cubicBezTo>
                  <a:cubicBezTo>
                    <a:pt x="78" y="122"/>
                    <a:pt x="79" y="122"/>
                    <a:pt x="78" y="123"/>
                  </a:cubicBezTo>
                  <a:cubicBezTo>
                    <a:pt x="77" y="122"/>
                    <a:pt x="77" y="122"/>
                    <a:pt x="77" y="121"/>
                  </a:cubicBezTo>
                  <a:cubicBezTo>
                    <a:pt x="76" y="121"/>
                    <a:pt x="76" y="121"/>
                    <a:pt x="76" y="121"/>
                  </a:cubicBezTo>
                  <a:cubicBezTo>
                    <a:pt x="76" y="123"/>
                    <a:pt x="76" y="123"/>
                    <a:pt x="76" y="123"/>
                  </a:cubicBezTo>
                  <a:cubicBezTo>
                    <a:pt x="73" y="123"/>
                    <a:pt x="73" y="123"/>
                    <a:pt x="73" y="123"/>
                  </a:cubicBezTo>
                  <a:cubicBezTo>
                    <a:pt x="73" y="122"/>
                    <a:pt x="73" y="122"/>
                    <a:pt x="73" y="122"/>
                  </a:cubicBezTo>
                  <a:cubicBezTo>
                    <a:pt x="73" y="123"/>
                    <a:pt x="72" y="123"/>
                    <a:pt x="71" y="123"/>
                  </a:cubicBezTo>
                  <a:cubicBezTo>
                    <a:pt x="71" y="123"/>
                    <a:pt x="71" y="124"/>
                    <a:pt x="70" y="124"/>
                  </a:cubicBezTo>
                  <a:cubicBezTo>
                    <a:pt x="70" y="124"/>
                    <a:pt x="70" y="124"/>
                    <a:pt x="70" y="124"/>
                  </a:cubicBezTo>
                  <a:cubicBezTo>
                    <a:pt x="69" y="123"/>
                    <a:pt x="69" y="123"/>
                    <a:pt x="69" y="123"/>
                  </a:cubicBezTo>
                  <a:cubicBezTo>
                    <a:pt x="69" y="123"/>
                    <a:pt x="69" y="123"/>
                    <a:pt x="69" y="123"/>
                  </a:cubicBezTo>
                  <a:cubicBezTo>
                    <a:pt x="69" y="125"/>
                    <a:pt x="69" y="125"/>
                    <a:pt x="69" y="125"/>
                  </a:cubicBezTo>
                  <a:cubicBezTo>
                    <a:pt x="69" y="125"/>
                    <a:pt x="69" y="125"/>
                    <a:pt x="69" y="125"/>
                  </a:cubicBezTo>
                  <a:cubicBezTo>
                    <a:pt x="71" y="125"/>
                    <a:pt x="74" y="125"/>
                    <a:pt x="74" y="126"/>
                  </a:cubicBezTo>
                  <a:cubicBezTo>
                    <a:pt x="75" y="127"/>
                    <a:pt x="75" y="126"/>
                    <a:pt x="75" y="127"/>
                  </a:cubicBezTo>
                  <a:cubicBezTo>
                    <a:pt x="75" y="127"/>
                    <a:pt x="74" y="127"/>
                    <a:pt x="74" y="127"/>
                  </a:cubicBezTo>
                  <a:cubicBezTo>
                    <a:pt x="73" y="127"/>
                    <a:pt x="72" y="127"/>
                    <a:pt x="71" y="127"/>
                  </a:cubicBezTo>
                  <a:cubicBezTo>
                    <a:pt x="70" y="127"/>
                    <a:pt x="68" y="127"/>
                    <a:pt x="66" y="127"/>
                  </a:cubicBezTo>
                  <a:cubicBezTo>
                    <a:pt x="66" y="129"/>
                    <a:pt x="66" y="129"/>
                    <a:pt x="66" y="129"/>
                  </a:cubicBezTo>
                  <a:cubicBezTo>
                    <a:pt x="67" y="130"/>
                    <a:pt x="67" y="130"/>
                    <a:pt x="67" y="130"/>
                  </a:cubicBezTo>
                  <a:cubicBezTo>
                    <a:pt x="67" y="130"/>
                    <a:pt x="66" y="130"/>
                    <a:pt x="66" y="131"/>
                  </a:cubicBezTo>
                  <a:cubicBezTo>
                    <a:pt x="66" y="131"/>
                    <a:pt x="67" y="132"/>
                    <a:pt x="67" y="133"/>
                  </a:cubicBezTo>
                  <a:cubicBezTo>
                    <a:pt x="68" y="132"/>
                    <a:pt x="69" y="131"/>
                    <a:pt x="70" y="131"/>
                  </a:cubicBezTo>
                  <a:cubicBezTo>
                    <a:pt x="70" y="131"/>
                    <a:pt x="70" y="131"/>
                    <a:pt x="70" y="131"/>
                  </a:cubicBezTo>
                  <a:cubicBezTo>
                    <a:pt x="71" y="132"/>
                    <a:pt x="71" y="132"/>
                    <a:pt x="71" y="133"/>
                  </a:cubicBezTo>
                  <a:cubicBezTo>
                    <a:pt x="72" y="133"/>
                    <a:pt x="72" y="133"/>
                    <a:pt x="72" y="133"/>
                  </a:cubicBezTo>
                  <a:cubicBezTo>
                    <a:pt x="72" y="133"/>
                    <a:pt x="72" y="133"/>
                    <a:pt x="72" y="133"/>
                  </a:cubicBezTo>
                  <a:cubicBezTo>
                    <a:pt x="74" y="133"/>
                    <a:pt x="74" y="133"/>
                    <a:pt x="74" y="132"/>
                  </a:cubicBezTo>
                  <a:cubicBezTo>
                    <a:pt x="74" y="131"/>
                    <a:pt x="74" y="131"/>
                    <a:pt x="74" y="131"/>
                  </a:cubicBezTo>
                  <a:cubicBezTo>
                    <a:pt x="75" y="131"/>
                    <a:pt x="75" y="131"/>
                    <a:pt x="75" y="131"/>
                  </a:cubicBezTo>
                  <a:cubicBezTo>
                    <a:pt x="75" y="131"/>
                    <a:pt x="75" y="131"/>
                    <a:pt x="75" y="131"/>
                  </a:cubicBezTo>
                  <a:cubicBezTo>
                    <a:pt x="76" y="131"/>
                    <a:pt x="76" y="131"/>
                    <a:pt x="77" y="132"/>
                  </a:cubicBezTo>
                  <a:cubicBezTo>
                    <a:pt x="77" y="132"/>
                    <a:pt x="77" y="132"/>
                    <a:pt x="77" y="132"/>
                  </a:cubicBezTo>
                  <a:cubicBezTo>
                    <a:pt x="77" y="132"/>
                    <a:pt x="77" y="132"/>
                    <a:pt x="79" y="132"/>
                  </a:cubicBezTo>
                  <a:cubicBezTo>
                    <a:pt x="79" y="133"/>
                    <a:pt x="78" y="132"/>
                    <a:pt x="79" y="133"/>
                  </a:cubicBezTo>
                  <a:cubicBezTo>
                    <a:pt x="79" y="133"/>
                    <a:pt x="79" y="133"/>
                    <a:pt x="79" y="133"/>
                  </a:cubicBezTo>
                  <a:cubicBezTo>
                    <a:pt x="80" y="133"/>
                    <a:pt x="80" y="133"/>
                    <a:pt x="80" y="133"/>
                  </a:cubicBezTo>
                  <a:cubicBezTo>
                    <a:pt x="80" y="133"/>
                    <a:pt x="80" y="132"/>
                    <a:pt x="80" y="132"/>
                  </a:cubicBezTo>
                  <a:cubicBezTo>
                    <a:pt x="81" y="132"/>
                    <a:pt x="81" y="132"/>
                    <a:pt x="81" y="132"/>
                  </a:cubicBezTo>
                  <a:cubicBezTo>
                    <a:pt x="81" y="133"/>
                    <a:pt x="81" y="133"/>
                    <a:pt x="81" y="133"/>
                  </a:cubicBezTo>
                  <a:cubicBezTo>
                    <a:pt x="80" y="133"/>
                    <a:pt x="79" y="133"/>
                    <a:pt x="79" y="133"/>
                  </a:cubicBezTo>
                  <a:cubicBezTo>
                    <a:pt x="78" y="134"/>
                    <a:pt x="78" y="134"/>
                    <a:pt x="78" y="134"/>
                  </a:cubicBezTo>
                  <a:cubicBezTo>
                    <a:pt x="78" y="134"/>
                    <a:pt x="78" y="134"/>
                    <a:pt x="78" y="134"/>
                  </a:cubicBezTo>
                  <a:cubicBezTo>
                    <a:pt x="77" y="134"/>
                    <a:pt x="77" y="134"/>
                    <a:pt x="77" y="134"/>
                  </a:cubicBezTo>
                  <a:cubicBezTo>
                    <a:pt x="77" y="134"/>
                    <a:pt x="76" y="133"/>
                    <a:pt x="76" y="133"/>
                  </a:cubicBezTo>
                  <a:cubicBezTo>
                    <a:pt x="76" y="133"/>
                    <a:pt x="76" y="133"/>
                    <a:pt x="75" y="133"/>
                  </a:cubicBezTo>
                  <a:cubicBezTo>
                    <a:pt x="75" y="134"/>
                    <a:pt x="75" y="134"/>
                    <a:pt x="75" y="134"/>
                  </a:cubicBezTo>
                  <a:cubicBezTo>
                    <a:pt x="74" y="134"/>
                    <a:pt x="74" y="134"/>
                    <a:pt x="74" y="134"/>
                  </a:cubicBezTo>
                  <a:cubicBezTo>
                    <a:pt x="74" y="133"/>
                    <a:pt x="74" y="133"/>
                    <a:pt x="74" y="133"/>
                  </a:cubicBezTo>
                  <a:cubicBezTo>
                    <a:pt x="69" y="133"/>
                    <a:pt x="69" y="133"/>
                    <a:pt x="69" y="133"/>
                  </a:cubicBezTo>
                  <a:cubicBezTo>
                    <a:pt x="69" y="134"/>
                    <a:pt x="69" y="134"/>
                    <a:pt x="69" y="134"/>
                  </a:cubicBezTo>
                  <a:cubicBezTo>
                    <a:pt x="68" y="134"/>
                    <a:pt x="68" y="134"/>
                    <a:pt x="68" y="134"/>
                  </a:cubicBezTo>
                  <a:cubicBezTo>
                    <a:pt x="68" y="134"/>
                    <a:pt x="68" y="134"/>
                    <a:pt x="68" y="134"/>
                  </a:cubicBezTo>
                  <a:cubicBezTo>
                    <a:pt x="67" y="134"/>
                    <a:pt x="67" y="134"/>
                    <a:pt x="66" y="134"/>
                  </a:cubicBezTo>
                  <a:cubicBezTo>
                    <a:pt x="66" y="135"/>
                    <a:pt x="66" y="135"/>
                    <a:pt x="66" y="135"/>
                  </a:cubicBezTo>
                  <a:cubicBezTo>
                    <a:pt x="67" y="135"/>
                    <a:pt x="68" y="135"/>
                    <a:pt x="69" y="135"/>
                  </a:cubicBezTo>
                  <a:cubicBezTo>
                    <a:pt x="69" y="136"/>
                    <a:pt x="69" y="136"/>
                    <a:pt x="69" y="136"/>
                  </a:cubicBezTo>
                  <a:cubicBezTo>
                    <a:pt x="70" y="136"/>
                    <a:pt x="70" y="136"/>
                    <a:pt x="70" y="136"/>
                  </a:cubicBezTo>
                  <a:cubicBezTo>
                    <a:pt x="70" y="137"/>
                    <a:pt x="69" y="137"/>
                    <a:pt x="69" y="138"/>
                  </a:cubicBezTo>
                  <a:cubicBezTo>
                    <a:pt x="67" y="138"/>
                    <a:pt x="67" y="138"/>
                    <a:pt x="67" y="138"/>
                  </a:cubicBezTo>
                  <a:cubicBezTo>
                    <a:pt x="68" y="139"/>
                    <a:pt x="67" y="138"/>
                    <a:pt x="68" y="139"/>
                  </a:cubicBezTo>
                  <a:cubicBezTo>
                    <a:pt x="68" y="139"/>
                    <a:pt x="68" y="139"/>
                    <a:pt x="68" y="139"/>
                  </a:cubicBezTo>
                  <a:cubicBezTo>
                    <a:pt x="66" y="139"/>
                    <a:pt x="66" y="139"/>
                    <a:pt x="66" y="139"/>
                  </a:cubicBezTo>
                  <a:cubicBezTo>
                    <a:pt x="66" y="140"/>
                    <a:pt x="66" y="140"/>
                    <a:pt x="66" y="140"/>
                  </a:cubicBezTo>
                  <a:cubicBezTo>
                    <a:pt x="67" y="140"/>
                    <a:pt x="68" y="140"/>
                    <a:pt x="68" y="140"/>
                  </a:cubicBezTo>
                  <a:cubicBezTo>
                    <a:pt x="69" y="140"/>
                    <a:pt x="69" y="140"/>
                    <a:pt x="71" y="140"/>
                  </a:cubicBezTo>
                  <a:cubicBezTo>
                    <a:pt x="71" y="140"/>
                    <a:pt x="71" y="141"/>
                    <a:pt x="71" y="141"/>
                  </a:cubicBezTo>
                  <a:cubicBezTo>
                    <a:pt x="70" y="141"/>
                    <a:pt x="70" y="141"/>
                    <a:pt x="70" y="141"/>
                  </a:cubicBezTo>
                  <a:cubicBezTo>
                    <a:pt x="70" y="142"/>
                    <a:pt x="70" y="142"/>
                    <a:pt x="69" y="143"/>
                  </a:cubicBezTo>
                  <a:cubicBezTo>
                    <a:pt x="70" y="142"/>
                    <a:pt x="71" y="142"/>
                    <a:pt x="72" y="142"/>
                  </a:cubicBezTo>
                  <a:cubicBezTo>
                    <a:pt x="72" y="144"/>
                    <a:pt x="72" y="144"/>
                    <a:pt x="72" y="144"/>
                  </a:cubicBezTo>
                  <a:cubicBezTo>
                    <a:pt x="73" y="144"/>
                    <a:pt x="73" y="144"/>
                    <a:pt x="74" y="144"/>
                  </a:cubicBezTo>
                  <a:cubicBezTo>
                    <a:pt x="74" y="143"/>
                    <a:pt x="75" y="142"/>
                    <a:pt x="75" y="141"/>
                  </a:cubicBezTo>
                  <a:cubicBezTo>
                    <a:pt x="76" y="141"/>
                    <a:pt x="77" y="141"/>
                    <a:pt x="78" y="141"/>
                  </a:cubicBezTo>
                  <a:cubicBezTo>
                    <a:pt x="78" y="140"/>
                    <a:pt x="78" y="140"/>
                    <a:pt x="78" y="140"/>
                  </a:cubicBezTo>
                  <a:cubicBezTo>
                    <a:pt x="80" y="140"/>
                    <a:pt x="80" y="140"/>
                    <a:pt x="80" y="140"/>
                  </a:cubicBezTo>
                  <a:cubicBezTo>
                    <a:pt x="80" y="139"/>
                    <a:pt x="80" y="139"/>
                    <a:pt x="80" y="139"/>
                  </a:cubicBezTo>
                  <a:cubicBezTo>
                    <a:pt x="81" y="139"/>
                    <a:pt x="81" y="139"/>
                    <a:pt x="81" y="139"/>
                  </a:cubicBezTo>
                  <a:cubicBezTo>
                    <a:pt x="80" y="140"/>
                    <a:pt x="80" y="141"/>
                    <a:pt x="79" y="142"/>
                  </a:cubicBezTo>
                  <a:cubicBezTo>
                    <a:pt x="77" y="142"/>
                    <a:pt x="77" y="142"/>
                    <a:pt x="77" y="142"/>
                  </a:cubicBezTo>
                  <a:cubicBezTo>
                    <a:pt x="75" y="145"/>
                    <a:pt x="75" y="145"/>
                    <a:pt x="75" y="145"/>
                  </a:cubicBezTo>
                  <a:cubicBezTo>
                    <a:pt x="74" y="145"/>
                    <a:pt x="74" y="145"/>
                    <a:pt x="74" y="145"/>
                  </a:cubicBezTo>
                  <a:cubicBezTo>
                    <a:pt x="74" y="147"/>
                    <a:pt x="74" y="146"/>
                    <a:pt x="74" y="148"/>
                  </a:cubicBezTo>
                  <a:cubicBezTo>
                    <a:pt x="74" y="148"/>
                    <a:pt x="73" y="148"/>
                    <a:pt x="73" y="148"/>
                  </a:cubicBezTo>
                  <a:cubicBezTo>
                    <a:pt x="73" y="149"/>
                    <a:pt x="73" y="149"/>
                    <a:pt x="73" y="149"/>
                  </a:cubicBezTo>
                  <a:cubicBezTo>
                    <a:pt x="72" y="149"/>
                    <a:pt x="71" y="149"/>
                    <a:pt x="69" y="149"/>
                  </a:cubicBezTo>
                  <a:cubicBezTo>
                    <a:pt x="69" y="150"/>
                    <a:pt x="69" y="150"/>
                    <a:pt x="69" y="150"/>
                  </a:cubicBezTo>
                  <a:cubicBezTo>
                    <a:pt x="68" y="150"/>
                    <a:pt x="68" y="150"/>
                    <a:pt x="68" y="150"/>
                  </a:cubicBezTo>
                  <a:cubicBezTo>
                    <a:pt x="68" y="152"/>
                    <a:pt x="68" y="152"/>
                    <a:pt x="68" y="152"/>
                  </a:cubicBezTo>
                  <a:cubicBezTo>
                    <a:pt x="69" y="152"/>
                    <a:pt x="70" y="152"/>
                    <a:pt x="71" y="152"/>
                  </a:cubicBezTo>
                  <a:cubicBezTo>
                    <a:pt x="71" y="154"/>
                    <a:pt x="71" y="154"/>
                    <a:pt x="71" y="154"/>
                  </a:cubicBezTo>
                  <a:cubicBezTo>
                    <a:pt x="71" y="154"/>
                    <a:pt x="71" y="154"/>
                    <a:pt x="71" y="154"/>
                  </a:cubicBezTo>
                  <a:cubicBezTo>
                    <a:pt x="71" y="153"/>
                    <a:pt x="71" y="153"/>
                    <a:pt x="71" y="153"/>
                  </a:cubicBezTo>
                  <a:cubicBezTo>
                    <a:pt x="72" y="153"/>
                    <a:pt x="72" y="153"/>
                    <a:pt x="72" y="153"/>
                  </a:cubicBezTo>
                  <a:cubicBezTo>
                    <a:pt x="72" y="152"/>
                    <a:pt x="72" y="152"/>
                    <a:pt x="72" y="152"/>
                  </a:cubicBezTo>
                  <a:cubicBezTo>
                    <a:pt x="72" y="152"/>
                    <a:pt x="72" y="152"/>
                    <a:pt x="72" y="152"/>
                  </a:cubicBezTo>
                  <a:cubicBezTo>
                    <a:pt x="72" y="151"/>
                    <a:pt x="72" y="151"/>
                    <a:pt x="72" y="151"/>
                  </a:cubicBezTo>
                  <a:cubicBezTo>
                    <a:pt x="73" y="152"/>
                    <a:pt x="73" y="152"/>
                    <a:pt x="73" y="152"/>
                  </a:cubicBezTo>
                  <a:cubicBezTo>
                    <a:pt x="74" y="152"/>
                    <a:pt x="74" y="152"/>
                    <a:pt x="75" y="152"/>
                  </a:cubicBezTo>
                  <a:cubicBezTo>
                    <a:pt x="75" y="151"/>
                    <a:pt x="75" y="151"/>
                    <a:pt x="75" y="151"/>
                  </a:cubicBezTo>
                  <a:cubicBezTo>
                    <a:pt x="75" y="150"/>
                    <a:pt x="75" y="150"/>
                    <a:pt x="75" y="150"/>
                  </a:cubicBezTo>
                  <a:cubicBezTo>
                    <a:pt x="76" y="150"/>
                    <a:pt x="76" y="150"/>
                    <a:pt x="76" y="150"/>
                  </a:cubicBezTo>
                  <a:cubicBezTo>
                    <a:pt x="76" y="151"/>
                    <a:pt x="76" y="152"/>
                    <a:pt x="75" y="152"/>
                  </a:cubicBezTo>
                  <a:cubicBezTo>
                    <a:pt x="75" y="152"/>
                    <a:pt x="75" y="152"/>
                    <a:pt x="75" y="152"/>
                  </a:cubicBezTo>
                  <a:cubicBezTo>
                    <a:pt x="75" y="153"/>
                    <a:pt x="75" y="154"/>
                    <a:pt x="75" y="155"/>
                  </a:cubicBezTo>
                  <a:cubicBezTo>
                    <a:pt x="75" y="155"/>
                    <a:pt x="75" y="155"/>
                    <a:pt x="75" y="155"/>
                  </a:cubicBezTo>
                  <a:cubicBezTo>
                    <a:pt x="75" y="157"/>
                    <a:pt x="74" y="157"/>
                    <a:pt x="73" y="159"/>
                  </a:cubicBezTo>
                  <a:cubicBezTo>
                    <a:pt x="72" y="159"/>
                    <a:pt x="72" y="159"/>
                    <a:pt x="72" y="159"/>
                  </a:cubicBezTo>
                  <a:cubicBezTo>
                    <a:pt x="72" y="163"/>
                    <a:pt x="74" y="161"/>
                    <a:pt x="74" y="164"/>
                  </a:cubicBezTo>
                  <a:cubicBezTo>
                    <a:pt x="76" y="164"/>
                    <a:pt x="78" y="165"/>
                    <a:pt x="79" y="165"/>
                  </a:cubicBezTo>
                  <a:cubicBezTo>
                    <a:pt x="79" y="164"/>
                    <a:pt x="79" y="164"/>
                    <a:pt x="79" y="164"/>
                  </a:cubicBezTo>
                  <a:cubicBezTo>
                    <a:pt x="80" y="164"/>
                    <a:pt x="80" y="164"/>
                    <a:pt x="80" y="164"/>
                  </a:cubicBezTo>
                  <a:cubicBezTo>
                    <a:pt x="80" y="165"/>
                    <a:pt x="80" y="165"/>
                    <a:pt x="80" y="166"/>
                  </a:cubicBezTo>
                  <a:cubicBezTo>
                    <a:pt x="85" y="166"/>
                    <a:pt x="85" y="166"/>
                    <a:pt x="85" y="166"/>
                  </a:cubicBezTo>
                  <a:cubicBezTo>
                    <a:pt x="85" y="166"/>
                    <a:pt x="85" y="165"/>
                    <a:pt x="86" y="165"/>
                  </a:cubicBezTo>
                  <a:cubicBezTo>
                    <a:pt x="87" y="165"/>
                    <a:pt x="87" y="165"/>
                    <a:pt x="87" y="165"/>
                  </a:cubicBezTo>
                  <a:cubicBezTo>
                    <a:pt x="87" y="164"/>
                    <a:pt x="87" y="164"/>
                    <a:pt x="87" y="164"/>
                  </a:cubicBezTo>
                  <a:cubicBezTo>
                    <a:pt x="89" y="164"/>
                    <a:pt x="89" y="164"/>
                    <a:pt x="89" y="164"/>
                  </a:cubicBezTo>
                  <a:cubicBezTo>
                    <a:pt x="89" y="163"/>
                    <a:pt x="89" y="163"/>
                    <a:pt x="89" y="163"/>
                  </a:cubicBezTo>
                  <a:cubicBezTo>
                    <a:pt x="90" y="163"/>
                    <a:pt x="90" y="163"/>
                    <a:pt x="91" y="163"/>
                  </a:cubicBezTo>
                  <a:cubicBezTo>
                    <a:pt x="91" y="162"/>
                    <a:pt x="91" y="162"/>
                    <a:pt x="91" y="162"/>
                  </a:cubicBezTo>
                  <a:cubicBezTo>
                    <a:pt x="92" y="162"/>
                    <a:pt x="92" y="162"/>
                    <a:pt x="92" y="162"/>
                  </a:cubicBezTo>
                  <a:cubicBezTo>
                    <a:pt x="93" y="161"/>
                    <a:pt x="93" y="161"/>
                    <a:pt x="93" y="161"/>
                  </a:cubicBezTo>
                  <a:cubicBezTo>
                    <a:pt x="94" y="161"/>
                    <a:pt x="94" y="161"/>
                    <a:pt x="94" y="161"/>
                  </a:cubicBezTo>
                  <a:cubicBezTo>
                    <a:pt x="95" y="161"/>
                    <a:pt x="95" y="160"/>
                    <a:pt x="95" y="160"/>
                  </a:cubicBezTo>
                  <a:cubicBezTo>
                    <a:pt x="96" y="160"/>
                    <a:pt x="96" y="160"/>
                    <a:pt x="96" y="160"/>
                  </a:cubicBezTo>
                  <a:cubicBezTo>
                    <a:pt x="96" y="160"/>
                    <a:pt x="97" y="159"/>
                    <a:pt x="97" y="159"/>
                  </a:cubicBezTo>
                  <a:cubicBezTo>
                    <a:pt x="97" y="159"/>
                    <a:pt x="97" y="159"/>
                    <a:pt x="97" y="159"/>
                  </a:cubicBezTo>
                  <a:cubicBezTo>
                    <a:pt x="100" y="159"/>
                    <a:pt x="100" y="159"/>
                    <a:pt x="100" y="159"/>
                  </a:cubicBezTo>
                  <a:cubicBezTo>
                    <a:pt x="100" y="158"/>
                    <a:pt x="100" y="158"/>
                    <a:pt x="100" y="158"/>
                  </a:cubicBezTo>
                  <a:cubicBezTo>
                    <a:pt x="101" y="158"/>
                    <a:pt x="102" y="158"/>
                    <a:pt x="102" y="158"/>
                  </a:cubicBezTo>
                  <a:cubicBezTo>
                    <a:pt x="102" y="157"/>
                    <a:pt x="102" y="157"/>
                    <a:pt x="102" y="157"/>
                  </a:cubicBezTo>
                  <a:cubicBezTo>
                    <a:pt x="104" y="157"/>
                    <a:pt x="104" y="157"/>
                    <a:pt x="104" y="157"/>
                  </a:cubicBezTo>
                  <a:cubicBezTo>
                    <a:pt x="104" y="156"/>
                    <a:pt x="104" y="156"/>
                    <a:pt x="104" y="156"/>
                  </a:cubicBezTo>
                  <a:cubicBezTo>
                    <a:pt x="105" y="156"/>
                    <a:pt x="105" y="156"/>
                    <a:pt x="105" y="156"/>
                  </a:cubicBezTo>
                  <a:cubicBezTo>
                    <a:pt x="106" y="155"/>
                    <a:pt x="106" y="155"/>
                    <a:pt x="106" y="155"/>
                  </a:cubicBezTo>
                  <a:cubicBezTo>
                    <a:pt x="107" y="155"/>
                    <a:pt x="107" y="155"/>
                    <a:pt x="107" y="155"/>
                  </a:cubicBezTo>
                  <a:cubicBezTo>
                    <a:pt x="107" y="155"/>
                    <a:pt x="107" y="155"/>
                    <a:pt x="107" y="155"/>
                  </a:cubicBezTo>
                  <a:cubicBezTo>
                    <a:pt x="107" y="154"/>
                    <a:pt x="107" y="154"/>
                    <a:pt x="109" y="154"/>
                  </a:cubicBezTo>
                  <a:cubicBezTo>
                    <a:pt x="109" y="157"/>
                    <a:pt x="109" y="157"/>
                    <a:pt x="109" y="157"/>
                  </a:cubicBezTo>
                  <a:cubicBezTo>
                    <a:pt x="108" y="157"/>
                    <a:pt x="108" y="157"/>
                    <a:pt x="108" y="157"/>
                  </a:cubicBezTo>
                  <a:cubicBezTo>
                    <a:pt x="108" y="160"/>
                    <a:pt x="108" y="160"/>
                    <a:pt x="108" y="160"/>
                  </a:cubicBezTo>
                  <a:cubicBezTo>
                    <a:pt x="109" y="160"/>
                    <a:pt x="109" y="160"/>
                    <a:pt x="109" y="160"/>
                  </a:cubicBezTo>
                  <a:cubicBezTo>
                    <a:pt x="109" y="161"/>
                    <a:pt x="109" y="161"/>
                    <a:pt x="109" y="161"/>
                  </a:cubicBezTo>
                  <a:cubicBezTo>
                    <a:pt x="110" y="161"/>
                    <a:pt x="110" y="161"/>
                    <a:pt x="110" y="161"/>
                  </a:cubicBezTo>
                  <a:cubicBezTo>
                    <a:pt x="110" y="162"/>
                    <a:pt x="111" y="163"/>
                    <a:pt x="112" y="164"/>
                  </a:cubicBezTo>
                  <a:cubicBezTo>
                    <a:pt x="112" y="164"/>
                    <a:pt x="111" y="165"/>
                    <a:pt x="111" y="165"/>
                  </a:cubicBezTo>
                  <a:cubicBezTo>
                    <a:pt x="110" y="166"/>
                    <a:pt x="112" y="166"/>
                    <a:pt x="110" y="167"/>
                  </a:cubicBezTo>
                  <a:cubicBezTo>
                    <a:pt x="111" y="169"/>
                    <a:pt x="112" y="168"/>
                    <a:pt x="112" y="171"/>
                  </a:cubicBezTo>
                  <a:cubicBezTo>
                    <a:pt x="114" y="171"/>
                    <a:pt x="114" y="171"/>
                    <a:pt x="114" y="171"/>
                  </a:cubicBezTo>
                  <a:cubicBezTo>
                    <a:pt x="114" y="174"/>
                    <a:pt x="117" y="175"/>
                    <a:pt x="118" y="178"/>
                  </a:cubicBezTo>
                  <a:cubicBezTo>
                    <a:pt x="119" y="178"/>
                    <a:pt x="120" y="179"/>
                    <a:pt x="120" y="179"/>
                  </a:cubicBezTo>
                  <a:cubicBezTo>
                    <a:pt x="120" y="180"/>
                    <a:pt x="120" y="179"/>
                    <a:pt x="120" y="180"/>
                  </a:cubicBezTo>
                  <a:cubicBezTo>
                    <a:pt x="120" y="180"/>
                    <a:pt x="120" y="180"/>
                    <a:pt x="120" y="180"/>
                  </a:cubicBezTo>
                  <a:cubicBezTo>
                    <a:pt x="118" y="180"/>
                    <a:pt x="118" y="180"/>
                    <a:pt x="118" y="180"/>
                  </a:cubicBezTo>
                  <a:cubicBezTo>
                    <a:pt x="118" y="182"/>
                    <a:pt x="118" y="182"/>
                    <a:pt x="118" y="182"/>
                  </a:cubicBezTo>
                  <a:cubicBezTo>
                    <a:pt x="119" y="183"/>
                    <a:pt x="119" y="183"/>
                    <a:pt x="119" y="183"/>
                  </a:cubicBezTo>
                  <a:cubicBezTo>
                    <a:pt x="118" y="183"/>
                    <a:pt x="118" y="183"/>
                    <a:pt x="117" y="184"/>
                  </a:cubicBezTo>
                  <a:cubicBezTo>
                    <a:pt x="117" y="187"/>
                    <a:pt x="117" y="187"/>
                    <a:pt x="117" y="187"/>
                  </a:cubicBezTo>
                  <a:cubicBezTo>
                    <a:pt x="118" y="187"/>
                    <a:pt x="118" y="187"/>
                    <a:pt x="118" y="187"/>
                  </a:cubicBezTo>
                  <a:cubicBezTo>
                    <a:pt x="118" y="189"/>
                    <a:pt x="118" y="190"/>
                    <a:pt x="118" y="191"/>
                  </a:cubicBezTo>
                  <a:cubicBezTo>
                    <a:pt x="118" y="191"/>
                    <a:pt x="118" y="191"/>
                    <a:pt x="118" y="191"/>
                  </a:cubicBezTo>
                  <a:cubicBezTo>
                    <a:pt x="118" y="191"/>
                    <a:pt x="118" y="191"/>
                    <a:pt x="118" y="191"/>
                  </a:cubicBezTo>
                  <a:cubicBezTo>
                    <a:pt x="120" y="191"/>
                    <a:pt x="120" y="191"/>
                    <a:pt x="120" y="191"/>
                  </a:cubicBezTo>
                  <a:cubicBezTo>
                    <a:pt x="120" y="192"/>
                    <a:pt x="120" y="192"/>
                    <a:pt x="120" y="192"/>
                  </a:cubicBezTo>
                  <a:cubicBezTo>
                    <a:pt x="120" y="192"/>
                    <a:pt x="120" y="192"/>
                    <a:pt x="120" y="192"/>
                  </a:cubicBezTo>
                  <a:cubicBezTo>
                    <a:pt x="120" y="191"/>
                    <a:pt x="120" y="191"/>
                    <a:pt x="120" y="191"/>
                  </a:cubicBezTo>
                  <a:cubicBezTo>
                    <a:pt x="121" y="191"/>
                    <a:pt x="121" y="191"/>
                    <a:pt x="122" y="191"/>
                  </a:cubicBezTo>
                  <a:cubicBezTo>
                    <a:pt x="122" y="191"/>
                    <a:pt x="122" y="191"/>
                    <a:pt x="123" y="191"/>
                  </a:cubicBezTo>
                  <a:cubicBezTo>
                    <a:pt x="123" y="191"/>
                    <a:pt x="123" y="191"/>
                    <a:pt x="124" y="191"/>
                  </a:cubicBezTo>
                  <a:cubicBezTo>
                    <a:pt x="125" y="191"/>
                    <a:pt x="126" y="191"/>
                    <a:pt x="126" y="190"/>
                  </a:cubicBezTo>
                  <a:cubicBezTo>
                    <a:pt x="130" y="189"/>
                    <a:pt x="127" y="188"/>
                    <a:pt x="127" y="186"/>
                  </a:cubicBezTo>
                  <a:cubicBezTo>
                    <a:pt x="128" y="186"/>
                    <a:pt x="128" y="186"/>
                    <a:pt x="128" y="186"/>
                  </a:cubicBezTo>
                  <a:cubicBezTo>
                    <a:pt x="128" y="186"/>
                    <a:pt x="128" y="185"/>
                    <a:pt x="128" y="185"/>
                  </a:cubicBezTo>
                  <a:cubicBezTo>
                    <a:pt x="131" y="185"/>
                    <a:pt x="131" y="185"/>
                    <a:pt x="131" y="185"/>
                  </a:cubicBezTo>
                  <a:cubicBezTo>
                    <a:pt x="131" y="183"/>
                    <a:pt x="131" y="183"/>
                    <a:pt x="131" y="183"/>
                  </a:cubicBezTo>
                  <a:cubicBezTo>
                    <a:pt x="132" y="182"/>
                    <a:pt x="133" y="182"/>
                    <a:pt x="134" y="182"/>
                  </a:cubicBezTo>
                  <a:cubicBezTo>
                    <a:pt x="134" y="183"/>
                    <a:pt x="134" y="183"/>
                    <a:pt x="134" y="183"/>
                  </a:cubicBezTo>
                  <a:cubicBezTo>
                    <a:pt x="134" y="183"/>
                    <a:pt x="135" y="183"/>
                    <a:pt x="136" y="183"/>
                  </a:cubicBezTo>
                  <a:cubicBezTo>
                    <a:pt x="138" y="183"/>
                    <a:pt x="139" y="183"/>
                    <a:pt x="141" y="182"/>
                  </a:cubicBezTo>
                  <a:cubicBezTo>
                    <a:pt x="141" y="181"/>
                    <a:pt x="141" y="181"/>
                    <a:pt x="141" y="181"/>
                  </a:cubicBezTo>
                  <a:cubicBezTo>
                    <a:pt x="141" y="181"/>
                    <a:pt x="141" y="181"/>
                    <a:pt x="141" y="181"/>
                  </a:cubicBezTo>
                  <a:cubicBezTo>
                    <a:pt x="141" y="182"/>
                    <a:pt x="141" y="182"/>
                    <a:pt x="141" y="182"/>
                  </a:cubicBezTo>
                  <a:cubicBezTo>
                    <a:pt x="142" y="182"/>
                    <a:pt x="142" y="182"/>
                    <a:pt x="143" y="182"/>
                  </a:cubicBezTo>
                  <a:cubicBezTo>
                    <a:pt x="143" y="181"/>
                    <a:pt x="144" y="179"/>
                    <a:pt x="145" y="178"/>
                  </a:cubicBezTo>
                  <a:cubicBezTo>
                    <a:pt x="145" y="176"/>
                    <a:pt x="145" y="176"/>
                    <a:pt x="145" y="176"/>
                  </a:cubicBezTo>
                  <a:cubicBezTo>
                    <a:pt x="144" y="177"/>
                    <a:pt x="143" y="178"/>
                    <a:pt x="142" y="179"/>
                  </a:cubicBezTo>
                  <a:cubicBezTo>
                    <a:pt x="142" y="179"/>
                    <a:pt x="142" y="179"/>
                    <a:pt x="142" y="179"/>
                  </a:cubicBezTo>
                  <a:cubicBezTo>
                    <a:pt x="142" y="179"/>
                    <a:pt x="142" y="179"/>
                    <a:pt x="142" y="179"/>
                  </a:cubicBezTo>
                  <a:cubicBezTo>
                    <a:pt x="142" y="178"/>
                    <a:pt x="142" y="177"/>
                    <a:pt x="142" y="176"/>
                  </a:cubicBezTo>
                  <a:cubicBezTo>
                    <a:pt x="143" y="176"/>
                    <a:pt x="143" y="176"/>
                    <a:pt x="143" y="176"/>
                  </a:cubicBezTo>
                  <a:cubicBezTo>
                    <a:pt x="143" y="173"/>
                    <a:pt x="143" y="173"/>
                    <a:pt x="143" y="173"/>
                  </a:cubicBezTo>
                  <a:cubicBezTo>
                    <a:pt x="143" y="173"/>
                    <a:pt x="143" y="173"/>
                    <a:pt x="143" y="173"/>
                  </a:cubicBezTo>
                  <a:cubicBezTo>
                    <a:pt x="143" y="172"/>
                    <a:pt x="144" y="171"/>
                    <a:pt x="144" y="171"/>
                  </a:cubicBezTo>
                  <a:cubicBezTo>
                    <a:pt x="144" y="171"/>
                    <a:pt x="144" y="171"/>
                    <a:pt x="144" y="171"/>
                  </a:cubicBezTo>
                  <a:cubicBezTo>
                    <a:pt x="144" y="170"/>
                    <a:pt x="144" y="169"/>
                    <a:pt x="144" y="168"/>
                  </a:cubicBezTo>
                  <a:cubicBezTo>
                    <a:pt x="145" y="168"/>
                    <a:pt x="145" y="168"/>
                    <a:pt x="145" y="168"/>
                  </a:cubicBezTo>
                  <a:cubicBezTo>
                    <a:pt x="145" y="165"/>
                    <a:pt x="145" y="165"/>
                    <a:pt x="145" y="165"/>
                  </a:cubicBezTo>
                  <a:cubicBezTo>
                    <a:pt x="146" y="162"/>
                    <a:pt x="145" y="162"/>
                    <a:pt x="144" y="160"/>
                  </a:cubicBezTo>
                  <a:cubicBezTo>
                    <a:pt x="145" y="160"/>
                    <a:pt x="145" y="160"/>
                    <a:pt x="146" y="159"/>
                  </a:cubicBezTo>
                  <a:cubicBezTo>
                    <a:pt x="146" y="159"/>
                    <a:pt x="146" y="159"/>
                    <a:pt x="146" y="159"/>
                  </a:cubicBezTo>
                  <a:cubicBezTo>
                    <a:pt x="146" y="159"/>
                    <a:pt x="146" y="159"/>
                    <a:pt x="146" y="159"/>
                  </a:cubicBezTo>
                  <a:cubicBezTo>
                    <a:pt x="145" y="158"/>
                    <a:pt x="145" y="158"/>
                    <a:pt x="145" y="158"/>
                  </a:cubicBezTo>
                  <a:cubicBezTo>
                    <a:pt x="145" y="158"/>
                    <a:pt x="145" y="158"/>
                    <a:pt x="144" y="158"/>
                  </a:cubicBezTo>
                  <a:cubicBezTo>
                    <a:pt x="144" y="158"/>
                    <a:pt x="144" y="158"/>
                    <a:pt x="144" y="158"/>
                  </a:cubicBezTo>
                  <a:cubicBezTo>
                    <a:pt x="144" y="158"/>
                    <a:pt x="144" y="158"/>
                    <a:pt x="143" y="158"/>
                  </a:cubicBezTo>
                  <a:cubicBezTo>
                    <a:pt x="143" y="158"/>
                    <a:pt x="143" y="158"/>
                    <a:pt x="143" y="158"/>
                  </a:cubicBezTo>
                  <a:cubicBezTo>
                    <a:pt x="142" y="158"/>
                    <a:pt x="142" y="158"/>
                    <a:pt x="142" y="158"/>
                  </a:cubicBezTo>
                  <a:cubicBezTo>
                    <a:pt x="142" y="157"/>
                    <a:pt x="142" y="157"/>
                    <a:pt x="142" y="157"/>
                  </a:cubicBezTo>
                  <a:cubicBezTo>
                    <a:pt x="143" y="157"/>
                    <a:pt x="145" y="157"/>
                    <a:pt x="146" y="157"/>
                  </a:cubicBezTo>
                  <a:cubicBezTo>
                    <a:pt x="146" y="157"/>
                    <a:pt x="147" y="157"/>
                    <a:pt x="147" y="157"/>
                  </a:cubicBezTo>
                  <a:cubicBezTo>
                    <a:pt x="148" y="156"/>
                    <a:pt x="148" y="156"/>
                    <a:pt x="148" y="156"/>
                  </a:cubicBezTo>
                  <a:cubicBezTo>
                    <a:pt x="151" y="156"/>
                    <a:pt x="151" y="156"/>
                    <a:pt x="151" y="156"/>
                  </a:cubicBezTo>
                  <a:cubicBezTo>
                    <a:pt x="151" y="156"/>
                    <a:pt x="151" y="156"/>
                    <a:pt x="151" y="156"/>
                  </a:cubicBezTo>
                  <a:cubicBezTo>
                    <a:pt x="151" y="156"/>
                    <a:pt x="151" y="156"/>
                    <a:pt x="151" y="156"/>
                  </a:cubicBezTo>
                  <a:cubicBezTo>
                    <a:pt x="152" y="156"/>
                    <a:pt x="152" y="157"/>
                    <a:pt x="152" y="157"/>
                  </a:cubicBezTo>
                  <a:cubicBezTo>
                    <a:pt x="152" y="157"/>
                    <a:pt x="152" y="157"/>
                    <a:pt x="152" y="157"/>
                  </a:cubicBezTo>
                  <a:cubicBezTo>
                    <a:pt x="153" y="156"/>
                    <a:pt x="153" y="156"/>
                    <a:pt x="153" y="155"/>
                  </a:cubicBezTo>
                  <a:cubicBezTo>
                    <a:pt x="154" y="155"/>
                    <a:pt x="155" y="155"/>
                    <a:pt x="156" y="155"/>
                  </a:cubicBezTo>
                  <a:cubicBezTo>
                    <a:pt x="156" y="154"/>
                    <a:pt x="156" y="154"/>
                    <a:pt x="156" y="154"/>
                  </a:cubicBezTo>
                  <a:cubicBezTo>
                    <a:pt x="157" y="154"/>
                    <a:pt x="157" y="154"/>
                    <a:pt x="157" y="154"/>
                  </a:cubicBezTo>
                  <a:cubicBezTo>
                    <a:pt x="157" y="153"/>
                    <a:pt x="157" y="153"/>
                    <a:pt x="157" y="153"/>
                  </a:cubicBezTo>
                  <a:cubicBezTo>
                    <a:pt x="158" y="153"/>
                    <a:pt x="158" y="153"/>
                    <a:pt x="158" y="153"/>
                  </a:cubicBezTo>
                  <a:cubicBezTo>
                    <a:pt x="158" y="152"/>
                    <a:pt x="158" y="152"/>
                    <a:pt x="158" y="152"/>
                  </a:cubicBezTo>
                  <a:cubicBezTo>
                    <a:pt x="159" y="152"/>
                    <a:pt x="159" y="152"/>
                    <a:pt x="159" y="152"/>
                  </a:cubicBezTo>
                  <a:cubicBezTo>
                    <a:pt x="159" y="151"/>
                    <a:pt x="159" y="152"/>
                    <a:pt x="159" y="151"/>
                  </a:cubicBezTo>
                  <a:cubicBezTo>
                    <a:pt x="159" y="151"/>
                    <a:pt x="159" y="151"/>
                    <a:pt x="159" y="151"/>
                  </a:cubicBezTo>
                  <a:cubicBezTo>
                    <a:pt x="155" y="151"/>
                    <a:pt x="155" y="151"/>
                    <a:pt x="155" y="151"/>
                  </a:cubicBezTo>
                  <a:cubicBezTo>
                    <a:pt x="155" y="150"/>
                    <a:pt x="155" y="150"/>
                    <a:pt x="155" y="150"/>
                  </a:cubicBezTo>
                  <a:cubicBezTo>
                    <a:pt x="157" y="150"/>
                    <a:pt x="159" y="149"/>
                    <a:pt x="160" y="148"/>
                  </a:cubicBezTo>
                  <a:cubicBezTo>
                    <a:pt x="160" y="148"/>
                    <a:pt x="160" y="147"/>
                    <a:pt x="161" y="146"/>
                  </a:cubicBezTo>
                  <a:cubicBezTo>
                    <a:pt x="160" y="146"/>
                    <a:pt x="160" y="146"/>
                    <a:pt x="160" y="146"/>
                  </a:cubicBezTo>
                  <a:cubicBezTo>
                    <a:pt x="160" y="143"/>
                    <a:pt x="160" y="143"/>
                    <a:pt x="160" y="143"/>
                  </a:cubicBezTo>
                  <a:cubicBezTo>
                    <a:pt x="159" y="143"/>
                    <a:pt x="158" y="142"/>
                    <a:pt x="157" y="142"/>
                  </a:cubicBezTo>
                  <a:cubicBezTo>
                    <a:pt x="157" y="142"/>
                    <a:pt x="157" y="141"/>
                    <a:pt x="156" y="141"/>
                  </a:cubicBezTo>
                  <a:cubicBezTo>
                    <a:pt x="157" y="140"/>
                    <a:pt x="157" y="140"/>
                    <a:pt x="157" y="140"/>
                  </a:cubicBezTo>
                  <a:cubicBezTo>
                    <a:pt x="156" y="140"/>
                    <a:pt x="156" y="140"/>
                    <a:pt x="155" y="140"/>
                  </a:cubicBezTo>
                  <a:cubicBezTo>
                    <a:pt x="155" y="140"/>
                    <a:pt x="155" y="140"/>
                    <a:pt x="155" y="140"/>
                  </a:cubicBezTo>
                  <a:cubicBezTo>
                    <a:pt x="155" y="140"/>
                    <a:pt x="155" y="140"/>
                    <a:pt x="155" y="140"/>
                  </a:cubicBezTo>
                  <a:cubicBezTo>
                    <a:pt x="153" y="139"/>
                    <a:pt x="155" y="138"/>
                    <a:pt x="152" y="137"/>
                  </a:cubicBezTo>
                  <a:cubicBezTo>
                    <a:pt x="152" y="138"/>
                    <a:pt x="152" y="138"/>
                    <a:pt x="152" y="138"/>
                  </a:cubicBezTo>
                  <a:cubicBezTo>
                    <a:pt x="152" y="139"/>
                    <a:pt x="152" y="139"/>
                    <a:pt x="152" y="139"/>
                  </a:cubicBezTo>
                  <a:cubicBezTo>
                    <a:pt x="151" y="139"/>
                    <a:pt x="150" y="138"/>
                    <a:pt x="149" y="138"/>
                  </a:cubicBezTo>
                  <a:cubicBezTo>
                    <a:pt x="149" y="138"/>
                    <a:pt x="149" y="138"/>
                    <a:pt x="149" y="138"/>
                  </a:cubicBezTo>
                  <a:cubicBezTo>
                    <a:pt x="149" y="138"/>
                    <a:pt x="149" y="138"/>
                    <a:pt x="149" y="138"/>
                  </a:cubicBezTo>
                  <a:cubicBezTo>
                    <a:pt x="149" y="137"/>
                    <a:pt x="149" y="136"/>
                    <a:pt x="148" y="135"/>
                  </a:cubicBezTo>
                  <a:cubicBezTo>
                    <a:pt x="149" y="135"/>
                    <a:pt x="149" y="135"/>
                    <a:pt x="149" y="135"/>
                  </a:cubicBezTo>
                  <a:cubicBezTo>
                    <a:pt x="149" y="135"/>
                    <a:pt x="149" y="134"/>
                    <a:pt x="149" y="134"/>
                  </a:cubicBezTo>
                  <a:cubicBezTo>
                    <a:pt x="148" y="133"/>
                    <a:pt x="148" y="133"/>
                    <a:pt x="148" y="133"/>
                  </a:cubicBezTo>
                  <a:cubicBezTo>
                    <a:pt x="149" y="133"/>
                    <a:pt x="149" y="132"/>
                    <a:pt x="149" y="131"/>
                  </a:cubicBezTo>
                  <a:cubicBezTo>
                    <a:pt x="148" y="130"/>
                    <a:pt x="148" y="130"/>
                    <a:pt x="148" y="130"/>
                  </a:cubicBezTo>
                  <a:cubicBezTo>
                    <a:pt x="147" y="129"/>
                    <a:pt x="148" y="129"/>
                    <a:pt x="148" y="129"/>
                  </a:cubicBezTo>
                  <a:cubicBezTo>
                    <a:pt x="148" y="128"/>
                    <a:pt x="148" y="128"/>
                    <a:pt x="148" y="128"/>
                  </a:cubicBezTo>
                  <a:cubicBezTo>
                    <a:pt x="148" y="128"/>
                    <a:pt x="148" y="128"/>
                    <a:pt x="148" y="128"/>
                  </a:cubicBezTo>
                  <a:cubicBezTo>
                    <a:pt x="148" y="126"/>
                    <a:pt x="148" y="126"/>
                    <a:pt x="148" y="126"/>
                  </a:cubicBezTo>
                  <a:cubicBezTo>
                    <a:pt x="149" y="126"/>
                    <a:pt x="148" y="126"/>
                    <a:pt x="149" y="126"/>
                  </a:cubicBezTo>
                  <a:cubicBezTo>
                    <a:pt x="149" y="126"/>
                    <a:pt x="149" y="126"/>
                    <a:pt x="149" y="126"/>
                  </a:cubicBezTo>
                  <a:cubicBezTo>
                    <a:pt x="150" y="125"/>
                    <a:pt x="148" y="124"/>
                    <a:pt x="149" y="122"/>
                  </a:cubicBezTo>
                  <a:cubicBezTo>
                    <a:pt x="149" y="122"/>
                    <a:pt x="149" y="122"/>
                    <a:pt x="149" y="122"/>
                  </a:cubicBezTo>
                  <a:cubicBezTo>
                    <a:pt x="149" y="121"/>
                    <a:pt x="149" y="121"/>
                    <a:pt x="149" y="121"/>
                  </a:cubicBezTo>
                  <a:cubicBezTo>
                    <a:pt x="150" y="121"/>
                    <a:pt x="150" y="121"/>
                    <a:pt x="150" y="121"/>
                  </a:cubicBezTo>
                  <a:cubicBezTo>
                    <a:pt x="151" y="120"/>
                    <a:pt x="150" y="118"/>
                    <a:pt x="149" y="117"/>
                  </a:cubicBezTo>
                  <a:cubicBezTo>
                    <a:pt x="149" y="116"/>
                    <a:pt x="149" y="116"/>
                    <a:pt x="149" y="116"/>
                  </a:cubicBezTo>
                  <a:cubicBezTo>
                    <a:pt x="149" y="116"/>
                    <a:pt x="149" y="116"/>
                    <a:pt x="149" y="116"/>
                  </a:cubicBezTo>
                  <a:cubicBezTo>
                    <a:pt x="149" y="116"/>
                    <a:pt x="150" y="116"/>
                    <a:pt x="150" y="116"/>
                  </a:cubicBezTo>
                  <a:cubicBezTo>
                    <a:pt x="151" y="116"/>
                    <a:pt x="151" y="116"/>
                    <a:pt x="151" y="116"/>
                  </a:cubicBezTo>
                  <a:cubicBezTo>
                    <a:pt x="151" y="116"/>
                    <a:pt x="151" y="116"/>
                    <a:pt x="151" y="116"/>
                  </a:cubicBezTo>
                  <a:cubicBezTo>
                    <a:pt x="152" y="115"/>
                    <a:pt x="152" y="115"/>
                    <a:pt x="153" y="115"/>
                  </a:cubicBezTo>
                  <a:cubicBezTo>
                    <a:pt x="154" y="113"/>
                    <a:pt x="154" y="114"/>
                    <a:pt x="154" y="112"/>
                  </a:cubicBezTo>
                  <a:cubicBezTo>
                    <a:pt x="153" y="112"/>
                    <a:pt x="153" y="112"/>
                    <a:pt x="153" y="112"/>
                  </a:cubicBezTo>
                  <a:cubicBezTo>
                    <a:pt x="153" y="111"/>
                    <a:pt x="153" y="111"/>
                    <a:pt x="153" y="111"/>
                  </a:cubicBezTo>
                  <a:cubicBezTo>
                    <a:pt x="156" y="111"/>
                    <a:pt x="156" y="111"/>
                    <a:pt x="158" y="110"/>
                  </a:cubicBezTo>
                  <a:cubicBezTo>
                    <a:pt x="158" y="109"/>
                    <a:pt x="158" y="109"/>
                    <a:pt x="158" y="109"/>
                  </a:cubicBezTo>
                  <a:cubicBezTo>
                    <a:pt x="158" y="109"/>
                    <a:pt x="158" y="109"/>
                    <a:pt x="158" y="109"/>
                  </a:cubicBezTo>
                  <a:cubicBezTo>
                    <a:pt x="158" y="109"/>
                    <a:pt x="158" y="109"/>
                    <a:pt x="158" y="109"/>
                  </a:cubicBezTo>
                  <a:cubicBezTo>
                    <a:pt x="158" y="109"/>
                    <a:pt x="158" y="109"/>
                    <a:pt x="158" y="109"/>
                  </a:cubicBezTo>
                  <a:cubicBezTo>
                    <a:pt x="157" y="108"/>
                    <a:pt x="157" y="108"/>
                    <a:pt x="157" y="108"/>
                  </a:cubicBezTo>
                  <a:cubicBezTo>
                    <a:pt x="158" y="108"/>
                    <a:pt x="158" y="108"/>
                    <a:pt x="158" y="108"/>
                  </a:cubicBezTo>
                  <a:cubicBezTo>
                    <a:pt x="158" y="107"/>
                    <a:pt x="159" y="107"/>
                    <a:pt x="159" y="106"/>
                  </a:cubicBezTo>
                  <a:cubicBezTo>
                    <a:pt x="160" y="106"/>
                    <a:pt x="161" y="106"/>
                    <a:pt x="161" y="106"/>
                  </a:cubicBezTo>
                  <a:cubicBezTo>
                    <a:pt x="161" y="106"/>
                    <a:pt x="161" y="106"/>
                    <a:pt x="161" y="106"/>
                  </a:cubicBezTo>
                  <a:cubicBezTo>
                    <a:pt x="161" y="106"/>
                    <a:pt x="161" y="106"/>
                    <a:pt x="161" y="106"/>
                  </a:cubicBezTo>
                  <a:cubicBezTo>
                    <a:pt x="162" y="105"/>
                    <a:pt x="162" y="105"/>
                    <a:pt x="163" y="105"/>
                  </a:cubicBezTo>
                  <a:cubicBezTo>
                    <a:pt x="163" y="105"/>
                    <a:pt x="163" y="105"/>
                    <a:pt x="163" y="105"/>
                  </a:cubicBezTo>
                  <a:cubicBezTo>
                    <a:pt x="164" y="105"/>
                    <a:pt x="164" y="105"/>
                    <a:pt x="164" y="105"/>
                  </a:cubicBezTo>
                  <a:cubicBezTo>
                    <a:pt x="165" y="104"/>
                    <a:pt x="165" y="104"/>
                    <a:pt x="166" y="103"/>
                  </a:cubicBezTo>
                  <a:cubicBezTo>
                    <a:pt x="167" y="103"/>
                    <a:pt x="167" y="103"/>
                    <a:pt x="168" y="103"/>
                  </a:cubicBezTo>
                  <a:cubicBezTo>
                    <a:pt x="168" y="103"/>
                    <a:pt x="168" y="103"/>
                    <a:pt x="168" y="103"/>
                  </a:cubicBezTo>
                  <a:cubicBezTo>
                    <a:pt x="169" y="103"/>
                    <a:pt x="169" y="103"/>
                    <a:pt x="169" y="103"/>
                  </a:cubicBezTo>
                  <a:cubicBezTo>
                    <a:pt x="169" y="102"/>
                    <a:pt x="169" y="102"/>
                    <a:pt x="169" y="102"/>
                  </a:cubicBezTo>
                  <a:cubicBezTo>
                    <a:pt x="170" y="102"/>
                    <a:pt x="170" y="102"/>
                    <a:pt x="170" y="102"/>
                  </a:cubicBezTo>
                  <a:cubicBezTo>
                    <a:pt x="172" y="101"/>
                    <a:pt x="171" y="98"/>
                    <a:pt x="175" y="97"/>
                  </a:cubicBezTo>
                  <a:cubicBezTo>
                    <a:pt x="175" y="97"/>
                    <a:pt x="175" y="96"/>
                    <a:pt x="175" y="95"/>
                  </a:cubicBezTo>
                  <a:cubicBezTo>
                    <a:pt x="174" y="95"/>
                    <a:pt x="175" y="95"/>
                    <a:pt x="174" y="95"/>
                  </a:cubicBezTo>
                  <a:cubicBezTo>
                    <a:pt x="174" y="95"/>
                    <a:pt x="174" y="95"/>
                    <a:pt x="174" y="95"/>
                  </a:cubicBezTo>
                  <a:cubicBezTo>
                    <a:pt x="174" y="94"/>
                    <a:pt x="174" y="94"/>
                    <a:pt x="174" y="93"/>
                  </a:cubicBezTo>
                  <a:cubicBezTo>
                    <a:pt x="173" y="93"/>
                    <a:pt x="173" y="93"/>
                    <a:pt x="173" y="93"/>
                  </a:cubicBezTo>
                  <a:cubicBezTo>
                    <a:pt x="174" y="92"/>
                    <a:pt x="174" y="92"/>
                    <a:pt x="174" y="92"/>
                  </a:cubicBezTo>
                  <a:cubicBezTo>
                    <a:pt x="174" y="91"/>
                    <a:pt x="173" y="90"/>
                    <a:pt x="173" y="89"/>
                  </a:cubicBezTo>
                  <a:cubicBezTo>
                    <a:pt x="175" y="89"/>
                    <a:pt x="175" y="88"/>
                    <a:pt x="175" y="87"/>
                  </a:cubicBezTo>
                  <a:cubicBezTo>
                    <a:pt x="176" y="87"/>
                    <a:pt x="176" y="87"/>
                    <a:pt x="176" y="87"/>
                  </a:cubicBezTo>
                  <a:cubicBezTo>
                    <a:pt x="176" y="87"/>
                    <a:pt x="176" y="86"/>
                    <a:pt x="175" y="85"/>
                  </a:cubicBezTo>
                  <a:cubicBezTo>
                    <a:pt x="176" y="85"/>
                    <a:pt x="176" y="85"/>
                    <a:pt x="176" y="85"/>
                  </a:cubicBezTo>
                  <a:cubicBezTo>
                    <a:pt x="177" y="85"/>
                    <a:pt x="177" y="85"/>
                    <a:pt x="177" y="85"/>
                  </a:cubicBezTo>
                  <a:cubicBezTo>
                    <a:pt x="177" y="84"/>
                    <a:pt x="177" y="84"/>
                    <a:pt x="176" y="83"/>
                  </a:cubicBezTo>
                  <a:cubicBezTo>
                    <a:pt x="177" y="83"/>
                    <a:pt x="177" y="83"/>
                    <a:pt x="178" y="83"/>
                  </a:cubicBezTo>
                  <a:cubicBezTo>
                    <a:pt x="178" y="83"/>
                    <a:pt x="178" y="83"/>
                    <a:pt x="179" y="83"/>
                  </a:cubicBezTo>
                  <a:cubicBezTo>
                    <a:pt x="179" y="83"/>
                    <a:pt x="179" y="83"/>
                    <a:pt x="179" y="83"/>
                  </a:cubicBezTo>
                  <a:cubicBezTo>
                    <a:pt x="179" y="83"/>
                    <a:pt x="179" y="83"/>
                    <a:pt x="179" y="83"/>
                  </a:cubicBezTo>
                  <a:cubicBezTo>
                    <a:pt x="180" y="82"/>
                    <a:pt x="180" y="82"/>
                    <a:pt x="181" y="81"/>
                  </a:cubicBezTo>
                  <a:cubicBezTo>
                    <a:pt x="181" y="81"/>
                    <a:pt x="181" y="81"/>
                    <a:pt x="181" y="81"/>
                  </a:cubicBezTo>
                  <a:cubicBezTo>
                    <a:pt x="181" y="81"/>
                    <a:pt x="181" y="80"/>
                    <a:pt x="181" y="79"/>
                  </a:cubicBezTo>
                  <a:cubicBezTo>
                    <a:pt x="181" y="79"/>
                    <a:pt x="181" y="79"/>
                    <a:pt x="181" y="79"/>
                  </a:cubicBezTo>
                  <a:cubicBezTo>
                    <a:pt x="182" y="79"/>
                    <a:pt x="182" y="79"/>
                    <a:pt x="182" y="78"/>
                  </a:cubicBezTo>
                  <a:cubicBezTo>
                    <a:pt x="183" y="78"/>
                    <a:pt x="183" y="79"/>
                    <a:pt x="184" y="79"/>
                  </a:cubicBezTo>
                  <a:cubicBezTo>
                    <a:pt x="184" y="79"/>
                    <a:pt x="184" y="79"/>
                    <a:pt x="184" y="79"/>
                  </a:cubicBezTo>
                  <a:cubicBezTo>
                    <a:pt x="184" y="79"/>
                    <a:pt x="184" y="78"/>
                    <a:pt x="185" y="78"/>
                  </a:cubicBezTo>
                  <a:cubicBezTo>
                    <a:pt x="185" y="79"/>
                    <a:pt x="185" y="79"/>
                    <a:pt x="185" y="79"/>
                  </a:cubicBezTo>
                  <a:cubicBezTo>
                    <a:pt x="186" y="79"/>
                    <a:pt x="186" y="79"/>
                    <a:pt x="186" y="79"/>
                  </a:cubicBezTo>
                  <a:cubicBezTo>
                    <a:pt x="186" y="80"/>
                    <a:pt x="186" y="80"/>
                    <a:pt x="186" y="80"/>
                  </a:cubicBezTo>
                  <a:cubicBezTo>
                    <a:pt x="187" y="80"/>
                    <a:pt x="187" y="80"/>
                    <a:pt x="187" y="80"/>
                  </a:cubicBezTo>
                  <a:cubicBezTo>
                    <a:pt x="187" y="79"/>
                    <a:pt x="187" y="79"/>
                    <a:pt x="187" y="79"/>
                  </a:cubicBezTo>
                  <a:cubicBezTo>
                    <a:pt x="189" y="79"/>
                    <a:pt x="191" y="79"/>
                    <a:pt x="193" y="79"/>
                  </a:cubicBezTo>
                  <a:cubicBezTo>
                    <a:pt x="194" y="79"/>
                    <a:pt x="195" y="79"/>
                    <a:pt x="196" y="79"/>
                  </a:cubicBezTo>
                  <a:cubicBezTo>
                    <a:pt x="196" y="80"/>
                    <a:pt x="196" y="80"/>
                    <a:pt x="197" y="80"/>
                  </a:cubicBezTo>
                  <a:cubicBezTo>
                    <a:pt x="197" y="81"/>
                    <a:pt x="197" y="81"/>
                    <a:pt x="197" y="81"/>
                  </a:cubicBezTo>
                  <a:cubicBezTo>
                    <a:pt x="197" y="81"/>
                    <a:pt x="198" y="81"/>
                    <a:pt x="199" y="80"/>
                  </a:cubicBezTo>
                  <a:cubicBezTo>
                    <a:pt x="199" y="81"/>
                    <a:pt x="199" y="81"/>
                    <a:pt x="199" y="82"/>
                  </a:cubicBezTo>
                  <a:cubicBezTo>
                    <a:pt x="200" y="82"/>
                    <a:pt x="200" y="82"/>
                    <a:pt x="200" y="82"/>
                  </a:cubicBezTo>
                  <a:cubicBezTo>
                    <a:pt x="199" y="83"/>
                    <a:pt x="199" y="83"/>
                    <a:pt x="199" y="84"/>
                  </a:cubicBezTo>
                  <a:cubicBezTo>
                    <a:pt x="199" y="84"/>
                    <a:pt x="199" y="84"/>
                    <a:pt x="199" y="84"/>
                  </a:cubicBezTo>
                  <a:cubicBezTo>
                    <a:pt x="199" y="85"/>
                    <a:pt x="199" y="85"/>
                    <a:pt x="199" y="86"/>
                  </a:cubicBezTo>
                  <a:cubicBezTo>
                    <a:pt x="199" y="86"/>
                    <a:pt x="200" y="86"/>
                    <a:pt x="200" y="87"/>
                  </a:cubicBezTo>
                  <a:cubicBezTo>
                    <a:pt x="200" y="87"/>
                    <a:pt x="200" y="87"/>
                    <a:pt x="200" y="87"/>
                  </a:cubicBezTo>
                  <a:cubicBezTo>
                    <a:pt x="200" y="88"/>
                    <a:pt x="200" y="88"/>
                    <a:pt x="200" y="89"/>
                  </a:cubicBezTo>
                  <a:cubicBezTo>
                    <a:pt x="199" y="89"/>
                    <a:pt x="199" y="89"/>
                    <a:pt x="199" y="89"/>
                  </a:cubicBezTo>
                  <a:cubicBezTo>
                    <a:pt x="200" y="90"/>
                    <a:pt x="200" y="90"/>
                    <a:pt x="200" y="90"/>
                  </a:cubicBezTo>
                  <a:cubicBezTo>
                    <a:pt x="199" y="90"/>
                    <a:pt x="199" y="90"/>
                    <a:pt x="199" y="90"/>
                  </a:cubicBezTo>
                  <a:cubicBezTo>
                    <a:pt x="199" y="91"/>
                    <a:pt x="199" y="91"/>
                    <a:pt x="199" y="91"/>
                  </a:cubicBezTo>
                  <a:cubicBezTo>
                    <a:pt x="199" y="91"/>
                    <a:pt x="199" y="91"/>
                    <a:pt x="199" y="91"/>
                  </a:cubicBezTo>
                  <a:cubicBezTo>
                    <a:pt x="199" y="90"/>
                    <a:pt x="199" y="90"/>
                    <a:pt x="199" y="90"/>
                  </a:cubicBezTo>
                  <a:cubicBezTo>
                    <a:pt x="197" y="90"/>
                    <a:pt x="197" y="91"/>
                    <a:pt x="196" y="91"/>
                  </a:cubicBezTo>
                  <a:cubicBezTo>
                    <a:pt x="194" y="96"/>
                    <a:pt x="194" y="96"/>
                    <a:pt x="194" y="96"/>
                  </a:cubicBezTo>
                  <a:cubicBezTo>
                    <a:pt x="191" y="97"/>
                    <a:pt x="193" y="97"/>
                    <a:pt x="192" y="98"/>
                  </a:cubicBezTo>
                  <a:cubicBezTo>
                    <a:pt x="191" y="99"/>
                    <a:pt x="191" y="99"/>
                    <a:pt x="191" y="99"/>
                  </a:cubicBezTo>
                  <a:cubicBezTo>
                    <a:pt x="191" y="100"/>
                    <a:pt x="191" y="100"/>
                    <a:pt x="191" y="100"/>
                  </a:cubicBezTo>
                  <a:cubicBezTo>
                    <a:pt x="191" y="100"/>
                    <a:pt x="191" y="100"/>
                    <a:pt x="191" y="100"/>
                  </a:cubicBezTo>
                  <a:cubicBezTo>
                    <a:pt x="191" y="101"/>
                    <a:pt x="191" y="101"/>
                    <a:pt x="191" y="101"/>
                  </a:cubicBezTo>
                  <a:cubicBezTo>
                    <a:pt x="190" y="102"/>
                    <a:pt x="190" y="102"/>
                    <a:pt x="190" y="102"/>
                  </a:cubicBezTo>
                  <a:cubicBezTo>
                    <a:pt x="190" y="102"/>
                    <a:pt x="190" y="102"/>
                    <a:pt x="190" y="102"/>
                  </a:cubicBezTo>
                  <a:cubicBezTo>
                    <a:pt x="189" y="102"/>
                    <a:pt x="189" y="102"/>
                    <a:pt x="189" y="102"/>
                  </a:cubicBezTo>
                  <a:cubicBezTo>
                    <a:pt x="188" y="103"/>
                    <a:pt x="188" y="103"/>
                    <a:pt x="188" y="103"/>
                  </a:cubicBezTo>
                  <a:cubicBezTo>
                    <a:pt x="187" y="103"/>
                    <a:pt x="187" y="103"/>
                    <a:pt x="187" y="103"/>
                  </a:cubicBezTo>
                  <a:cubicBezTo>
                    <a:pt x="186" y="104"/>
                    <a:pt x="185" y="105"/>
                    <a:pt x="184" y="106"/>
                  </a:cubicBezTo>
                  <a:cubicBezTo>
                    <a:pt x="183" y="106"/>
                    <a:pt x="183" y="106"/>
                    <a:pt x="183" y="106"/>
                  </a:cubicBezTo>
                  <a:cubicBezTo>
                    <a:pt x="183" y="108"/>
                    <a:pt x="183" y="108"/>
                    <a:pt x="183" y="108"/>
                  </a:cubicBezTo>
                  <a:cubicBezTo>
                    <a:pt x="181" y="108"/>
                    <a:pt x="180" y="108"/>
                    <a:pt x="179" y="109"/>
                  </a:cubicBezTo>
                  <a:cubicBezTo>
                    <a:pt x="179" y="111"/>
                    <a:pt x="179" y="111"/>
                    <a:pt x="179" y="111"/>
                  </a:cubicBezTo>
                  <a:cubicBezTo>
                    <a:pt x="176" y="113"/>
                    <a:pt x="176" y="113"/>
                    <a:pt x="176" y="113"/>
                  </a:cubicBezTo>
                  <a:cubicBezTo>
                    <a:pt x="176" y="114"/>
                    <a:pt x="176" y="115"/>
                    <a:pt x="177" y="116"/>
                  </a:cubicBezTo>
                  <a:cubicBezTo>
                    <a:pt x="177" y="116"/>
                    <a:pt x="178" y="116"/>
                    <a:pt x="178" y="116"/>
                  </a:cubicBezTo>
                  <a:cubicBezTo>
                    <a:pt x="178" y="117"/>
                    <a:pt x="178" y="118"/>
                    <a:pt x="178" y="119"/>
                  </a:cubicBezTo>
                  <a:cubicBezTo>
                    <a:pt x="179" y="119"/>
                    <a:pt x="179" y="119"/>
                    <a:pt x="179" y="119"/>
                  </a:cubicBezTo>
                  <a:cubicBezTo>
                    <a:pt x="179" y="120"/>
                    <a:pt x="179" y="121"/>
                    <a:pt x="179" y="122"/>
                  </a:cubicBezTo>
                  <a:cubicBezTo>
                    <a:pt x="180" y="122"/>
                    <a:pt x="180" y="122"/>
                    <a:pt x="180" y="122"/>
                  </a:cubicBezTo>
                  <a:cubicBezTo>
                    <a:pt x="180" y="123"/>
                    <a:pt x="179" y="124"/>
                    <a:pt x="179" y="125"/>
                  </a:cubicBezTo>
                  <a:cubicBezTo>
                    <a:pt x="178" y="125"/>
                    <a:pt x="178" y="125"/>
                    <a:pt x="178" y="125"/>
                  </a:cubicBezTo>
                  <a:cubicBezTo>
                    <a:pt x="179" y="126"/>
                    <a:pt x="179" y="126"/>
                    <a:pt x="179" y="127"/>
                  </a:cubicBezTo>
                  <a:cubicBezTo>
                    <a:pt x="178" y="127"/>
                    <a:pt x="178" y="127"/>
                    <a:pt x="178" y="127"/>
                  </a:cubicBezTo>
                  <a:cubicBezTo>
                    <a:pt x="178" y="130"/>
                    <a:pt x="178" y="130"/>
                    <a:pt x="178" y="130"/>
                  </a:cubicBezTo>
                  <a:cubicBezTo>
                    <a:pt x="178" y="130"/>
                    <a:pt x="178" y="130"/>
                    <a:pt x="178" y="130"/>
                  </a:cubicBezTo>
                  <a:cubicBezTo>
                    <a:pt x="178" y="130"/>
                    <a:pt x="178" y="130"/>
                    <a:pt x="178" y="130"/>
                  </a:cubicBezTo>
                  <a:cubicBezTo>
                    <a:pt x="178" y="130"/>
                    <a:pt x="178" y="130"/>
                    <a:pt x="178" y="130"/>
                  </a:cubicBezTo>
                  <a:cubicBezTo>
                    <a:pt x="179" y="131"/>
                    <a:pt x="179" y="131"/>
                    <a:pt x="179" y="132"/>
                  </a:cubicBezTo>
                  <a:cubicBezTo>
                    <a:pt x="180" y="132"/>
                    <a:pt x="180" y="132"/>
                    <a:pt x="181" y="132"/>
                  </a:cubicBezTo>
                  <a:cubicBezTo>
                    <a:pt x="181" y="133"/>
                    <a:pt x="181" y="135"/>
                    <a:pt x="181" y="136"/>
                  </a:cubicBezTo>
                  <a:cubicBezTo>
                    <a:pt x="183" y="136"/>
                    <a:pt x="183" y="136"/>
                    <a:pt x="183" y="136"/>
                  </a:cubicBezTo>
                  <a:cubicBezTo>
                    <a:pt x="183" y="135"/>
                    <a:pt x="183" y="135"/>
                    <a:pt x="182" y="134"/>
                  </a:cubicBezTo>
                  <a:cubicBezTo>
                    <a:pt x="182" y="133"/>
                    <a:pt x="182" y="133"/>
                    <a:pt x="182" y="133"/>
                  </a:cubicBezTo>
                  <a:cubicBezTo>
                    <a:pt x="183" y="134"/>
                    <a:pt x="185" y="134"/>
                    <a:pt x="187" y="135"/>
                  </a:cubicBezTo>
                  <a:cubicBezTo>
                    <a:pt x="187" y="137"/>
                    <a:pt x="187" y="137"/>
                    <a:pt x="187" y="137"/>
                  </a:cubicBezTo>
                  <a:cubicBezTo>
                    <a:pt x="187" y="137"/>
                    <a:pt x="188" y="137"/>
                    <a:pt x="189" y="136"/>
                  </a:cubicBezTo>
                  <a:cubicBezTo>
                    <a:pt x="189" y="138"/>
                    <a:pt x="189" y="138"/>
                    <a:pt x="189" y="138"/>
                  </a:cubicBezTo>
                  <a:cubicBezTo>
                    <a:pt x="188" y="138"/>
                    <a:pt x="186" y="139"/>
                    <a:pt x="185" y="139"/>
                  </a:cubicBezTo>
                  <a:cubicBezTo>
                    <a:pt x="185" y="139"/>
                    <a:pt x="185" y="139"/>
                    <a:pt x="185" y="139"/>
                  </a:cubicBezTo>
                  <a:cubicBezTo>
                    <a:pt x="184" y="139"/>
                    <a:pt x="184" y="139"/>
                    <a:pt x="184" y="139"/>
                  </a:cubicBezTo>
                  <a:cubicBezTo>
                    <a:pt x="184" y="140"/>
                    <a:pt x="184" y="140"/>
                    <a:pt x="185" y="141"/>
                  </a:cubicBezTo>
                  <a:cubicBezTo>
                    <a:pt x="184" y="141"/>
                    <a:pt x="184" y="141"/>
                    <a:pt x="184" y="141"/>
                  </a:cubicBezTo>
                  <a:cubicBezTo>
                    <a:pt x="184" y="142"/>
                    <a:pt x="184" y="142"/>
                    <a:pt x="184" y="142"/>
                  </a:cubicBezTo>
                  <a:cubicBezTo>
                    <a:pt x="185" y="142"/>
                    <a:pt x="185" y="142"/>
                    <a:pt x="185" y="142"/>
                  </a:cubicBezTo>
                  <a:cubicBezTo>
                    <a:pt x="185" y="143"/>
                    <a:pt x="185" y="143"/>
                    <a:pt x="185" y="143"/>
                  </a:cubicBezTo>
                  <a:cubicBezTo>
                    <a:pt x="185" y="142"/>
                    <a:pt x="186" y="142"/>
                    <a:pt x="187" y="142"/>
                  </a:cubicBezTo>
                  <a:cubicBezTo>
                    <a:pt x="187" y="142"/>
                    <a:pt x="187" y="142"/>
                    <a:pt x="187" y="142"/>
                  </a:cubicBezTo>
                  <a:cubicBezTo>
                    <a:pt x="188" y="142"/>
                    <a:pt x="188" y="142"/>
                    <a:pt x="188" y="142"/>
                  </a:cubicBezTo>
                  <a:cubicBezTo>
                    <a:pt x="188" y="140"/>
                    <a:pt x="188" y="140"/>
                    <a:pt x="188" y="140"/>
                  </a:cubicBezTo>
                  <a:cubicBezTo>
                    <a:pt x="188" y="140"/>
                    <a:pt x="188" y="140"/>
                    <a:pt x="188" y="140"/>
                  </a:cubicBezTo>
                  <a:cubicBezTo>
                    <a:pt x="188" y="139"/>
                    <a:pt x="188" y="139"/>
                    <a:pt x="188" y="139"/>
                  </a:cubicBezTo>
                  <a:cubicBezTo>
                    <a:pt x="189" y="139"/>
                    <a:pt x="189" y="139"/>
                    <a:pt x="189" y="139"/>
                  </a:cubicBezTo>
                  <a:cubicBezTo>
                    <a:pt x="189" y="140"/>
                    <a:pt x="189" y="140"/>
                    <a:pt x="189" y="140"/>
                  </a:cubicBezTo>
                  <a:cubicBezTo>
                    <a:pt x="189" y="140"/>
                    <a:pt x="190" y="141"/>
                    <a:pt x="190" y="141"/>
                  </a:cubicBezTo>
                  <a:cubicBezTo>
                    <a:pt x="190" y="141"/>
                    <a:pt x="190" y="142"/>
                    <a:pt x="190" y="143"/>
                  </a:cubicBezTo>
                  <a:cubicBezTo>
                    <a:pt x="191" y="143"/>
                    <a:pt x="191" y="143"/>
                    <a:pt x="191" y="143"/>
                  </a:cubicBezTo>
                  <a:cubicBezTo>
                    <a:pt x="191" y="144"/>
                    <a:pt x="191" y="144"/>
                    <a:pt x="191" y="144"/>
                  </a:cubicBezTo>
                  <a:cubicBezTo>
                    <a:pt x="192" y="144"/>
                    <a:pt x="193" y="144"/>
                    <a:pt x="194" y="144"/>
                  </a:cubicBezTo>
                  <a:cubicBezTo>
                    <a:pt x="194" y="143"/>
                    <a:pt x="194" y="143"/>
                    <a:pt x="194" y="143"/>
                  </a:cubicBezTo>
                  <a:cubicBezTo>
                    <a:pt x="197" y="143"/>
                    <a:pt x="197" y="143"/>
                    <a:pt x="197" y="143"/>
                  </a:cubicBezTo>
                  <a:cubicBezTo>
                    <a:pt x="197" y="143"/>
                    <a:pt x="197" y="142"/>
                    <a:pt x="197" y="142"/>
                  </a:cubicBezTo>
                  <a:cubicBezTo>
                    <a:pt x="198" y="141"/>
                    <a:pt x="198" y="141"/>
                    <a:pt x="199" y="141"/>
                  </a:cubicBezTo>
                  <a:cubicBezTo>
                    <a:pt x="199" y="140"/>
                    <a:pt x="200" y="140"/>
                    <a:pt x="201" y="139"/>
                  </a:cubicBezTo>
                  <a:cubicBezTo>
                    <a:pt x="202" y="139"/>
                    <a:pt x="204" y="138"/>
                    <a:pt x="205" y="138"/>
                  </a:cubicBezTo>
                  <a:cubicBezTo>
                    <a:pt x="205" y="136"/>
                    <a:pt x="205" y="136"/>
                    <a:pt x="205" y="136"/>
                  </a:cubicBezTo>
                  <a:cubicBezTo>
                    <a:pt x="205" y="137"/>
                    <a:pt x="206" y="137"/>
                    <a:pt x="206" y="137"/>
                  </a:cubicBezTo>
                  <a:cubicBezTo>
                    <a:pt x="207" y="137"/>
                    <a:pt x="207" y="136"/>
                    <a:pt x="207" y="136"/>
                  </a:cubicBezTo>
                  <a:cubicBezTo>
                    <a:pt x="208" y="136"/>
                    <a:pt x="208" y="136"/>
                    <a:pt x="209" y="136"/>
                  </a:cubicBezTo>
                  <a:cubicBezTo>
                    <a:pt x="209" y="136"/>
                    <a:pt x="209" y="136"/>
                    <a:pt x="209" y="136"/>
                  </a:cubicBezTo>
                  <a:cubicBezTo>
                    <a:pt x="209" y="136"/>
                    <a:pt x="209" y="136"/>
                    <a:pt x="209" y="136"/>
                  </a:cubicBezTo>
                  <a:cubicBezTo>
                    <a:pt x="210" y="137"/>
                    <a:pt x="211" y="137"/>
                    <a:pt x="212" y="137"/>
                  </a:cubicBezTo>
                  <a:cubicBezTo>
                    <a:pt x="212" y="135"/>
                    <a:pt x="212" y="135"/>
                    <a:pt x="212" y="135"/>
                  </a:cubicBezTo>
                  <a:cubicBezTo>
                    <a:pt x="212" y="135"/>
                    <a:pt x="213" y="135"/>
                    <a:pt x="214" y="134"/>
                  </a:cubicBezTo>
                  <a:cubicBezTo>
                    <a:pt x="214" y="135"/>
                    <a:pt x="214" y="135"/>
                    <a:pt x="214" y="135"/>
                  </a:cubicBezTo>
                  <a:cubicBezTo>
                    <a:pt x="218" y="135"/>
                    <a:pt x="218" y="134"/>
                    <a:pt x="221" y="133"/>
                  </a:cubicBezTo>
                  <a:cubicBezTo>
                    <a:pt x="221" y="135"/>
                    <a:pt x="221" y="135"/>
                    <a:pt x="221" y="135"/>
                  </a:cubicBezTo>
                  <a:cubicBezTo>
                    <a:pt x="220" y="135"/>
                    <a:pt x="220" y="135"/>
                    <a:pt x="220" y="135"/>
                  </a:cubicBezTo>
                  <a:cubicBezTo>
                    <a:pt x="221" y="137"/>
                    <a:pt x="224" y="138"/>
                    <a:pt x="226" y="140"/>
                  </a:cubicBezTo>
                  <a:cubicBezTo>
                    <a:pt x="228" y="140"/>
                    <a:pt x="228" y="139"/>
                    <a:pt x="230" y="139"/>
                  </a:cubicBezTo>
                  <a:cubicBezTo>
                    <a:pt x="230" y="140"/>
                    <a:pt x="230" y="140"/>
                    <a:pt x="230" y="140"/>
                  </a:cubicBezTo>
                  <a:cubicBezTo>
                    <a:pt x="231" y="140"/>
                    <a:pt x="231" y="140"/>
                    <a:pt x="231" y="140"/>
                  </a:cubicBezTo>
                  <a:cubicBezTo>
                    <a:pt x="232" y="141"/>
                    <a:pt x="233" y="142"/>
                    <a:pt x="234" y="143"/>
                  </a:cubicBezTo>
                  <a:cubicBezTo>
                    <a:pt x="235" y="143"/>
                    <a:pt x="235" y="143"/>
                    <a:pt x="235" y="143"/>
                  </a:cubicBezTo>
                  <a:cubicBezTo>
                    <a:pt x="235" y="143"/>
                    <a:pt x="235" y="143"/>
                    <a:pt x="235" y="143"/>
                  </a:cubicBezTo>
                  <a:cubicBezTo>
                    <a:pt x="236" y="143"/>
                    <a:pt x="236" y="143"/>
                    <a:pt x="236" y="143"/>
                  </a:cubicBezTo>
                  <a:cubicBezTo>
                    <a:pt x="235" y="144"/>
                    <a:pt x="235" y="144"/>
                    <a:pt x="235" y="144"/>
                  </a:cubicBezTo>
                  <a:cubicBezTo>
                    <a:pt x="233" y="144"/>
                    <a:pt x="231" y="143"/>
                    <a:pt x="229" y="143"/>
                  </a:cubicBezTo>
                  <a:cubicBezTo>
                    <a:pt x="229" y="144"/>
                    <a:pt x="229" y="144"/>
                    <a:pt x="229" y="144"/>
                  </a:cubicBezTo>
                  <a:cubicBezTo>
                    <a:pt x="228" y="144"/>
                    <a:pt x="228" y="144"/>
                    <a:pt x="228" y="144"/>
                  </a:cubicBezTo>
                  <a:cubicBezTo>
                    <a:pt x="228" y="144"/>
                    <a:pt x="228" y="145"/>
                    <a:pt x="227" y="145"/>
                  </a:cubicBezTo>
                  <a:cubicBezTo>
                    <a:pt x="226" y="145"/>
                    <a:pt x="226" y="145"/>
                    <a:pt x="226" y="145"/>
                  </a:cubicBezTo>
                  <a:cubicBezTo>
                    <a:pt x="226" y="146"/>
                    <a:pt x="226" y="146"/>
                    <a:pt x="226" y="146"/>
                  </a:cubicBezTo>
                  <a:cubicBezTo>
                    <a:pt x="225" y="145"/>
                    <a:pt x="224" y="145"/>
                    <a:pt x="223" y="145"/>
                  </a:cubicBezTo>
                  <a:cubicBezTo>
                    <a:pt x="222" y="146"/>
                    <a:pt x="222" y="146"/>
                    <a:pt x="222" y="146"/>
                  </a:cubicBezTo>
                  <a:cubicBezTo>
                    <a:pt x="221" y="145"/>
                    <a:pt x="221" y="145"/>
                    <a:pt x="221" y="145"/>
                  </a:cubicBezTo>
                  <a:cubicBezTo>
                    <a:pt x="220" y="146"/>
                    <a:pt x="220" y="147"/>
                    <a:pt x="219" y="149"/>
                  </a:cubicBezTo>
                  <a:cubicBezTo>
                    <a:pt x="217" y="149"/>
                    <a:pt x="216" y="149"/>
                    <a:pt x="215" y="148"/>
                  </a:cubicBezTo>
                  <a:cubicBezTo>
                    <a:pt x="215" y="147"/>
                    <a:pt x="215" y="147"/>
                    <a:pt x="215" y="147"/>
                  </a:cubicBezTo>
                  <a:cubicBezTo>
                    <a:pt x="214" y="147"/>
                    <a:pt x="214" y="148"/>
                    <a:pt x="214" y="147"/>
                  </a:cubicBezTo>
                  <a:cubicBezTo>
                    <a:pt x="212" y="147"/>
                    <a:pt x="212" y="147"/>
                    <a:pt x="212" y="147"/>
                  </a:cubicBezTo>
                  <a:cubicBezTo>
                    <a:pt x="212" y="147"/>
                    <a:pt x="212" y="147"/>
                    <a:pt x="212" y="147"/>
                  </a:cubicBezTo>
                  <a:cubicBezTo>
                    <a:pt x="212" y="147"/>
                    <a:pt x="212" y="147"/>
                    <a:pt x="212" y="147"/>
                  </a:cubicBezTo>
                  <a:cubicBezTo>
                    <a:pt x="212" y="149"/>
                    <a:pt x="212" y="149"/>
                    <a:pt x="212" y="149"/>
                  </a:cubicBezTo>
                  <a:cubicBezTo>
                    <a:pt x="206" y="149"/>
                    <a:pt x="206" y="149"/>
                    <a:pt x="206" y="149"/>
                  </a:cubicBezTo>
                  <a:cubicBezTo>
                    <a:pt x="206" y="149"/>
                    <a:pt x="206" y="149"/>
                    <a:pt x="206" y="149"/>
                  </a:cubicBezTo>
                  <a:cubicBezTo>
                    <a:pt x="206" y="149"/>
                    <a:pt x="205" y="149"/>
                    <a:pt x="205" y="149"/>
                  </a:cubicBezTo>
                  <a:cubicBezTo>
                    <a:pt x="205" y="149"/>
                    <a:pt x="205" y="149"/>
                    <a:pt x="205" y="149"/>
                  </a:cubicBezTo>
                  <a:cubicBezTo>
                    <a:pt x="204" y="149"/>
                    <a:pt x="204" y="149"/>
                    <a:pt x="204" y="149"/>
                  </a:cubicBezTo>
                  <a:cubicBezTo>
                    <a:pt x="204" y="148"/>
                    <a:pt x="204" y="148"/>
                    <a:pt x="204" y="148"/>
                  </a:cubicBezTo>
                  <a:cubicBezTo>
                    <a:pt x="204" y="148"/>
                    <a:pt x="203" y="148"/>
                    <a:pt x="202" y="148"/>
                  </a:cubicBezTo>
                  <a:cubicBezTo>
                    <a:pt x="202" y="150"/>
                    <a:pt x="202" y="150"/>
                    <a:pt x="202" y="150"/>
                  </a:cubicBezTo>
                  <a:cubicBezTo>
                    <a:pt x="199" y="150"/>
                    <a:pt x="199" y="150"/>
                    <a:pt x="199" y="150"/>
                  </a:cubicBezTo>
                  <a:cubicBezTo>
                    <a:pt x="199" y="149"/>
                    <a:pt x="199" y="149"/>
                    <a:pt x="199" y="149"/>
                  </a:cubicBezTo>
                  <a:cubicBezTo>
                    <a:pt x="198" y="149"/>
                    <a:pt x="198" y="149"/>
                    <a:pt x="198" y="149"/>
                  </a:cubicBezTo>
                  <a:cubicBezTo>
                    <a:pt x="198" y="150"/>
                    <a:pt x="198" y="150"/>
                    <a:pt x="198" y="150"/>
                  </a:cubicBezTo>
                  <a:cubicBezTo>
                    <a:pt x="197" y="150"/>
                    <a:pt x="197" y="150"/>
                    <a:pt x="197" y="150"/>
                  </a:cubicBezTo>
                  <a:cubicBezTo>
                    <a:pt x="197" y="151"/>
                    <a:pt x="197" y="151"/>
                    <a:pt x="197" y="151"/>
                  </a:cubicBezTo>
                  <a:cubicBezTo>
                    <a:pt x="194" y="151"/>
                    <a:pt x="194" y="151"/>
                    <a:pt x="194" y="151"/>
                  </a:cubicBezTo>
                  <a:cubicBezTo>
                    <a:pt x="194" y="152"/>
                    <a:pt x="194" y="152"/>
                    <a:pt x="194" y="152"/>
                  </a:cubicBezTo>
                  <a:cubicBezTo>
                    <a:pt x="193" y="152"/>
                    <a:pt x="193" y="151"/>
                    <a:pt x="192" y="151"/>
                  </a:cubicBezTo>
                  <a:cubicBezTo>
                    <a:pt x="192" y="152"/>
                    <a:pt x="192" y="152"/>
                    <a:pt x="192" y="152"/>
                  </a:cubicBezTo>
                  <a:cubicBezTo>
                    <a:pt x="192" y="152"/>
                    <a:pt x="191" y="152"/>
                    <a:pt x="191" y="152"/>
                  </a:cubicBezTo>
                  <a:cubicBezTo>
                    <a:pt x="191" y="153"/>
                    <a:pt x="191" y="155"/>
                    <a:pt x="191" y="156"/>
                  </a:cubicBezTo>
                  <a:cubicBezTo>
                    <a:pt x="191" y="156"/>
                    <a:pt x="191" y="156"/>
                    <a:pt x="191" y="156"/>
                  </a:cubicBezTo>
                  <a:cubicBezTo>
                    <a:pt x="191" y="157"/>
                    <a:pt x="191" y="157"/>
                    <a:pt x="191" y="157"/>
                  </a:cubicBezTo>
                  <a:cubicBezTo>
                    <a:pt x="190" y="157"/>
                    <a:pt x="190" y="157"/>
                    <a:pt x="190" y="157"/>
                  </a:cubicBezTo>
                  <a:cubicBezTo>
                    <a:pt x="190" y="158"/>
                    <a:pt x="190" y="159"/>
                    <a:pt x="191" y="161"/>
                  </a:cubicBezTo>
                  <a:cubicBezTo>
                    <a:pt x="191" y="161"/>
                    <a:pt x="192" y="161"/>
                    <a:pt x="192" y="161"/>
                  </a:cubicBezTo>
                  <a:cubicBezTo>
                    <a:pt x="192" y="161"/>
                    <a:pt x="192" y="161"/>
                    <a:pt x="192" y="161"/>
                  </a:cubicBezTo>
                  <a:cubicBezTo>
                    <a:pt x="193" y="161"/>
                    <a:pt x="193" y="161"/>
                    <a:pt x="193" y="161"/>
                  </a:cubicBezTo>
                  <a:cubicBezTo>
                    <a:pt x="193" y="163"/>
                    <a:pt x="193" y="164"/>
                    <a:pt x="193" y="166"/>
                  </a:cubicBezTo>
                  <a:cubicBezTo>
                    <a:pt x="192" y="166"/>
                    <a:pt x="192" y="166"/>
                    <a:pt x="192" y="166"/>
                  </a:cubicBezTo>
                  <a:cubicBezTo>
                    <a:pt x="192" y="167"/>
                    <a:pt x="192" y="170"/>
                    <a:pt x="193" y="171"/>
                  </a:cubicBezTo>
                  <a:cubicBezTo>
                    <a:pt x="193" y="173"/>
                    <a:pt x="193" y="174"/>
                    <a:pt x="192" y="174"/>
                  </a:cubicBezTo>
                  <a:cubicBezTo>
                    <a:pt x="191" y="175"/>
                    <a:pt x="190" y="175"/>
                    <a:pt x="189" y="175"/>
                  </a:cubicBezTo>
                  <a:cubicBezTo>
                    <a:pt x="189" y="175"/>
                    <a:pt x="188" y="175"/>
                    <a:pt x="188" y="175"/>
                  </a:cubicBezTo>
                  <a:cubicBezTo>
                    <a:pt x="188" y="175"/>
                    <a:pt x="187" y="175"/>
                    <a:pt x="187" y="175"/>
                  </a:cubicBezTo>
                  <a:cubicBezTo>
                    <a:pt x="184" y="175"/>
                    <a:pt x="185" y="175"/>
                    <a:pt x="184" y="173"/>
                  </a:cubicBezTo>
                  <a:cubicBezTo>
                    <a:pt x="183" y="173"/>
                    <a:pt x="183" y="173"/>
                    <a:pt x="183" y="173"/>
                  </a:cubicBezTo>
                  <a:cubicBezTo>
                    <a:pt x="183" y="172"/>
                    <a:pt x="182" y="171"/>
                    <a:pt x="182" y="171"/>
                  </a:cubicBezTo>
                  <a:cubicBezTo>
                    <a:pt x="181" y="171"/>
                    <a:pt x="181" y="171"/>
                    <a:pt x="181" y="171"/>
                  </a:cubicBezTo>
                  <a:cubicBezTo>
                    <a:pt x="182" y="170"/>
                    <a:pt x="182" y="169"/>
                    <a:pt x="182" y="168"/>
                  </a:cubicBezTo>
                  <a:cubicBezTo>
                    <a:pt x="180" y="168"/>
                    <a:pt x="179" y="169"/>
                    <a:pt x="177" y="169"/>
                  </a:cubicBezTo>
                  <a:cubicBezTo>
                    <a:pt x="177" y="170"/>
                    <a:pt x="177" y="170"/>
                    <a:pt x="177" y="171"/>
                  </a:cubicBezTo>
                  <a:cubicBezTo>
                    <a:pt x="176" y="171"/>
                    <a:pt x="176" y="171"/>
                    <a:pt x="176" y="171"/>
                  </a:cubicBezTo>
                  <a:cubicBezTo>
                    <a:pt x="176" y="172"/>
                    <a:pt x="176" y="172"/>
                    <a:pt x="176" y="172"/>
                  </a:cubicBezTo>
                  <a:cubicBezTo>
                    <a:pt x="176" y="172"/>
                    <a:pt x="176" y="172"/>
                    <a:pt x="176" y="172"/>
                  </a:cubicBezTo>
                  <a:cubicBezTo>
                    <a:pt x="176" y="173"/>
                    <a:pt x="176" y="173"/>
                    <a:pt x="176" y="173"/>
                  </a:cubicBezTo>
                  <a:cubicBezTo>
                    <a:pt x="175" y="173"/>
                    <a:pt x="175" y="173"/>
                    <a:pt x="175" y="173"/>
                  </a:cubicBezTo>
                  <a:cubicBezTo>
                    <a:pt x="175" y="174"/>
                    <a:pt x="175" y="174"/>
                    <a:pt x="175" y="174"/>
                  </a:cubicBezTo>
                  <a:cubicBezTo>
                    <a:pt x="174" y="174"/>
                    <a:pt x="174" y="174"/>
                    <a:pt x="174" y="174"/>
                  </a:cubicBezTo>
                  <a:cubicBezTo>
                    <a:pt x="174" y="175"/>
                    <a:pt x="174" y="176"/>
                    <a:pt x="173" y="177"/>
                  </a:cubicBezTo>
                  <a:cubicBezTo>
                    <a:pt x="173" y="177"/>
                    <a:pt x="173" y="177"/>
                    <a:pt x="173" y="177"/>
                  </a:cubicBezTo>
                  <a:cubicBezTo>
                    <a:pt x="173" y="178"/>
                    <a:pt x="172" y="179"/>
                    <a:pt x="172" y="180"/>
                  </a:cubicBezTo>
                  <a:cubicBezTo>
                    <a:pt x="172" y="180"/>
                    <a:pt x="172" y="180"/>
                    <a:pt x="172" y="180"/>
                  </a:cubicBezTo>
                  <a:cubicBezTo>
                    <a:pt x="172" y="183"/>
                    <a:pt x="172" y="183"/>
                    <a:pt x="172" y="183"/>
                  </a:cubicBezTo>
                  <a:cubicBezTo>
                    <a:pt x="171" y="184"/>
                    <a:pt x="171" y="187"/>
                    <a:pt x="171" y="188"/>
                  </a:cubicBezTo>
                  <a:cubicBezTo>
                    <a:pt x="172" y="188"/>
                    <a:pt x="172" y="188"/>
                    <a:pt x="172" y="188"/>
                  </a:cubicBezTo>
                  <a:cubicBezTo>
                    <a:pt x="172" y="189"/>
                    <a:pt x="172" y="189"/>
                    <a:pt x="172" y="189"/>
                  </a:cubicBezTo>
                  <a:cubicBezTo>
                    <a:pt x="172" y="189"/>
                    <a:pt x="172" y="189"/>
                    <a:pt x="172" y="189"/>
                  </a:cubicBezTo>
                  <a:cubicBezTo>
                    <a:pt x="172" y="190"/>
                    <a:pt x="172" y="190"/>
                    <a:pt x="172" y="190"/>
                  </a:cubicBezTo>
                  <a:cubicBezTo>
                    <a:pt x="172" y="190"/>
                    <a:pt x="172" y="190"/>
                    <a:pt x="172" y="190"/>
                  </a:cubicBezTo>
                  <a:cubicBezTo>
                    <a:pt x="172" y="190"/>
                    <a:pt x="172" y="190"/>
                    <a:pt x="172" y="190"/>
                  </a:cubicBezTo>
                  <a:cubicBezTo>
                    <a:pt x="172" y="190"/>
                    <a:pt x="172" y="190"/>
                    <a:pt x="172" y="190"/>
                  </a:cubicBezTo>
                  <a:cubicBezTo>
                    <a:pt x="172" y="190"/>
                    <a:pt x="172" y="190"/>
                    <a:pt x="172" y="190"/>
                  </a:cubicBezTo>
                  <a:cubicBezTo>
                    <a:pt x="172" y="190"/>
                    <a:pt x="172" y="190"/>
                    <a:pt x="172" y="190"/>
                  </a:cubicBezTo>
                  <a:cubicBezTo>
                    <a:pt x="172" y="193"/>
                    <a:pt x="172" y="193"/>
                    <a:pt x="172" y="193"/>
                  </a:cubicBezTo>
                  <a:cubicBezTo>
                    <a:pt x="171" y="193"/>
                    <a:pt x="171" y="193"/>
                    <a:pt x="171" y="193"/>
                  </a:cubicBezTo>
                  <a:cubicBezTo>
                    <a:pt x="172" y="194"/>
                    <a:pt x="170" y="194"/>
                    <a:pt x="169" y="195"/>
                  </a:cubicBezTo>
                  <a:cubicBezTo>
                    <a:pt x="168" y="195"/>
                    <a:pt x="168" y="195"/>
                    <a:pt x="168" y="195"/>
                  </a:cubicBezTo>
                  <a:cubicBezTo>
                    <a:pt x="169" y="195"/>
                    <a:pt x="169" y="194"/>
                    <a:pt x="169" y="194"/>
                  </a:cubicBezTo>
                  <a:cubicBezTo>
                    <a:pt x="169" y="192"/>
                    <a:pt x="169" y="192"/>
                    <a:pt x="169" y="192"/>
                  </a:cubicBezTo>
                  <a:cubicBezTo>
                    <a:pt x="168" y="193"/>
                    <a:pt x="167" y="194"/>
                    <a:pt x="165" y="195"/>
                  </a:cubicBezTo>
                  <a:cubicBezTo>
                    <a:pt x="164" y="196"/>
                    <a:pt x="164" y="197"/>
                    <a:pt x="164" y="198"/>
                  </a:cubicBezTo>
                  <a:cubicBezTo>
                    <a:pt x="166" y="198"/>
                    <a:pt x="166" y="198"/>
                    <a:pt x="166" y="198"/>
                  </a:cubicBezTo>
                  <a:cubicBezTo>
                    <a:pt x="166" y="198"/>
                    <a:pt x="166" y="198"/>
                    <a:pt x="166" y="198"/>
                  </a:cubicBezTo>
                  <a:cubicBezTo>
                    <a:pt x="165" y="198"/>
                    <a:pt x="165" y="198"/>
                    <a:pt x="164" y="199"/>
                  </a:cubicBezTo>
                  <a:cubicBezTo>
                    <a:pt x="164" y="201"/>
                    <a:pt x="163" y="201"/>
                    <a:pt x="162" y="203"/>
                  </a:cubicBezTo>
                  <a:cubicBezTo>
                    <a:pt x="161" y="203"/>
                    <a:pt x="162" y="203"/>
                    <a:pt x="161" y="203"/>
                  </a:cubicBezTo>
                  <a:cubicBezTo>
                    <a:pt x="161" y="203"/>
                    <a:pt x="161" y="203"/>
                    <a:pt x="161" y="203"/>
                  </a:cubicBezTo>
                  <a:cubicBezTo>
                    <a:pt x="161" y="202"/>
                    <a:pt x="161" y="202"/>
                    <a:pt x="162" y="202"/>
                  </a:cubicBezTo>
                  <a:cubicBezTo>
                    <a:pt x="162" y="201"/>
                    <a:pt x="162" y="201"/>
                    <a:pt x="162" y="201"/>
                  </a:cubicBezTo>
                  <a:cubicBezTo>
                    <a:pt x="159" y="202"/>
                    <a:pt x="158" y="203"/>
                    <a:pt x="155" y="203"/>
                  </a:cubicBezTo>
                  <a:cubicBezTo>
                    <a:pt x="155" y="203"/>
                    <a:pt x="155" y="202"/>
                    <a:pt x="154" y="201"/>
                  </a:cubicBezTo>
                  <a:cubicBezTo>
                    <a:pt x="155" y="201"/>
                    <a:pt x="155" y="201"/>
                    <a:pt x="155" y="201"/>
                  </a:cubicBezTo>
                  <a:cubicBezTo>
                    <a:pt x="155" y="201"/>
                    <a:pt x="155" y="201"/>
                    <a:pt x="155" y="201"/>
                  </a:cubicBezTo>
                  <a:cubicBezTo>
                    <a:pt x="156" y="201"/>
                    <a:pt x="156" y="202"/>
                    <a:pt x="156" y="202"/>
                  </a:cubicBezTo>
                  <a:cubicBezTo>
                    <a:pt x="156" y="202"/>
                    <a:pt x="156" y="201"/>
                    <a:pt x="156" y="201"/>
                  </a:cubicBezTo>
                  <a:cubicBezTo>
                    <a:pt x="157" y="201"/>
                    <a:pt x="157" y="201"/>
                    <a:pt x="157" y="201"/>
                  </a:cubicBezTo>
                  <a:cubicBezTo>
                    <a:pt x="157" y="200"/>
                    <a:pt x="157" y="200"/>
                    <a:pt x="157" y="200"/>
                  </a:cubicBezTo>
                  <a:cubicBezTo>
                    <a:pt x="156" y="200"/>
                    <a:pt x="156" y="200"/>
                    <a:pt x="154" y="199"/>
                  </a:cubicBezTo>
                  <a:cubicBezTo>
                    <a:pt x="154" y="199"/>
                    <a:pt x="154" y="199"/>
                    <a:pt x="154" y="199"/>
                  </a:cubicBezTo>
                  <a:cubicBezTo>
                    <a:pt x="154" y="199"/>
                    <a:pt x="154" y="199"/>
                    <a:pt x="153" y="199"/>
                  </a:cubicBezTo>
                  <a:cubicBezTo>
                    <a:pt x="153" y="199"/>
                    <a:pt x="153" y="199"/>
                    <a:pt x="153" y="199"/>
                  </a:cubicBezTo>
                  <a:cubicBezTo>
                    <a:pt x="152" y="200"/>
                    <a:pt x="151" y="200"/>
                    <a:pt x="150" y="200"/>
                  </a:cubicBezTo>
                  <a:cubicBezTo>
                    <a:pt x="150" y="200"/>
                    <a:pt x="150" y="200"/>
                    <a:pt x="150" y="200"/>
                  </a:cubicBezTo>
                  <a:cubicBezTo>
                    <a:pt x="148" y="200"/>
                    <a:pt x="148" y="200"/>
                    <a:pt x="148" y="200"/>
                  </a:cubicBezTo>
                  <a:cubicBezTo>
                    <a:pt x="147" y="201"/>
                    <a:pt x="147" y="201"/>
                    <a:pt x="147" y="201"/>
                  </a:cubicBezTo>
                  <a:cubicBezTo>
                    <a:pt x="146" y="201"/>
                    <a:pt x="146" y="201"/>
                    <a:pt x="146" y="201"/>
                  </a:cubicBezTo>
                  <a:cubicBezTo>
                    <a:pt x="146" y="202"/>
                    <a:pt x="146" y="202"/>
                    <a:pt x="146" y="202"/>
                  </a:cubicBezTo>
                  <a:cubicBezTo>
                    <a:pt x="145" y="202"/>
                    <a:pt x="145" y="202"/>
                    <a:pt x="145" y="202"/>
                  </a:cubicBezTo>
                  <a:cubicBezTo>
                    <a:pt x="145" y="202"/>
                    <a:pt x="145" y="202"/>
                    <a:pt x="145" y="202"/>
                  </a:cubicBezTo>
                  <a:cubicBezTo>
                    <a:pt x="143" y="202"/>
                    <a:pt x="143" y="202"/>
                    <a:pt x="143" y="202"/>
                  </a:cubicBezTo>
                  <a:cubicBezTo>
                    <a:pt x="142" y="203"/>
                    <a:pt x="142" y="204"/>
                    <a:pt x="141" y="204"/>
                  </a:cubicBezTo>
                  <a:cubicBezTo>
                    <a:pt x="140" y="204"/>
                    <a:pt x="140" y="204"/>
                    <a:pt x="140" y="204"/>
                  </a:cubicBezTo>
                  <a:cubicBezTo>
                    <a:pt x="140" y="205"/>
                    <a:pt x="140" y="205"/>
                    <a:pt x="140" y="205"/>
                  </a:cubicBezTo>
                  <a:cubicBezTo>
                    <a:pt x="139" y="205"/>
                    <a:pt x="138" y="204"/>
                    <a:pt x="138" y="204"/>
                  </a:cubicBezTo>
                  <a:cubicBezTo>
                    <a:pt x="138" y="205"/>
                    <a:pt x="138" y="205"/>
                    <a:pt x="138" y="205"/>
                  </a:cubicBezTo>
                  <a:cubicBezTo>
                    <a:pt x="137" y="205"/>
                    <a:pt x="137" y="205"/>
                    <a:pt x="137" y="205"/>
                  </a:cubicBezTo>
                  <a:cubicBezTo>
                    <a:pt x="137" y="205"/>
                    <a:pt x="137" y="205"/>
                    <a:pt x="137" y="205"/>
                  </a:cubicBezTo>
                  <a:cubicBezTo>
                    <a:pt x="134" y="206"/>
                    <a:pt x="131" y="206"/>
                    <a:pt x="127" y="207"/>
                  </a:cubicBezTo>
                  <a:cubicBezTo>
                    <a:pt x="127" y="206"/>
                    <a:pt x="127" y="206"/>
                    <a:pt x="127" y="206"/>
                  </a:cubicBezTo>
                  <a:cubicBezTo>
                    <a:pt x="126" y="206"/>
                    <a:pt x="126" y="206"/>
                    <a:pt x="126" y="206"/>
                  </a:cubicBezTo>
                  <a:cubicBezTo>
                    <a:pt x="126" y="206"/>
                    <a:pt x="126" y="206"/>
                    <a:pt x="126" y="206"/>
                  </a:cubicBezTo>
                  <a:cubicBezTo>
                    <a:pt x="125" y="206"/>
                    <a:pt x="125" y="206"/>
                    <a:pt x="125" y="206"/>
                  </a:cubicBezTo>
                  <a:cubicBezTo>
                    <a:pt x="124" y="205"/>
                    <a:pt x="124" y="205"/>
                    <a:pt x="124" y="205"/>
                  </a:cubicBezTo>
                  <a:cubicBezTo>
                    <a:pt x="123" y="205"/>
                    <a:pt x="123" y="205"/>
                    <a:pt x="123" y="205"/>
                  </a:cubicBezTo>
                  <a:cubicBezTo>
                    <a:pt x="123" y="204"/>
                    <a:pt x="123" y="204"/>
                    <a:pt x="123" y="204"/>
                  </a:cubicBezTo>
                  <a:cubicBezTo>
                    <a:pt x="122" y="205"/>
                    <a:pt x="122" y="205"/>
                    <a:pt x="122" y="205"/>
                  </a:cubicBezTo>
                  <a:cubicBezTo>
                    <a:pt x="122" y="204"/>
                    <a:pt x="122" y="204"/>
                    <a:pt x="122" y="204"/>
                  </a:cubicBezTo>
                  <a:cubicBezTo>
                    <a:pt x="120" y="204"/>
                    <a:pt x="119" y="204"/>
                    <a:pt x="117" y="203"/>
                  </a:cubicBezTo>
                  <a:cubicBezTo>
                    <a:pt x="117" y="203"/>
                    <a:pt x="117" y="203"/>
                    <a:pt x="117" y="203"/>
                  </a:cubicBezTo>
                  <a:cubicBezTo>
                    <a:pt x="113" y="203"/>
                    <a:pt x="115" y="204"/>
                    <a:pt x="113" y="206"/>
                  </a:cubicBezTo>
                  <a:cubicBezTo>
                    <a:pt x="113" y="206"/>
                    <a:pt x="113" y="206"/>
                    <a:pt x="113" y="206"/>
                  </a:cubicBezTo>
                  <a:cubicBezTo>
                    <a:pt x="112" y="206"/>
                    <a:pt x="112" y="206"/>
                    <a:pt x="112" y="206"/>
                  </a:cubicBezTo>
                  <a:cubicBezTo>
                    <a:pt x="112" y="206"/>
                    <a:pt x="112" y="206"/>
                    <a:pt x="112" y="206"/>
                  </a:cubicBezTo>
                  <a:cubicBezTo>
                    <a:pt x="110" y="206"/>
                    <a:pt x="110" y="206"/>
                    <a:pt x="110" y="206"/>
                  </a:cubicBezTo>
                  <a:cubicBezTo>
                    <a:pt x="110" y="207"/>
                    <a:pt x="110" y="207"/>
                    <a:pt x="110" y="207"/>
                  </a:cubicBezTo>
                  <a:cubicBezTo>
                    <a:pt x="110" y="207"/>
                    <a:pt x="110" y="207"/>
                    <a:pt x="110" y="207"/>
                  </a:cubicBezTo>
                  <a:cubicBezTo>
                    <a:pt x="110" y="207"/>
                    <a:pt x="110" y="208"/>
                    <a:pt x="110" y="209"/>
                  </a:cubicBezTo>
                  <a:cubicBezTo>
                    <a:pt x="107" y="208"/>
                    <a:pt x="109" y="208"/>
                    <a:pt x="106" y="207"/>
                  </a:cubicBezTo>
                  <a:cubicBezTo>
                    <a:pt x="106" y="205"/>
                    <a:pt x="106" y="205"/>
                    <a:pt x="106" y="205"/>
                  </a:cubicBezTo>
                  <a:cubicBezTo>
                    <a:pt x="106" y="205"/>
                    <a:pt x="106" y="205"/>
                    <a:pt x="106" y="205"/>
                  </a:cubicBezTo>
                  <a:cubicBezTo>
                    <a:pt x="106" y="205"/>
                    <a:pt x="106" y="205"/>
                    <a:pt x="106" y="205"/>
                  </a:cubicBezTo>
                  <a:cubicBezTo>
                    <a:pt x="104" y="205"/>
                    <a:pt x="103" y="205"/>
                    <a:pt x="102" y="206"/>
                  </a:cubicBezTo>
                  <a:cubicBezTo>
                    <a:pt x="102" y="205"/>
                    <a:pt x="102" y="205"/>
                    <a:pt x="102" y="205"/>
                  </a:cubicBezTo>
                  <a:cubicBezTo>
                    <a:pt x="101" y="205"/>
                    <a:pt x="101" y="205"/>
                    <a:pt x="101" y="205"/>
                  </a:cubicBezTo>
                  <a:cubicBezTo>
                    <a:pt x="101" y="203"/>
                    <a:pt x="101" y="203"/>
                    <a:pt x="101" y="203"/>
                  </a:cubicBezTo>
                  <a:cubicBezTo>
                    <a:pt x="100" y="203"/>
                    <a:pt x="100" y="203"/>
                    <a:pt x="100" y="203"/>
                  </a:cubicBezTo>
                  <a:cubicBezTo>
                    <a:pt x="100" y="202"/>
                    <a:pt x="100" y="202"/>
                    <a:pt x="100" y="202"/>
                  </a:cubicBezTo>
                  <a:cubicBezTo>
                    <a:pt x="100" y="202"/>
                    <a:pt x="100" y="202"/>
                    <a:pt x="100" y="202"/>
                  </a:cubicBezTo>
                  <a:cubicBezTo>
                    <a:pt x="99" y="200"/>
                    <a:pt x="101" y="201"/>
                    <a:pt x="99" y="199"/>
                  </a:cubicBezTo>
                  <a:cubicBezTo>
                    <a:pt x="99" y="199"/>
                    <a:pt x="99" y="199"/>
                    <a:pt x="99" y="199"/>
                  </a:cubicBezTo>
                  <a:cubicBezTo>
                    <a:pt x="98" y="199"/>
                    <a:pt x="98" y="199"/>
                    <a:pt x="98" y="199"/>
                  </a:cubicBezTo>
                  <a:cubicBezTo>
                    <a:pt x="98" y="199"/>
                    <a:pt x="98" y="199"/>
                    <a:pt x="98" y="199"/>
                  </a:cubicBezTo>
                  <a:cubicBezTo>
                    <a:pt x="99" y="199"/>
                    <a:pt x="99" y="199"/>
                    <a:pt x="99" y="199"/>
                  </a:cubicBezTo>
                  <a:cubicBezTo>
                    <a:pt x="100" y="198"/>
                    <a:pt x="100" y="197"/>
                    <a:pt x="101" y="196"/>
                  </a:cubicBezTo>
                  <a:cubicBezTo>
                    <a:pt x="100" y="196"/>
                    <a:pt x="100" y="196"/>
                    <a:pt x="100" y="196"/>
                  </a:cubicBezTo>
                  <a:cubicBezTo>
                    <a:pt x="100" y="196"/>
                    <a:pt x="100" y="196"/>
                    <a:pt x="100" y="196"/>
                  </a:cubicBezTo>
                  <a:cubicBezTo>
                    <a:pt x="100" y="197"/>
                    <a:pt x="100" y="197"/>
                    <a:pt x="100" y="197"/>
                  </a:cubicBezTo>
                  <a:cubicBezTo>
                    <a:pt x="99" y="197"/>
                    <a:pt x="99" y="197"/>
                    <a:pt x="97" y="197"/>
                  </a:cubicBezTo>
                  <a:cubicBezTo>
                    <a:pt x="97" y="196"/>
                    <a:pt x="97" y="195"/>
                    <a:pt x="98" y="195"/>
                  </a:cubicBezTo>
                  <a:cubicBezTo>
                    <a:pt x="98" y="195"/>
                    <a:pt x="98" y="195"/>
                    <a:pt x="98" y="195"/>
                  </a:cubicBezTo>
                  <a:cubicBezTo>
                    <a:pt x="98" y="194"/>
                    <a:pt x="98" y="193"/>
                    <a:pt x="98" y="192"/>
                  </a:cubicBezTo>
                  <a:cubicBezTo>
                    <a:pt x="99" y="192"/>
                    <a:pt x="99" y="192"/>
                    <a:pt x="99" y="192"/>
                  </a:cubicBezTo>
                  <a:cubicBezTo>
                    <a:pt x="99" y="191"/>
                    <a:pt x="99" y="191"/>
                    <a:pt x="99" y="191"/>
                  </a:cubicBezTo>
                  <a:cubicBezTo>
                    <a:pt x="99" y="191"/>
                    <a:pt x="99" y="191"/>
                    <a:pt x="99" y="191"/>
                  </a:cubicBezTo>
                  <a:cubicBezTo>
                    <a:pt x="100" y="190"/>
                    <a:pt x="100" y="190"/>
                    <a:pt x="100" y="188"/>
                  </a:cubicBezTo>
                  <a:cubicBezTo>
                    <a:pt x="101" y="188"/>
                    <a:pt x="101" y="188"/>
                    <a:pt x="101" y="188"/>
                  </a:cubicBezTo>
                  <a:cubicBezTo>
                    <a:pt x="101" y="187"/>
                    <a:pt x="102" y="186"/>
                    <a:pt x="102" y="183"/>
                  </a:cubicBezTo>
                  <a:cubicBezTo>
                    <a:pt x="103" y="183"/>
                    <a:pt x="103" y="183"/>
                    <a:pt x="104" y="185"/>
                  </a:cubicBezTo>
                  <a:cubicBezTo>
                    <a:pt x="105" y="185"/>
                    <a:pt x="105" y="185"/>
                    <a:pt x="105" y="185"/>
                  </a:cubicBezTo>
                  <a:cubicBezTo>
                    <a:pt x="105" y="183"/>
                    <a:pt x="106" y="183"/>
                    <a:pt x="106" y="182"/>
                  </a:cubicBezTo>
                  <a:cubicBezTo>
                    <a:pt x="105" y="181"/>
                    <a:pt x="104" y="181"/>
                    <a:pt x="102" y="181"/>
                  </a:cubicBezTo>
                  <a:cubicBezTo>
                    <a:pt x="102" y="179"/>
                    <a:pt x="102" y="177"/>
                    <a:pt x="102" y="174"/>
                  </a:cubicBezTo>
                  <a:cubicBezTo>
                    <a:pt x="101" y="174"/>
                    <a:pt x="100" y="174"/>
                    <a:pt x="100" y="174"/>
                  </a:cubicBezTo>
                  <a:cubicBezTo>
                    <a:pt x="100" y="174"/>
                    <a:pt x="100" y="174"/>
                    <a:pt x="100" y="174"/>
                  </a:cubicBezTo>
                  <a:cubicBezTo>
                    <a:pt x="100" y="174"/>
                    <a:pt x="100" y="174"/>
                    <a:pt x="100" y="174"/>
                  </a:cubicBezTo>
                  <a:cubicBezTo>
                    <a:pt x="99" y="174"/>
                    <a:pt x="99" y="174"/>
                    <a:pt x="99" y="174"/>
                  </a:cubicBezTo>
                  <a:cubicBezTo>
                    <a:pt x="99" y="174"/>
                    <a:pt x="99" y="174"/>
                    <a:pt x="99" y="174"/>
                  </a:cubicBezTo>
                  <a:cubicBezTo>
                    <a:pt x="99" y="173"/>
                    <a:pt x="99" y="173"/>
                    <a:pt x="99" y="173"/>
                  </a:cubicBezTo>
                  <a:cubicBezTo>
                    <a:pt x="102" y="173"/>
                    <a:pt x="102" y="173"/>
                    <a:pt x="102" y="173"/>
                  </a:cubicBezTo>
                  <a:cubicBezTo>
                    <a:pt x="102" y="173"/>
                    <a:pt x="102" y="173"/>
                    <a:pt x="102" y="173"/>
                  </a:cubicBezTo>
                  <a:cubicBezTo>
                    <a:pt x="103" y="173"/>
                    <a:pt x="103" y="172"/>
                    <a:pt x="104" y="172"/>
                  </a:cubicBezTo>
                  <a:cubicBezTo>
                    <a:pt x="104" y="170"/>
                    <a:pt x="103" y="168"/>
                    <a:pt x="104" y="167"/>
                  </a:cubicBezTo>
                  <a:cubicBezTo>
                    <a:pt x="104" y="166"/>
                    <a:pt x="104" y="166"/>
                    <a:pt x="104" y="166"/>
                  </a:cubicBezTo>
                  <a:cubicBezTo>
                    <a:pt x="103" y="166"/>
                    <a:pt x="103" y="167"/>
                    <a:pt x="103" y="167"/>
                  </a:cubicBezTo>
                  <a:cubicBezTo>
                    <a:pt x="102" y="167"/>
                    <a:pt x="102" y="167"/>
                    <a:pt x="102" y="167"/>
                  </a:cubicBezTo>
                  <a:cubicBezTo>
                    <a:pt x="102" y="167"/>
                    <a:pt x="102" y="167"/>
                    <a:pt x="102" y="167"/>
                  </a:cubicBezTo>
                  <a:cubicBezTo>
                    <a:pt x="101" y="168"/>
                    <a:pt x="100" y="167"/>
                    <a:pt x="99" y="168"/>
                  </a:cubicBezTo>
                  <a:cubicBezTo>
                    <a:pt x="99" y="169"/>
                    <a:pt x="99" y="169"/>
                    <a:pt x="99" y="169"/>
                  </a:cubicBezTo>
                  <a:cubicBezTo>
                    <a:pt x="97" y="172"/>
                    <a:pt x="97" y="172"/>
                    <a:pt x="97" y="172"/>
                  </a:cubicBezTo>
                  <a:cubicBezTo>
                    <a:pt x="95" y="172"/>
                    <a:pt x="94" y="172"/>
                    <a:pt x="92" y="173"/>
                  </a:cubicBezTo>
                  <a:cubicBezTo>
                    <a:pt x="92" y="172"/>
                    <a:pt x="92" y="172"/>
                    <a:pt x="92" y="172"/>
                  </a:cubicBezTo>
                  <a:cubicBezTo>
                    <a:pt x="92" y="172"/>
                    <a:pt x="92" y="172"/>
                    <a:pt x="92" y="172"/>
                  </a:cubicBezTo>
                  <a:cubicBezTo>
                    <a:pt x="92" y="173"/>
                    <a:pt x="92" y="173"/>
                    <a:pt x="92" y="173"/>
                  </a:cubicBezTo>
                  <a:cubicBezTo>
                    <a:pt x="90" y="173"/>
                    <a:pt x="89" y="174"/>
                    <a:pt x="88" y="175"/>
                  </a:cubicBezTo>
                  <a:cubicBezTo>
                    <a:pt x="88" y="177"/>
                    <a:pt x="87" y="177"/>
                    <a:pt x="87" y="177"/>
                  </a:cubicBezTo>
                  <a:cubicBezTo>
                    <a:pt x="88" y="178"/>
                    <a:pt x="88" y="178"/>
                    <a:pt x="89" y="178"/>
                  </a:cubicBezTo>
                  <a:cubicBezTo>
                    <a:pt x="90" y="176"/>
                    <a:pt x="91" y="175"/>
                    <a:pt x="93" y="174"/>
                  </a:cubicBezTo>
                  <a:cubicBezTo>
                    <a:pt x="93" y="174"/>
                    <a:pt x="93" y="174"/>
                    <a:pt x="93" y="174"/>
                  </a:cubicBezTo>
                  <a:cubicBezTo>
                    <a:pt x="94" y="174"/>
                    <a:pt x="95" y="174"/>
                    <a:pt x="96" y="174"/>
                  </a:cubicBezTo>
                  <a:cubicBezTo>
                    <a:pt x="96" y="176"/>
                    <a:pt x="96" y="177"/>
                    <a:pt x="97" y="178"/>
                  </a:cubicBezTo>
                  <a:cubicBezTo>
                    <a:pt x="97" y="179"/>
                    <a:pt x="97" y="179"/>
                    <a:pt x="97" y="179"/>
                  </a:cubicBezTo>
                  <a:cubicBezTo>
                    <a:pt x="96" y="179"/>
                    <a:pt x="96" y="179"/>
                    <a:pt x="96" y="179"/>
                  </a:cubicBezTo>
                  <a:cubicBezTo>
                    <a:pt x="96" y="179"/>
                    <a:pt x="96" y="179"/>
                    <a:pt x="96" y="179"/>
                  </a:cubicBezTo>
                  <a:cubicBezTo>
                    <a:pt x="96" y="178"/>
                    <a:pt x="96" y="178"/>
                    <a:pt x="95" y="177"/>
                  </a:cubicBezTo>
                  <a:cubicBezTo>
                    <a:pt x="94" y="177"/>
                    <a:pt x="94" y="177"/>
                    <a:pt x="94" y="177"/>
                  </a:cubicBezTo>
                  <a:cubicBezTo>
                    <a:pt x="93" y="179"/>
                    <a:pt x="92" y="179"/>
                    <a:pt x="92" y="181"/>
                  </a:cubicBezTo>
                  <a:cubicBezTo>
                    <a:pt x="90" y="180"/>
                    <a:pt x="89" y="180"/>
                    <a:pt x="87" y="180"/>
                  </a:cubicBezTo>
                  <a:cubicBezTo>
                    <a:pt x="87" y="181"/>
                    <a:pt x="87" y="183"/>
                    <a:pt x="87" y="186"/>
                  </a:cubicBezTo>
                  <a:cubicBezTo>
                    <a:pt x="88" y="186"/>
                    <a:pt x="88" y="186"/>
                    <a:pt x="88" y="186"/>
                  </a:cubicBezTo>
                  <a:cubicBezTo>
                    <a:pt x="88" y="186"/>
                    <a:pt x="89" y="186"/>
                    <a:pt x="89" y="187"/>
                  </a:cubicBezTo>
                  <a:cubicBezTo>
                    <a:pt x="89" y="187"/>
                    <a:pt x="89" y="187"/>
                    <a:pt x="89" y="187"/>
                  </a:cubicBezTo>
                  <a:cubicBezTo>
                    <a:pt x="89" y="188"/>
                    <a:pt x="89" y="188"/>
                    <a:pt x="88" y="188"/>
                  </a:cubicBezTo>
                  <a:cubicBezTo>
                    <a:pt x="88" y="192"/>
                    <a:pt x="88" y="192"/>
                    <a:pt x="89" y="194"/>
                  </a:cubicBezTo>
                  <a:cubicBezTo>
                    <a:pt x="91" y="194"/>
                    <a:pt x="91" y="194"/>
                    <a:pt x="91" y="194"/>
                  </a:cubicBezTo>
                  <a:cubicBezTo>
                    <a:pt x="91" y="195"/>
                    <a:pt x="92" y="196"/>
                    <a:pt x="91" y="197"/>
                  </a:cubicBezTo>
                  <a:cubicBezTo>
                    <a:pt x="91" y="197"/>
                    <a:pt x="91" y="197"/>
                    <a:pt x="91" y="197"/>
                  </a:cubicBezTo>
                  <a:cubicBezTo>
                    <a:pt x="90" y="198"/>
                    <a:pt x="90" y="198"/>
                    <a:pt x="90" y="199"/>
                  </a:cubicBezTo>
                  <a:cubicBezTo>
                    <a:pt x="91" y="199"/>
                    <a:pt x="91" y="199"/>
                    <a:pt x="91" y="199"/>
                  </a:cubicBezTo>
                  <a:cubicBezTo>
                    <a:pt x="91" y="200"/>
                    <a:pt x="92" y="201"/>
                    <a:pt x="92" y="201"/>
                  </a:cubicBezTo>
                  <a:cubicBezTo>
                    <a:pt x="92" y="201"/>
                    <a:pt x="92" y="201"/>
                    <a:pt x="92" y="201"/>
                  </a:cubicBezTo>
                  <a:cubicBezTo>
                    <a:pt x="92" y="204"/>
                    <a:pt x="92" y="204"/>
                    <a:pt x="92" y="204"/>
                  </a:cubicBezTo>
                  <a:cubicBezTo>
                    <a:pt x="92" y="204"/>
                    <a:pt x="92" y="204"/>
                    <a:pt x="92" y="204"/>
                  </a:cubicBezTo>
                  <a:cubicBezTo>
                    <a:pt x="91" y="207"/>
                    <a:pt x="93" y="208"/>
                    <a:pt x="94" y="209"/>
                  </a:cubicBezTo>
                  <a:cubicBezTo>
                    <a:pt x="94" y="210"/>
                    <a:pt x="94" y="210"/>
                    <a:pt x="94" y="210"/>
                  </a:cubicBezTo>
                  <a:cubicBezTo>
                    <a:pt x="93" y="209"/>
                    <a:pt x="92" y="209"/>
                    <a:pt x="91" y="209"/>
                  </a:cubicBezTo>
                  <a:cubicBezTo>
                    <a:pt x="91" y="212"/>
                    <a:pt x="91" y="212"/>
                    <a:pt x="91" y="212"/>
                  </a:cubicBezTo>
                  <a:cubicBezTo>
                    <a:pt x="90" y="212"/>
                    <a:pt x="90" y="213"/>
                    <a:pt x="89" y="213"/>
                  </a:cubicBezTo>
                  <a:cubicBezTo>
                    <a:pt x="89" y="214"/>
                    <a:pt x="89" y="214"/>
                    <a:pt x="89" y="214"/>
                  </a:cubicBezTo>
                  <a:cubicBezTo>
                    <a:pt x="89" y="214"/>
                    <a:pt x="89" y="214"/>
                    <a:pt x="89" y="214"/>
                  </a:cubicBezTo>
                  <a:cubicBezTo>
                    <a:pt x="89" y="213"/>
                    <a:pt x="89" y="213"/>
                    <a:pt x="89" y="213"/>
                  </a:cubicBezTo>
                  <a:cubicBezTo>
                    <a:pt x="89" y="212"/>
                    <a:pt x="88" y="212"/>
                    <a:pt x="88" y="212"/>
                  </a:cubicBezTo>
                  <a:cubicBezTo>
                    <a:pt x="85" y="212"/>
                    <a:pt x="84" y="213"/>
                    <a:pt x="82" y="214"/>
                  </a:cubicBezTo>
                  <a:cubicBezTo>
                    <a:pt x="82" y="216"/>
                    <a:pt x="83" y="216"/>
                    <a:pt x="84" y="217"/>
                  </a:cubicBezTo>
                  <a:cubicBezTo>
                    <a:pt x="84" y="218"/>
                    <a:pt x="84" y="218"/>
                    <a:pt x="84" y="218"/>
                  </a:cubicBezTo>
                  <a:cubicBezTo>
                    <a:pt x="83" y="217"/>
                    <a:pt x="82" y="217"/>
                    <a:pt x="82" y="216"/>
                  </a:cubicBezTo>
                  <a:cubicBezTo>
                    <a:pt x="82" y="214"/>
                    <a:pt x="82" y="214"/>
                    <a:pt x="82" y="214"/>
                  </a:cubicBezTo>
                  <a:cubicBezTo>
                    <a:pt x="81" y="214"/>
                    <a:pt x="80" y="214"/>
                    <a:pt x="79" y="214"/>
                  </a:cubicBezTo>
                  <a:cubicBezTo>
                    <a:pt x="78" y="214"/>
                    <a:pt x="78" y="214"/>
                    <a:pt x="78" y="214"/>
                  </a:cubicBezTo>
                  <a:cubicBezTo>
                    <a:pt x="78" y="214"/>
                    <a:pt x="77" y="215"/>
                    <a:pt x="76" y="215"/>
                  </a:cubicBezTo>
                  <a:cubicBezTo>
                    <a:pt x="76" y="215"/>
                    <a:pt x="76" y="214"/>
                    <a:pt x="76" y="214"/>
                  </a:cubicBezTo>
                  <a:cubicBezTo>
                    <a:pt x="76" y="214"/>
                    <a:pt x="76" y="214"/>
                    <a:pt x="76" y="214"/>
                  </a:cubicBezTo>
                  <a:cubicBezTo>
                    <a:pt x="75" y="214"/>
                    <a:pt x="75" y="214"/>
                    <a:pt x="75" y="214"/>
                  </a:cubicBezTo>
                  <a:cubicBezTo>
                    <a:pt x="75" y="213"/>
                    <a:pt x="75" y="213"/>
                    <a:pt x="75" y="213"/>
                  </a:cubicBezTo>
                  <a:cubicBezTo>
                    <a:pt x="74" y="214"/>
                    <a:pt x="72" y="213"/>
                    <a:pt x="71" y="214"/>
                  </a:cubicBezTo>
                  <a:cubicBezTo>
                    <a:pt x="71" y="214"/>
                    <a:pt x="71" y="215"/>
                    <a:pt x="71" y="215"/>
                  </a:cubicBezTo>
                  <a:cubicBezTo>
                    <a:pt x="70" y="215"/>
                    <a:pt x="70" y="215"/>
                    <a:pt x="70" y="215"/>
                  </a:cubicBezTo>
                  <a:cubicBezTo>
                    <a:pt x="69" y="217"/>
                    <a:pt x="69" y="217"/>
                    <a:pt x="66" y="217"/>
                  </a:cubicBezTo>
                  <a:cubicBezTo>
                    <a:pt x="66" y="218"/>
                    <a:pt x="65" y="218"/>
                    <a:pt x="65" y="219"/>
                  </a:cubicBezTo>
                  <a:cubicBezTo>
                    <a:pt x="65" y="219"/>
                    <a:pt x="65" y="219"/>
                    <a:pt x="65" y="219"/>
                  </a:cubicBezTo>
                  <a:cubicBezTo>
                    <a:pt x="65" y="220"/>
                    <a:pt x="65" y="220"/>
                    <a:pt x="65" y="220"/>
                  </a:cubicBezTo>
                  <a:cubicBezTo>
                    <a:pt x="64" y="220"/>
                    <a:pt x="64" y="220"/>
                    <a:pt x="64" y="220"/>
                  </a:cubicBezTo>
                  <a:cubicBezTo>
                    <a:pt x="63" y="222"/>
                    <a:pt x="64" y="223"/>
                    <a:pt x="62" y="224"/>
                  </a:cubicBezTo>
                  <a:cubicBezTo>
                    <a:pt x="63" y="225"/>
                    <a:pt x="62" y="225"/>
                    <a:pt x="63" y="226"/>
                  </a:cubicBezTo>
                  <a:cubicBezTo>
                    <a:pt x="63" y="226"/>
                    <a:pt x="61" y="227"/>
                    <a:pt x="61" y="227"/>
                  </a:cubicBezTo>
                  <a:cubicBezTo>
                    <a:pt x="61" y="229"/>
                    <a:pt x="63" y="229"/>
                    <a:pt x="61" y="230"/>
                  </a:cubicBezTo>
                  <a:cubicBezTo>
                    <a:pt x="61" y="231"/>
                    <a:pt x="61" y="231"/>
                    <a:pt x="61" y="231"/>
                  </a:cubicBezTo>
                  <a:cubicBezTo>
                    <a:pt x="60" y="231"/>
                    <a:pt x="60" y="230"/>
                    <a:pt x="59" y="230"/>
                  </a:cubicBezTo>
                  <a:cubicBezTo>
                    <a:pt x="59" y="230"/>
                    <a:pt x="58" y="230"/>
                    <a:pt x="58" y="230"/>
                  </a:cubicBezTo>
                  <a:cubicBezTo>
                    <a:pt x="58" y="230"/>
                    <a:pt x="58" y="231"/>
                    <a:pt x="57" y="231"/>
                  </a:cubicBezTo>
                  <a:cubicBezTo>
                    <a:pt x="57" y="231"/>
                    <a:pt x="57" y="231"/>
                    <a:pt x="57" y="231"/>
                  </a:cubicBezTo>
                  <a:cubicBezTo>
                    <a:pt x="57" y="231"/>
                    <a:pt x="57" y="230"/>
                    <a:pt x="55" y="230"/>
                  </a:cubicBezTo>
                  <a:cubicBezTo>
                    <a:pt x="55" y="230"/>
                    <a:pt x="55" y="230"/>
                    <a:pt x="55" y="230"/>
                  </a:cubicBezTo>
                  <a:cubicBezTo>
                    <a:pt x="55" y="230"/>
                    <a:pt x="55" y="230"/>
                    <a:pt x="55" y="230"/>
                  </a:cubicBezTo>
                  <a:cubicBezTo>
                    <a:pt x="54" y="230"/>
                    <a:pt x="53" y="231"/>
                    <a:pt x="52" y="231"/>
                  </a:cubicBezTo>
                  <a:cubicBezTo>
                    <a:pt x="52" y="231"/>
                    <a:pt x="52" y="231"/>
                    <a:pt x="52" y="231"/>
                  </a:cubicBezTo>
                  <a:cubicBezTo>
                    <a:pt x="50" y="231"/>
                    <a:pt x="50" y="231"/>
                    <a:pt x="50" y="231"/>
                  </a:cubicBezTo>
                  <a:cubicBezTo>
                    <a:pt x="50" y="232"/>
                    <a:pt x="50" y="232"/>
                    <a:pt x="50" y="232"/>
                  </a:cubicBezTo>
                  <a:cubicBezTo>
                    <a:pt x="47" y="232"/>
                    <a:pt x="47" y="232"/>
                    <a:pt x="47" y="232"/>
                  </a:cubicBezTo>
                  <a:cubicBezTo>
                    <a:pt x="47" y="233"/>
                    <a:pt x="47" y="233"/>
                    <a:pt x="47" y="233"/>
                  </a:cubicBezTo>
                  <a:cubicBezTo>
                    <a:pt x="46" y="233"/>
                    <a:pt x="45" y="233"/>
                    <a:pt x="43" y="233"/>
                  </a:cubicBezTo>
                  <a:cubicBezTo>
                    <a:pt x="43" y="234"/>
                    <a:pt x="43" y="234"/>
                    <a:pt x="43" y="234"/>
                  </a:cubicBezTo>
                  <a:cubicBezTo>
                    <a:pt x="43" y="234"/>
                    <a:pt x="42" y="234"/>
                    <a:pt x="42" y="234"/>
                  </a:cubicBezTo>
                  <a:cubicBezTo>
                    <a:pt x="42" y="236"/>
                    <a:pt x="42" y="237"/>
                    <a:pt x="42" y="239"/>
                  </a:cubicBezTo>
                  <a:cubicBezTo>
                    <a:pt x="42" y="240"/>
                    <a:pt x="41" y="240"/>
                    <a:pt x="42" y="241"/>
                  </a:cubicBezTo>
                  <a:cubicBezTo>
                    <a:pt x="42" y="241"/>
                    <a:pt x="42" y="241"/>
                    <a:pt x="42" y="241"/>
                  </a:cubicBezTo>
                  <a:cubicBezTo>
                    <a:pt x="42" y="242"/>
                    <a:pt x="42" y="242"/>
                    <a:pt x="42" y="242"/>
                  </a:cubicBezTo>
                  <a:cubicBezTo>
                    <a:pt x="42" y="242"/>
                    <a:pt x="42" y="242"/>
                    <a:pt x="42" y="242"/>
                  </a:cubicBezTo>
                  <a:cubicBezTo>
                    <a:pt x="40" y="242"/>
                    <a:pt x="36" y="244"/>
                    <a:pt x="35" y="245"/>
                  </a:cubicBezTo>
                  <a:cubicBezTo>
                    <a:pt x="34" y="246"/>
                    <a:pt x="34" y="246"/>
                    <a:pt x="35" y="247"/>
                  </a:cubicBezTo>
                  <a:cubicBezTo>
                    <a:pt x="34" y="247"/>
                    <a:pt x="34" y="247"/>
                    <a:pt x="34" y="247"/>
                  </a:cubicBezTo>
                  <a:cubicBezTo>
                    <a:pt x="34" y="248"/>
                    <a:pt x="34" y="248"/>
                    <a:pt x="34" y="248"/>
                  </a:cubicBezTo>
                  <a:cubicBezTo>
                    <a:pt x="32" y="248"/>
                    <a:pt x="32" y="248"/>
                    <a:pt x="32" y="248"/>
                  </a:cubicBezTo>
                  <a:cubicBezTo>
                    <a:pt x="32" y="249"/>
                    <a:pt x="32" y="249"/>
                    <a:pt x="32" y="249"/>
                  </a:cubicBezTo>
                  <a:cubicBezTo>
                    <a:pt x="26" y="249"/>
                    <a:pt x="26" y="249"/>
                    <a:pt x="26" y="249"/>
                  </a:cubicBezTo>
                  <a:cubicBezTo>
                    <a:pt x="26" y="249"/>
                    <a:pt x="26" y="249"/>
                    <a:pt x="25" y="249"/>
                  </a:cubicBezTo>
                  <a:cubicBezTo>
                    <a:pt x="24" y="248"/>
                    <a:pt x="24" y="247"/>
                    <a:pt x="24" y="245"/>
                  </a:cubicBezTo>
                  <a:cubicBezTo>
                    <a:pt x="23" y="245"/>
                    <a:pt x="21" y="246"/>
                    <a:pt x="20" y="246"/>
                  </a:cubicBezTo>
                  <a:cubicBezTo>
                    <a:pt x="20" y="247"/>
                    <a:pt x="21" y="247"/>
                    <a:pt x="21" y="247"/>
                  </a:cubicBezTo>
                  <a:cubicBezTo>
                    <a:pt x="21" y="249"/>
                    <a:pt x="21" y="249"/>
                    <a:pt x="21" y="249"/>
                  </a:cubicBezTo>
                  <a:cubicBezTo>
                    <a:pt x="21" y="249"/>
                    <a:pt x="21" y="249"/>
                    <a:pt x="21" y="249"/>
                  </a:cubicBezTo>
                  <a:cubicBezTo>
                    <a:pt x="21" y="250"/>
                    <a:pt x="21" y="250"/>
                    <a:pt x="21" y="250"/>
                  </a:cubicBezTo>
                  <a:cubicBezTo>
                    <a:pt x="22" y="250"/>
                    <a:pt x="22" y="250"/>
                    <a:pt x="22" y="250"/>
                  </a:cubicBezTo>
                  <a:cubicBezTo>
                    <a:pt x="23" y="253"/>
                    <a:pt x="21" y="254"/>
                    <a:pt x="24" y="255"/>
                  </a:cubicBezTo>
                  <a:cubicBezTo>
                    <a:pt x="23" y="256"/>
                    <a:pt x="23" y="256"/>
                    <a:pt x="23" y="256"/>
                  </a:cubicBezTo>
                  <a:cubicBezTo>
                    <a:pt x="19" y="256"/>
                    <a:pt x="19" y="256"/>
                    <a:pt x="19" y="256"/>
                  </a:cubicBezTo>
                  <a:cubicBezTo>
                    <a:pt x="19" y="255"/>
                    <a:pt x="19" y="255"/>
                    <a:pt x="19" y="255"/>
                  </a:cubicBezTo>
                  <a:cubicBezTo>
                    <a:pt x="19" y="255"/>
                    <a:pt x="19" y="255"/>
                    <a:pt x="19" y="255"/>
                  </a:cubicBezTo>
                  <a:cubicBezTo>
                    <a:pt x="19" y="255"/>
                    <a:pt x="19" y="256"/>
                    <a:pt x="19" y="256"/>
                  </a:cubicBezTo>
                  <a:cubicBezTo>
                    <a:pt x="17" y="256"/>
                    <a:pt x="17" y="256"/>
                    <a:pt x="17" y="256"/>
                  </a:cubicBezTo>
                  <a:cubicBezTo>
                    <a:pt x="17" y="257"/>
                    <a:pt x="17" y="257"/>
                    <a:pt x="17" y="257"/>
                  </a:cubicBezTo>
                  <a:cubicBezTo>
                    <a:pt x="16" y="257"/>
                    <a:pt x="15" y="257"/>
                    <a:pt x="14" y="256"/>
                  </a:cubicBezTo>
                  <a:cubicBezTo>
                    <a:pt x="14" y="258"/>
                    <a:pt x="14" y="257"/>
                    <a:pt x="13" y="258"/>
                  </a:cubicBezTo>
                  <a:cubicBezTo>
                    <a:pt x="12" y="258"/>
                    <a:pt x="12" y="258"/>
                    <a:pt x="12" y="258"/>
                  </a:cubicBezTo>
                  <a:cubicBezTo>
                    <a:pt x="12" y="257"/>
                    <a:pt x="11" y="256"/>
                    <a:pt x="11" y="255"/>
                  </a:cubicBezTo>
                  <a:cubicBezTo>
                    <a:pt x="9" y="255"/>
                    <a:pt x="8" y="256"/>
                    <a:pt x="7" y="256"/>
                  </a:cubicBezTo>
                  <a:cubicBezTo>
                    <a:pt x="7" y="257"/>
                    <a:pt x="7" y="257"/>
                    <a:pt x="7" y="257"/>
                  </a:cubicBezTo>
                  <a:cubicBezTo>
                    <a:pt x="6" y="257"/>
                    <a:pt x="6" y="257"/>
                    <a:pt x="6" y="256"/>
                  </a:cubicBezTo>
                  <a:cubicBezTo>
                    <a:pt x="4" y="256"/>
                    <a:pt x="2" y="256"/>
                    <a:pt x="2" y="257"/>
                  </a:cubicBezTo>
                  <a:cubicBezTo>
                    <a:pt x="1" y="258"/>
                    <a:pt x="1" y="258"/>
                    <a:pt x="1" y="259"/>
                  </a:cubicBezTo>
                  <a:cubicBezTo>
                    <a:pt x="2" y="259"/>
                    <a:pt x="3" y="260"/>
                    <a:pt x="4" y="260"/>
                  </a:cubicBezTo>
                  <a:cubicBezTo>
                    <a:pt x="4" y="261"/>
                    <a:pt x="4" y="261"/>
                    <a:pt x="4" y="261"/>
                  </a:cubicBezTo>
                  <a:cubicBezTo>
                    <a:pt x="3" y="261"/>
                    <a:pt x="3" y="261"/>
                    <a:pt x="3" y="261"/>
                  </a:cubicBezTo>
                  <a:cubicBezTo>
                    <a:pt x="3" y="261"/>
                    <a:pt x="3" y="261"/>
                    <a:pt x="3" y="261"/>
                  </a:cubicBezTo>
                  <a:cubicBezTo>
                    <a:pt x="2" y="261"/>
                    <a:pt x="2" y="261"/>
                    <a:pt x="1" y="261"/>
                  </a:cubicBezTo>
                  <a:cubicBezTo>
                    <a:pt x="1" y="263"/>
                    <a:pt x="2" y="263"/>
                    <a:pt x="0" y="263"/>
                  </a:cubicBezTo>
                  <a:cubicBezTo>
                    <a:pt x="1" y="264"/>
                    <a:pt x="1" y="264"/>
                    <a:pt x="1" y="264"/>
                  </a:cubicBezTo>
                  <a:cubicBezTo>
                    <a:pt x="2" y="264"/>
                    <a:pt x="4" y="263"/>
                    <a:pt x="5" y="263"/>
                  </a:cubicBezTo>
                  <a:cubicBezTo>
                    <a:pt x="6" y="264"/>
                    <a:pt x="6" y="264"/>
                    <a:pt x="6" y="265"/>
                  </a:cubicBezTo>
                  <a:cubicBezTo>
                    <a:pt x="7" y="265"/>
                    <a:pt x="7" y="265"/>
                    <a:pt x="7" y="265"/>
                  </a:cubicBezTo>
                  <a:cubicBezTo>
                    <a:pt x="8" y="266"/>
                    <a:pt x="8" y="266"/>
                    <a:pt x="8" y="266"/>
                  </a:cubicBezTo>
                  <a:cubicBezTo>
                    <a:pt x="10" y="267"/>
                    <a:pt x="10" y="266"/>
                    <a:pt x="10" y="269"/>
                  </a:cubicBezTo>
                  <a:cubicBezTo>
                    <a:pt x="11" y="269"/>
                    <a:pt x="11" y="269"/>
                    <a:pt x="11" y="269"/>
                  </a:cubicBezTo>
                  <a:cubicBezTo>
                    <a:pt x="11" y="268"/>
                    <a:pt x="11" y="268"/>
                    <a:pt x="11" y="267"/>
                  </a:cubicBezTo>
                  <a:cubicBezTo>
                    <a:pt x="12" y="267"/>
                    <a:pt x="12" y="267"/>
                    <a:pt x="12" y="267"/>
                  </a:cubicBezTo>
                  <a:cubicBezTo>
                    <a:pt x="13" y="267"/>
                    <a:pt x="13" y="266"/>
                    <a:pt x="13" y="266"/>
                  </a:cubicBezTo>
                  <a:cubicBezTo>
                    <a:pt x="13" y="266"/>
                    <a:pt x="13" y="266"/>
                    <a:pt x="13" y="266"/>
                  </a:cubicBezTo>
                  <a:cubicBezTo>
                    <a:pt x="13" y="266"/>
                    <a:pt x="13" y="266"/>
                    <a:pt x="13" y="266"/>
                  </a:cubicBezTo>
                  <a:cubicBezTo>
                    <a:pt x="14" y="267"/>
                    <a:pt x="14" y="266"/>
                    <a:pt x="14" y="267"/>
                  </a:cubicBezTo>
                  <a:cubicBezTo>
                    <a:pt x="13" y="267"/>
                    <a:pt x="14" y="268"/>
                    <a:pt x="12" y="268"/>
                  </a:cubicBezTo>
                  <a:cubicBezTo>
                    <a:pt x="12" y="269"/>
                    <a:pt x="12" y="269"/>
                    <a:pt x="12" y="269"/>
                  </a:cubicBezTo>
                  <a:cubicBezTo>
                    <a:pt x="15" y="269"/>
                    <a:pt x="15" y="269"/>
                    <a:pt x="15" y="269"/>
                  </a:cubicBezTo>
                  <a:cubicBezTo>
                    <a:pt x="15" y="270"/>
                    <a:pt x="15" y="270"/>
                    <a:pt x="15" y="270"/>
                  </a:cubicBezTo>
                  <a:cubicBezTo>
                    <a:pt x="368" y="270"/>
                    <a:pt x="368" y="270"/>
                    <a:pt x="368" y="270"/>
                  </a:cubicBezTo>
                  <a:cubicBezTo>
                    <a:pt x="368" y="270"/>
                    <a:pt x="368" y="270"/>
                    <a:pt x="368" y="270"/>
                  </a:cubicBezTo>
                  <a:cubicBezTo>
                    <a:pt x="368" y="269"/>
                    <a:pt x="368" y="269"/>
                    <a:pt x="368" y="269"/>
                  </a:cubicBezTo>
                  <a:cubicBezTo>
                    <a:pt x="368" y="269"/>
                    <a:pt x="368" y="269"/>
                    <a:pt x="368" y="269"/>
                  </a:cubicBezTo>
                  <a:cubicBezTo>
                    <a:pt x="368" y="269"/>
                    <a:pt x="368" y="269"/>
                    <a:pt x="368" y="269"/>
                  </a:cubicBezTo>
                  <a:cubicBezTo>
                    <a:pt x="371" y="269"/>
                    <a:pt x="371" y="269"/>
                    <a:pt x="373" y="270"/>
                  </a:cubicBezTo>
                  <a:cubicBezTo>
                    <a:pt x="373" y="270"/>
                    <a:pt x="373" y="270"/>
                    <a:pt x="373" y="270"/>
                  </a:cubicBezTo>
                  <a:cubicBezTo>
                    <a:pt x="373" y="53"/>
                    <a:pt x="373" y="53"/>
                    <a:pt x="373" y="53"/>
                  </a:cubicBezTo>
                  <a:cubicBezTo>
                    <a:pt x="373" y="53"/>
                    <a:pt x="373" y="53"/>
                    <a:pt x="372" y="53"/>
                  </a:cubicBezTo>
                  <a:cubicBezTo>
                    <a:pt x="372" y="54"/>
                    <a:pt x="372" y="54"/>
                    <a:pt x="372" y="54"/>
                  </a:cubicBezTo>
                  <a:cubicBezTo>
                    <a:pt x="369" y="54"/>
                    <a:pt x="369" y="54"/>
                    <a:pt x="369" y="54"/>
                  </a:cubicBezTo>
                  <a:cubicBezTo>
                    <a:pt x="369" y="55"/>
                    <a:pt x="369" y="55"/>
                    <a:pt x="369" y="55"/>
                  </a:cubicBezTo>
                  <a:cubicBezTo>
                    <a:pt x="368" y="55"/>
                    <a:pt x="368" y="55"/>
                    <a:pt x="368" y="55"/>
                  </a:cubicBezTo>
                  <a:cubicBezTo>
                    <a:pt x="368" y="55"/>
                    <a:pt x="367" y="56"/>
                    <a:pt x="367" y="56"/>
                  </a:cubicBezTo>
                  <a:cubicBezTo>
                    <a:pt x="366" y="57"/>
                    <a:pt x="365" y="57"/>
                    <a:pt x="364" y="57"/>
                  </a:cubicBezTo>
                  <a:cubicBezTo>
                    <a:pt x="364" y="57"/>
                    <a:pt x="364" y="57"/>
                    <a:pt x="364" y="57"/>
                  </a:cubicBezTo>
                  <a:cubicBezTo>
                    <a:pt x="363" y="57"/>
                    <a:pt x="363" y="57"/>
                    <a:pt x="363" y="57"/>
                  </a:cubicBezTo>
                  <a:cubicBezTo>
                    <a:pt x="363" y="58"/>
                    <a:pt x="363" y="58"/>
                    <a:pt x="363" y="58"/>
                  </a:cubicBezTo>
                  <a:cubicBezTo>
                    <a:pt x="361" y="59"/>
                    <a:pt x="360" y="59"/>
                    <a:pt x="358" y="60"/>
                  </a:cubicBezTo>
                  <a:cubicBezTo>
                    <a:pt x="357" y="60"/>
                    <a:pt x="356" y="60"/>
                    <a:pt x="355" y="60"/>
                  </a:cubicBezTo>
                  <a:cubicBezTo>
                    <a:pt x="355" y="62"/>
                    <a:pt x="355" y="62"/>
                    <a:pt x="355" y="62"/>
                  </a:cubicBezTo>
                  <a:cubicBezTo>
                    <a:pt x="354" y="62"/>
                    <a:pt x="354" y="62"/>
                    <a:pt x="354" y="62"/>
                  </a:cubicBezTo>
                  <a:cubicBezTo>
                    <a:pt x="354" y="63"/>
                    <a:pt x="354" y="63"/>
                    <a:pt x="354" y="63"/>
                  </a:cubicBezTo>
                  <a:cubicBezTo>
                    <a:pt x="353" y="62"/>
                    <a:pt x="353" y="62"/>
                    <a:pt x="352" y="62"/>
                  </a:cubicBezTo>
                  <a:cubicBezTo>
                    <a:pt x="352" y="63"/>
                    <a:pt x="352" y="63"/>
                    <a:pt x="352" y="63"/>
                  </a:cubicBezTo>
                  <a:cubicBezTo>
                    <a:pt x="351" y="63"/>
                    <a:pt x="351" y="63"/>
                    <a:pt x="350" y="63"/>
                  </a:cubicBezTo>
                  <a:cubicBezTo>
                    <a:pt x="350" y="63"/>
                    <a:pt x="350" y="63"/>
                    <a:pt x="349" y="63"/>
                  </a:cubicBezTo>
                  <a:cubicBezTo>
                    <a:pt x="349" y="64"/>
                    <a:pt x="349" y="65"/>
                    <a:pt x="349" y="66"/>
                  </a:cubicBezTo>
                  <a:cubicBezTo>
                    <a:pt x="348" y="66"/>
                    <a:pt x="348" y="66"/>
                    <a:pt x="348" y="66"/>
                  </a:cubicBezTo>
                  <a:cubicBezTo>
                    <a:pt x="347" y="68"/>
                    <a:pt x="349" y="71"/>
                    <a:pt x="348" y="72"/>
                  </a:cubicBezTo>
                  <a:cubicBezTo>
                    <a:pt x="348" y="73"/>
                    <a:pt x="348" y="73"/>
                    <a:pt x="348" y="73"/>
                  </a:cubicBezTo>
                  <a:cubicBezTo>
                    <a:pt x="347" y="73"/>
                    <a:pt x="347" y="73"/>
                    <a:pt x="347" y="73"/>
                  </a:cubicBezTo>
                  <a:cubicBezTo>
                    <a:pt x="346" y="73"/>
                    <a:pt x="346" y="72"/>
                    <a:pt x="345" y="72"/>
                  </a:cubicBezTo>
                  <a:cubicBezTo>
                    <a:pt x="345" y="73"/>
                    <a:pt x="345" y="73"/>
                    <a:pt x="345" y="74"/>
                  </a:cubicBezTo>
                  <a:cubicBezTo>
                    <a:pt x="344" y="74"/>
                    <a:pt x="343" y="74"/>
                    <a:pt x="342" y="74"/>
                  </a:cubicBezTo>
                  <a:cubicBezTo>
                    <a:pt x="342" y="75"/>
                    <a:pt x="342" y="75"/>
                    <a:pt x="342" y="75"/>
                  </a:cubicBezTo>
                  <a:cubicBezTo>
                    <a:pt x="338" y="75"/>
                    <a:pt x="338" y="75"/>
                    <a:pt x="338" y="75"/>
                  </a:cubicBezTo>
                  <a:cubicBezTo>
                    <a:pt x="338" y="76"/>
                    <a:pt x="338" y="76"/>
                    <a:pt x="338" y="76"/>
                  </a:cubicBezTo>
                  <a:cubicBezTo>
                    <a:pt x="336" y="76"/>
                    <a:pt x="336" y="76"/>
                    <a:pt x="336" y="76"/>
                  </a:cubicBezTo>
                  <a:cubicBezTo>
                    <a:pt x="336" y="75"/>
                    <a:pt x="336" y="75"/>
                    <a:pt x="336" y="75"/>
                  </a:cubicBezTo>
                  <a:cubicBezTo>
                    <a:pt x="334" y="73"/>
                    <a:pt x="336" y="71"/>
                    <a:pt x="333" y="69"/>
                  </a:cubicBezTo>
                  <a:cubicBezTo>
                    <a:pt x="333" y="67"/>
                    <a:pt x="333" y="67"/>
                    <a:pt x="334" y="66"/>
                  </a:cubicBezTo>
                  <a:cubicBezTo>
                    <a:pt x="335" y="66"/>
                    <a:pt x="335" y="66"/>
                    <a:pt x="335" y="66"/>
                  </a:cubicBezTo>
                  <a:cubicBezTo>
                    <a:pt x="335" y="65"/>
                    <a:pt x="335" y="65"/>
                    <a:pt x="335" y="65"/>
                  </a:cubicBezTo>
                  <a:cubicBezTo>
                    <a:pt x="335" y="64"/>
                    <a:pt x="336" y="64"/>
                    <a:pt x="336" y="64"/>
                  </a:cubicBezTo>
                  <a:cubicBezTo>
                    <a:pt x="337" y="64"/>
                    <a:pt x="338" y="64"/>
                    <a:pt x="338" y="64"/>
                  </a:cubicBezTo>
                  <a:cubicBezTo>
                    <a:pt x="338" y="64"/>
                    <a:pt x="338" y="64"/>
                    <a:pt x="338" y="64"/>
                  </a:cubicBezTo>
                  <a:cubicBezTo>
                    <a:pt x="340" y="63"/>
                    <a:pt x="342" y="63"/>
                    <a:pt x="343" y="63"/>
                  </a:cubicBezTo>
                  <a:cubicBezTo>
                    <a:pt x="343" y="63"/>
                    <a:pt x="343" y="63"/>
                    <a:pt x="343" y="63"/>
                  </a:cubicBezTo>
                  <a:cubicBezTo>
                    <a:pt x="343" y="62"/>
                    <a:pt x="343" y="62"/>
                    <a:pt x="343" y="61"/>
                  </a:cubicBezTo>
                  <a:cubicBezTo>
                    <a:pt x="342" y="61"/>
                    <a:pt x="342" y="61"/>
                    <a:pt x="342" y="61"/>
                  </a:cubicBezTo>
                  <a:cubicBezTo>
                    <a:pt x="342" y="60"/>
                    <a:pt x="342" y="60"/>
                    <a:pt x="342" y="60"/>
                  </a:cubicBezTo>
                  <a:cubicBezTo>
                    <a:pt x="342" y="60"/>
                    <a:pt x="342" y="60"/>
                    <a:pt x="342" y="60"/>
                  </a:cubicBezTo>
                  <a:cubicBezTo>
                    <a:pt x="342" y="59"/>
                    <a:pt x="342" y="59"/>
                    <a:pt x="342" y="59"/>
                  </a:cubicBezTo>
                  <a:cubicBezTo>
                    <a:pt x="341" y="58"/>
                    <a:pt x="340" y="57"/>
                    <a:pt x="339" y="56"/>
                  </a:cubicBezTo>
                  <a:cubicBezTo>
                    <a:pt x="339" y="55"/>
                    <a:pt x="339" y="55"/>
                    <a:pt x="339" y="55"/>
                  </a:cubicBezTo>
                  <a:cubicBezTo>
                    <a:pt x="338" y="54"/>
                    <a:pt x="337" y="53"/>
                    <a:pt x="336" y="52"/>
                  </a:cubicBezTo>
                  <a:cubicBezTo>
                    <a:pt x="334" y="51"/>
                    <a:pt x="332" y="51"/>
                    <a:pt x="330" y="51"/>
                  </a:cubicBezTo>
                  <a:cubicBezTo>
                    <a:pt x="330" y="51"/>
                    <a:pt x="330" y="51"/>
                    <a:pt x="330" y="51"/>
                  </a:cubicBezTo>
                  <a:cubicBezTo>
                    <a:pt x="329" y="51"/>
                    <a:pt x="329" y="51"/>
                    <a:pt x="329" y="51"/>
                  </a:cubicBezTo>
                  <a:cubicBezTo>
                    <a:pt x="329" y="50"/>
                    <a:pt x="329" y="50"/>
                    <a:pt x="329" y="50"/>
                  </a:cubicBezTo>
                  <a:cubicBezTo>
                    <a:pt x="327" y="50"/>
                    <a:pt x="327" y="50"/>
                    <a:pt x="327" y="50"/>
                  </a:cubicBezTo>
                  <a:cubicBezTo>
                    <a:pt x="325" y="50"/>
                    <a:pt x="323" y="49"/>
                    <a:pt x="323" y="48"/>
                  </a:cubicBezTo>
                  <a:cubicBezTo>
                    <a:pt x="322" y="48"/>
                    <a:pt x="322" y="48"/>
                    <a:pt x="322" y="48"/>
                  </a:cubicBezTo>
                  <a:cubicBezTo>
                    <a:pt x="322" y="50"/>
                    <a:pt x="324" y="52"/>
                    <a:pt x="326" y="53"/>
                  </a:cubicBezTo>
                  <a:cubicBezTo>
                    <a:pt x="326" y="53"/>
                    <a:pt x="326" y="53"/>
                    <a:pt x="326" y="53"/>
                  </a:cubicBezTo>
                  <a:cubicBezTo>
                    <a:pt x="327" y="53"/>
                    <a:pt x="327" y="53"/>
                    <a:pt x="327" y="53"/>
                  </a:cubicBezTo>
                  <a:cubicBezTo>
                    <a:pt x="327" y="56"/>
                    <a:pt x="327" y="56"/>
                    <a:pt x="327" y="56"/>
                  </a:cubicBezTo>
                  <a:cubicBezTo>
                    <a:pt x="327" y="56"/>
                    <a:pt x="327" y="56"/>
                    <a:pt x="327" y="56"/>
                  </a:cubicBezTo>
                  <a:cubicBezTo>
                    <a:pt x="327" y="57"/>
                    <a:pt x="327" y="57"/>
                    <a:pt x="327" y="57"/>
                  </a:cubicBezTo>
                  <a:cubicBezTo>
                    <a:pt x="326" y="57"/>
                    <a:pt x="326" y="57"/>
                    <a:pt x="326" y="57"/>
                  </a:cubicBezTo>
                  <a:cubicBezTo>
                    <a:pt x="326" y="58"/>
                    <a:pt x="326" y="58"/>
                    <a:pt x="326" y="58"/>
                  </a:cubicBezTo>
                  <a:cubicBezTo>
                    <a:pt x="326" y="58"/>
                    <a:pt x="326" y="58"/>
                    <a:pt x="326" y="58"/>
                  </a:cubicBezTo>
                  <a:cubicBezTo>
                    <a:pt x="325" y="59"/>
                    <a:pt x="325" y="59"/>
                    <a:pt x="325" y="60"/>
                  </a:cubicBezTo>
                  <a:cubicBezTo>
                    <a:pt x="324" y="61"/>
                    <a:pt x="325" y="60"/>
                    <a:pt x="324" y="61"/>
                  </a:cubicBezTo>
                  <a:cubicBezTo>
                    <a:pt x="324" y="61"/>
                    <a:pt x="324" y="61"/>
                    <a:pt x="324" y="61"/>
                  </a:cubicBezTo>
                  <a:cubicBezTo>
                    <a:pt x="323" y="62"/>
                    <a:pt x="325" y="62"/>
                    <a:pt x="322" y="64"/>
                  </a:cubicBezTo>
                  <a:cubicBezTo>
                    <a:pt x="322" y="66"/>
                    <a:pt x="322" y="66"/>
                    <a:pt x="322" y="66"/>
                  </a:cubicBezTo>
                  <a:cubicBezTo>
                    <a:pt x="323" y="66"/>
                    <a:pt x="323" y="66"/>
                    <a:pt x="323" y="66"/>
                  </a:cubicBezTo>
                  <a:cubicBezTo>
                    <a:pt x="324" y="67"/>
                    <a:pt x="324" y="66"/>
                    <a:pt x="325" y="68"/>
                  </a:cubicBezTo>
                  <a:cubicBezTo>
                    <a:pt x="325" y="68"/>
                    <a:pt x="325" y="68"/>
                    <a:pt x="325" y="68"/>
                  </a:cubicBezTo>
                  <a:cubicBezTo>
                    <a:pt x="325" y="68"/>
                    <a:pt x="325" y="69"/>
                    <a:pt x="325" y="69"/>
                  </a:cubicBezTo>
                  <a:cubicBezTo>
                    <a:pt x="325" y="69"/>
                    <a:pt x="325" y="69"/>
                    <a:pt x="325" y="69"/>
                  </a:cubicBezTo>
                  <a:cubicBezTo>
                    <a:pt x="325" y="71"/>
                    <a:pt x="323" y="71"/>
                    <a:pt x="323" y="72"/>
                  </a:cubicBezTo>
                  <a:cubicBezTo>
                    <a:pt x="322" y="73"/>
                    <a:pt x="322" y="74"/>
                    <a:pt x="322" y="75"/>
                  </a:cubicBezTo>
                  <a:cubicBezTo>
                    <a:pt x="322" y="75"/>
                    <a:pt x="322" y="75"/>
                    <a:pt x="322" y="75"/>
                  </a:cubicBezTo>
                  <a:cubicBezTo>
                    <a:pt x="321" y="77"/>
                    <a:pt x="321" y="78"/>
                    <a:pt x="321" y="80"/>
                  </a:cubicBezTo>
                  <a:cubicBezTo>
                    <a:pt x="317" y="80"/>
                    <a:pt x="317" y="80"/>
                    <a:pt x="317" y="80"/>
                  </a:cubicBezTo>
                  <a:cubicBezTo>
                    <a:pt x="318" y="79"/>
                    <a:pt x="318" y="79"/>
                    <a:pt x="318" y="79"/>
                  </a:cubicBezTo>
                  <a:cubicBezTo>
                    <a:pt x="318" y="78"/>
                    <a:pt x="318" y="78"/>
                    <a:pt x="317" y="78"/>
                  </a:cubicBezTo>
                  <a:cubicBezTo>
                    <a:pt x="316" y="78"/>
                    <a:pt x="316" y="78"/>
                    <a:pt x="316" y="78"/>
                  </a:cubicBezTo>
                  <a:cubicBezTo>
                    <a:pt x="316" y="77"/>
                    <a:pt x="316" y="77"/>
                    <a:pt x="315" y="76"/>
                  </a:cubicBezTo>
                  <a:cubicBezTo>
                    <a:pt x="313" y="76"/>
                    <a:pt x="313" y="76"/>
                    <a:pt x="313" y="76"/>
                  </a:cubicBezTo>
                  <a:cubicBezTo>
                    <a:pt x="313" y="75"/>
                    <a:pt x="312" y="75"/>
                    <a:pt x="312" y="74"/>
                  </a:cubicBezTo>
                  <a:cubicBezTo>
                    <a:pt x="310" y="74"/>
                    <a:pt x="310" y="74"/>
                    <a:pt x="310" y="74"/>
                  </a:cubicBezTo>
                  <a:cubicBezTo>
                    <a:pt x="309" y="75"/>
                    <a:pt x="309" y="75"/>
                    <a:pt x="309" y="76"/>
                  </a:cubicBezTo>
                  <a:cubicBezTo>
                    <a:pt x="308" y="76"/>
                    <a:pt x="308" y="76"/>
                    <a:pt x="308" y="76"/>
                  </a:cubicBezTo>
                  <a:cubicBezTo>
                    <a:pt x="307" y="76"/>
                    <a:pt x="307" y="77"/>
                    <a:pt x="307" y="77"/>
                  </a:cubicBezTo>
                  <a:cubicBezTo>
                    <a:pt x="306" y="77"/>
                    <a:pt x="305" y="77"/>
                    <a:pt x="304" y="78"/>
                  </a:cubicBezTo>
                  <a:cubicBezTo>
                    <a:pt x="303" y="79"/>
                    <a:pt x="303" y="79"/>
                    <a:pt x="303" y="80"/>
                  </a:cubicBezTo>
                  <a:cubicBezTo>
                    <a:pt x="300" y="81"/>
                    <a:pt x="301" y="81"/>
                    <a:pt x="300" y="82"/>
                  </a:cubicBezTo>
                  <a:cubicBezTo>
                    <a:pt x="299" y="82"/>
                    <a:pt x="299" y="82"/>
                    <a:pt x="299" y="82"/>
                  </a:cubicBezTo>
                  <a:cubicBezTo>
                    <a:pt x="299" y="83"/>
                    <a:pt x="299" y="83"/>
                    <a:pt x="299" y="83"/>
                  </a:cubicBezTo>
                  <a:cubicBezTo>
                    <a:pt x="298" y="83"/>
                    <a:pt x="298" y="84"/>
                    <a:pt x="297" y="84"/>
                  </a:cubicBezTo>
                  <a:cubicBezTo>
                    <a:pt x="297" y="86"/>
                    <a:pt x="298" y="87"/>
                    <a:pt x="300" y="89"/>
                  </a:cubicBezTo>
                  <a:cubicBezTo>
                    <a:pt x="300" y="89"/>
                    <a:pt x="300" y="89"/>
                    <a:pt x="300" y="89"/>
                  </a:cubicBezTo>
                  <a:cubicBezTo>
                    <a:pt x="300" y="89"/>
                    <a:pt x="301" y="89"/>
                    <a:pt x="301" y="90"/>
                  </a:cubicBezTo>
                  <a:cubicBezTo>
                    <a:pt x="302" y="91"/>
                    <a:pt x="302" y="92"/>
                    <a:pt x="303" y="93"/>
                  </a:cubicBezTo>
                  <a:cubicBezTo>
                    <a:pt x="303" y="94"/>
                    <a:pt x="303" y="94"/>
                    <a:pt x="303" y="94"/>
                  </a:cubicBezTo>
                  <a:cubicBezTo>
                    <a:pt x="302" y="94"/>
                    <a:pt x="301" y="94"/>
                    <a:pt x="300" y="94"/>
                  </a:cubicBezTo>
                  <a:cubicBezTo>
                    <a:pt x="300" y="93"/>
                    <a:pt x="300" y="93"/>
                    <a:pt x="300" y="93"/>
                  </a:cubicBezTo>
                  <a:cubicBezTo>
                    <a:pt x="297" y="93"/>
                    <a:pt x="297" y="93"/>
                    <a:pt x="297" y="93"/>
                  </a:cubicBezTo>
                  <a:cubicBezTo>
                    <a:pt x="297" y="93"/>
                    <a:pt x="297" y="93"/>
                    <a:pt x="297" y="93"/>
                  </a:cubicBezTo>
                  <a:cubicBezTo>
                    <a:pt x="296" y="93"/>
                    <a:pt x="295" y="93"/>
                    <a:pt x="295" y="93"/>
                  </a:cubicBezTo>
                  <a:cubicBezTo>
                    <a:pt x="295" y="92"/>
                    <a:pt x="295" y="92"/>
                    <a:pt x="295" y="92"/>
                  </a:cubicBezTo>
                  <a:cubicBezTo>
                    <a:pt x="293" y="92"/>
                    <a:pt x="293" y="92"/>
                    <a:pt x="293" y="92"/>
                  </a:cubicBezTo>
                  <a:cubicBezTo>
                    <a:pt x="293" y="92"/>
                    <a:pt x="293" y="92"/>
                    <a:pt x="293" y="92"/>
                  </a:cubicBezTo>
                  <a:cubicBezTo>
                    <a:pt x="291" y="92"/>
                    <a:pt x="291" y="92"/>
                    <a:pt x="290" y="93"/>
                  </a:cubicBezTo>
                  <a:cubicBezTo>
                    <a:pt x="289" y="93"/>
                    <a:pt x="289" y="93"/>
                    <a:pt x="289" y="93"/>
                  </a:cubicBezTo>
                  <a:cubicBezTo>
                    <a:pt x="289" y="92"/>
                    <a:pt x="289" y="92"/>
                    <a:pt x="289" y="92"/>
                  </a:cubicBezTo>
                  <a:cubicBezTo>
                    <a:pt x="290" y="92"/>
                    <a:pt x="290" y="92"/>
                    <a:pt x="290" y="92"/>
                  </a:cubicBezTo>
                  <a:cubicBezTo>
                    <a:pt x="291" y="91"/>
                    <a:pt x="291" y="92"/>
                    <a:pt x="291" y="90"/>
                  </a:cubicBezTo>
                  <a:cubicBezTo>
                    <a:pt x="291" y="90"/>
                    <a:pt x="290" y="90"/>
                    <a:pt x="290" y="90"/>
                  </a:cubicBezTo>
                  <a:cubicBezTo>
                    <a:pt x="290" y="89"/>
                    <a:pt x="290" y="89"/>
                    <a:pt x="290" y="89"/>
                  </a:cubicBezTo>
                  <a:cubicBezTo>
                    <a:pt x="289" y="89"/>
                    <a:pt x="288" y="89"/>
                    <a:pt x="287" y="89"/>
                  </a:cubicBezTo>
                  <a:cubicBezTo>
                    <a:pt x="287" y="88"/>
                    <a:pt x="286" y="87"/>
                    <a:pt x="286" y="87"/>
                  </a:cubicBezTo>
                  <a:cubicBezTo>
                    <a:pt x="285" y="86"/>
                    <a:pt x="284" y="86"/>
                    <a:pt x="283" y="86"/>
                  </a:cubicBezTo>
                  <a:cubicBezTo>
                    <a:pt x="282" y="87"/>
                    <a:pt x="283" y="88"/>
                    <a:pt x="283" y="90"/>
                  </a:cubicBezTo>
                  <a:cubicBezTo>
                    <a:pt x="281" y="90"/>
                    <a:pt x="281" y="90"/>
                    <a:pt x="281" y="90"/>
                  </a:cubicBezTo>
                  <a:cubicBezTo>
                    <a:pt x="281" y="91"/>
                    <a:pt x="281" y="91"/>
                    <a:pt x="281" y="91"/>
                  </a:cubicBezTo>
                  <a:cubicBezTo>
                    <a:pt x="281" y="91"/>
                    <a:pt x="281" y="91"/>
                    <a:pt x="281" y="91"/>
                  </a:cubicBezTo>
                  <a:cubicBezTo>
                    <a:pt x="281" y="91"/>
                    <a:pt x="281" y="92"/>
                    <a:pt x="281" y="93"/>
                  </a:cubicBezTo>
                  <a:cubicBezTo>
                    <a:pt x="282" y="93"/>
                    <a:pt x="282" y="93"/>
                    <a:pt x="282" y="93"/>
                  </a:cubicBezTo>
                  <a:cubicBezTo>
                    <a:pt x="283" y="96"/>
                    <a:pt x="285" y="96"/>
                    <a:pt x="287" y="97"/>
                  </a:cubicBezTo>
                  <a:cubicBezTo>
                    <a:pt x="287" y="102"/>
                    <a:pt x="287" y="102"/>
                    <a:pt x="287" y="102"/>
                  </a:cubicBezTo>
                  <a:cubicBezTo>
                    <a:pt x="287" y="102"/>
                    <a:pt x="287" y="102"/>
                    <a:pt x="287" y="102"/>
                  </a:cubicBezTo>
                  <a:cubicBezTo>
                    <a:pt x="287" y="102"/>
                    <a:pt x="287" y="102"/>
                    <a:pt x="287" y="102"/>
                  </a:cubicBezTo>
                  <a:cubicBezTo>
                    <a:pt x="287" y="102"/>
                    <a:pt x="287" y="102"/>
                    <a:pt x="287" y="102"/>
                  </a:cubicBezTo>
                  <a:cubicBezTo>
                    <a:pt x="287" y="102"/>
                    <a:pt x="287" y="102"/>
                    <a:pt x="287" y="102"/>
                  </a:cubicBezTo>
                  <a:cubicBezTo>
                    <a:pt x="287" y="102"/>
                    <a:pt x="287" y="102"/>
                    <a:pt x="287" y="102"/>
                  </a:cubicBezTo>
                  <a:cubicBezTo>
                    <a:pt x="287" y="104"/>
                    <a:pt x="287" y="104"/>
                    <a:pt x="287" y="104"/>
                  </a:cubicBezTo>
                  <a:cubicBezTo>
                    <a:pt x="285" y="104"/>
                    <a:pt x="285" y="104"/>
                    <a:pt x="285" y="104"/>
                  </a:cubicBezTo>
                  <a:cubicBezTo>
                    <a:pt x="285" y="105"/>
                    <a:pt x="285" y="105"/>
                    <a:pt x="285" y="105"/>
                  </a:cubicBezTo>
                  <a:cubicBezTo>
                    <a:pt x="283" y="105"/>
                    <a:pt x="283" y="105"/>
                    <a:pt x="283" y="105"/>
                  </a:cubicBezTo>
                  <a:cubicBezTo>
                    <a:pt x="283" y="104"/>
                    <a:pt x="283" y="104"/>
                    <a:pt x="283" y="104"/>
                  </a:cubicBezTo>
                  <a:cubicBezTo>
                    <a:pt x="281" y="104"/>
                    <a:pt x="279" y="103"/>
                    <a:pt x="277" y="103"/>
                  </a:cubicBezTo>
                  <a:cubicBezTo>
                    <a:pt x="276" y="103"/>
                    <a:pt x="275" y="103"/>
                    <a:pt x="275" y="103"/>
                  </a:cubicBezTo>
                  <a:cubicBezTo>
                    <a:pt x="274" y="103"/>
                    <a:pt x="274" y="103"/>
                    <a:pt x="274" y="103"/>
                  </a:cubicBezTo>
                  <a:cubicBezTo>
                    <a:pt x="274" y="100"/>
                    <a:pt x="274" y="100"/>
                    <a:pt x="274" y="100"/>
                  </a:cubicBezTo>
                  <a:cubicBezTo>
                    <a:pt x="274" y="100"/>
                    <a:pt x="273" y="99"/>
                    <a:pt x="273" y="98"/>
                  </a:cubicBezTo>
                  <a:cubicBezTo>
                    <a:pt x="271" y="98"/>
                    <a:pt x="271" y="98"/>
                    <a:pt x="271" y="99"/>
                  </a:cubicBezTo>
                  <a:cubicBezTo>
                    <a:pt x="271" y="99"/>
                    <a:pt x="271" y="99"/>
                    <a:pt x="271" y="99"/>
                  </a:cubicBezTo>
                  <a:cubicBezTo>
                    <a:pt x="270" y="99"/>
                    <a:pt x="270" y="99"/>
                    <a:pt x="269" y="99"/>
                  </a:cubicBezTo>
                  <a:cubicBezTo>
                    <a:pt x="269" y="96"/>
                    <a:pt x="269" y="96"/>
                    <a:pt x="269" y="96"/>
                  </a:cubicBezTo>
                  <a:cubicBezTo>
                    <a:pt x="269" y="96"/>
                    <a:pt x="269" y="96"/>
                    <a:pt x="269" y="96"/>
                  </a:cubicBezTo>
                  <a:cubicBezTo>
                    <a:pt x="268" y="96"/>
                    <a:pt x="268" y="96"/>
                    <a:pt x="268" y="95"/>
                  </a:cubicBezTo>
                  <a:cubicBezTo>
                    <a:pt x="269" y="94"/>
                    <a:pt x="269" y="94"/>
                    <a:pt x="269" y="94"/>
                  </a:cubicBezTo>
                  <a:cubicBezTo>
                    <a:pt x="268" y="94"/>
                    <a:pt x="268" y="94"/>
                    <a:pt x="268" y="94"/>
                  </a:cubicBezTo>
                  <a:cubicBezTo>
                    <a:pt x="268" y="93"/>
                    <a:pt x="268" y="93"/>
                    <a:pt x="268" y="93"/>
                  </a:cubicBezTo>
                  <a:cubicBezTo>
                    <a:pt x="268" y="93"/>
                    <a:pt x="268" y="93"/>
                    <a:pt x="268" y="93"/>
                  </a:cubicBezTo>
                  <a:cubicBezTo>
                    <a:pt x="268" y="90"/>
                    <a:pt x="268" y="90"/>
                    <a:pt x="268" y="90"/>
                  </a:cubicBezTo>
                  <a:cubicBezTo>
                    <a:pt x="267" y="90"/>
                    <a:pt x="267" y="90"/>
                    <a:pt x="267" y="90"/>
                  </a:cubicBezTo>
                  <a:cubicBezTo>
                    <a:pt x="267" y="89"/>
                    <a:pt x="267" y="88"/>
                    <a:pt x="267" y="87"/>
                  </a:cubicBezTo>
                  <a:cubicBezTo>
                    <a:pt x="266" y="87"/>
                    <a:pt x="266" y="87"/>
                    <a:pt x="266" y="87"/>
                  </a:cubicBezTo>
                  <a:cubicBezTo>
                    <a:pt x="266" y="86"/>
                    <a:pt x="266" y="85"/>
                    <a:pt x="267" y="84"/>
                  </a:cubicBezTo>
                  <a:cubicBezTo>
                    <a:pt x="268" y="84"/>
                    <a:pt x="268" y="84"/>
                    <a:pt x="268" y="84"/>
                  </a:cubicBezTo>
                  <a:cubicBezTo>
                    <a:pt x="267" y="83"/>
                    <a:pt x="267" y="83"/>
                    <a:pt x="267" y="82"/>
                  </a:cubicBezTo>
                  <a:cubicBezTo>
                    <a:pt x="265" y="82"/>
                    <a:pt x="265" y="81"/>
                    <a:pt x="264" y="80"/>
                  </a:cubicBezTo>
                  <a:cubicBezTo>
                    <a:pt x="264" y="79"/>
                    <a:pt x="264" y="79"/>
                    <a:pt x="264" y="79"/>
                  </a:cubicBezTo>
                  <a:cubicBezTo>
                    <a:pt x="260" y="79"/>
                    <a:pt x="260" y="79"/>
                    <a:pt x="260" y="79"/>
                  </a:cubicBezTo>
                  <a:cubicBezTo>
                    <a:pt x="260" y="79"/>
                    <a:pt x="260" y="79"/>
                    <a:pt x="260" y="79"/>
                  </a:cubicBezTo>
                  <a:cubicBezTo>
                    <a:pt x="259" y="79"/>
                    <a:pt x="259" y="79"/>
                    <a:pt x="259" y="79"/>
                  </a:cubicBezTo>
                  <a:cubicBezTo>
                    <a:pt x="259" y="79"/>
                    <a:pt x="259" y="79"/>
                    <a:pt x="259" y="79"/>
                  </a:cubicBezTo>
                  <a:cubicBezTo>
                    <a:pt x="257" y="79"/>
                    <a:pt x="257" y="79"/>
                    <a:pt x="257" y="79"/>
                  </a:cubicBezTo>
                  <a:cubicBezTo>
                    <a:pt x="256" y="78"/>
                    <a:pt x="256" y="78"/>
                    <a:pt x="256" y="78"/>
                  </a:cubicBezTo>
                  <a:cubicBezTo>
                    <a:pt x="255" y="77"/>
                    <a:pt x="254" y="77"/>
                    <a:pt x="253" y="77"/>
                  </a:cubicBezTo>
                  <a:cubicBezTo>
                    <a:pt x="253" y="77"/>
                    <a:pt x="253" y="77"/>
                    <a:pt x="253" y="77"/>
                  </a:cubicBezTo>
                  <a:cubicBezTo>
                    <a:pt x="255" y="77"/>
                    <a:pt x="255" y="77"/>
                    <a:pt x="255" y="77"/>
                  </a:cubicBezTo>
                  <a:cubicBezTo>
                    <a:pt x="255" y="76"/>
                    <a:pt x="255" y="76"/>
                    <a:pt x="255" y="76"/>
                  </a:cubicBezTo>
                  <a:cubicBezTo>
                    <a:pt x="256" y="76"/>
                    <a:pt x="256" y="76"/>
                    <a:pt x="256" y="76"/>
                  </a:cubicBezTo>
                  <a:cubicBezTo>
                    <a:pt x="256" y="75"/>
                    <a:pt x="256" y="75"/>
                    <a:pt x="256" y="75"/>
                  </a:cubicBezTo>
                  <a:cubicBezTo>
                    <a:pt x="255" y="75"/>
                    <a:pt x="255" y="75"/>
                    <a:pt x="255" y="75"/>
                  </a:cubicBezTo>
                  <a:cubicBezTo>
                    <a:pt x="255" y="75"/>
                    <a:pt x="255" y="75"/>
                    <a:pt x="255" y="75"/>
                  </a:cubicBezTo>
                  <a:cubicBezTo>
                    <a:pt x="255" y="75"/>
                    <a:pt x="255" y="75"/>
                    <a:pt x="255" y="75"/>
                  </a:cubicBezTo>
                  <a:cubicBezTo>
                    <a:pt x="254" y="75"/>
                    <a:pt x="253" y="75"/>
                    <a:pt x="252" y="75"/>
                  </a:cubicBezTo>
                  <a:cubicBezTo>
                    <a:pt x="252" y="74"/>
                    <a:pt x="252" y="73"/>
                    <a:pt x="252" y="73"/>
                  </a:cubicBezTo>
                  <a:cubicBezTo>
                    <a:pt x="252" y="73"/>
                    <a:pt x="253" y="72"/>
                    <a:pt x="253" y="72"/>
                  </a:cubicBezTo>
                  <a:cubicBezTo>
                    <a:pt x="254" y="71"/>
                    <a:pt x="254" y="71"/>
                    <a:pt x="254" y="71"/>
                  </a:cubicBezTo>
                  <a:cubicBezTo>
                    <a:pt x="253" y="71"/>
                    <a:pt x="252" y="71"/>
                    <a:pt x="252" y="71"/>
                  </a:cubicBezTo>
                  <a:cubicBezTo>
                    <a:pt x="251" y="71"/>
                    <a:pt x="251" y="71"/>
                    <a:pt x="250" y="71"/>
                  </a:cubicBezTo>
                  <a:cubicBezTo>
                    <a:pt x="250" y="71"/>
                    <a:pt x="250" y="71"/>
                    <a:pt x="250" y="71"/>
                  </a:cubicBezTo>
                  <a:cubicBezTo>
                    <a:pt x="249" y="71"/>
                    <a:pt x="249" y="71"/>
                    <a:pt x="249" y="71"/>
                  </a:cubicBezTo>
                  <a:cubicBezTo>
                    <a:pt x="249" y="71"/>
                    <a:pt x="250" y="70"/>
                    <a:pt x="251" y="69"/>
                  </a:cubicBezTo>
                  <a:cubicBezTo>
                    <a:pt x="250" y="69"/>
                    <a:pt x="250" y="69"/>
                    <a:pt x="249" y="69"/>
                  </a:cubicBezTo>
                  <a:cubicBezTo>
                    <a:pt x="249" y="68"/>
                    <a:pt x="249" y="68"/>
                    <a:pt x="248" y="67"/>
                  </a:cubicBezTo>
                  <a:cubicBezTo>
                    <a:pt x="248" y="66"/>
                    <a:pt x="248" y="66"/>
                    <a:pt x="247" y="66"/>
                  </a:cubicBezTo>
                  <a:cubicBezTo>
                    <a:pt x="247" y="65"/>
                    <a:pt x="247" y="65"/>
                    <a:pt x="247" y="65"/>
                  </a:cubicBezTo>
                  <a:cubicBezTo>
                    <a:pt x="247" y="64"/>
                    <a:pt x="248" y="64"/>
                    <a:pt x="248" y="64"/>
                  </a:cubicBezTo>
                  <a:cubicBezTo>
                    <a:pt x="249" y="65"/>
                    <a:pt x="249" y="65"/>
                    <a:pt x="249" y="65"/>
                  </a:cubicBezTo>
                  <a:cubicBezTo>
                    <a:pt x="249" y="65"/>
                    <a:pt x="250" y="65"/>
                    <a:pt x="251" y="66"/>
                  </a:cubicBezTo>
                  <a:cubicBezTo>
                    <a:pt x="251" y="67"/>
                    <a:pt x="251" y="67"/>
                    <a:pt x="251" y="67"/>
                  </a:cubicBezTo>
                  <a:cubicBezTo>
                    <a:pt x="251" y="67"/>
                    <a:pt x="251" y="67"/>
                    <a:pt x="251" y="67"/>
                  </a:cubicBezTo>
                  <a:cubicBezTo>
                    <a:pt x="252" y="68"/>
                    <a:pt x="252" y="67"/>
                    <a:pt x="253" y="68"/>
                  </a:cubicBezTo>
                  <a:cubicBezTo>
                    <a:pt x="253" y="68"/>
                    <a:pt x="253" y="68"/>
                    <a:pt x="253" y="68"/>
                  </a:cubicBezTo>
                  <a:cubicBezTo>
                    <a:pt x="254" y="68"/>
                    <a:pt x="254" y="68"/>
                    <a:pt x="254" y="68"/>
                  </a:cubicBezTo>
                  <a:cubicBezTo>
                    <a:pt x="255" y="69"/>
                    <a:pt x="255" y="69"/>
                    <a:pt x="255" y="69"/>
                  </a:cubicBezTo>
                  <a:cubicBezTo>
                    <a:pt x="256" y="69"/>
                    <a:pt x="257" y="69"/>
                    <a:pt x="257" y="69"/>
                  </a:cubicBezTo>
                  <a:cubicBezTo>
                    <a:pt x="257" y="69"/>
                    <a:pt x="257" y="69"/>
                    <a:pt x="257" y="69"/>
                  </a:cubicBezTo>
                  <a:cubicBezTo>
                    <a:pt x="259" y="70"/>
                    <a:pt x="259" y="71"/>
                    <a:pt x="261" y="71"/>
                  </a:cubicBezTo>
                  <a:cubicBezTo>
                    <a:pt x="261" y="73"/>
                    <a:pt x="261" y="73"/>
                    <a:pt x="261" y="73"/>
                  </a:cubicBezTo>
                  <a:cubicBezTo>
                    <a:pt x="262" y="73"/>
                    <a:pt x="262" y="73"/>
                    <a:pt x="262" y="73"/>
                  </a:cubicBezTo>
                  <a:cubicBezTo>
                    <a:pt x="262" y="70"/>
                    <a:pt x="262" y="70"/>
                    <a:pt x="262" y="70"/>
                  </a:cubicBezTo>
                  <a:cubicBezTo>
                    <a:pt x="262" y="70"/>
                    <a:pt x="262" y="70"/>
                    <a:pt x="262" y="70"/>
                  </a:cubicBezTo>
                  <a:cubicBezTo>
                    <a:pt x="263" y="70"/>
                    <a:pt x="262" y="70"/>
                    <a:pt x="263" y="70"/>
                  </a:cubicBezTo>
                  <a:cubicBezTo>
                    <a:pt x="264" y="71"/>
                    <a:pt x="264" y="72"/>
                    <a:pt x="264" y="73"/>
                  </a:cubicBezTo>
                  <a:cubicBezTo>
                    <a:pt x="266" y="74"/>
                    <a:pt x="268" y="74"/>
                    <a:pt x="270" y="74"/>
                  </a:cubicBezTo>
                  <a:cubicBezTo>
                    <a:pt x="270" y="75"/>
                    <a:pt x="270" y="75"/>
                    <a:pt x="270" y="75"/>
                  </a:cubicBezTo>
                  <a:cubicBezTo>
                    <a:pt x="274" y="75"/>
                    <a:pt x="274" y="75"/>
                    <a:pt x="274" y="75"/>
                  </a:cubicBezTo>
                  <a:cubicBezTo>
                    <a:pt x="275" y="76"/>
                    <a:pt x="275" y="76"/>
                    <a:pt x="275" y="76"/>
                  </a:cubicBezTo>
                  <a:cubicBezTo>
                    <a:pt x="276" y="76"/>
                    <a:pt x="276" y="76"/>
                    <a:pt x="277" y="77"/>
                  </a:cubicBezTo>
                  <a:cubicBezTo>
                    <a:pt x="277" y="77"/>
                    <a:pt x="277" y="77"/>
                    <a:pt x="277" y="77"/>
                  </a:cubicBezTo>
                  <a:cubicBezTo>
                    <a:pt x="282" y="77"/>
                    <a:pt x="282" y="77"/>
                    <a:pt x="282" y="77"/>
                  </a:cubicBezTo>
                  <a:cubicBezTo>
                    <a:pt x="282" y="78"/>
                    <a:pt x="282" y="78"/>
                    <a:pt x="282" y="78"/>
                  </a:cubicBezTo>
                  <a:cubicBezTo>
                    <a:pt x="283" y="78"/>
                    <a:pt x="283" y="78"/>
                    <a:pt x="283" y="78"/>
                  </a:cubicBezTo>
                  <a:cubicBezTo>
                    <a:pt x="283" y="78"/>
                    <a:pt x="283" y="78"/>
                    <a:pt x="283" y="78"/>
                  </a:cubicBezTo>
                  <a:cubicBezTo>
                    <a:pt x="286" y="78"/>
                    <a:pt x="289" y="78"/>
                    <a:pt x="292" y="79"/>
                  </a:cubicBezTo>
                  <a:cubicBezTo>
                    <a:pt x="292" y="78"/>
                    <a:pt x="292" y="78"/>
                    <a:pt x="292" y="78"/>
                  </a:cubicBezTo>
                  <a:cubicBezTo>
                    <a:pt x="293" y="78"/>
                    <a:pt x="293" y="78"/>
                    <a:pt x="293" y="78"/>
                  </a:cubicBezTo>
                  <a:cubicBezTo>
                    <a:pt x="294" y="77"/>
                    <a:pt x="294" y="77"/>
                    <a:pt x="294" y="77"/>
                  </a:cubicBezTo>
                  <a:cubicBezTo>
                    <a:pt x="295" y="77"/>
                    <a:pt x="295" y="77"/>
                    <a:pt x="295" y="77"/>
                  </a:cubicBezTo>
                  <a:cubicBezTo>
                    <a:pt x="295" y="77"/>
                    <a:pt x="295" y="77"/>
                    <a:pt x="295" y="77"/>
                  </a:cubicBezTo>
                  <a:cubicBezTo>
                    <a:pt x="296" y="77"/>
                    <a:pt x="296" y="77"/>
                    <a:pt x="296" y="77"/>
                  </a:cubicBezTo>
                  <a:cubicBezTo>
                    <a:pt x="296" y="76"/>
                    <a:pt x="296" y="76"/>
                    <a:pt x="296" y="76"/>
                  </a:cubicBezTo>
                  <a:cubicBezTo>
                    <a:pt x="297" y="76"/>
                    <a:pt x="297" y="76"/>
                    <a:pt x="297" y="76"/>
                  </a:cubicBezTo>
                  <a:cubicBezTo>
                    <a:pt x="298" y="75"/>
                    <a:pt x="298" y="75"/>
                    <a:pt x="299" y="74"/>
                  </a:cubicBezTo>
                  <a:cubicBezTo>
                    <a:pt x="300" y="74"/>
                    <a:pt x="300" y="73"/>
                    <a:pt x="301" y="73"/>
                  </a:cubicBezTo>
                  <a:cubicBezTo>
                    <a:pt x="301" y="72"/>
                    <a:pt x="301" y="72"/>
                    <a:pt x="301" y="72"/>
                  </a:cubicBezTo>
                  <a:cubicBezTo>
                    <a:pt x="302" y="71"/>
                    <a:pt x="304" y="71"/>
                    <a:pt x="304" y="69"/>
                  </a:cubicBezTo>
                  <a:cubicBezTo>
                    <a:pt x="305" y="69"/>
                    <a:pt x="305" y="69"/>
                    <a:pt x="305" y="69"/>
                  </a:cubicBezTo>
                  <a:cubicBezTo>
                    <a:pt x="305" y="67"/>
                    <a:pt x="304" y="65"/>
                    <a:pt x="304" y="63"/>
                  </a:cubicBezTo>
                  <a:cubicBezTo>
                    <a:pt x="304" y="63"/>
                    <a:pt x="304" y="63"/>
                    <a:pt x="304" y="63"/>
                  </a:cubicBezTo>
                  <a:cubicBezTo>
                    <a:pt x="303" y="62"/>
                    <a:pt x="303" y="62"/>
                    <a:pt x="303" y="62"/>
                  </a:cubicBezTo>
                  <a:cubicBezTo>
                    <a:pt x="302" y="62"/>
                    <a:pt x="302" y="62"/>
                    <a:pt x="302" y="62"/>
                  </a:cubicBezTo>
                  <a:cubicBezTo>
                    <a:pt x="302" y="61"/>
                    <a:pt x="302" y="61"/>
                    <a:pt x="302" y="60"/>
                  </a:cubicBezTo>
                  <a:cubicBezTo>
                    <a:pt x="301" y="60"/>
                    <a:pt x="300" y="60"/>
                    <a:pt x="300" y="59"/>
                  </a:cubicBezTo>
                  <a:cubicBezTo>
                    <a:pt x="300" y="58"/>
                    <a:pt x="300" y="58"/>
                    <a:pt x="300" y="58"/>
                  </a:cubicBezTo>
                  <a:cubicBezTo>
                    <a:pt x="298" y="58"/>
                    <a:pt x="296" y="58"/>
                    <a:pt x="295" y="57"/>
                  </a:cubicBezTo>
                  <a:cubicBezTo>
                    <a:pt x="295" y="56"/>
                    <a:pt x="295" y="56"/>
                    <a:pt x="295" y="56"/>
                  </a:cubicBezTo>
                  <a:cubicBezTo>
                    <a:pt x="295" y="56"/>
                    <a:pt x="295" y="56"/>
                    <a:pt x="295" y="56"/>
                  </a:cubicBezTo>
                  <a:cubicBezTo>
                    <a:pt x="295" y="55"/>
                    <a:pt x="295" y="55"/>
                    <a:pt x="295" y="55"/>
                  </a:cubicBezTo>
                  <a:cubicBezTo>
                    <a:pt x="294" y="55"/>
                    <a:pt x="294" y="55"/>
                    <a:pt x="294" y="55"/>
                  </a:cubicBezTo>
                  <a:cubicBezTo>
                    <a:pt x="294" y="55"/>
                    <a:pt x="294" y="54"/>
                    <a:pt x="294" y="54"/>
                  </a:cubicBezTo>
                  <a:cubicBezTo>
                    <a:pt x="294" y="54"/>
                    <a:pt x="294" y="54"/>
                    <a:pt x="294" y="54"/>
                  </a:cubicBezTo>
                  <a:cubicBezTo>
                    <a:pt x="294" y="55"/>
                    <a:pt x="294" y="55"/>
                    <a:pt x="294" y="55"/>
                  </a:cubicBezTo>
                  <a:cubicBezTo>
                    <a:pt x="293" y="55"/>
                    <a:pt x="293" y="55"/>
                    <a:pt x="293" y="55"/>
                  </a:cubicBezTo>
                  <a:cubicBezTo>
                    <a:pt x="291" y="52"/>
                    <a:pt x="289" y="53"/>
                    <a:pt x="286" y="51"/>
                  </a:cubicBezTo>
                  <a:cubicBezTo>
                    <a:pt x="286" y="50"/>
                    <a:pt x="286" y="50"/>
                    <a:pt x="286" y="50"/>
                  </a:cubicBezTo>
                  <a:cubicBezTo>
                    <a:pt x="285" y="50"/>
                    <a:pt x="285" y="50"/>
                    <a:pt x="285" y="50"/>
                  </a:cubicBezTo>
                  <a:cubicBezTo>
                    <a:pt x="285" y="50"/>
                    <a:pt x="285" y="50"/>
                    <a:pt x="285" y="50"/>
                  </a:cubicBezTo>
                  <a:cubicBezTo>
                    <a:pt x="284" y="49"/>
                    <a:pt x="283" y="49"/>
                    <a:pt x="282" y="49"/>
                  </a:cubicBezTo>
                  <a:cubicBezTo>
                    <a:pt x="281" y="48"/>
                    <a:pt x="281" y="48"/>
                    <a:pt x="280" y="47"/>
                  </a:cubicBezTo>
                  <a:cubicBezTo>
                    <a:pt x="279" y="47"/>
                    <a:pt x="278" y="47"/>
                    <a:pt x="277" y="47"/>
                  </a:cubicBezTo>
                  <a:cubicBezTo>
                    <a:pt x="277" y="46"/>
                    <a:pt x="277" y="46"/>
                    <a:pt x="277" y="46"/>
                  </a:cubicBezTo>
                  <a:cubicBezTo>
                    <a:pt x="275" y="46"/>
                    <a:pt x="273" y="45"/>
                    <a:pt x="271" y="44"/>
                  </a:cubicBezTo>
                  <a:cubicBezTo>
                    <a:pt x="271" y="45"/>
                    <a:pt x="271" y="45"/>
                    <a:pt x="271" y="45"/>
                  </a:cubicBezTo>
                  <a:cubicBezTo>
                    <a:pt x="271" y="45"/>
                    <a:pt x="271" y="45"/>
                    <a:pt x="271" y="45"/>
                  </a:cubicBezTo>
                  <a:cubicBezTo>
                    <a:pt x="271" y="44"/>
                    <a:pt x="271" y="44"/>
                    <a:pt x="271" y="44"/>
                  </a:cubicBezTo>
                  <a:cubicBezTo>
                    <a:pt x="270" y="44"/>
                    <a:pt x="270" y="44"/>
                    <a:pt x="270" y="44"/>
                  </a:cubicBezTo>
                  <a:cubicBezTo>
                    <a:pt x="269" y="44"/>
                    <a:pt x="269" y="43"/>
                    <a:pt x="268" y="42"/>
                  </a:cubicBezTo>
                  <a:cubicBezTo>
                    <a:pt x="268" y="42"/>
                    <a:pt x="268" y="42"/>
                    <a:pt x="267" y="42"/>
                  </a:cubicBezTo>
                  <a:cubicBezTo>
                    <a:pt x="267" y="42"/>
                    <a:pt x="266" y="43"/>
                    <a:pt x="266" y="43"/>
                  </a:cubicBezTo>
                  <a:cubicBezTo>
                    <a:pt x="266" y="42"/>
                    <a:pt x="266" y="42"/>
                    <a:pt x="266" y="42"/>
                  </a:cubicBezTo>
                  <a:cubicBezTo>
                    <a:pt x="265" y="42"/>
                    <a:pt x="264" y="42"/>
                    <a:pt x="264" y="42"/>
                  </a:cubicBezTo>
                  <a:cubicBezTo>
                    <a:pt x="263" y="41"/>
                    <a:pt x="263" y="41"/>
                    <a:pt x="263" y="41"/>
                  </a:cubicBezTo>
                  <a:cubicBezTo>
                    <a:pt x="262" y="41"/>
                    <a:pt x="262" y="41"/>
                    <a:pt x="262" y="41"/>
                  </a:cubicBezTo>
                  <a:cubicBezTo>
                    <a:pt x="260" y="40"/>
                    <a:pt x="260" y="40"/>
                    <a:pt x="258" y="40"/>
                  </a:cubicBezTo>
                  <a:cubicBezTo>
                    <a:pt x="258" y="40"/>
                    <a:pt x="257" y="40"/>
                    <a:pt x="256" y="40"/>
                  </a:cubicBezTo>
                  <a:cubicBezTo>
                    <a:pt x="256" y="39"/>
                    <a:pt x="256" y="39"/>
                    <a:pt x="256" y="39"/>
                  </a:cubicBezTo>
                  <a:cubicBezTo>
                    <a:pt x="255" y="39"/>
                    <a:pt x="255" y="39"/>
                    <a:pt x="255" y="39"/>
                  </a:cubicBezTo>
                  <a:cubicBezTo>
                    <a:pt x="255" y="39"/>
                    <a:pt x="255" y="39"/>
                    <a:pt x="255" y="39"/>
                  </a:cubicBezTo>
                  <a:cubicBezTo>
                    <a:pt x="255" y="39"/>
                    <a:pt x="255" y="39"/>
                    <a:pt x="255" y="39"/>
                  </a:cubicBezTo>
                  <a:cubicBezTo>
                    <a:pt x="254" y="39"/>
                    <a:pt x="254" y="39"/>
                    <a:pt x="254" y="39"/>
                  </a:cubicBezTo>
                  <a:cubicBezTo>
                    <a:pt x="254" y="38"/>
                    <a:pt x="254" y="38"/>
                    <a:pt x="253" y="38"/>
                  </a:cubicBezTo>
                  <a:cubicBezTo>
                    <a:pt x="252" y="38"/>
                    <a:pt x="251" y="39"/>
                    <a:pt x="250" y="39"/>
                  </a:cubicBezTo>
                  <a:cubicBezTo>
                    <a:pt x="250" y="38"/>
                    <a:pt x="250" y="38"/>
                    <a:pt x="250" y="38"/>
                  </a:cubicBezTo>
                  <a:cubicBezTo>
                    <a:pt x="247" y="38"/>
                    <a:pt x="247" y="38"/>
                    <a:pt x="247" y="38"/>
                  </a:cubicBezTo>
                  <a:cubicBezTo>
                    <a:pt x="247" y="37"/>
                    <a:pt x="247" y="37"/>
                    <a:pt x="247" y="37"/>
                  </a:cubicBezTo>
                  <a:cubicBezTo>
                    <a:pt x="250" y="37"/>
                    <a:pt x="250" y="37"/>
                    <a:pt x="250" y="37"/>
                  </a:cubicBezTo>
                  <a:cubicBezTo>
                    <a:pt x="250" y="36"/>
                    <a:pt x="251" y="36"/>
                    <a:pt x="251" y="35"/>
                  </a:cubicBezTo>
                  <a:cubicBezTo>
                    <a:pt x="252" y="35"/>
                    <a:pt x="252" y="35"/>
                    <a:pt x="252" y="35"/>
                  </a:cubicBezTo>
                  <a:cubicBezTo>
                    <a:pt x="251" y="35"/>
                    <a:pt x="251" y="34"/>
                    <a:pt x="250" y="34"/>
                  </a:cubicBezTo>
                  <a:cubicBezTo>
                    <a:pt x="250" y="34"/>
                    <a:pt x="250" y="34"/>
                    <a:pt x="250" y="34"/>
                  </a:cubicBezTo>
                  <a:cubicBezTo>
                    <a:pt x="250" y="34"/>
                    <a:pt x="250" y="34"/>
                    <a:pt x="250" y="34"/>
                  </a:cubicBezTo>
                  <a:cubicBezTo>
                    <a:pt x="250" y="34"/>
                    <a:pt x="249" y="34"/>
                    <a:pt x="249" y="34"/>
                  </a:cubicBezTo>
                  <a:cubicBezTo>
                    <a:pt x="248" y="34"/>
                    <a:pt x="247" y="33"/>
                    <a:pt x="246" y="32"/>
                  </a:cubicBezTo>
                  <a:cubicBezTo>
                    <a:pt x="245" y="33"/>
                    <a:pt x="245" y="33"/>
                    <a:pt x="245" y="33"/>
                  </a:cubicBezTo>
                  <a:cubicBezTo>
                    <a:pt x="246" y="34"/>
                    <a:pt x="246" y="34"/>
                    <a:pt x="246" y="34"/>
                  </a:cubicBezTo>
                  <a:cubicBezTo>
                    <a:pt x="244" y="34"/>
                    <a:pt x="244" y="34"/>
                    <a:pt x="244" y="34"/>
                  </a:cubicBezTo>
                  <a:cubicBezTo>
                    <a:pt x="244" y="35"/>
                    <a:pt x="244" y="35"/>
                    <a:pt x="244" y="35"/>
                  </a:cubicBezTo>
                  <a:cubicBezTo>
                    <a:pt x="242" y="35"/>
                    <a:pt x="242" y="35"/>
                    <a:pt x="242" y="34"/>
                  </a:cubicBezTo>
                  <a:cubicBezTo>
                    <a:pt x="242" y="34"/>
                    <a:pt x="242" y="34"/>
                    <a:pt x="242" y="34"/>
                  </a:cubicBezTo>
                  <a:cubicBezTo>
                    <a:pt x="238" y="34"/>
                    <a:pt x="238" y="34"/>
                    <a:pt x="238" y="34"/>
                  </a:cubicBezTo>
                  <a:cubicBezTo>
                    <a:pt x="238" y="33"/>
                    <a:pt x="238" y="33"/>
                    <a:pt x="238" y="33"/>
                  </a:cubicBezTo>
                  <a:cubicBezTo>
                    <a:pt x="237" y="33"/>
                    <a:pt x="237" y="33"/>
                    <a:pt x="236" y="33"/>
                  </a:cubicBezTo>
                  <a:cubicBezTo>
                    <a:pt x="236" y="33"/>
                    <a:pt x="236" y="34"/>
                    <a:pt x="235" y="34"/>
                  </a:cubicBezTo>
                  <a:cubicBezTo>
                    <a:pt x="235" y="35"/>
                    <a:pt x="235" y="35"/>
                    <a:pt x="235" y="35"/>
                  </a:cubicBezTo>
                  <a:cubicBezTo>
                    <a:pt x="235" y="34"/>
                    <a:pt x="234" y="34"/>
                    <a:pt x="233" y="33"/>
                  </a:cubicBezTo>
                  <a:cubicBezTo>
                    <a:pt x="233" y="34"/>
                    <a:pt x="233" y="34"/>
                    <a:pt x="233" y="35"/>
                  </a:cubicBezTo>
                  <a:cubicBezTo>
                    <a:pt x="232" y="35"/>
                    <a:pt x="231" y="35"/>
                    <a:pt x="230" y="36"/>
                  </a:cubicBezTo>
                  <a:cubicBezTo>
                    <a:pt x="230" y="33"/>
                    <a:pt x="229" y="34"/>
                    <a:pt x="229" y="32"/>
                  </a:cubicBezTo>
                  <a:cubicBezTo>
                    <a:pt x="231" y="32"/>
                    <a:pt x="231" y="32"/>
                    <a:pt x="231" y="32"/>
                  </a:cubicBezTo>
                  <a:cubicBezTo>
                    <a:pt x="231" y="32"/>
                    <a:pt x="231" y="32"/>
                    <a:pt x="231" y="32"/>
                  </a:cubicBezTo>
                  <a:cubicBezTo>
                    <a:pt x="231" y="32"/>
                    <a:pt x="231" y="32"/>
                    <a:pt x="231" y="32"/>
                  </a:cubicBezTo>
                  <a:cubicBezTo>
                    <a:pt x="231" y="32"/>
                    <a:pt x="231" y="32"/>
                    <a:pt x="231" y="32"/>
                  </a:cubicBezTo>
                  <a:cubicBezTo>
                    <a:pt x="232" y="32"/>
                    <a:pt x="233" y="31"/>
                    <a:pt x="234" y="31"/>
                  </a:cubicBezTo>
                  <a:cubicBezTo>
                    <a:pt x="235" y="30"/>
                    <a:pt x="235" y="30"/>
                    <a:pt x="235" y="29"/>
                  </a:cubicBezTo>
                  <a:cubicBezTo>
                    <a:pt x="240" y="29"/>
                    <a:pt x="240" y="29"/>
                    <a:pt x="240" y="29"/>
                  </a:cubicBezTo>
                  <a:cubicBezTo>
                    <a:pt x="239" y="29"/>
                    <a:pt x="239" y="28"/>
                    <a:pt x="239" y="27"/>
                  </a:cubicBezTo>
                  <a:cubicBezTo>
                    <a:pt x="238" y="27"/>
                    <a:pt x="238" y="27"/>
                    <a:pt x="238" y="27"/>
                  </a:cubicBezTo>
                  <a:cubicBezTo>
                    <a:pt x="238" y="26"/>
                    <a:pt x="238" y="26"/>
                    <a:pt x="237" y="26"/>
                  </a:cubicBezTo>
                  <a:cubicBezTo>
                    <a:pt x="236" y="26"/>
                    <a:pt x="235" y="26"/>
                    <a:pt x="234" y="26"/>
                  </a:cubicBezTo>
                  <a:cubicBezTo>
                    <a:pt x="234" y="25"/>
                    <a:pt x="235" y="25"/>
                    <a:pt x="235" y="24"/>
                  </a:cubicBezTo>
                  <a:cubicBezTo>
                    <a:pt x="234" y="23"/>
                    <a:pt x="234" y="23"/>
                    <a:pt x="234" y="23"/>
                  </a:cubicBezTo>
                  <a:cubicBezTo>
                    <a:pt x="234" y="23"/>
                    <a:pt x="234" y="23"/>
                    <a:pt x="234" y="23"/>
                  </a:cubicBezTo>
                  <a:cubicBezTo>
                    <a:pt x="234" y="23"/>
                    <a:pt x="234" y="23"/>
                    <a:pt x="234" y="23"/>
                  </a:cubicBezTo>
                  <a:cubicBezTo>
                    <a:pt x="233" y="24"/>
                    <a:pt x="233" y="24"/>
                    <a:pt x="231" y="25"/>
                  </a:cubicBezTo>
                  <a:cubicBezTo>
                    <a:pt x="231" y="23"/>
                    <a:pt x="231" y="23"/>
                    <a:pt x="231" y="23"/>
                  </a:cubicBezTo>
                  <a:cubicBezTo>
                    <a:pt x="231" y="23"/>
                    <a:pt x="230" y="23"/>
                    <a:pt x="230" y="23"/>
                  </a:cubicBezTo>
                  <a:cubicBezTo>
                    <a:pt x="230" y="21"/>
                    <a:pt x="230" y="21"/>
                    <a:pt x="228" y="20"/>
                  </a:cubicBezTo>
                  <a:cubicBezTo>
                    <a:pt x="228" y="20"/>
                    <a:pt x="228" y="20"/>
                    <a:pt x="227" y="20"/>
                  </a:cubicBezTo>
                  <a:cubicBezTo>
                    <a:pt x="227" y="21"/>
                    <a:pt x="227" y="21"/>
                    <a:pt x="226" y="22"/>
                  </a:cubicBezTo>
                  <a:cubicBezTo>
                    <a:pt x="226" y="25"/>
                    <a:pt x="228" y="25"/>
                    <a:pt x="225" y="26"/>
                  </a:cubicBezTo>
                  <a:cubicBezTo>
                    <a:pt x="225" y="27"/>
                    <a:pt x="225" y="27"/>
                    <a:pt x="225" y="27"/>
                  </a:cubicBezTo>
                  <a:cubicBezTo>
                    <a:pt x="225" y="27"/>
                    <a:pt x="224" y="27"/>
                    <a:pt x="224" y="26"/>
                  </a:cubicBezTo>
                  <a:cubicBezTo>
                    <a:pt x="224" y="24"/>
                    <a:pt x="225" y="24"/>
                    <a:pt x="225" y="22"/>
                  </a:cubicBezTo>
                  <a:cubicBezTo>
                    <a:pt x="224" y="23"/>
                    <a:pt x="224" y="23"/>
                    <a:pt x="222" y="24"/>
                  </a:cubicBezTo>
                  <a:cubicBezTo>
                    <a:pt x="222" y="23"/>
                    <a:pt x="222" y="22"/>
                    <a:pt x="222" y="21"/>
                  </a:cubicBezTo>
                  <a:cubicBezTo>
                    <a:pt x="223" y="21"/>
                    <a:pt x="224" y="21"/>
                    <a:pt x="225" y="20"/>
                  </a:cubicBezTo>
                  <a:cubicBezTo>
                    <a:pt x="225" y="19"/>
                    <a:pt x="225" y="19"/>
                    <a:pt x="225" y="19"/>
                  </a:cubicBezTo>
                  <a:cubicBezTo>
                    <a:pt x="224" y="19"/>
                    <a:pt x="224" y="19"/>
                    <a:pt x="224" y="19"/>
                  </a:cubicBezTo>
                  <a:cubicBezTo>
                    <a:pt x="224" y="17"/>
                    <a:pt x="224" y="17"/>
                    <a:pt x="224" y="17"/>
                  </a:cubicBezTo>
                  <a:cubicBezTo>
                    <a:pt x="223" y="18"/>
                    <a:pt x="223" y="17"/>
                    <a:pt x="223" y="18"/>
                  </a:cubicBezTo>
                  <a:cubicBezTo>
                    <a:pt x="221" y="18"/>
                    <a:pt x="221" y="18"/>
                    <a:pt x="221" y="16"/>
                  </a:cubicBezTo>
                  <a:moveTo>
                    <a:pt x="965" y="0"/>
                  </a:moveTo>
                  <a:cubicBezTo>
                    <a:pt x="960" y="0"/>
                    <a:pt x="960" y="0"/>
                    <a:pt x="960" y="0"/>
                  </a:cubicBezTo>
                  <a:cubicBezTo>
                    <a:pt x="961" y="1"/>
                    <a:pt x="961" y="1"/>
                    <a:pt x="961" y="1"/>
                  </a:cubicBezTo>
                  <a:cubicBezTo>
                    <a:pt x="961" y="1"/>
                    <a:pt x="961" y="1"/>
                    <a:pt x="961" y="1"/>
                  </a:cubicBezTo>
                  <a:cubicBezTo>
                    <a:pt x="961" y="1"/>
                    <a:pt x="961" y="1"/>
                    <a:pt x="962" y="1"/>
                  </a:cubicBezTo>
                  <a:cubicBezTo>
                    <a:pt x="962" y="1"/>
                    <a:pt x="962" y="1"/>
                    <a:pt x="962" y="1"/>
                  </a:cubicBezTo>
                  <a:cubicBezTo>
                    <a:pt x="963" y="2"/>
                    <a:pt x="963" y="2"/>
                    <a:pt x="963" y="2"/>
                  </a:cubicBezTo>
                  <a:cubicBezTo>
                    <a:pt x="963" y="4"/>
                    <a:pt x="963" y="4"/>
                    <a:pt x="963" y="4"/>
                  </a:cubicBezTo>
                  <a:cubicBezTo>
                    <a:pt x="962" y="5"/>
                    <a:pt x="961" y="5"/>
                    <a:pt x="960" y="5"/>
                  </a:cubicBezTo>
                  <a:cubicBezTo>
                    <a:pt x="959" y="5"/>
                    <a:pt x="958" y="5"/>
                    <a:pt x="956" y="4"/>
                  </a:cubicBezTo>
                  <a:cubicBezTo>
                    <a:pt x="956" y="5"/>
                    <a:pt x="956" y="5"/>
                    <a:pt x="956" y="5"/>
                  </a:cubicBezTo>
                  <a:cubicBezTo>
                    <a:pt x="956" y="5"/>
                    <a:pt x="956" y="5"/>
                    <a:pt x="956" y="5"/>
                  </a:cubicBezTo>
                  <a:cubicBezTo>
                    <a:pt x="956" y="7"/>
                    <a:pt x="956" y="7"/>
                    <a:pt x="956" y="7"/>
                  </a:cubicBezTo>
                  <a:cubicBezTo>
                    <a:pt x="956" y="7"/>
                    <a:pt x="957" y="8"/>
                    <a:pt x="958" y="8"/>
                  </a:cubicBezTo>
                  <a:cubicBezTo>
                    <a:pt x="958" y="8"/>
                    <a:pt x="958" y="8"/>
                    <a:pt x="958" y="8"/>
                  </a:cubicBezTo>
                  <a:cubicBezTo>
                    <a:pt x="958" y="8"/>
                    <a:pt x="958" y="8"/>
                    <a:pt x="958" y="8"/>
                  </a:cubicBezTo>
                  <a:cubicBezTo>
                    <a:pt x="959" y="8"/>
                    <a:pt x="959" y="8"/>
                    <a:pt x="960" y="8"/>
                  </a:cubicBezTo>
                  <a:cubicBezTo>
                    <a:pt x="960" y="8"/>
                    <a:pt x="960" y="8"/>
                    <a:pt x="961" y="8"/>
                  </a:cubicBezTo>
                  <a:cubicBezTo>
                    <a:pt x="961" y="8"/>
                    <a:pt x="961" y="8"/>
                    <a:pt x="962" y="8"/>
                  </a:cubicBezTo>
                  <a:cubicBezTo>
                    <a:pt x="962" y="8"/>
                    <a:pt x="962" y="8"/>
                    <a:pt x="962" y="8"/>
                  </a:cubicBezTo>
                  <a:cubicBezTo>
                    <a:pt x="962" y="10"/>
                    <a:pt x="962" y="10"/>
                    <a:pt x="962" y="10"/>
                  </a:cubicBezTo>
                  <a:cubicBezTo>
                    <a:pt x="961" y="10"/>
                    <a:pt x="961" y="10"/>
                    <a:pt x="960" y="9"/>
                  </a:cubicBezTo>
                  <a:cubicBezTo>
                    <a:pt x="960" y="9"/>
                    <a:pt x="960" y="9"/>
                    <a:pt x="960" y="9"/>
                  </a:cubicBezTo>
                  <a:cubicBezTo>
                    <a:pt x="959" y="9"/>
                    <a:pt x="957" y="9"/>
                    <a:pt x="956" y="9"/>
                  </a:cubicBezTo>
                  <a:cubicBezTo>
                    <a:pt x="955" y="10"/>
                    <a:pt x="955" y="10"/>
                    <a:pt x="955" y="11"/>
                  </a:cubicBezTo>
                  <a:cubicBezTo>
                    <a:pt x="955" y="14"/>
                    <a:pt x="955" y="15"/>
                    <a:pt x="957" y="16"/>
                  </a:cubicBezTo>
                  <a:cubicBezTo>
                    <a:pt x="957" y="18"/>
                    <a:pt x="957" y="19"/>
                    <a:pt x="956" y="20"/>
                  </a:cubicBezTo>
                  <a:cubicBezTo>
                    <a:pt x="954" y="20"/>
                    <a:pt x="954" y="20"/>
                    <a:pt x="954" y="20"/>
                  </a:cubicBezTo>
                  <a:cubicBezTo>
                    <a:pt x="953" y="20"/>
                    <a:pt x="953" y="19"/>
                    <a:pt x="952" y="19"/>
                  </a:cubicBezTo>
                  <a:cubicBezTo>
                    <a:pt x="952" y="19"/>
                    <a:pt x="952" y="19"/>
                    <a:pt x="952" y="19"/>
                  </a:cubicBezTo>
                  <a:cubicBezTo>
                    <a:pt x="951" y="20"/>
                    <a:pt x="951" y="20"/>
                    <a:pt x="951" y="20"/>
                  </a:cubicBezTo>
                  <a:cubicBezTo>
                    <a:pt x="950" y="20"/>
                    <a:pt x="950" y="20"/>
                    <a:pt x="950" y="20"/>
                  </a:cubicBezTo>
                  <a:cubicBezTo>
                    <a:pt x="951" y="19"/>
                    <a:pt x="950" y="19"/>
                    <a:pt x="951" y="19"/>
                  </a:cubicBezTo>
                  <a:cubicBezTo>
                    <a:pt x="951" y="17"/>
                    <a:pt x="951" y="17"/>
                    <a:pt x="950" y="16"/>
                  </a:cubicBezTo>
                  <a:cubicBezTo>
                    <a:pt x="950" y="16"/>
                    <a:pt x="950" y="16"/>
                    <a:pt x="950" y="16"/>
                  </a:cubicBezTo>
                  <a:cubicBezTo>
                    <a:pt x="949" y="16"/>
                    <a:pt x="949" y="16"/>
                    <a:pt x="948" y="16"/>
                  </a:cubicBezTo>
                  <a:cubicBezTo>
                    <a:pt x="948" y="17"/>
                    <a:pt x="948" y="17"/>
                    <a:pt x="948" y="17"/>
                  </a:cubicBezTo>
                  <a:cubicBezTo>
                    <a:pt x="948" y="17"/>
                    <a:pt x="947" y="17"/>
                    <a:pt x="947" y="16"/>
                  </a:cubicBezTo>
                  <a:cubicBezTo>
                    <a:pt x="946" y="18"/>
                    <a:pt x="946" y="17"/>
                    <a:pt x="946" y="18"/>
                  </a:cubicBezTo>
                  <a:cubicBezTo>
                    <a:pt x="946" y="19"/>
                    <a:pt x="946" y="20"/>
                    <a:pt x="947" y="20"/>
                  </a:cubicBezTo>
                  <a:cubicBezTo>
                    <a:pt x="947" y="21"/>
                    <a:pt x="946" y="21"/>
                    <a:pt x="945" y="22"/>
                  </a:cubicBezTo>
                  <a:cubicBezTo>
                    <a:pt x="945" y="22"/>
                    <a:pt x="945" y="22"/>
                    <a:pt x="945" y="22"/>
                  </a:cubicBezTo>
                  <a:cubicBezTo>
                    <a:pt x="944" y="22"/>
                    <a:pt x="944" y="22"/>
                    <a:pt x="944" y="22"/>
                  </a:cubicBezTo>
                  <a:cubicBezTo>
                    <a:pt x="944" y="22"/>
                    <a:pt x="943" y="22"/>
                    <a:pt x="942" y="22"/>
                  </a:cubicBezTo>
                  <a:cubicBezTo>
                    <a:pt x="942" y="22"/>
                    <a:pt x="942" y="22"/>
                    <a:pt x="942" y="22"/>
                  </a:cubicBezTo>
                  <a:cubicBezTo>
                    <a:pt x="942" y="22"/>
                    <a:pt x="942" y="22"/>
                    <a:pt x="941" y="22"/>
                  </a:cubicBezTo>
                  <a:cubicBezTo>
                    <a:pt x="941" y="22"/>
                    <a:pt x="941" y="22"/>
                    <a:pt x="941" y="22"/>
                  </a:cubicBezTo>
                  <a:cubicBezTo>
                    <a:pt x="940" y="21"/>
                    <a:pt x="940" y="21"/>
                    <a:pt x="940" y="21"/>
                  </a:cubicBezTo>
                  <a:cubicBezTo>
                    <a:pt x="937" y="21"/>
                    <a:pt x="937" y="21"/>
                    <a:pt x="937" y="21"/>
                  </a:cubicBezTo>
                  <a:cubicBezTo>
                    <a:pt x="937" y="20"/>
                    <a:pt x="937" y="20"/>
                    <a:pt x="937" y="20"/>
                  </a:cubicBezTo>
                  <a:cubicBezTo>
                    <a:pt x="937" y="20"/>
                    <a:pt x="936" y="20"/>
                    <a:pt x="936" y="20"/>
                  </a:cubicBezTo>
                  <a:cubicBezTo>
                    <a:pt x="936" y="19"/>
                    <a:pt x="935" y="19"/>
                    <a:pt x="935" y="18"/>
                  </a:cubicBezTo>
                  <a:cubicBezTo>
                    <a:pt x="934" y="18"/>
                    <a:pt x="934" y="18"/>
                    <a:pt x="934" y="18"/>
                  </a:cubicBezTo>
                  <a:cubicBezTo>
                    <a:pt x="933" y="17"/>
                    <a:pt x="933" y="17"/>
                    <a:pt x="933" y="17"/>
                  </a:cubicBezTo>
                  <a:cubicBezTo>
                    <a:pt x="932" y="17"/>
                    <a:pt x="932" y="17"/>
                    <a:pt x="932" y="17"/>
                  </a:cubicBezTo>
                  <a:cubicBezTo>
                    <a:pt x="931" y="17"/>
                    <a:pt x="931" y="16"/>
                    <a:pt x="930" y="15"/>
                  </a:cubicBezTo>
                  <a:cubicBezTo>
                    <a:pt x="930" y="15"/>
                    <a:pt x="929" y="15"/>
                    <a:pt x="929" y="15"/>
                  </a:cubicBezTo>
                  <a:cubicBezTo>
                    <a:pt x="929" y="15"/>
                    <a:pt x="929" y="15"/>
                    <a:pt x="928" y="15"/>
                  </a:cubicBezTo>
                  <a:cubicBezTo>
                    <a:pt x="928" y="15"/>
                    <a:pt x="928" y="15"/>
                    <a:pt x="928" y="15"/>
                  </a:cubicBezTo>
                  <a:cubicBezTo>
                    <a:pt x="928" y="15"/>
                    <a:pt x="927" y="15"/>
                    <a:pt x="926" y="14"/>
                  </a:cubicBezTo>
                  <a:cubicBezTo>
                    <a:pt x="925" y="14"/>
                    <a:pt x="924" y="14"/>
                    <a:pt x="923" y="15"/>
                  </a:cubicBezTo>
                  <a:cubicBezTo>
                    <a:pt x="922" y="16"/>
                    <a:pt x="922" y="16"/>
                    <a:pt x="922" y="16"/>
                  </a:cubicBezTo>
                  <a:cubicBezTo>
                    <a:pt x="922" y="16"/>
                    <a:pt x="921" y="16"/>
                    <a:pt x="920" y="16"/>
                  </a:cubicBezTo>
                  <a:cubicBezTo>
                    <a:pt x="920" y="17"/>
                    <a:pt x="919" y="17"/>
                    <a:pt x="919" y="18"/>
                  </a:cubicBezTo>
                  <a:cubicBezTo>
                    <a:pt x="919" y="18"/>
                    <a:pt x="918" y="18"/>
                    <a:pt x="918" y="18"/>
                  </a:cubicBezTo>
                  <a:cubicBezTo>
                    <a:pt x="918" y="18"/>
                    <a:pt x="918" y="18"/>
                    <a:pt x="917" y="18"/>
                  </a:cubicBezTo>
                  <a:cubicBezTo>
                    <a:pt x="917" y="18"/>
                    <a:pt x="917" y="18"/>
                    <a:pt x="917" y="18"/>
                  </a:cubicBezTo>
                  <a:cubicBezTo>
                    <a:pt x="916" y="18"/>
                    <a:pt x="916" y="18"/>
                    <a:pt x="916" y="18"/>
                  </a:cubicBezTo>
                  <a:cubicBezTo>
                    <a:pt x="915" y="19"/>
                    <a:pt x="915" y="19"/>
                    <a:pt x="915" y="19"/>
                  </a:cubicBezTo>
                  <a:cubicBezTo>
                    <a:pt x="914" y="19"/>
                    <a:pt x="914" y="20"/>
                    <a:pt x="913" y="20"/>
                  </a:cubicBezTo>
                  <a:cubicBezTo>
                    <a:pt x="913" y="18"/>
                    <a:pt x="913" y="17"/>
                    <a:pt x="914" y="15"/>
                  </a:cubicBezTo>
                  <a:cubicBezTo>
                    <a:pt x="913" y="15"/>
                    <a:pt x="912" y="14"/>
                    <a:pt x="911" y="14"/>
                  </a:cubicBezTo>
                  <a:cubicBezTo>
                    <a:pt x="911" y="12"/>
                    <a:pt x="911" y="12"/>
                    <a:pt x="911" y="12"/>
                  </a:cubicBezTo>
                  <a:cubicBezTo>
                    <a:pt x="910" y="12"/>
                    <a:pt x="910" y="12"/>
                    <a:pt x="910" y="12"/>
                  </a:cubicBezTo>
                  <a:cubicBezTo>
                    <a:pt x="910" y="11"/>
                    <a:pt x="910" y="11"/>
                    <a:pt x="910" y="11"/>
                  </a:cubicBezTo>
                  <a:cubicBezTo>
                    <a:pt x="910" y="11"/>
                    <a:pt x="910" y="11"/>
                    <a:pt x="910" y="11"/>
                  </a:cubicBezTo>
                  <a:cubicBezTo>
                    <a:pt x="910" y="13"/>
                    <a:pt x="909" y="13"/>
                    <a:pt x="908" y="15"/>
                  </a:cubicBezTo>
                  <a:cubicBezTo>
                    <a:pt x="907" y="15"/>
                    <a:pt x="907" y="15"/>
                    <a:pt x="907" y="15"/>
                  </a:cubicBezTo>
                  <a:cubicBezTo>
                    <a:pt x="907" y="16"/>
                    <a:pt x="908" y="18"/>
                    <a:pt x="908" y="19"/>
                  </a:cubicBezTo>
                  <a:cubicBezTo>
                    <a:pt x="907" y="19"/>
                    <a:pt x="907" y="19"/>
                    <a:pt x="906" y="20"/>
                  </a:cubicBezTo>
                  <a:cubicBezTo>
                    <a:pt x="906" y="25"/>
                    <a:pt x="906" y="25"/>
                    <a:pt x="906" y="25"/>
                  </a:cubicBezTo>
                  <a:cubicBezTo>
                    <a:pt x="905" y="27"/>
                    <a:pt x="902" y="28"/>
                    <a:pt x="902" y="31"/>
                  </a:cubicBezTo>
                  <a:cubicBezTo>
                    <a:pt x="901" y="31"/>
                    <a:pt x="900" y="31"/>
                    <a:pt x="900" y="31"/>
                  </a:cubicBezTo>
                  <a:cubicBezTo>
                    <a:pt x="899" y="31"/>
                    <a:pt x="899" y="31"/>
                    <a:pt x="899" y="30"/>
                  </a:cubicBezTo>
                  <a:cubicBezTo>
                    <a:pt x="899" y="28"/>
                    <a:pt x="900" y="28"/>
                    <a:pt x="900" y="26"/>
                  </a:cubicBezTo>
                  <a:cubicBezTo>
                    <a:pt x="899" y="26"/>
                    <a:pt x="899" y="26"/>
                    <a:pt x="899" y="26"/>
                  </a:cubicBezTo>
                  <a:cubicBezTo>
                    <a:pt x="899" y="26"/>
                    <a:pt x="899" y="26"/>
                    <a:pt x="899" y="26"/>
                  </a:cubicBezTo>
                  <a:cubicBezTo>
                    <a:pt x="897" y="26"/>
                    <a:pt x="897" y="26"/>
                    <a:pt x="895" y="26"/>
                  </a:cubicBezTo>
                  <a:cubicBezTo>
                    <a:pt x="895" y="24"/>
                    <a:pt x="894" y="24"/>
                    <a:pt x="894" y="23"/>
                  </a:cubicBezTo>
                  <a:cubicBezTo>
                    <a:pt x="891" y="23"/>
                    <a:pt x="891" y="24"/>
                    <a:pt x="889" y="24"/>
                  </a:cubicBezTo>
                  <a:cubicBezTo>
                    <a:pt x="889" y="23"/>
                    <a:pt x="889" y="23"/>
                    <a:pt x="889" y="23"/>
                  </a:cubicBezTo>
                  <a:cubicBezTo>
                    <a:pt x="888" y="23"/>
                    <a:pt x="888" y="23"/>
                    <a:pt x="888" y="23"/>
                  </a:cubicBezTo>
                  <a:cubicBezTo>
                    <a:pt x="887" y="22"/>
                    <a:pt x="886" y="21"/>
                    <a:pt x="886" y="20"/>
                  </a:cubicBezTo>
                  <a:cubicBezTo>
                    <a:pt x="885" y="20"/>
                    <a:pt x="885" y="21"/>
                    <a:pt x="883" y="21"/>
                  </a:cubicBezTo>
                  <a:cubicBezTo>
                    <a:pt x="883" y="20"/>
                    <a:pt x="883" y="19"/>
                    <a:pt x="882" y="19"/>
                  </a:cubicBezTo>
                  <a:cubicBezTo>
                    <a:pt x="884" y="18"/>
                    <a:pt x="885" y="17"/>
                    <a:pt x="887" y="17"/>
                  </a:cubicBezTo>
                  <a:cubicBezTo>
                    <a:pt x="886" y="16"/>
                    <a:pt x="885" y="16"/>
                    <a:pt x="885" y="14"/>
                  </a:cubicBezTo>
                  <a:cubicBezTo>
                    <a:pt x="884" y="14"/>
                    <a:pt x="884" y="14"/>
                    <a:pt x="884" y="14"/>
                  </a:cubicBezTo>
                  <a:cubicBezTo>
                    <a:pt x="884" y="16"/>
                    <a:pt x="884" y="16"/>
                    <a:pt x="884" y="16"/>
                  </a:cubicBezTo>
                  <a:cubicBezTo>
                    <a:pt x="884" y="17"/>
                    <a:pt x="884" y="17"/>
                    <a:pt x="884" y="17"/>
                  </a:cubicBezTo>
                  <a:cubicBezTo>
                    <a:pt x="884" y="17"/>
                    <a:pt x="884" y="17"/>
                    <a:pt x="884" y="17"/>
                  </a:cubicBezTo>
                  <a:cubicBezTo>
                    <a:pt x="881" y="17"/>
                    <a:pt x="881" y="17"/>
                    <a:pt x="881" y="17"/>
                  </a:cubicBezTo>
                  <a:cubicBezTo>
                    <a:pt x="881" y="16"/>
                    <a:pt x="881" y="15"/>
                    <a:pt x="880" y="14"/>
                  </a:cubicBezTo>
                  <a:cubicBezTo>
                    <a:pt x="880" y="14"/>
                    <a:pt x="880" y="14"/>
                    <a:pt x="880" y="14"/>
                  </a:cubicBezTo>
                  <a:cubicBezTo>
                    <a:pt x="880" y="13"/>
                    <a:pt x="880" y="13"/>
                    <a:pt x="880" y="13"/>
                  </a:cubicBezTo>
                  <a:cubicBezTo>
                    <a:pt x="879" y="13"/>
                    <a:pt x="879" y="13"/>
                    <a:pt x="878" y="13"/>
                  </a:cubicBezTo>
                  <a:cubicBezTo>
                    <a:pt x="878" y="13"/>
                    <a:pt x="878" y="13"/>
                    <a:pt x="878" y="13"/>
                  </a:cubicBezTo>
                  <a:cubicBezTo>
                    <a:pt x="877" y="13"/>
                    <a:pt x="877" y="13"/>
                    <a:pt x="877" y="13"/>
                  </a:cubicBezTo>
                  <a:cubicBezTo>
                    <a:pt x="877" y="12"/>
                    <a:pt x="877" y="12"/>
                    <a:pt x="877" y="12"/>
                  </a:cubicBezTo>
                  <a:cubicBezTo>
                    <a:pt x="876" y="11"/>
                    <a:pt x="875" y="10"/>
                    <a:pt x="874" y="9"/>
                  </a:cubicBezTo>
                  <a:cubicBezTo>
                    <a:pt x="870" y="9"/>
                    <a:pt x="870" y="13"/>
                    <a:pt x="872" y="15"/>
                  </a:cubicBezTo>
                  <a:cubicBezTo>
                    <a:pt x="872" y="16"/>
                    <a:pt x="872" y="15"/>
                    <a:pt x="872" y="16"/>
                  </a:cubicBezTo>
                  <a:cubicBezTo>
                    <a:pt x="872" y="16"/>
                    <a:pt x="872" y="16"/>
                    <a:pt x="872" y="16"/>
                  </a:cubicBezTo>
                  <a:cubicBezTo>
                    <a:pt x="871" y="16"/>
                    <a:pt x="871" y="16"/>
                    <a:pt x="871" y="16"/>
                  </a:cubicBezTo>
                  <a:cubicBezTo>
                    <a:pt x="871" y="15"/>
                    <a:pt x="870" y="13"/>
                    <a:pt x="870" y="12"/>
                  </a:cubicBezTo>
                  <a:cubicBezTo>
                    <a:pt x="869" y="12"/>
                    <a:pt x="869" y="12"/>
                    <a:pt x="869" y="12"/>
                  </a:cubicBezTo>
                  <a:cubicBezTo>
                    <a:pt x="869" y="12"/>
                    <a:pt x="869" y="11"/>
                    <a:pt x="868" y="11"/>
                  </a:cubicBezTo>
                  <a:cubicBezTo>
                    <a:pt x="867" y="10"/>
                    <a:pt x="866" y="10"/>
                    <a:pt x="865" y="10"/>
                  </a:cubicBezTo>
                  <a:cubicBezTo>
                    <a:pt x="865" y="10"/>
                    <a:pt x="865" y="10"/>
                    <a:pt x="865" y="10"/>
                  </a:cubicBezTo>
                  <a:cubicBezTo>
                    <a:pt x="864" y="10"/>
                    <a:pt x="864" y="10"/>
                    <a:pt x="864" y="10"/>
                  </a:cubicBezTo>
                  <a:cubicBezTo>
                    <a:pt x="864" y="9"/>
                    <a:pt x="864" y="9"/>
                    <a:pt x="864" y="9"/>
                  </a:cubicBezTo>
                  <a:cubicBezTo>
                    <a:pt x="862" y="9"/>
                    <a:pt x="862" y="9"/>
                    <a:pt x="862" y="9"/>
                  </a:cubicBezTo>
                  <a:cubicBezTo>
                    <a:pt x="862" y="9"/>
                    <a:pt x="862" y="9"/>
                    <a:pt x="862" y="9"/>
                  </a:cubicBezTo>
                  <a:cubicBezTo>
                    <a:pt x="861" y="9"/>
                    <a:pt x="861" y="9"/>
                    <a:pt x="861" y="9"/>
                  </a:cubicBezTo>
                  <a:cubicBezTo>
                    <a:pt x="858" y="8"/>
                    <a:pt x="859" y="6"/>
                    <a:pt x="855" y="6"/>
                  </a:cubicBezTo>
                  <a:cubicBezTo>
                    <a:pt x="855" y="6"/>
                    <a:pt x="855" y="6"/>
                    <a:pt x="855" y="6"/>
                  </a:cubicBezTo>
                  <a:cubicBezTo>
                    <a:pt x="856" y="6"/>
                    <a:pt x="856" y="6"/>
                    <a:pt x="856" y="6"/>
                  </a:cubicBezTo>
                  <a:cubicBezTo>
                    <a:pt x="856" y="5"/>
                    <a:pt x="856" y="5"/>
                    <a:pt x="856" y="5"/>
                  </a:cubicBezTo>
                  <a:cubicBezTo>
                    <a:pt x="857" y="5"/>
                    <a:pt x="858" y="5"/>
                    <a:pt x="858" y="3"/>
                  </a:cubicBezTo>
                  <a:cubicBezTo>
                    <a:pt x="857" y="3"/>
                    <a:pt x="857" y="3"/>
                    <a:pt x="857" y="3"/>
                  </a:cubicBezTo>
                  <a:cubicBezTo>
                    <a:pt x="857" y="3"/>
                    <a:pt x="857" y="3"/>
                    <a:pt x="857" y="3"/>
                  </a:cubicBezTo>
                  <a:cubicBezTo>
                    <a:pt x="855" y="3"/>
                    <a:pt x="855" y="3"/>
                    <a:pt x="855" y="3"/>
                  </a:cubicBezTo>
                  <a:cubicBezTo>
                    <a:pt x="855" y="3"/>
                    <a:pt x="855" y="3"/>
                    <a:pt x="855" y="3"/>
                  </a:cubicBezTo>
                  <a:cubicBezTo>
                    <a:pt x="854" y="3"/>
                    <a:pt x="853" y="3"/>
                    <a:pt x="851" y="3"/>
                  </a:cubicBezTo>
                  <a:cubicBezTo>
                    <a:pt x="851" y="2"/>
                    <a:pt x="851" y="2"/>
                    <a:pt x="851" y="2"/>
                  </a:cubicBezTo>
                  <a:cubicBezTo>
                    <a:pt x="850" y="2"/>
                    <a:pt x="849" y="3"/>
                    <a:pt x="848" y="3"/>
                  </a:cubicBezTo>
                  <a:cubicBezTo>
                    <a:pt x="849" y="4"/>
                    <a:pt x="849" y="4"/>
                    <a:pt x="849" y="5"/>
                  </a:cubicBezTo>
                  <a:cubicBezTo>
                    <a:pt x="848" y="5"/>
                    <a:pt x="846" y="5"/>
                    <a:pt x="844" y="5"/>
                  </a:cubicBezTo>
                  <a:cubicBezTo>
                    <a:pt x="844" y="4"/>
                    <a:pt x="844" y="4"/>
                    <a:pt x="844" y="4"/>
                  </a:cubicBezTo>
                  <a:cubicBezTo>
                    <a:pt x="842" y="4"/>
                    <a:pt x="842" y="4"/>
                    <a:pt x="842" y="4"/>
                  </a:cubicBezTo>
                  <a:cubicBezTo>
                    <a:pt x="841" y="4"/>
                    <a:pt x="841" y="3"/>
                    <a:pt x="841" y="3"/>
                  </a:cubicBezTo>
                  <a:cubicBezTo>
                    <a:pt x="840" y="3"/>
                    <a:pt x="839" y="3"/>
                    <a:pt x="839" y="2"/>
                  </a:cubicBezTo>
                  <a:cubicBezTo>
                    <a:pt x="839" y="2"/>
                    <a:pt x="839" y="2"/>
                    <a:pt x="839" y="2"/>
                  </a:cubicBezTo>
                  <a:cubicBezTo>
                    <a:pt x="838" y="2"/>
                    <a:pt x="837" y="2"/>
                    <a:pt x="837" y="2"/>
                  </a:cubicBezTo>
                  <a:cubicBezTo>
                    <a:pt x="836" y="1"/>
                    <a:pt x="836" y="1"/>
                    <a:pt x="836" y="1"/>
                  </a:cubicBezTo>
                  <a:cubicBezTo>
                    <a:pt x="835" y="1"/>
                    <a:pt x="835" y="1"/>
                    <a:pt x="835" y="1"/>
                  </a:cubicBezTo>
                  <a:cubicBezTo>
                    <a:pt x="835" y="1"/>
                    <a:pt x="835" y="1"/>
                    <a:pt x="835" y="1"/>
                  </a:cubicBezTo>
                  <a:cubicBezTo>
                    <a:pt x="833" y="1"/>
                    <a:pt x="833" y="1"/>
                    <a:pt x="833" y="1"/>
                  </a:cubicBezTo>
                  <a:cubicBezTo>
                    <a:pt x="833" y="0"/>
                    <a:pt x="833" y="0"/>
                    <a:pt x="833" y="0"/>
                  </a:cubicBezTo>
                  <a:cubicBezTo>
                    <a:pt x="833" y="1"/>
                    <a:pt x="832" y="1"/>
                    <a:pt x="832" y="1"/>
                  </a:cubicBezTo>
                  <a:cubicBezTo>
                    <a:pt x="832" y="1"/>
                    <a:pt x="832" y="1"/>
                    <a:pt x="832" y="1"/>
                  </a:cubicBezTo>
                  <a:cubicBezTo>
                    <a:pt x="831" y="1"/>
                    <a:pt x="831" y="1"/>
                    <a:pt x="831" y="1"/>
                  </a:cubicBezTo>
                  <a:cubicBezTo>
                    <a:pt x="831" y="270"/>
                    <a:pt x="831" y="270"/>
                    <a:pt x="831" y="270"/>
                  </a:cubicBezTo>
                  <a:cubicBezTo>
                    <a:pt x="948" y="270"/>
                    <a:pt x="948" y="270"/>
                    <a:pt x="948" y="270"/>
                  </a:cubicBezTo>
                  <a:cubicBezTo>
                    <a:pt x="949" y="270"/>
                    <a:pt x="949" y="270"/>
                    <a:pt x="950" y="269"/>
                  </a:cubicBezTo>
                  <a:cubicBezTo>
                    <a:pt x="950" y="269"/>
                    <a:pt x="950" y="269"/>
                    <a:pt x="950" y="269"/>
                  </a:cubicBezTo>
                  <a:cubicBezTo>
                    <a:pt x="950" y="269"/>
                    <a:pt x="951" y="269"/>
                    <a:pt x="951" y="268"/>
                  </a:cubicBezTo>
                  <a:cubicBezTo>
                    <a:pt x="951" y="267"/>
                    <a:pt x="952" y="266"/>
                    <a:pt x="952" y="266"/>
                  </a:cubicBezTo>
                  <a:cubicBezTo>
                    <a:pt x="952" y="266"/>
                    <a:pt x="952" y="266"/>
                    <a:pt x="952" y="266"/>
                  </a:cubicBezTo>
                  <a:cubicBezTo>
                    <a:pt x="952" y="265"/>
                    <a:pt x="952" y="265"/>
                    <a:pt x="952" y="265"/>
                  </a:cubicBezTo>
                  <a:cubicBezTo>
                    <a:pt x="953" y="264"/>
                    <a:pt x="953" y="264"/>
                    <a:pt x="954" y="264"/>
                  </a:cubicBezTo>
                  <a:cubicBezTo>
                    <a:pt x="954" y="263"/>
                    <a:pt x="954" y="263"/>
                    <a:pt x="954" y="263"/>
                  </a:cubicBezTo>
                  <a:cubicBezTo>
                    <a:pt x="955" y="262"/>
                    <a:pt x="956" y="261"/>
                    <a:pt x="958" y="260"/>
                  </a:cubicBezTo>
                  <a:cubicBezTo>
                    <a:pt x="958" y="258"/>
                    <a:pt x="958" y="257"/>
                    <a:pt x="958" y="256"/>
                  </a:cubicBezTo>
                  <a:cubicBezTo>
                    <a:pt x="959" y="256"/>
                    <a:pt x="959" y="256"/>
                    <a:pt x="959" y="255"/>
                  </a:cubicBezTo>
                  <a:cubicBezTo>
                    <a:pt x="960" y="255"/>
                    <a:pt x="960" y="255"/>
                    <a:pt x="960" y="254"/>
                  </a:cubicBezTo>
                  <a:cubicBezTo>
                    <a:pt x="959" y="254"/>
                    <a:pt x="959" y="254"/>
                    <a:pt x="958" y="254"/>
                  </a:cubicBezTo>
                  <a:cubicBezTo>
                    <a:pt x="959" y="253"/>
                    <a:pt x="959" y="253"/>
                    <a:pt x="959" y="253"/>
                  </a:cubicBezTo>
                  <a:cubicBezTo>
                    <a:pt x="959" y="253"/>
                    <a:pt x="959" y="253"/>
                    <a:pt x="959" y="253"/>
                  </a:cubicBezTo>
                  <a:cubicBezTo>
                    <a:pt x="959" y="252"/>
                    <a:pt x="959" y="252"/>
                    <a:pt x="959" y="252"/>
                  </a:cubicBezTo>
                  <a:cubicBezTo>
                    <a:pt x="960" y="252"/>
                    <a:pt x="960" y="252"/>
                    <a:pt x="960" y="252"/>
                  </a:cubicBezTo>
                  <a:cubicBezTo>
                    <a:pt x="960" y="250"/>
                    <a:pt x="960" y="250"/>
                    <a:pt x="960" y="250"/>
                  </a:cubicBezTo>
                  <a:cubicBezTo>
                    <a:pt x="960" y="250"/>
                    <a:pt x="960" y="250"/>
                    <a:pt x="960" y="250"/>
                  </a:cubicBezTo>
                  <a:cubicBezTo>
                    <a:pt x="960" y="249"/>
                    <a:pt x="960" y="249"/>
                    <a:pt x="960" y="249"/>
                  </a:cubicBezTo>
                  <a:cubicBezTo>
                    <a:pt x="961" y="249"/>
                    <a:pt x="961" y="249"/>
                    <a:pt x="961" y="249"/>
                  </a:cubicBezTo>
                  <a:cubicBezTo>
                    <a:pt x="961" y="248"/>
                    <a:pt x="961" y="246"/>
                    <a:pt x="960" y="245"/>
                  </a:cubicBezTo>
                  <a:cubicBezTo>
                    <a:pt x="960" y="245"/>
                    <a:pt x="960" y="245"/>
                    <a:pt x="960" y="245"/>
                  </a:cubicBezTo>
                  <a:cubicBezTo>
                    <a:pt x="960" y="244"/>
                    <a:pt x="961" y="243"/>
                    <a:pt x="961" y="242"/>
                  </a:cubicBezTo>
                  <a:cubicBezTo>
                    <a:pt x="960" y="242"/>
                    <a:pt x="960" y="242"/>
                    <a:pt x="959" y="242"/>
                  </a:cubicBezTo>
                  <a:cubicBezTo>
                    <a:pt x="959" y="240"/>
                    <a:pt x="960" y="239"/>
                    <a:pt x="960" y="239"/>
                  </a:cubicBezTo>
                  <a:cubicBezTo>
                    <a:pt x="961" y="238"/>
                    <a:pt x="961" y="238"/>
                    <a:pt x="961" y="238"/>
                  </a:cubicBezTo>
                  <a:cubicBezTo>
                    <a:pt x="962" y="237"/>
                    <a:pt x="959" y="237"/>
                    <a:pt x="960" y="235"/>
                  </a:cubicBezTo>
                  <a:cubicBezTo>
                    <a:pt x="960" y="234"/>
                    <a:pt x="960" y="234"/>
                    <a:pt x="960" y="234"/>
                  </a:cubicBezTo>
                  <a:cubicBezTo>
                    <a:pt x="961" y="234"/>
                    <a:pt x="961" y="234"/>
                    <a:pt x="961" y="234"/>
                  </a:cubicBezTo>
                  <a:cubicBezTo>
                    <a:pt x="961" y="234"/>
                    <a:pt x="961" y="234"/>
                    <a:pt x="961" y="234"/>
                  </a:cubicBezTo>
                  <a:cubicBezTo>
                    <a:pt x="962" y="233"/>
                    <a:pt x="962" y="232"/>
                    <a:pt x="963" y="232"/>
                  </a:cubicBezTo>
                  <a:cubicBezTo>
                    <a:pt x="963" y="232"/>
                    <a:pt x="963" y="232"/>
                    <a:pt x="963" y="232"/>
                  </a:cubicBezTo>
                  <a:cubicBezTo>
                    <a:pt x="963" y="230"/>
                    <a:pt x="963" y="230"/>
                    <a:pt x="963" y="230"/>
                  </a:cubicBezTo>
                  <a:cubicBezTo>
                    <a:pt x="964" y="230"/>
                    <a:pt x="964" y="230"/>
                    <a:pt x="964" y="230"/>
                  </a:cubicBezTo>
                  <a:cubicBezTo>
                    <a:pt x="965" y="229"/>
                    <a:pt x="965" y="229"/>
                    <a:pt x="965" y="228"/>
                  </a:cubicBezTo>
                  <a:cubicBezTo>
                    <a:pt x="964" y="228"/>
                    <a:pt x="965" y="228"/>
                    <a:pt x="964" y="227"/>
                  </a:cubicBezTo>
                  <a:cubicBezTo>
                    <a:pt x="963" y="227"/>
                    <a:pt x="963" y="227"/>
                    <a:pt x="963" y="227"/>
                  </a:cubicBezTo>
                  <a:cubicBezTo>
                    <a:pt x="964" y="227"/>
                    <a:pt x="964" y="226"/>
                    <a:pt x="964" y="226"/>
                  </a:cubicBezTo>
                  <a:cubicBezTo>
                    <a:pt x="964" y="226"/>
                    <a:pt x="964" y="226"/>
                    <a:pt x="964" y="226"/>
                  </a:cubicBezTo>
                  <a:cubicBezTo>
                    <a:pt x="964" y="225"/>
                    <a:pt x="964" y="225"/>
                    <a:pt x="964" y="224"/>
                  </a:cubicBezTo>
                  <a:cubicBezTo>
                    <a:pt x="963" y="224"/>
                    <a:pt x="963" y="224"/>
                    <a:pt x="963" y="224"/>
                  </a:cubicBezTo>
                  <a:cubicBezTo>
                    <a:pt x="963" y="223"/>
                    <a:pt x="963" y="222"/>
                    <a:pt x="963" y="221"/>
                  </a:cubicBezTo>
                  <a:cubicBezTo>
                    <a:pt x="964" y="221"/>
                    <a:pt x="964" y="221"/>
                    <a:pt x="964" y="221"/>
                  </a:cubicBezTo>
                  <a:cubicBezTo>
                    <a:pt x="964" y="220"/>
                    <a:pt x="964" y="220"/>
                    <a:pt x="964" y="220"/>
                  </a:cubicBezTo>
                  <a:cubicBezTo>
                    <a:pt x="966" y="220"/>
                    <a:pt x="967" y="221"/>
                    <a:pt x="969" y="222"/>
                  </a:cubicBezTo>
                  <a:cubicBezTo>
                    <a:pt x="969" y="221"/>
                    <a:pt x="969" y="221"/>
                    <a:pt x="969" y="221"/>
                  </a:cubicBezTo>
                  <a:cubicBezTo>
                    <a:pt x="969" y="221"/>
                    <a:pt x="969" y="221"/>
                    <a:pt x="969" y="221"/>
                  </a:cubicBezTo>
                  <a:cubicBezTo>
                    <a:pt x="969" y="220"/>
                    <a:pt x="969" y="220"/>
                    <a:pt x="969" y="220"/>
                  </a:cubicBezTo>
                  <a:cubicBezTo>
                    <a:pt x="969" y="220"/>
                    <a:pt x="969" y="220"/>
                    <a:pt x="969" y="220"/>
                  </a:cubicBezTo>
                  <a:cubicBezTo>
                    <a:pt x="969" y="220"/>
                    <a:pt x="969" y="219"/>
                    <a:pt x="968" y="219"/>
                  </a:cubicBezTo>
                  <a:cubicBezTo>
                    <a:pt x="968" y="219"/>
                    <a:pt x="968" y="219"/>
                    <a:pt x="968" y="219"/>
                  </a:cubicBezTo>
                  <a:cubicBezTo>
                    <a:pt x="968" y="219"/>
                    <a:pt x="968" y="220"/>
                    <a:pt x="968" y="220"/>
                  </a:cubicBezTo>
                  <a:cubicBezTo>
                    <a:pt x="968" y="220"/>
                    <a:pt x="968" y="220"/>
                    <a:pt x="968" y="220"/>
                  </a:cubicBezTo>
                  <a:cubicBezTo>
                    <a:pt x="968" y="219"/>
                    <a:pt x="968" y="219"/>
                    <a:pt x="968" y="219"/>
                  </a:cubicBezTo>
                  <a:cubicBezTo>
                    <a:pt x="965" y="219"/>
                    <a:pt x="965" y="219"/>
                    <a:pt x="965" y="219"/>
                  </a:cubicBezTo>
                  <a:cubicBezTo>
                    <a:pt x="965" y="219"/>
                    <a:pt x="965" y="219"/>
                    <a:pt x="965" y="219"/>
                  </a:cubicBezTo>
                  <a:cubicBezTo>
                    <a:pt x="965" y="219"/>
                    <a:pt x="964" y="218"/>
                    <a:pt x="964" y="218"/>
                  </a:cubicBezTo>
                  <a:cubicBezTo>
                    <a:pt x="964" y="217"/>
                    <a:pt x="964" y="217"/>
                    <a:pt x="964" y="217"/>
                  </a:cubicBezTo>
                  <a:cubicBezTo>
                    <a:pt x="963" y="217"/>
                    <a:pt x="963" y="217"/>
                    <a:pt x="962" y="217"/>
                  </a:cubicBezTo>
                  <a:cubicBezTo>
                    <a:pt x="962" y="217"/>
                    <a:pt x="962" y="217"/>
                    <a:pt x="962" y="217"/>
                  </a:cubicBezTo>
                  <a:cubicBezTo>
                    <a:pt x="961" y="216"/>
                    <a:pt x="960" y="215"/>
                    <a:pt x="959" y="214"/>
                  </a:cubicBezTo>
                  <a:cubicBezTo>
                    <a:pt x="959" y="214"/>
                    <a:pt x="959" y="214"/>
                    <a:pt x="959" y="214"/>
                  </a:cubicBezTo>
                  <a:cubicBezTo>
                    <a:pt x="959" y="212"/>
                    <a:pt x="959" y="212"/>
                    <a:pt x="959" y="212"/>
                  </a:cubicBezTo>
                  <a:cubicBezTo>
                    <a:pt x="957" y="211"/>
                    <a:pt x="956" y="211"/>
                    <a:pt x="954" y="210"/>
                  </a:cubicBezTo>
                  <a:cubicBezTo>
                    <a:pt x="954" y="209"/>
                    <a:pt x="954" y="209"/>
                    <a:pt x="954" y="209"/>
                  </a:cubicBezTo>
                  <a:cubicBezTo>
                    <a:pt x="952" y="209"/>
                    <a:pt x="950" y="209"/>
                    <a:pt x="948" y="209"/>
                  </a:cubicBezTo>
                  <a:cubicBezTo>
                    <a:pt x="948" y="213"/>
                    <a:pt x="948" y="213"/>
                    <a:pt x="948" y="213"/>
                  </a:cubicBezTo>
                  <a:cubicBezTo>
                    <a:pt x="947" y="213"/>
                    <a:pt x="947" y="213"/>
                    <a:pt x="947" y="213"/>
                  </a:cubicBezTo>
                  <a:cubicBezTo>
                    <a:pt x="947" y="212"/>
                    <a:pt x="947" y="212"/>
                    <a:pt x="947" y="212"/>
                  </a:cubicBezTo>
                  <a:cubicBezTo>
                    <a:pt x="945" y="212"/>
                    <a:pt x="945" y="212"/>
                    <a:pt x="945" y="212"/>
                  </a:cubicBezTo>
                  <a:cubicBezTo>
                    <a:pt x="945" y="213"/>
                    <a:pt x="945" y="213"/>
                    <a:pt x="945" y="214"/>
                  </a:cubicBezTo>
                  <a:cubicBezTo>
                    <a:pt x="943" y="214"/>
                    <a:pt x="943" y="215"/>
                    <a:pt x="942" y="216"/>
                  </a:cubicBezTo>
                  <a:cubicBezTo>
                    <a:pt x="940" y="216"/>
                    <a:pt x="940" y="216"/>
                    <a:pt x="940" y="216"/>
                  </a:cubicBezTo>
                  <a:cubicBezTo>
                    <a:pt x="941" y="214"/>
                    <a:pt x="942" y="213"/>
                    <a:pt x="942" y="211"/>
                  </a:cubicBezTo>
                  <a:cubicBezTo>
                    <a:pt x="941" y="210"/>
                    <a:pt x="940" y="210"/>
                    <a:pt x="940" y="209"/>
                  </a:cubicBezTo>
                  <a:cubicBezTo>
                    <a:pt x="939" y="210"/>
                    <a:pt x="938" y="212"/>
                    <a:pt x="938" y="213"/>
                  </a:cubicBezTo>
                  <a:cubicBezTo>
                    <a:pt x="936" y="213"/>
                    <a:pt x="936" y="213"/>
                    <a:pt x="936" y="213"/>
                  </a:cubicBezTo>
                  <a:cubicBezTo>
                    <a:pt x="936" y="209"/>
                    <a:pt x="936" y="209"/>
                    <a:pt x="936" y="209"/>
                  </a:cubicBezTo>
                  <a:cubicBezTo>
                    <a:pt x="936" y="209"/>
                    <a:pt x="936" y="209"/>
                    <a:pt x="936" y="209"/>
                  </a:cubicBezTo>
                  <a:cubicBezTo>
                    <a:pt x="936" y="207"/>
                    <a:pt x="936" y="205"/>
                    <a:pt x="936" y="203"/>
                  </a:cubicBezTo>
                  <a:cubicBezTo>
                    <a:pt x="934" y="204"/>
                    <a:pt x="932" y="204"/>
                    <a:pt x="929" y="204"/>
                  </a:cubicBezTo>
                  <a:cubicBezTo>
                    <a:pt x="929" y="203"/>
                    <a:pt x="929" y="203"/>
                    <a:pt x="929" y="203"/>
                  </a:cubicBezTo>
                  <a:cubicBezTo>
                    <a:pt x="926" y="203"/>
                    <a:pt x="926" y="203"/>
                    <a:pt x="926" y="203"/>
                  </a:cubicBezTo>
                  <a:cubicBezTo>
                    <a:pt x="926" y="201"/>
                    <a:pt x="926" y="201"/>
                    <a:pt x="926" y="201"/>
                  </a:cubicBezTo>
                  <a:cubicBezTo>
                    <a:pt x="927" y="201"/>
                    <a:pt x="927" y="201"/>
                    <a:pt x="927" y="201"/>
                  </a:cubicBezTo>
                  <a:cubicBezTo>
                    <a:pt x="927" y="200"/>
                    <a:pt x="927" y="200"/>
                    <a:pt x="927" y="200"/>
                  </a:cubicBezTo>
                  <a:cubicBezTo>
                    <a:pt x="928" y="200"/>
                    <a:pt x="928" y="200"/>
                    <a:pt x="928" y="200"/>
                  </a:cubicBezTo>
                  <a:cubicBezTo>
                    <a:pt x="928" y="199"/>
                    <a:pt x="928" y="199"/>
                    <a:pt x="928" y="199"/>
                  </a:cubicBezTo>
                  <a:cubicBezTo>
                    <a:pt x="928" y="199"/>
                    <a:pt x="929" y="198"/>
                    <a:pt x="929" y="198"/>
                  </a:cubicBezTo>
                  <a:cubicBezTo>
                    <a:pt x="929" y="198"/>
                    <a:pt x="929" y="198"/>
                    <a:pt x="929" y="198"/>
                  </a:cubicBezTo>
                  <a:cubicBezTo>
                    <a:pt x="930" y="197"/>
                    <a:pt x="930" y="197"/>
                    <a:pt x="931" y="197"/>
                  </a:cubicBezTo>
                  <a:cubicBezTo>
                    <a:pt x="931" y="196"/>
                    <a:pt x="931" y="196"/>
                    <a:pt x="931" y="196"/>
                  </a:cubicBezTo>
                  <a:cubicBezTo>
                    <a:pt x="932" y="196"/>
                    <a:pt x="932" y="196"/>
                    <a:pt x="932" y="196"/>
                  </a:cubicBezTo>
                  <a:cubicBezTo>
                    <a:pt x="933" y="195"/>
                    <a:pt x="933" y="194"/>
                    <a:pt x="934" y="193"/>
                  </a:cubicBezTo>
                  <a:cubicBezTo>
                    <a:pt x="935" y="193"/>
                    <a:pt x="935" y="193"/>
                    <a:pt x="936" y="193"/>
                  </a:cubicBezTo>
                  <a:cubicBezTo>
                    <a:pt x="937" y="191"/>
                    <a:pt x="939" y="190"/>
                    <a:pt x="940" y="188"/>
                  </a:cubicBezTo>
                  <a:cubicBezTo>
                    <a:pt x="940" y="188"/>
                    <a:pt x="940" y="188"/>
                    <a:pt x="941" y="188"/>
                  </a:cubicBezTo>
                  <a:cubicBezTo>
                    <a:pt x="941" y="188"/>
                    <a:pt x="941" y="188"/>
                    <a:pt x="941" y="188"/>
                  </a:cubicBezTo>
                  <a:cubicBezTo>
                    <a:pt x="941" y="188"/>
                    <a:pt x="941" y="188"/>
                    <a:pt x="941" y="188"/>
                  </a:cubicBezTo>
                  <a:cubicBezTo>
                    <a:pt x="942" y="188"/>
                    <a:pt x="942" y="188"/>
                    <a:pt x="942" y="188"/>
                  </a:cubicBezTo>
                  <a:cubicBezTo>
                    <a:pt x="942" y="186"/>
                    <a:pt x="942" y="186"/>
                    <a:pt x="942" y="186"/>
                  </a:cubicBezTo>
                  <a:cubicBezTo>
                    <a:pt x="943" y="185"/>
                    <a:pt x="944" y="184"/>
                    <a:pt x="946" y="184"/>
                  </a:cubicBezTo>
                  <a:cubicBezTo>
                    <a:pt x="946" y="181"/>
                    <a:pt x="946" y="181"/>
                    <a:pt x="946" y="181"/>
                  </a:cubicBezTo>
                  <a:cubicBezTo>
                    <a:pt x="946" y="181"/>
                    <a:pt x="946" y="181"/>
                    <a:pt x="946" y="181"/>
                  </a:cubicBezTo>
                  <a:cubicBezTo>
                    <a:pt x="946" y="181"/>
                    <a:pt x="946" y="180"/>
                    <a:pt x="947" y="179"/>
                  </a:cubicBezTo>
                  <a:cubicBezTo>
                    <a:pt x="947" y="179"/>
                    <a:pt x="947" y="179"/>
                    <a:pt x="947" y="179"/>
                  </a:cubicBezTo>
                  <a:cubicBezTo>
                    <a:pt x="947" y="179"/>
                    <a:pt x="947" y="178"/>
                    <a:pt x="947" y="177"/>
                  </a:cubicBezTo>
                  <a:cubicBezTo>
                    <a:pt x="947" y="177"/>
                    <a:pt x="948" y="177"/>
                    <a:pt x="948" y="177"/>
                  </a:cubicBezTo>
                  <a:cubicBezTo>
                    <a:pt x="948" y="178"/>
                    <a:pt x="948" y="177"/>
                    <a:pt x="949" y="178"/>
                  </a:cubicBezTo>
                  <a:cubicBezTo>
                    <a:pt x="949" y="177"/>
                    <a:pt x="950" y="176"/>
                    <a:pt x="951" y="175"/>
                  </a:cubicBezTo>
                  <a:cubicBezTo>
                    <a:pt x="952" y="175"/>
                    <a:pt x="952" y="175"/>
                    <a:pt x="952" y="175"/>
                  </a:cubicBezTo>
                  <a:cubicBezTo>
                    <a:pt x="952" y="174"/>
                    <a:pt x="952" y="174"/>
                    <a:pt x="952" y="174"/>
                  </a:cubicBezTo>
                  <a:cubicBezTo>
                    <a:pt x="952" y="174"/>
                    <a:pt x="952" y="174"/>
                    <a:pt x="952" y="174"/>
                  </a:cubicBezTo>
                  <a:cubicBezTo>
                    <a:pt x="952" y="174"/>
                    <a:pt x="952" y="174"/>
                    <a:pt x="952" y="174"/>
                  </a:cubicBezTo>
                  <a:cubicBezTo>
                    <a:pt x="953" y="174"/>
                    <a:pt x="953" y="174"/>
                    <a:pt x="953" y="173"/>
                  </a:cubicBezTo>
                  <a:cubicBezTo>
                    <a:pt x="953" y="173"/>
                    <a:pt x="953" y="173"/>
                    <a:pt x="953" y="173"/>
                  </a:cubicBezTo>
                  <a:cubicBezTo>
                    <a:pt x="954" y="173"/>
                    <a:pt x="954" y="173"/>
                    <a:pt x="954" y="173"/>
                  </a:cubicBezTo>
                  <a:cubicBezTo>
                    <a:pt x="955" y="172"/>
                    <a:pt x="956" y="171"/>
                    <a:pt x="956" y="171"/>
                  </a:cubicBezTo>
                  <a:cubicBezTo>
                    <a:pt x="958" y="171"/>
                    <a:pt x="958" y="171"/>
                    <a:pt x="958" y="171"/>
                  </a:cubicBezTo>
                  <a:cubicBezTo>
                    <a:pt x="958" y="170"/>
                    <a:pt x="958" y="169"/>
                    <a:pt x="958" y="168"/>
                  </a:cubicBezTo>
                  <a:cubicBezTo>
                    <a:pt x="959" y="168"/>
                    <a:pt x="960" y="168"/>
                    <a:pt x="960" y="168"/>
                  </a:cubicBezTo>
                  <a:cubicBezTo>
                    <a:pt x="960" y="167"/>
                    <a:pt x="960" y="167"/>
                    <a:pt x="960" y="167"/>
                  </a:cubicBezTo>
                  <a:cubicBezTo>
                    <a:pt x="961" y="167"/>
                    <a:pt x="961" y="168"/>
                    <a:pt x="962" y="168"/>
                  </a:cubicBezTo>
                  <a:cubicBezTo>
                    <a:pt x="963" y="165"/>
                    <a:pt x="964" y="163"/>
                    <a:pt x="964" y="160"/>
                  </a:cubicBezTo>
                  <a:cubicBezTo>
                    <a:pt x="965" y="160"/>
                    <a:pt x="965" y="160"/>
                    <a:pt x="966" y="159"/>
                  </a:cubicBezTo>
                  <a:cubicBezTo>
                    <a:pt x="966" y="159"/>
                    <a:pt x="966" y="159"/>
                    <a:pt x="966" y="159"/>
                  </a:cubicBezTo>
                  <a:cubicBezTo>
                    <a:pt x="967" y="158"/>
                    <a:pt x="967" y="158"/>
                    <a:pt x="967" y="158"/>
                  </a:cubicBezTo>
                  <a:cubicBezTo>
                    <a:pt x="968" y="157"/>
                    <a:pt x="966" y="157"/>
                    <a:pt x="969" y="157"/>
                  </a:cubicBezTo>
                  <a:cubicBezTo>
                    <a:pt x="969" y="155"/>
                    <a:pt x="969" y="155"/>
                    <a:pt x="970" y="155"/>
                  </a:cubicBezTo>
                  <a:cubicBezTo>
                    <a:pt x="970" y="155"/>
                    <a:pt x="970" y="155"/>
                    <a:pt x="970" y="155"/>
                  </a:cubicBezTo>
                  <a:cubicBezTo>
                    <a:pt x="970" y="154"/>
                    <a:pt x="970" y="153"/>
                    <a:pt x="970" y="152"/>
                  </a:cubicBezTo>
                  <a:cubicBezTo>
                    <a:pt x="971" y="152"/>
                    <a:pt x="971" y="152"/>
                    <a:pt x="972" y="152"/>
                  </a:cubicBezTo>
                  <a:cubicBezTo>
                    <a:pt x="972" y="152"/>
                    <a:pt x="972" y="152"/>
                    <a:pt x="973" y="152"/>
                  </a:cubicBezTo>
                  <a:cubicBezTo>
                    <a:pt x="974" y="150"/>
                    <a:pt x="976" y="149"/>
                    <a:pt x="979" y="149"/>
                  </a:cubicBezTo>
                  <a:cubicBezTo>
                    <a:pt x="979" y="148"/>
                    <a:pt x="978" y="147"/>
                    <a:pt x="978" y="146"/>
                  </a:cubicBezTo>
                  <a:cubicBezTo>
                    <a:pt x="979" y="147"/>
                    <a:pt x="979" y="147"/>
                    <a:pt x="980" y="147"/>
                  </a:cubicBezTo>
                  <a:cubicBezTo>
                    <a:pt x="981" y="147"/>
                    <a:pt x="981" y="147"/>
                    <a:pt x="982" y="146"/>
                  </a:cubicBezTo>
                  <a:cubicBezTo>
                    <a:pt x="982" y="146"/>
                    <a:pt x="982" y="146"/>
                    <a:pt x="982" y="146"/>
                  </a:cubicBezTo>
                  <a:cubicBezTo>
                    <a:pt x="982" y="147"/>
                    <a:pt x="982" y="148"/>
                    <a:pt x="982" y="149"/>
                  </a:cubicBezTo>
                  <a:cubicBezTo>
                    <a:pt x="983" y="149"/>
                    <a:pt x="983" y="148"/>
                    <a:pt x="983" y="148"/>
                  </a:cubicBezTo>
                  <a:cubicBezTo>
                    <a:pt x="985" y="148"/>
                    <a:pt x="985" y="148"/>
                    <a:pt x="985" y="148"/>
                  </a:cubicBezTo>
                  <a:cubicBezTo>
                    <a:pt x="985" y="148"/>
                    <a:pt x="985" y="148"/>
                    <a:pt x="985" y="148"/>
                  </a:cubicBezTo>
                  <a:cubicBezTo>
                    <a:pt x="993" y="148"/>
                    <a:pt x="993" y="148"/>
                    <a:pt x="993" y="148"/>
                  </a:cubicBezTo>
                  <a:cubicBezTo>
                    <a:pt x="993" y="148"/>
                    <a:pt x="993" y="147"/>
                    <a:pt x="994" y="147"/>
                  </a:cubicBezTo>
                  <a:cubicBezTo>
                    <a:pt x="994" y="147"/>
                    <a:pt x="994" y="147"/>
                    <a:pt x="994" y="147"/>
                  </a:cubicBezTo>
                  <a:cubicBezTo>
                    <a:pt x="995" y="148"/>
                    <a:pt x="995" y="148"/>
                    <a:pt x="995" y="148"/>
                  </a:cubicBezTo>
                  <a:cubicBezTo>
                    <a:pt x="995" y="148"/>
                    <a:pt x="995" y="148"/>
                    <a:pt x="996" y="148"/>
                  </a:cubicBezTo>
                  <a:cubicBezTo>
                    <a:pt x="996" y="148"/>
                    <a:pt x="996" y="148"/>
                    <a:pt x="997" y="148"/>
                  </a:cubicBezTo>
                  <a:cubicBezTo>
                    <a:pt x="997" y="148"/>
                    <a:pt x="997" y="148"/>
                    <a:pt x="997" y="148"/>
                  </a:cubicBezTo>
                  <a:cubicBezTo>
                    <a:pt x="997" y="149"/>
                    <a:pt x="998" y="149"/>
                    <a:pt x="999" y="149"/>
                  </a:cubicBezTo>
                  <a:cubicBezTo>
                    <a:pt x="999" y="149"/>
                    <a:pt x="1000" y="150"/>
                    <a:pt x="1000" y="151"/>
                  </a:cubicBezTo>
                  <a:cubicBezTo>
                    <a:pt x="999" y="151"/>
                    <a:pt x="999" y="151"/>
                    <a:pt x="999" y="151"/>
                  </a:cubicBezTo>
                  <a:cubicBezTo>
                    <a:pt x="999" y="152"/>
                    <a:pt x="999" y="152"/>
                    <a:pt x="1000" y="153"/>
                  </a:cubicBezTo>
                  <a:cubicBezTo>
                    <a:pt x="1000" y="153"/>
                    <a:pt x="1001" y="152"/>
                    <a:pt x="1002" y="152"/>
                  </a:cubicBezTo>
                  <a:cubicBezTo>
                    <a:pt x="1002" y="151"/>
                    <a:pt x="1002" y="151"/>
                    <a:pt x="1002" y="151"/>
                  </a:cubicBezTo>
                  <a:cubicBezTo>
                    <a:pt x="1003" y="151"/>
                    <a:pt x="1003" y="151"/>
                    <a:pt x="1003" y="151"/>
                  </a:cubicBezTo>
                  <a:cubicBezTo>
                    <a:pt x="1003" y="149"/>
                    <a:pt x="1003" y="149"/>
                    <a:pt x="1005" y="149"/>
                  </a:cubicBezTo>
                  <a:cubicBezTo>
                    <a:pt x="1005" y="149"/>
                    <a:pt x="1005" y="149"/>
                    <a:pt x="1006" y="149"/>
                  </a:cubicBezTo>
                  <a:cubicBezTo>
                    <a:pt x="1006" y="150"/>
                    <a:pt x="1006" y="151"/>
                    <a:pt x="1006" y="151"/>
                  </a:cubicBezTo>
                  <a:cubicBezTo>
                    <a:pt x="1006" y="151"/>
                    <a:pt x="1006" y="151"/>
                    <a:pt x="1006" y="151"/>
                  </a:cubicBezTo>
                  <a:cubicBezTo>
                    <a:pt x="1006" y="151"/>
                    <a:pt x="1006" y="150"/>
                    <a:pt x="1006" y="150"/>
                  </a:cubicBezTo>
                  <a:cubicBezTo>
                    <a:pt x="1007" y="150"/>
                    <a:pt x="1007" y="151"/>
                    <a:pt x="1007" y="151"/>
                  </a:cubicBezTo>
                  <a:cubicBezTo>
                    <a:pt x="1007" y="151"/>
                    <a:pt x="1007" y="151"/>
                    <a:pt x="1007" y="151"/>
                  </a:cubicBezTo>
                  <a:cubicBezTo>
                    <a:pt x="1008" y="151"/>
                    <a:pt x="1008" y="152"/>
                    <a:pt x="1009" y="152"/>
                  </a:cubicBezTo>
                  <a:cubicBezTo>
                    <a:pt x="1009" y="152"/>
                    <a:pt x="1009" y="152"/>
                    <a:pt x="1009" y="152"/>
                  </a:cubicBezTo>
                  <a:cubicBezTo>
                    <a:pt x="1011" y="152"/>
                    <a:pt x="1014" y="152"/>
                    <a:pt x="1016" y="151"/>
                  </a:cubicBezTo>
                  <a:cubicBezTo>
                    <a:pt x="1017" y="152"/>
                    <a:pt x="1017" y="152"/>
                    <a:pt x="1017" y="153"/>
                  </a:cubicBezTo>
                  <a:cubicBezTo>
                    <a:pt x="1017" y="153"/>
                    <a:pt x="1017" y="153"/>
                    <a:pt x="1017" y="153"/>
                  </a:cubicBezTo>
                  <a:cubicBezTo>
                    <a:pt x="1018" y="153"/>
                    <a:pt x="1019" y="153"/>
                    <a:pt x="1020" y="153"/>
                  </a:cubicBezTo>
                  <a:cubicBezTo>
                    <a:pt x="1020" y="151"/>
                    <a:pt x="1019" y="151"/>
                    <a:pt x="1018" y="150"/>
                  </a:cubicBezTo>
                  <a:cubicBezTo>
                    <a:pt x="1019" y="150"/>
                    <a:pt x="1019" y="150"/>
                    <a:pt x="1020" y="150"/>
                  </a:cubicBezTo>
                  <a:cubicBezTo>
                    <a:pt x="1020" y="149"/>
                    <a:pt x="1020" y="149"/>
                    <a:pt x="1019" y="149"/>
                  </a:cubicBezTo>
                  <a:cubicBezTo>
                    <a:pt x="1020" y="147"/>
                    <a:pt x="1020" y="147"/>
                    <a:pt x="1021" y="146"/>
                  </a:cubicBezTo>
                  <a:cubicBezTo>
                    <a:pt x="1023" y="147"/>
                    <a:pt x="1024" y="147"/>
                    <a:pt x="1026" y="147"/>
                  </a:cubicBezTo>
                  <a:cubicBezTo>
                    <a:pt x="1026" y="148"/>
                    <a:pt x="1026" y="148"/>
                    <a:pt x="1026" y="148"/>
                  </a:cubicBezTo>
                  <a:cubicBezTo>
                    <a:pt x="1028" y="148"/>
                    <a:pt x="1030" y="148"/>
                    <a:pt x="1031" y="147"/>
                  </a:cubicBezTo>
                  <a:cubicBezTo>
                    <a:pt x="1031" y="148"/>
                    <a:pt x="1032" y="148"/>
                    <a:pt x="1032" y="149"/>
                  </a:cubicBezTo>
                  <a:cubicBezTo>
                    <a:pt x="1034" y="149"/>
                    <a:pt x="1033" y="148"/>
                    <a:pt x="1034" y="147"/>
                  </a:cubicBezTo>
                  <a:cubicBezTo>
                    <a:pt x="1034" y="147"/>
                    <a:pt x="1034" y="147"/>
                    <a:pt x="1034" y="147"/>
                  </a:cubicBezTo>
                  <a:cubicBezTo>
                    <a:pt x="1035" y="147"/>
                    <a:pt x="1036" y="147"/>
                    <a:pt x="1037" y="146"/>
                  </a:cubicBezTo>
                  <a:cubicBezTo>
                    <a:pt x="1038" y="149"/>
                    <a:pt x="1039" y="149"/>
                    <a:pt x="1040" y="151"/>
                  </a:cubicBezTo>
                  <a:cubicBezTo>
                    <a:pt x="1040" y="151"/>
                    <a:pt x="1041" y="151"/>
                    <a:pt x="1041" y="151"/>
                  </a:cubicBezTo>
                  <a:cubicBezTo>
                    <a:pt x="1041" y="152"/>
                    <a:pt x="1041" y="152"/>
                    <a:pt x="1041" y="152"/>
                  </a:cubicBezTo>
                  <a:cubicBezTo>
                    <a:pt x="1040" y="153"/>
                    <a:pt x="1039" y="153"/>
                    <a:pt x="1038" y="153"/>
                  </a:cubicBezTo>
                  <a:cubicBezTo>
                    <a:pt x="1037" y="153"/>
                    <a:pt x="1036" y="153"/>
                    <a:pt x="1034" y="153"/>
                  </a:cubicBezTo>
                  <a:cubicBezTo>
                    <a:pt x="1034" y="154"/>
                    <a:pt x="1035" y="158"/>
                    <a:pt x="1037" y="158"/>
                  </a:cubicBezTo>
                  <a:cubicBezTo>
                    <a:pt x="1037" y="158"/>
                    <a:pt x="1037" y="158"/>
                    <a:pt x="1037" y="158"/>
                  </a:cubicBezTo>
                  <a:cubicBezTo>
                    <a:pt x="1037" y="158"/>
                    <a:pt x="1037" y="158"/>
                    <a:pt x="1037" y="158"/>
                  </a:cubicBezTo>
                  <a:cubicBezTo>
                    <a:pt x="1037" y="158"/>
                    <a:pt x="1037" y="158"/>
                    <a:pt x="1038" y="158"/>
                  </a:cubicBezTo>
                  <a:cubicBezTo>
                    <a:pt x="1040" y="158"/>
                    <a:pt x="1041" y="157"/>
                    <a:pt x="1042" y="157"/>
                  </a:cubicBezTo>
                  <a:cubicBezTo>
                    <a:pt x="1042" y="155"/>
                    <a:pt x="1042" y="155"/>
                    <a:pt x="1042" y="155"/>
                  </a:cubicBezTo>
                  <a:cubicBezTo>
                    <a:pt x="1045" y="155"/>
                    <a:pt x="1045" y="156"/>
                    <a:pt x="1047" y="157"/>
                  </a:cubicBezTo>
                  <a:cubicBezTo>
                    <a:pt x="1047" y="156"/>
                    <a:pt x="1047" y="155"/>
                    <a:pt x="1048" y="155"/>
                  </a:cubicBezTo>
                  <a:cubicBezTo>
                    <a:pt x="1049" y="154"/>
                    <a:pt x="1050" y="154"/>
                    <a:pt x="1051" y="153"/>
                  </a:cubicBezTo>
                  <a:cubicBezTo>
                    <a:pt x="1052" y="153"/>
                    <a:pt x="1052" y="153"/>
                    <a:pt x="1052" y="153"/>
                  </a:cubicBezTo>
                  <a:cubicBezTo>
                    <a:pt x="1052" y="153"/>
                    <a:pt x="1052" y="153"/>
                    <a:pt x="1052" y="153"/>
                  </a:cubicBezTo>
                  <a:cubicBezTo>
                    <a:pt x="1053" y="153"/>
                    <a:pt x="1053" y="153"/>
                    <a:pt x="1053" y="153"/>
                  </a:cubicBezTo>
                  <a:cubicBezTo>
                    <a:pt x="1053" y="155"/>
                    <a:pt x="1053" y="155"/>
                    <a:pt x="1053" y="155"/>
                  </a:cubicBezTo>
                  <a:cubicBezTo>
                    <a:pt x="1053" y="155"/>
                    <a:pt x="1054" y="154"/>
                    <a:pt x="1055" y="154"/>
                  </a:cubicBezTo>
                  <a:cubicBezTo>
                    <a:pt x="1056" y="153"/>
                    <a:pt x="1056" y="153"/>
                    <a:pt x="1056" y="153"/>
                  </a:cubicBezTo>
                  <a:cubicBezTo>
                    <a:pt x="1056" y="153"/>
                    <a:pt x="1057" y="154"/>
                    <a:pt x="1057" y="154"/>
                  </a:cubicBezTo>
                  <a:cubicBezTo>
                    <a:pt x="1057" y="153"/>
                    <a:pt x="1057" y="153"/>
                    <a:pt x="1057" y="153"/>
                  </a:cubicBezTo>
                  <a:cubicBezTo>
                    <a:pt x="1058" y="153"/>
                    <a:pt x="1058" y="153"/>
                    <a:pt x="1060" y="153"/>
                  </a:cubicBezTo>
                  <a:cubicBezTo>
                    <a:pt x="1060" y="152"/>
                    <a:pt x="1059" y="151"/>
                    <a:pt x="1059" y="150"/>
                  </a:cubicBezTo>
                  <a:cubicBezTo>
                    <a:pt x="1058" y="150"/>
                    <a:pt x="1059" y="150"/>
                    <a:pt x="1058" y="149"/>
                  </a:cubicBezTo>
                  <a:cubicBezTo>
                    <a:pt x="1056" y="149"/>
                    <a:pt x="1055" y="150"/>
                    <a:pt x="1054" y="151"/>
                  </a:cubicBezTo>
                  <a:cubicBezTo>
                    <a:pt x="1053" y="151"/>
                    <a:pt x="1053" y="150"/>
                    <a:pt x="1052" y="150"/>
                  </a:cubicBezTo>
                  <a:cubicBezTo>
                    <a:pt x="1052" y="149"/>
                    <a:pt x="1052" y="148"/>
                    <a:pt x="1053" y="147"/>
                  </a:cubicBezTo>
                  <a:cubicBezTo>
                    <a:pt x="1053" y="147"/>
                    <a:pt x="1053" y="147"/>
                    <a:pt x="1053" y="147"/>
                  </a:cubicBezTo>
                  <a:cubicBezTo>
                    <a:pt x="1053" y="146"/>
                    <a:pt x="1053" y="146"/>
                    <a:pt x="1053" y="145"/>
                  </a:cubicBezTo>
                  <a:cubicBezTo>
                    <a:pt x="1053" y="145"/>
                    <a:pt x="1054" y="145"/>
                    <a:pt x="1055" y="145"/>
                  </a:cubicBezTo>
                  <a:cubicBezTo>
                    <a:pt x="1055" y="145"/>
                    <a:pt x="1055" y="145"/>
                    <a:pt x="1055" y="145"/>
                  </a:cubicBezTo>
                  <a:cubicBezTo>
                    <a:pt x="1055" y="145"/>
                    <a:pt x="1055" y="145"/>
                    <a:pt x="1055" y="145"/>
                  </a:cubicBezTo>
                  <a:cubicBezTo>
                    <a:pt x="1055" y="144"/>
                    <a:pt x="1055" y="144"/>
                    <a:pt x="1055" y="143"/>
                  </a:cubicBezTo>
                  <a:cubicBezTo>
                    <a:pt x="1055" y="143"/>
                    <a:pt x="1055" y="143"/>
                    <a:pt x="1055" y="143"/>
                  </a:cubicBezTo>
                  <a:cubicBezTo>
                    <a:pt x="1055" y="142"/>
                    <a:pt x="1055" y="142"/>
                    <a:pt x="1055" y="142"/>
                  </a:cubicBezTo>
                  <a:cubicBezTo>
                    <a:pt x="1055" y="141"/>
                    <a:pt x="1056" y="142"/>
                    <a:pt x="1056" y="140"/>
                  </a:cubicBezTo>
                  <a:cubicBezTo>
                    <a:pt x="1057" y="140"/>
                    <a:pt x="1059" y="140"/>
                    <a:pt x="1060" y="139"/>
                  </a:cubicBezTo>
                  <a:cubicBezTo>
                    <a:pt x="1060" y="139"/>
                    <a:pt x="1061" y="138"/>
                    <a:pt x="1061" y="137"/>
                  </a:cubicBezTo>
                  <a:cubicBezTo>
                    <a:pt x="1062" y="138"/>
                    <a:pt x="1062" y="138"/>
                    <a:pt x="1062" y="138"/>
                  </a:cubicBezTo>
                  <a:cubicBezTo>
                    <a:pt x="1063" y="138"/>
                    <a:pt x="1063" y="137"/>
                    <a:pt x="1064" y="137"/>
                  </a:cubicBezTo>
                  <a:cubicBezTo>
                    <a:pt x="1065" y="136"/>
                    <a:pt x="1065" y="135"/>
                    <a:pt x="1066" y="135"/>
                  </a:cubicBezTo>
                  <a:cubicBezTo>
                    <a:pt x="1066" y="134"/>
                    <a:pt x="1066" y="133"/>
                    <a:pt x="1066" y="132"/>
                  </a:cubicBezTo>
                  <a:cubicBezTo>
                    <a:pt x="1067" y="132"/>
                    <a:pt x="1068" y="131"/>
                    <a:pt x="1069" y="131"/>
                  </a:cubicBezTo>
                  <a:cubicBezTo>
                    <a:pt x="1070" y="130"/>
                    <a:pt x="1070" y="129"/>
                    <a:pt x="1070" y="128"/>
                  </a:cubicBezTo>
                  <a:cubicBezTo>
                    <a:pt x="1070" y="128"/>
                    <a:pt x="1071" y="128"/>
                    <a:pt x="1071" y="129"/>
                  </a:cubicBezTo>
                  <a:cubicBezTo>
                    <a:pt x="1071" y="128"/>
                    <a:pt x="1071" y="128"/>
                    <a:pt x="1071" y="128"/>
                  </a:cubicBezTo>
                  <a:cubicBezTo>
                    <a:pt x="1072" y="128"/>
                    <a:pt x="1072" y="128"/>
                    <a:pt x="1072" y="128"/>
                  </a:cubicBezTo>
                  <a:cubicBezTo>
                    <a:pt x="1073" y="127"/>
                    <a:pt x="1073" y="127"/>
                    <a:pt x="1073" y="127"/>
                  </a:cubicBezTo>
                  <a:cubicBezTo>
                    <a:pt x="1074" y="127"/>
                    <a:pt x="1075" y="127"/>
                    <a:pt x="1076" y="127"/>
                  </a:cubicBezTo>
                  <a:cubicBezTo>
                    <a:pt x="1076" y="126"/>
                    <a:pt x="1076" y="126"/>
                    <a:pt x="1076" y="126"/>
                  </a:cubicBezTo>
                  <a:cubicBezTo>
                    <a:pt x="1080" y="126"/>
                    <a:pt x="1080" y="126"/>
                    <a:pt x="1080" y="126"/>
                  </a:cubicBezTo>
                  <a:cubicBezTo>
                    <a:pt x="1080" y="126"/>
                    <a:pt x="1080" y="126"/>
                    <a:pt x="1080" y="126"/>
                  </a:cubicBezTo>
                  <a:cubicBezTo>
                    <a:pt x="1081" y="126"/>
                    <a:pt x="1081" y="126"/>
                    <a:pt x="1081" y="126"/>
                  </a:cubicBezTo>
                  <a:cubicBezTo>
                    <a:pt x="1081" y="125"/>
                    <a:pt x="1081" y="125"/>
                    <a:pt x="1081" y="125"/>
                  </a:cubicBezTo>
                  <a:cubicBezTo>
                    <a:pt x="1081" y="125"/>
                    <a:pt x="1081" y="125"/>
                    <a:pt x="1082" y="125"/>
                  </a:cubicBezTo>
                  <a:cubicBezTo>
                    <a:pt x="1082" y="125"/>
                    <a:pt x="1082" y="125"/>
                    <a:pt x="1082" y="125"/>
                  </a:cubicBezTo>
                  <a:cubicBezTo>
                    <a:pt x="1082" y="126"/>
                    <a:pt x="1083" y="126"/>
                    <a:pt x="1083" y="126"/>
                  </a:cubicBezTo>
                  <a:cubicBezTo>
                    <a:pt x="1083" y="126"/>
                    <a:pt x="1083" y="126"/>
                    <a:pt x="1084" y="125"/>
                  </a:cubicBezTo>
                  <a:cubicBezTo>
                    <a:pt x="1086" y="125"/>
                    <a:pt x="1086" y="125"/>
                    <a:pt x="1087" y="126"/>
                  </a:cubicBezTo>
                  <a:cubicBezTo>
                    <a:pt x="1087" y="127"/>
                    <a:pt x="1087" y="127"/>
                    <a:pt x="1087" y="127"/>
                  </a:cubicBezTo>
                  <a:cubicBezTo>
                    <a:pt x="1088" y="127"/>
                    <a:pt x="1088" y="127"/>
                    <a:pt x="1089" y="128"/>
                  </a:cubicBezTo>
                  <a:cubicBezTo>
                    <a:pt x="1090" y="128"/>
                    <a:pt x="1090" y="128"/>
                    <a:pt x="1091" y="128"/>
                  </a:cubicBezTo>
                  <a:cubicBezTo>
                    <a:pt x="1092" y="127"/>
                    <a:pt x="1092" y="127"/>
                    <a:pt x="1092" y="127"/>
                  </a:cubicBezTo>
                  <a:cubicBezTo>
                    <a:pt x="1092" y="127"/>
                    <a:pt x="1093" y="126"/>
                    <a:pt x="1093" y="126"/>
                  </a:cubicBezTo>
                  <a:cubicBezTo>
                    <a:pt x="1093" y="126"/>
                    <a:pt x="1093" y="126"/>
                    <a:pt x="1094" y="125"/>
                  </a:cubicBezTo>
                  <a:cubicBezTo>
                    <a:pt x="1094" y="127"/>
                    <a:pt x="1094" y="127"/>
                    <a:pt x="1094" y="130"/>
                  </a:cubicBezTo>
                  <a:cubicBezTo>
                    <a:pt x="1093" y="130"/>
                    <a:pt x="1093" y="130"/>
                    <a:pt x="1092" y="130"/>
                  </a:cubicBezTo>
                  <a:cubicBezTo>
                    <a:pt x="1092" y="132"/>
                    <a:pt x="1091" y="132"/>
                    <a:pt x="1091" y="135"/>
                  </a:cubicBezTo>
                  <a:cubicBezTo>
                    <a:pt x="1093" y="135"/>
                    <a:pt x="1094" y="135"/>
                    <a:pt x="1094" y="133"/>
                  </a:cubicBezTo>
                  <a:cubicBezTo>
                    <a:pt x="1095" y="133"/>
                    <a:pt x="1095" y="133"/>
                    <a:pt x="1095" y="133"/>
                  </a:cubicBezTo>
                  <a:cubicBezTo>
                    <a:pt x="1095" y="134"/>
                    <a:pt x="1095" y="135"/>
                    <a:pt x="1094" y="136"/>
                  </a:cubicBezTo>
                  <a:cubicBezTo>
                    <a:pt x="1094" y="136"/>
                    <a:pt x="1093" y="136"/>
                    <a:pt x="1093" y="136"/>
                  </a:cubicBezTo>
                  <a:cubicBezTo>
                    <a:pt x="1093" y="137"/>
                    <a:pt x="1093" y="138"/>
                    <a:pt x="1093" y="139"/>
                  </a:cubicBezTo>
                  <a:cubicBezTo>
                    <a:pt x="1095" y="138"/>
                    <a:pt x="1095" y="138"/>
                    <a:pt x="1096" y="137"/>
                  </a:cubicBezTo>
                  <a:cubicBezTo>
                    <a:pt x="1097" y="135"/>
                    <a:pt x="1098" y="136"/>
                    <a:pt x="1099" y="135"/>
                  </a:cubicBezTo>
                  <a:cubicBezTo>
                    <a:pt x="1099" y="134"/>
                    <a:pt x="1099" y="134"/>
                    <a:pt x="1099" y="134"/>
                  </a:cubicBezTo>
                  <a:cubicBezTo>
                    <a:pt x="1100" y="134"/>
                    <a:pt x="1100" y="134"/>
                    <a:pt x="1100" y="134"/>
                  </a:cubicBezTo>
                  <a:cubicBezTo>
                    <a:pt x="1100" y="133"/>
                    <a:pt x="1100" y="133"/>
                    <a:pt x="1100" y="133"/>
                  </a:cubicBezTo>
                  <a:cubicBezTo>
                    <a:pt x="1100" y="132"/>
                    <a:pt x="1101" y="132"/>
                    <a:pt x="1102" y="132"/>
                  </a:cubicBezTo>
                  <a:cubicBezTo>
                    <a:pt x="1103" y="131"/>
                    <a:pt x="1103" y="131"/>
                    <a:pt x="1103" y="131"/>
                  </a:cubicBezTo>
                  <a:cubicBezTo>
                    <a:pt x="1103" y="130"/>
                    <a:pt x="1103" y="130"/>
                    <a:pt x="1103" y="130"/>
                  </a:cubicBezTo>
                  <a:cubicBezTo>
                    <a:pt x="1103" y="130"/>
                    <a:pt x="1104" y="129"/>
                    <a:pt x="1104" y="129"/>
                  </a:cubicBezTo>
                  <a:cubicBezTo>
                    <a:pt x="1104" y="128"/>
                    <a:pt x="1104" y="128"/>
                    <a:pt x="1104" y="128"/>
                  </a:cubicBezTo>
                  <a:cubicBezTo>
                    <a:pt x="1106" y="128"/>
                    <a:pt x="1106" y="128"/>
                    <a:pt x="1107" y="127"/>
                  </a:cubicBezTo>
                  <a:cubicBezTo>
                    <a:pt x="1107" y="126"/>
                    <a:pt x="1107" y="126"/>
                    <a:pt x="1107" y="126"/>
                  </a:cubicBezTo>
                  <a:cubicBezTo>
                    <a:pt x="1108" y="126"/>
                    <a:pt x="1109" y="127"/>
                    <a:pt x="1111" y="127"/>
                  </a:cubicBezTo>
                  <a:cubicBezTo>
                    <a:pt x="1111" y="126"/>
                    <a:pt x="1111" y="126"/>
                    <a:pt x="1111" y="126"/>
                  </a:cubicBezTo>
                  <a:cubicBezTo>
                    <a:pt x="1111" y="126"/>
                    <a:pt x="1111" y="126"/>
                    <a:pt x="1111" y="126"/>
                  </a:cubicBezTo>
                  <a:cubicBezTo>
                    <a:pt x="1111" y="128"/>
                    <a:pt x="1111" y="128"/>
                    <a:pt x="1111" y="128"/>
                  </a:cubicBezTo>
                  <a:cubicBezTo>
                    <a:pt x="1112" y="128"/>
                    <a:pt x="1112" y="128"/>
                    <a:pt x="1113" y="129"/>
                  </a:cubicBezTo>
                  <a:cubicBezTo>
                    <a:pt x="1113" y="128"/>
                    <a:pt x="1113" y="128"/>
                    <a:pt x="1113" y="128"/>
                  </a:cubicBezTo>
                  <a:cubicBezTo>
                    <a:pt x="1113" y="128"/>
                    <a:pt x="1114" y="127"/>
                    <a:pt x="1115" y="127"/>
                  </a:cubicBezTo>
                  <a:cubicBezTo>
                    <a:pt x="1115" y="126"/>
                    <a:pt x="1115" y="126"/>
                    <a:pt x="1115" y="126"/>
                  </a:cubicBezTo>
                  <a:cubicBezTo>
                    <a:pt x="1114" y="125"/>
                    <a:pt x="1114" y="126"/>
                    <a:pt x="1114" y="125"/>
                  </a:cubicBezTo>
                  <a:cubicBezTo>
                    <a:pt x="1113" y="125"/>
                    <a:pt x="1113" y="122"/>
                    <a:pt x="1113" y="121"/>
                  </a:cubicBezTo>
                  <a:cubicBezTo>
                    <a:pt x="1114" y="121"/>
                    <a:pt x="1114" y="121"/>
                    <a:pt x="1114" y="121"/>
                  </a:cubicBezTo>
                  <a:cubicBezTo>
                    <a:pt x="1114" y="121"/>
                    <a:pt x="1115" y="119"/>
                    <a:pt x="1115" y="118"/>
                  </a:cubicBezTo>
                  <a:cubicBezTo>
                    <a:pt x="1114" y="118"/>
                    <a:pt x="1114" y="118"/>
                    <a:pt x="1114" y="118"/>
                  </a:cubicBezTo>
                  <a:cubicBezTo>
                    <a:pt x="1114" y="118"/>
                    <a:pt x="1114" y="118"/>
                    <a:pt x="1114" y="118"/>
                  </a:cubicBezTo>
                  <a:cubicBezTo>
                    <a:pt x="1117" y="118"/>
                    <a:pt x="1117" y="118"/>
                    <a:pt x="1117" y="118"/>
                  </a:cubicBezTo>
                  <a:cubicBezTo>
                    <a:pt x="1117" y="117"/>
                    <a:pt x="1117" y="117"/>
                    <a:pt x="1117" y="117"/>
                  </a:cubicBezTo>
                  <a:cubicBezTo>
                    <a:pt x="1118" y="117"/>
                    <a:pt x="1118" y="117"/>
                    <a:pt x="1118" y="117"/>
                  </a:cubicBezTo>
                  <a:cubicBezTo>
                    <a:pt x="1118" y="117"/>
                    <a:pt x="1118" y="117"/>
                    <a:pt x="1118" y="117"/>
                  </a:cubicBezTo>
                  <a:cubicBezTo>
                    <a:pt x="1120" y="117"/>
                    <a:pt x="1120" y="117"/>
                    <a:pt x="1120" y="117"/>
                  </a:cubicBezTo>
                  <a:cubicBezTo>
                    <a:pt x="1120" y="116"/>
                    <a:pt x="1120" y="116"/>
                    <a:pt x="1120" y="116"/>
                  </a:cubicBezTo>
                  <a:cubicBezTo>
                    <a:pt x="1121" y="116"/>
                    <a:pt x="1121" y="116"/>
                    <a:pt x="1121" y="116"/>
                  </a:cubicBezTo>
                  <a:cubicBezTo>
                    <a:pt x="1122" y="117"/>
                    <a:pt x="1125" y="119"/>
                    <a:pt x="1127" y="119"/>
                  </a:cubicBezTo>
                  <a:cubicBezTo>
                    <a:pt x="1127" y="120"/>
                    <a:pt x="1127" y="120"/>
                    <a:pt x="1127" y="120"/>
                  </a:cubicBezTo>
                  <a:cubicBezTo>
                    <a:pt x="1125" y="120"/>
                    <a:pt x="1124" y="120"/>
                    <a:pt x="1123" y="119"/>
                  </a:cubicBezTo>
                  <a:cubicBezTo>
                    <a:pt x="1120" y="119"/>
                    <a:pt x="1120" y="121"/>
                    <a:pt x="1118" y="122"/>
                  </a:cubicBezTo>
                  <a:cubicBezTo>
                    <a:pt x="1119" y="124"/>
                    <a:pt x="1119" y="125"/>
                    <a:pt x="1119" y="127"/>
                  </a:cubicBezTo>
                  <a:cubicBezTo>
                    <a:pt x="1119" y="127"/>
                    <a:pt x="1119" y="127"/>
                    <a:pt x="1119" y="127"/>
                  </a:cubicBezTo>
                  <a:cubicBezTo>
                    <a:pt x="1119" y="128"/>
                    <a:pt x="1119" y="128"/>
                    <a:pt x="1119" y="128"/>
                  </a:cubicBezTo>
                  <a:cubicBezTo>
                    <a:pt x="1118" y="129"/>
                    <a:pt x="1118" y="129"/>
                    <a:pt x="1118" y="129"/>
                  </a:cubicBezTo>
                  <a:cubicBezTo>
                    <a:pt x="1117" y="130"/>
                    <a:pt x="1117" y="131"/>
                    <a:pt x="1117" y="133"/>
                  </a:cubicBezTo>
                  <a:cubicBezTo>
                    <a:pt x="1118" y="133"/>
                    <a:pt x="1118" y="133"/>
                    <a:pt x="1118" y="133"/>
                  </a:cubicBezTo>
                  <a:cubicBezTo>
                    <a:pt x="1118" y="134"/>
                    <a:pt x="1118" y="134"/>
                    <a:pt x="1118" y="134"/>
                  </a:cubicBezTo>
                  <a:cubicBezTo>
                    <a:pt x="1117" y="134"/>
                    <a:pt x="1117" y="134"/>
                    <a:pt x="1116" y="134"/>
                  </a:cubicBezTo>
                  <a:cubicBezTo>
                    <a:pt x="1116" y="136"/>
                    <a:pt x="1116" y="136"/>
                    <a:pt x="1116" y="136"/>
                  </a:cubicBezTo>
                  <a:cubicBezTo>
                    <a:pt x="1114" y="137"/>
                    <a:pt x="1113" y="137"/>
                    <a:pt x="1111" y="137"/>
                  </a:cubicBezTo>
                  <a:cubicBezTo>
                    <a:pt x="1111" y="137"/>
                    <a:pt x="1110" y="136"/>
                    <a:pt x="1110" y="136"/>
                  </a:cubicBezTo>
                  <a:cubicBezTo>
                    <a:pt x="1109" y="136"/>
                    <a:pt x="1109" y="136"/>
                    <a:pt x="1109" y="136"/>
                  </a:cubicBezTo>
                  <a:cubicBezTo>
                    <a:pt x="1109" y="137"/>
                    <a:pt x="1109" y="137"/>
                    <a:pt x="1109" y="137"/>
                  </a:cubicBezTo>
                  <a:cubicBezTo>
                    <a:pt x="1108" y="137"/>
                    <a:pt x="1108" y="137"/>
                    <a:pt x="1108" y="137"/>
                  </a:cubicBezTo>
                  <a:cubicBezTo>
                    <a:pt x="1108" y="138"/>
                    <a:pt x="1108" y="138"/>
                    <a:pt x="1108" y="138"/>
                  </a:cubicBezTo>
                  <a:cubicBezTo>
                    <a:pt x="1104" y="138"/>
                    <a:pt x="1104" y="138"/>
                    <a:pt x="1104" y="138"/>
                  </a:cubicBezTo>
                  <a:cubicBezTo>
                    <a:pt x="1104" y="138"/>
                    <a:pt x="1103" y="139"/>
                    <a:pt x="1103" y="139"/>
                  </a:cubicBezTo>
                  <a:cubicBezTo>
                    <a:pt x="1103" y="140"/>
                    <a:pt x="1103" y="140"/>
                    <a:pt x="1103" y="140"/>
                  </a:cubicBezTo>
                  <a:cubicBezTo>
                    <a:pt x="1103" y="140"/>
                    <a:pt x="1103" y="140"/>
                    <a:pt x="1103" y="140"/>
                  </a:cubicBezTo>
                  <a:cubicBezTo>
                    <a:pt x="1102" y="140"/>
                    <a:pt x="1103" y="140"/>
                    <a:pt x="1104" y="141"/>
                  </a:cubicBezTo>
                  <a:cubicBezTo>
                    <a:pt x="1103" y="141"/>
                    <a:pt x="1103" y="142"/>
                    <a:pt x="1103" y="143"/>
                  </a:cubicBezTo>
                  <a:cubicBezTo>
                    <a:pt x="1103" y="143"/>
                    <a:pt x="1102" y="143"/>
                    <a:pt x="1102" y="144"/>
                  </a:cubicBezTo>
                  <a:cubicBezTo>
                    <a:pt x="1100" y="144"/>
                    <a:pt x="1101" y="145"/>
                    <a:pt x="1100" y="146"/>
                  </a:cubicBezTo>
                  <a:cubicBezTo>
                    <a:pt x="1100" y="146"/>
                    <a:pt x="1100" y="146"/>
                    <a:pt x="1100" y="146"/>
                  </a:cubicBezTo>
                  <a:cubicBezTo>
                    <a:pt x="1100" y="146"/>
                    <a:pt x="1100" y="147"/>
                    <a:pt x="1099" y="147"/>
                  </a:cubicBezTo>
                  <a:cubicBezTo>
                    <a:pt x="1098" y="148"/>
                    <a:pt x="1098" y="148"/>
                    <a:pt x="1098" y="148"/>
                  </a:cubicBezTo>
                  <a:cubicBezTo>
                    <a:pt x="1098" y="149"/>
                    <a:pt x="1098" y="149"/>
                    <a:pt x="1098" y="149"/>
                  </a:cubicBezTo>
                  <a:cubicBezTo>
                    <a:pt x="1097" y="150"/>
                    <a:pt x="1096" y="150"/>
                    <a:pt x="1094" y="151"/>
                  </a:cubicBezTo>
                  <a:cubicBezTo>
                    <a:pt x="1094" y="153"/>
                    <a:pt x="1094" y="153"/>
                    <a:pt x="1094" y="153"/>
                  </a:cubicBezTo>
                  <a:cubicBezTo>
                    <a:pt x="1092" y="153"/>
                    <a:pt x="1092" y="154"/>
                    <a:pt x="1090" y="156"/>
                  </a:cubicBezTo>
                  <a:cubicBezTo>
                    <a:pt x="1089" y="157"/>
                    <a:pt x="1089" y="157"/>
                    <a:pt x="1089" y="157"/>
                  </a:cubicBezTo>
                  <a:cubicBezTo>
                    <a:pt x="1089" y="158"/>
                    <a:pt x="1089" y="158"/>
                    <a:pt x="1089" y="158"/>
                  </a:cubicBezTo>
                  <a:cubicBezTo>
                    <a:pt x="1089" y="158"/>
                    <a:pt x="1088" y="159"/>
                    <a:pt x="1088" y="159"/>
                  </a:cubicBezTo>
                  <a:cubicBezTo>
                    <a:pt x="1087" y="160"/>
                    <a:pt x="1085" y="162"/>
                    <a:pt x="1084" y="163"/>
                  </a:cubicBezTo>
                  <a:cubicBezTo>
                    <a:pt x="1083" y="163"/>
                    <a:pt x="1083" y="163"/>
                    <a:pt x="1083" y="163"/>
                  </a:cubicBezTo>
                  <a:cubicBezTo>
                    <a:pt x="1082" y="164"/>
                    <a:pt x="1082" y="165"/>
                    <a:pt x="1081" y="166"/>
                  </a:cubicBezTo>
                  <a:cubicBezTo>
                    <a:pt x="1080" y="166"/>
                    <a:pt x="1079" y="166"/>
                    <a:pt x="1079" y="166"/>
                  </a:cubicBezTo>
                  <a:cubicBezTo>
                    <a:pt x="1078" y="166"/>
                    <a:pt x="1078" y="166"/>
                    <a:pt x="1077" y="166"/>
                  </a:cubicBezTo>
                  <a:cubicBezTo>
                    <a:pt x="1077" y="167"/>
                    <a:pt x="1076" y="167"/>
                    <a:pt x="1076" y="168"/>
                  </a:cubicBezTo>
                  <a:cubicBezTo>
                    <a:pt x="1073" y="168"/>
                    <a:pt x="1073" y="168"/>
                    <a:pt x="1073" y="168"/>
                  </a:cubicBezTo>
                  <a:cubicBezTo>
                    <a:pt x="1073" y="168"/>
                    <a:pt x="1073" y="168"/>
                    <a:pt x="1073" y="168"/>
                  </a:cubicBezTo>
                  <a:cubicBezTo>
                    <a:pt x="1072" y="168"/>
                    <a:pt x="1071" y="168"/>
                    <a:pt x="1070" y="168"/>
                  </a:cubicBezTo>
                  <a:cubicBezTo>
                    <a:pt x="1070" y="170"/>
                    <a:pt x="1071" y="170"/>
                    <a:pt x="1072" y="170"/>
                  </a:cubicBezTo>
                  <a:cubicBezTo>
                    <a:pt x="1072" y="171"/>
                    <a:pt x="1072" y="172"/>
                    <a:pt x="1071" y="173"/>
                  </a:cubicBezTo>
                  <a:cubicBezTo>
                    <a:pt x="1071" y="173"/>
                    <a:pt x="1071" y="173"/>
                    <a:pt x="1071" y="173"/>
                  </a:cubicBezTo>
                  <a:cubicBezTo>
                    <a:pt x="1070" y="175"/>
                    <a:pt x="1071" y="177"/>
                    <a:pt x="1070" y="178"/>
                  </a:cubicBezTo>
                  <a:cubicBezTo>
                    <a:pt x="1070" y="179"/>
                    <a:pt x="1070" y="179"/>
                    <a:pt x="1070" y="179"/>
                  </a:cubicBezTo>
                  <a:cubicBezTo>
                    <a:pt x="1070" y="179"/>
                    <a:pt x="1069" y="178"/>
                    <a:pt x="1068" y="178"/>
                  </a:cubicBezTo>
                  <a:cubicBezTo>
                    <a:pt x="1068" y="178"/>
                    <a:pt x="1068" y="178"/>
                    <a:pt x="1067" y="178"/>
                  </a:cubicBezTo>
                  <a:cubicBezTo>
                    <a:pt x="1067" y="179"/>
                    <a:pt x="1067" y="179"/>
                    <a:pt x="1067" y="179"/>
                  </a:cubicBezTo>
                  <a:cubicBezTo>
                    <a:pt x="1067" y="179"/>
                    <a:pt x="1065" y="180"/>
                    <a:pt x="1065" y="181"/>
                  </a:cubicBezTo>
                  <a:cubicBezTo>
                    <a:pt x="1063" y="182"/>
                    <a:pt x="1064" y="184"/>
                    <a:pt x="1064" y="186"/>
                  </a:cubicBezTo>
                  <a:cubicBezTo>
                    <a:pt x="1063" y="186"/>
                    <a:pt x="1063" y="186"/>
                    <a:pt x="1063" y="186"/>
                  </a:cubicBezTo>
                  <a:cubicBezTo>
                    <a:pt x="1063" y="188"/>
                    <a:pt x="1063" y="188"/>
                    <a:pt x="1063" y="188"/>
                  </a:cubicBezTo>
                  <a:cubicBezTo>
                    <a:pt x="1063" y="188"/>
                    <a:pt x="1063" y="188"/>
                    <a:pt x="1063" y="188"/>
                  </a:cubicBezTo>
                  <a:cubicBezTo>
                    <a:pt x="1063" y="189"/>
                    <a:pt x="1062" y="189"/>
                    <a:pt x="1062" y="190"/>
                  </a:cubicBezTo>
                  <a:cubicBezTo>
                    <a:pt x="1062" y="190"/>
                    <a:pt x="1062" y="190"/>
                    <a:pt x="1062" y="190"/>
                  </a:cubicBezTo>
                  <a:cubicBezTo>
                    <a:pt x="1062" y="193"/>
                    <a:pt x="1062" y="197"/>
                    <a:pt x="1062" y="200"/>
                  </a:cubicBezTo>
                  <a:cubicBezTo>
                    <a:pt x="1063" y="200"/>
                    <a:pt x="1063" y="200"/>
                    <a:pt x="1063" y="200"/>
                  </a:cubicBezTo>
                  <a:cubicBezTo>
                    <a:pt x="1063" y="202"/>
                    <a:pt x="1063" y="202"/>
                    <a:pt x="1063" y="202"/>
                  </a:cubicBezTo>
                  <a:cubicBezTo>
                    <a:pt x="1063" y="202"/>
                    <a:pt x="1063" y="202"/>
                    <a:pt x="1063" y="202"/>
                  </a:cubicBezTo>
                  <a:cubicBezTo>
                    <a:pt x="1063" y="203"/>
                    <a:pt x="1063" y="203"/>
                    <a:pt x="1063" y="203"/>
                  </a:cubicBezTo>
                  <a:cubicBezTo>
                    <a:pt x="1064" y="203"/>
                    <a:pt x="1064" y="203"/>
                    <a:pt x="1064" y="203"/>
                  </a:cubicBezTo>
                  <a:cubicBezTo>
                    <a:pt x="1064" y="204"/>
                    <a:pt x="1064" y="205"/>
                    <a:pt x="1064" y="206"/>
                  </a:cubicBezTo>
                  <a:cubicBezTo>
                    <a:pt x="1065" y="206"/>
                    <a:pt x="1065" y="206"/>
                    <a:pt x="1065" y="206"/>
                  </a:cubicBezTo>
                  <a:cubicBezTo>
                    <a:pt x="1065" y="208"/>
                    <a:pt x="1064" y="209"/>
                    <a:pt x="1064" y="210"/>
                  </a:cubicBezTo>
                  <a:cubicBezTo>
                    <a:pt x="1065" y="210"/>
                    <a:pt x="1065" y="210"/>
                    <a:pt x="1065" y="210"/>
                  </a:cubicBezTo>
                  <a:cubicBezTo>
                    <a:pt x="1065" y="213"/>
                    <a:pt x="1065" y="213"/>
                    <a:pt x="1065" y="213"/>
                  </a:cubicBezTo>
                  <a:cubicBezTo>
                    <a:pt x="1065" y="213"/>
                    <a:pt x="1065" y="213"/>
                    <a:pt x="1065" y="213"/>
                  </a:cubicBezTo>
                  <a:cubicBezTo>
                    <a:pt x="1065" y="215"/>
                    <a:pt x="1065" y="217"/>
                    <a:pt x="1065" y="218"/>
                  </a:cubicBezTo>
                  <a:cubicBezTo>
                    <a:pt x="1065" y="218"/>
                    <a:pt x="1065" y="218"/>
                    <a:pt x="1065" y="218"/>
                  </a:cubicBezTo>
                  <a:cubicBezTo>
                    <a:pt x="1065" y="220"/>
                    <a:pt x="1065" y="220"/>
                    <a:pt x="1065" y="220"/>
                  </a:cubicBezTo>
                  <a:cubicBezTo>
                    <a:pt x="1066" y="220"/>
                    <a:pt x="1066" y="220"/>
                    <a:pt x="1066" y="220"/>
                  </a:cubicBezTo>
                  <a:cubicBezTo>
                    <a:pt x="1066" y="224"/>
                    <a:pt x="1066" y="224"/>
                    <a:pt x="1066" y="224"/>
                  </a:cubicBezTo>
                  <a:cubicBezTo>
                    <a:pt x="1066" y="224"/>
                    <a:pt x="1066" y="224"/>
                    <a:pt x="1066" y="224"/>
                  </a:cubicBezTo>
                  <a:cubicBezTo>
                    <a:pt x="1066" y="225"/>
                    <a:pt x="1066" y="225"/>
                    <a:pt x="1066" y="225"/>
                  </a:cubicBezTo>
                  <a:cubicBezTo>
                    <a:pt x="1067" y="225"/>
                    <a:pt x="1067" y="225"/>
                    <a:pt x="1067" y="225"/>
                  </a:cubicBezTo>
                  <a:cubicBezTo>
                    <a:pt x="1067" y="226"/>
                    <a:pt x="1067" y="226"/>
                    <a:pt x="1067" y="226"/>
                  </a:cubicBezTo>
                  <a:cubicBezTo>
                    <a:pt x="1068" y="226"/>
                    <a:pt x="1068" y="226"/>
                    <a:pt x="1068" y="226"/>
                  </a:cubicBezTo>
                  <a:cubicBezTo>
                    <a:pt x="1068" y="228"/>
                    <a:pt x="1068" y="230"/>
                    <a:pt x="1068" y="232"/>
                  </a:cubicBezTo>
                  <a:cubicBezTo>
                    <a:pt x="1068" y="232"/>
                    <a:pt x="1068" y="233"/>
                    <a:pt x="1068" y="234"/>
                  </a:cubicBezTo>
                  <a:cubicBezTo>
                    <a:pt x="1069" y="234"/>
                    <a:pt x="1069" y="234"/>
                    <a:pt x="1069" y="234"/>
                  </a:cubicBezTo>
                  <a:cubicBezTo>
                    <a:pt x="1069" y="235"/>
                    <a:pt x="1069" y="236"/>
                    <a:pt x="1069" y="238"/>
                  </a:cubicBezTo>
                  <a:cubicBezTo>
                    <a:pt x="1072" y="237"/>
                    <a:pt x="1071" y="237"/>
                    <a:pt x="1072" y="236"/>
                  </a:cubicBezTo>
                  <a:cubicBezTo>
                    <a:pt x="1073" y="235"/>
                    <a:pt x="1074" y="235"/>
                    <a:pt x="1075" y="235"/>
                  </a:cubicBezTo>
                  <a:cubicBezTo>
                    <a:pt x="1075" y="235"/>
                    <a:pt x="1075" y="234"/>
                    <a:pt x="1076" y="234"/>
                  </a:cubicBezTo>
                  <a:cubicBezTo>
                    <a:pt x="1076" y="234"/>
                    <a:pt x="1076" y="234"/>
                    <a:pt x="1076" y="234"/>
                  </a:cubicBezTo>
                  <a:cubicBezTo>
                    <a:pt x="1076" y="233"/>
                    <a:pt x="1076" y="233"/>
                    <a:pt x="1076" y="233"/>
                  </a:cubicBezTo>
                  <a:cubicBezTo>
                    <a:pt x="1077" y="232"/>
                    <a:pt x="1079" y="231"/>
                    <a:pt x="1080" y="230"/>
                  </a:cubicBezTo>
                  <a:cubicBezTo>
                    <a:pt x="1080" y="227"/>
                    <a:pt x="1080" y="224"/>
                    <a:pt x="1081" y="221"/>
                  </a:cubicBezTo>
                  <a:cubicBezTo>
                    <a:pt x="1082" y="221"/>
                    <a:pt x="1082" y="221"/>
                    <a:pt x="1083" y="220"/>
                  </a:cubicBezTo>
                  <a:cubicBezTo>
                    <a:pt x="1083" y="220"/>
                    <a:pt x="1083" y="220"/>
                    <a:pt x="1083" y="220"/>
                  </a:cubicBezTo>
                  <a:cubicBezTo>
                    <a:pt x="1085" y="220"/>
                    <a:pt x="1087" y="219"/>
                    <a:pt x="1089" y="219"/>
                  </a:cubicBezTo>
                  <a:cubicBezTo>
                    <a:pt x="1089" y="217"/>
                    <a:pt x="1088" y="215"/>
                    <a:pt x="1088" y="212"/>
                  </a:cubicBezTo>
                  <a:cubicBezTo>
                    <a:pt x="1089" y="211"/>
                    <a:pt x="1089" y="210"/>
                    <a:pt x="1090" y="210"/>
                  </a:cubicBezTo>
                  <a:cubicBezTo>
                    <a:pt x="1091" y="209"/>
                    <a:pt x="1091" y="209"/>
                    <a:pt x="1091" y="209"/>
                  </a:cubicBezTo>
                  <a:cubicBezTo>
                    <a:pt x="1091" y="208"/>
                    <a:pt x="1091" y="208"/>
                    <a:pt x="1091" y="208"/>
                  </a:cubicBezTo>
                  <a:cubicBezTo>
                    <a:pt x="1091" y="208"/>
                    <a:pt x="1092" y="208"/>
                    <a:pt x="1092" y="207"/>
                  </a:cubicBezTo>
                  <a:cubicBezTo>
                    <a:pt x="1092" y="206"/>
                    <a:pt x="1092" y="206"/>
                    <a:pt x="1092" y="206"/>
                  </a:cubicBezTo>
                  <a:cubicBezTo>
                    <a:pt x="1093" y="206"/>
                    <a:pt x="1093" y="206"/>
                    <a:pt x="1094" y="206"/>
                  </a:cubicBezTo>
                  <a:cubicBezTo>
                    <a:pt x="1094" y="205"/>
                    <a:pt x="1094" y="205"/>
                    <a:pt x="1094" y="205"/>
                  </a:cubicBezTo>
                  <a:cubicBezTo>
                    <a:pt x="1095" y="205"/>
                    <a:pt x="1095" y="205"/>
                    <a:pt x="1095" y="205"/>
                  </a:cubicBezTo>
                  <a:cubicBezTo>
                    <a:pt x="1095" y="205"/>
                    <a:pt x="1095" y="205"/>
                    <a:pt x="1096" y="204"/>
                  </a:cubicBezTo>
                  <a:cubicBezTo>
                    <a:pt x="1097" y="204"/>
                    <a:pt x="1097" y="204"/>
                    <a:pt x="1098" y="204"/>
                  </a:cubicBezTo>
                  <a:cubicBezTo>
                    <a:pt x="1098" y="204"/>
                    <a:pt x="1099" y="204"/>
                    <a:pt x="1099" y="205"/>
                  </a:cubicBezTo>
                  <a:cubicBezTo>
                    <a:pt x="1101" y="205"/>
                    <a:pt x="1101" y="205"/>
                    <a:pt x="1102" y="204"/>
                  </a:cubicBezTo>
                  <a:cubicBezTo>
                    <a:pt x="1102" y="203"/>
                    <a:pt x="1102" y="203"/>
                    <a:pt x="1102" y="203"/>
                  </a:cubicBezTo>
                  <a:cubicBezTo>
                    <a:pt x="1103" y="203"/>
                    <a:pt x="1103" y="203"/>
                    <a:pt x="1103" y="203"/>
                  </a:cubicBezTo>
                  <a:cubicBezTo>
                    <a:pt x="1103" y="203"/>
                    <a:pt x="1103" y="202"/>
                    <a:pt x="1104" y="202"/>
                  </a:cubicBezTo>
                  <a:cubicBezTo>
                    <a:pt x="1105" y="202"/>
                    <a:pt x="1105" y="202"/>
                    <a:pt x="1105" y="202"/>
                  </a:cubicBezTo>
                  <a:cubicBezTo>
                    <a:pt x="1104" y="199"/>
                    <a:pt x="1102" y="197"/>
                    <a:pt x="1100" y="197"/>
                  </a:cubicBezTo>
                  <a:cubicBezTo>
                    <a:pt x="1101" y="196"/>
                    <a:pt x="1101" y="195"/>
                    <a:pt x="1101" y="194"/>
                  </a:cubicBezTo>
                  <a:cubicBezTo>
                    <a:pt x="1102" y="194"/>
                    <a:pt x="1102" y="194"/>
                    <a:pt x="1102" y="194"/>
                  </a:cubicBezTo>
                  <a:cubicBezTo>
                    <a:pt x="1102" y="189"/>
                    <a:pt x="1102" y="189"/>
                    <a:pt x="1102" y="189"/>
                  </a:cubicBezTo>
                  <a:cubicBezTo>
                    <a:pt x="1103" y="188"/>
                    <a:pt x="1105" y="187"/>
                    <a:pt x="1107" y="186"/>
                  </a:cubicBezTo>
                  <a:cubicBezTo>
                    <a:pt x="1107" y="186"/>
                    <a:pt x="1107" y="186"/>
                    <a:pt x="1107" y="186"/>
                  </a:cubicBezTo>
                  <a:cubicBezTo>
                    <a:pt x="1107" y="186"/>
                    <a:pt x="1107" y="186"/>
                    <a:pt x="1107" y="186"/>
                  </a:cubicBezTo>
                  <a:cubicBezTo>
                    <a:pt x="1108" y="186"/>
                    <a:pt x="1109" y="187"/>
                    <a:pt x="1110" y="187"/>
                  </a:cubicBezTo>
                  <a:cubicBezTo>
                    <a:pt x="1111" y="187"/>
                    <a:pt x="1111" y="187"/>
                    <a:pt x="1112" y="186"/>
                  </a:cubicBezTo>
                  <a:cubicBezTo>
                    <a:pt x="1112" y="183"/>
                    <a:pt x="1112" y="183"/>
                    <a:pt x="1112" y="183"/>
                  </a:cubicBezTo>
                  <a:cubicBezTo>
                    <a:pt x="1111" y="183"/>
                    <a:pt x="1109" y="183"/>
                    <a:pt x="1108" y="183"/>
                  </a:cubicBezTo>
                  <a:cubicBezTo>
                    <a:pt x="1108" y="181"/>
                    <a:pt x="1108" y="181"/>
                    <a:pt x="1108" y="181"/>
                  </a:cubicBezTo>
                  <a:cubicBezTo>
                    <a:pt x="1108" y="180"/>
                    <a:pt x="1106" y="179"/>
                    <a:pt x="1106" y="177"/>
                  </a:cubicBezTo>
                  <a:cubicBezTo>
                    <a:pt x="1107" y="177"/>
                    <a:pt x="1107" y="177"/>
                    <a:pt x="1107" y="177"/>
                  </a:cubicBezTo>
                  <a:cubicBezTo>
                    <a:pt x="1107" y="176"/>
                    <a:pt x="1107" y="174"/>
                    <a:pt x="1108" y="173"/>
                  </a:cubicBezTo>
                  <a:cubicBezTo>
                    <a:pt x="1108" y="173"/>
                    <a:pt x="1109" y="172"/>
                    <a:pt x="1110" y="172"/>
                  </a:cubicBezTo>
                  <a:cubicBezTo>
                    <a:pt x="1111" y="170"/>
                    <a:pt x="1111" y="169"/>
                    <a:pt x="1111" y="167"/>
                  </a:cubicBezTo>
                  <a:cubicBezTo>
                    <a:pt x="1109" y="167"/>
                    <a:pt x="1109" y="166"/>
                    <a:pt x="1107" y="166"/>
                  </a:cubicBezTo>
                  <a:cubicBezTo>
                    <a:pt x="1107" y="167"/>
                    <a:pt x="1107" y="167"/>
                    <a:pt x="1107" y="167"/>
                  </a:cubicBezTo>
                  <a:cubicBezTo>
                    <a:pt x="1106" y="167"/>
                    <a:pt x="1106" y="166"/>
                    <a:pt x="1105" y="166"/>
                  </a:cubicBezTo>
                  <a:cubicBezTo>
                    <a:pt x="1105" y="166"/>
                    <a:pt x="1105" y="165"/>
                    <a:pt x="1105" y="164"/>
                  </a:cubicBezTo>
                  <a:cubicBezTo>
                    <a:pt x="1104" y="164"/>
                    <a:pt x="1104" y="164"/>
                    <a:pt x="1104" y="164"/>
                  </a:cubicBezTo>
                  <a:cubicBezTo>
                    <a:pt x="1102" y="160"/>
                    <a:pt x="1107" y="157"/>
                    <a:pt x="1109" y="156"/>
                  </a:cubicBezTo>
                  <a:cubicBezTo>
                    <a:pt x="1109" y="155"/>
                    <a:pt x="1109" y="155"/>
                    <a:pt x="1109" y="155"/>
                  </a:cubicBezTo>
                  <a:cubicBezTo>
                    <a:pt x="1110" y="155"/>
                    <a:pt x="1110" y="155"/>
                    <a:pt x="1110" y="155"/>
                  </a:cubicBezTo>
                  <a:cubicBezTo>
                    <a:pt x="1110" y="153"/>
                    <a:pt x="1110" y="153"/>
                    <a:pt x="1110" y="153"/>
                  </a:cubicBezTo>
                  <a:cubicBezTo>
                    <a:pt x="1110" y="153"/>
                    <a:pt x="1110" y="153"/>
                    <a:pt x="1110" y="153"/>
                  </a:cubicBezTo>
                  <a:cubicBezTo>
                    <a:pt x="1110" y="153"/>
                    <a:pt x="1110" y="153"/>
                    <a:pt x="1110" y="153"/>
                  </a:cubicBezTo>
                  <a:cubicBezTo>
                    <a:pt x="1111" y="153"/>
                    <a:pt x="1111" y="153"/>
                    <a:pt x="1111" y="153"/>
                  </a:cubicBezTo>
                  <a:cubicBezTo>
                    <a:pt x="1112" y="152"/>
                    <a:pt x="1112" y="152"/>
                    <a:pt x="1112" y="151"/>
                  </a:cubicBezTo>
                  <a:cubicBezTo>
                    <a:pt x="1113" y="151"/>
                    <a:pt x="1113" y="151"/>
                    <a:pt x="1113" y="151"/>
                  </a:cubicBezTo>
                  <a:cubicBezTo>
                    <a:pt x="1113" y="150"/>
                    <a:pt x="1113" y="149"/>
                    <a:pt x="1113" y="148"/>
                  </a:cubicBezTo>
                  <a:cubicBezTo>
                    <a:pt x="1113" y="148"/>
                    <a:pt x="1114" y="148"/>
                    <a:pt x="1114" y="147"/>
                  </a:cubicBezTo>
                  <a:cubicBezTo>
                    <a:pt x="1115" y="146"/>
                    <a:pt x="1116" y="146"/>
                    <a:pt x="1116" y="144"/>
                  </a:cubicBezTo>
                  <a:cubicBezTo>
                    <a:pt x="1117" y="144"/>
                    <a:pt x="1117" y="144"/>
                    <a:pt x="1118" y="144"/>
                  </a:cubicBezTo>
                  <a:cubicBezTo>
                    <a:pt x="1118" y="145"/>
                    <a:pt x="1118" y="145"/>
                    <a:pt x="1118" y="145"/>
                  </a:cubicBezTo>
                  <a:cubicBezTo>
                    <a:pt x="1119" y="145"/>
                    <a:pt x="1120" y="145"/>
                    <a:pt x="1120" y="145"/>
                  </a:cubicBezTo>
                  <a:cubicBezTo>
                    <a:pt x="1121" y="145"/>
                    <a:pt x="1121" y="145"/>
                    <a:pt x="1122" y="145"/>
                  </a:cubicBezTo>
                  <a:cubicBezTo>
                    <a:pt x="1122" y="146"/>
                    <a:pt x="1122" y="146"/>
                    <a:pt x="1122" y="146"/>
                  </a:cubicBezTo>
                  <a:cubicBezTo>
                    <a:pt x="1124" y="146"/>
                    <a:pt x="1124" y="146"/>
                    <a:pt x="1124" y="146"/>
                  </a:cubicBezTo>
                  <a:cubicBezTo>
                    <a:pt x="1124" y="146"/>
                    <a:pt x="1124" y="146"/>
                    <a:pt x="1124" y="146"/>
                  </a:cubicBezTo>
                  <a:cubicBezTo>
                    <a:pt x="1124" y="146"/>
                    <a:pt x="1124" y="146"/>
                    <a:pt x="1124" y="146"/>
                  </a:cubicBezTo>
                  <a:cubicBezTo>
                    <a:pt x="1124" y="144"/>
                    <a:pt x="1124" y="144"/>
                    <a:pt x="1124" y="144"/>
                  </a:cubicBezTo>
                  <a:cubicBezTo>
                    <a:pt x="1127" y="143"/>
                    <a:pt x="1131" y="140"/>
                    <a:pt x="1132" y="138"/>
                  </a:cubicBezTo>
                  <a:cubicBezTo>
                    <a:pt x="1133" y="138"/>
                    <a:pt x="1133" y="138"/>
                    <a:pt x="1133" y="138"/>
                  </a:cubicBezTo>
                  <a:cubicBezTo>
                    <a:pt x="1133" y="139"/>
                    <a:pt x="1132" y="139"/>
                    <a:pt x="1132" y="139"/>
                  </a:cubicBezTo>
                  <a:cubicBezTo>
                    <a:pt x="1132" y="141"/>
                    <a:pt x="1132" y="141"/>
                    <a:pt x="1132" y="141"/>
                  </a:cubicBezTo>
                  <a:cubicBezTo>
                    <a:pt x="1131" y="143"/>
                    <a:pt x="1131" y="144"/>
                    <a:pt x="1132" y="147"/>
                  </a:cubicBezTo>
                  <a:cubicBezTo>
                    <a:pt x="1133" y="147"/>
                    <a:pt x="1133" y="147"/>
                    <a:pt x="1134" y="146"/>
                  </a:cubicBezTo>
                  <a:cubicBezTo>
                    <a:pt x="1135" y="146"/>
                    <a:pt x="1135" y="146"/>
                    <a:pt x="1135" y="146"/>
                  </a:cubicBezTo>
                  <a:cubicBezTo>
                    <a:pt x="1135" y="146"/>
                    <a:pt x="1135" y="146"/>
                    <a:pt x="1135" y="146"/>
                  </a:cubicBezTo>
                  <a:cubicBezTo>
                    <a:pt x="1135" y="145"/>
                    <a:pt x="1136" y="144"/>
                    <a:pt x="1136" y="144"/>
                  </a:cubicBezTo>
                  <a:cubicBezTo>
                    <a:pt x="1137" y="144"/>
                    <a:pt x="1137" y="144"/>
                    <a:pt x="1137" y="144"/>
                  </a:cubicBezTo>
                  <a:cubicBezTo>
                    <a:pt x="1137" y="143"/>
                    <a:pt x="1137" y="143"/>
                    <a:pt x="1137" y="143"/>
                  </a:cubicBezTo>
                  <a:cubicBezTo>
                    <a:pt x="1137" y="142"/>
                    <a:pt x="1138" y="142"/>
                    <a:pt x="1138" y="142"/>
                  </a:cubicBezTo>
                  <a:cubicBezTo>
                    <a:pt x="1138" y="141"/>
                    <a:pt x="1139" y="140"/>
                    <a:pt x="1139" y="139"/>
                  </a:cubicBezTo>
                  <a:cubicBezTo>
                    <a:pt x="1139" y="139"/>
                    <a:pt x="1140" y="139"/>
                    <a:pt x="1140" y="139"/>
                  </a:cubicBezTo>
                  <a:cubicBezTo>
                    <a:pt x="1140" y="139"/>
                    <a:pt x="1140" y="139"/>
                    <a:pt x="1140" y="139"/>
                  </a:cubicBezTo>
                  <a:cubicBezTo>
                    <a:pt x="1141" y="138"/>
                    <a:pt x="1141" y="138"/>
                    <a:pt x="1142" y="138"/>
                  </a:cubicBezTo>
                  <a:cubicBezTo>
                    <a:pt x="1142" y="138"/>
                    <a:pt x="1143" y="137"/>
                    <a:pt x="1143" y="137"/>
                  </a:cubicBezTo>
                  <a:cubicBezTo>
                    <a:pt x="1144" y="137"/>
                    <a:pt x="1145" y="137"/>
                    <a:pt x="1145" y="137"/>
                  </a:cubicBezTo>
                  <a:cubicBezTo>
                    <a:pt x="1146" y="137"/>
                    <a:pt x="1147" y="137"/>
                    <a:pt x="1148" y="137"/>
                  </a:cubicBezTo>
                  <a:cubicBezTo>
                    <a:pt x="1148" y="138"/>
                    <a:pt x="1148" y="138"/>
                    <a:pt x="1148" y="138"/>
                  </a:cubicBezTo>
                  <a:cubicBezTo>
                    <a:pt x="1149" y="138"/>
                    <a:pt x="1149" y="138"/>
                    <a:pt x="1149" y="138"/>
                  </a:cubicBezTo>
                  <a:cubicBezTo>
                    <a:pt x="1149" y="138"/>
                    <a:pt x="1149" y="138"/>
                    <a:pt x="1149" y="138"/>
                  </a:cubicBezTo>
                  <a:cubicBezTo>
                    <a:pt x="1150" y="138"/>
                    <a:pt x="1150" y="138"/>
                    <a:pt x="1150" y="138"/>
                  </a:cubicBezTo>
                  <a:cubicBezTo>
                    <a:pt x="1150" y="139"/>
                    <a:pt x="1151" y="139"/>
                    <a:pt x="1151" y="140"/>
                  </a:cubicBezTo>
                  <a:cubicBezTo>
                    <a:pt x="1153" y="140"/>
                    <a:pt x="1153" y="140"/>
                    <a:pt x="1153" y="140"/>
                  </a:cubicBezTo>
                  <a:cubicBezTo>
                    <a:pt x="1153" y="140"/>
                    <a:pt x="1153" y="140"/>
                    <a:pt x="1153" y="140"/>
                  </a:cubicBezTo>
                  <a:cubicBezTo>
                    <a:pt x="1154" y="140"/>
                    <a:pt x="1154" y="140"/>
                    <a:pt x="1154" y="140"/>
                  </a:cubicBezTo>
                  <a:cubicBezTo>
                    <a:pt x="1154" y="143"/>
                    <a:pt x="1154" y="143"/>
                    <a:pt x="1154" y="143"/>
                  </a:cubicBezTo>
                  <a:cubicBezTo>
                    <a:pt x="1155" y="143"/>
                    <a:pt x="1156" y="144"/>
                    <a:pt x="1157" y="145"/>
                  </a:cubicBezTo>
                  <a:cubicBezTo>
                    <a:pt x="1157" y="145"/>
                    <a:pt x="1157" y="145"/>
                    <a:pt x="1157" y="145"/>
                  </a:cubicBezTo>
                  <a:cubicBezTo>
                    <a:pt x="1158" y="145"/>
                    <a:pt x="1159" y="146"/>
                    <a:pt x="1160" y="146"/>
                  </a:cubicBezTo>
                  <a:cubicBezTo>
                    <a:pt x="1160" y="144"/>
                    <a:pt x="1161" y="142"/>
                    <a:pt x="1161" y="141"/>
                  </a:cubicBezTo>
                  <a:cubicBezTo>
                    <a:pt x="1162" y="141"/>
                    <a:pt x="1162" y="141"/>
                    <a:pt x="1162" y="141"/>
                  </a:cubicBezTo>
                  <a:cubicBezTo>
                    <a:pt x="1162" y="140"/>
                    <a:pt x="1163" y="139"/>
                    <a:pt x="1164" y="138"/>
                  </a:cubicBezTo>
                  <a:cubicBezTo>
                    <a:pt x="1166" y="138"/>
                    <a:pt x="1167" y="137"/>
                    <a:pt x="1168" y="136"/>
                  </a:cubicBezTo>
                  <a:cubicBezTo>
                    <a:pt x="1168" y="136"/>
                    <a:pt x="1168" y="136"/>
                    <a:pt x="1168" y="136"/>
                  </a:cubicBezTo>
                  <a:cubicBezTo>
                    <a:pt x="1168" y="135"/>
                    <a:pt x="1168" y="135"/>
                    <a:pt x="1167" y="134"/>
                  </a:cubicBezTo>
                  <a:cubicBezTo>
                    <a:pt x="1169" y="134"/>
                    <a:pt x="1169" y="134"/>
                    <a:pt x="1169" y="134"/>
                  </a:cubicBezTo>
                  <a:cubicBezTo>
                    <a:pt x="1169" y="133"/>
                    <a:pt x="1169" y="133"/>
                    <a:pt x="1169" y="133"/>
                  </a:cubicBezTo>
                  <a:cubicBezTo>
                    <a:pt x="1170" y="133"/>
                    <a:pt x="1170" y="133"/>
                    <a:pt x="1170" y="133"/>
                  </a:cubicBezTo>
                  <a:cubicBezTo>
                    <a:pt x="1173" y="133"/>
                    <a:pt x="1173" y="133"/>
                    <a:pt x="1174" y="132"/>
                  </a:cubicBezTo>
                  <a:cubicBezTo>
                    <a:pt x="1174" y="132"/>
                    <a:pt x="1174" y="132"/>
                    <a:pt x="1174" y="132"/>
                  </a:cubicBezTo>
                  <a:cubicBezTo>
                    <a:pt x="1174" y="131"/>
                    <a:pt x="1173" y="130"/>
                    <a:pt x="1173" y="130"/>
                  </a:cubicBezTo>
                  <a:cubicBezTo>
                    <a:pt x="1173" y="129"/>
                    <a:pt x="1173" y="129"/>
                    <a:pt x="1173" y="129"/>
                  </a:cubicBezTo>
                  <a:cubicBezTo>
                    <a:pt x="1175" y="129"/>
                    <a:pt x="1175" y="130"/>
                    <a:pt x="1177" y="131"/>
                  </a:cubicBezTo>
                  <a:cubicBezTo>
                    <a:pt x="1177" y="130"/>
                    <a:pt x="1178" y="129"/>
                    <a:pt x="1179" y="129"/>
                  </a:cubicBezTo>
                  <a:cubicBezTo>
                    <a:pt x="1179" y="128"/>
                    <a:pt x="1179" y="128"/>
                    <a:pt x="1178" y="127"/>
                  </a:cubicBezTo>
                  <a:cubicBezTo>
                    <a:pt x="1178" y="126"/>
                    <a:pt x="1178" y="126"/>
                    <a:pt x="1178" y="126"/>
                  </a:cubicBezTo>
                  <a:cubicBezTo>
                    <a:pt x="1179" y="127"/>
                    <a:pt x="1180" y="127"/>
                    <a:pt x="1180" y="128"/>
                  </a:cubicBezTo>
                  <a:cubicBezTo>
                    <a:pt x="1182" y="127"/>
                    <a:pt x="1182" y="127"/>
                    <a:pt x="1183" y="127"/>
                  </a:cubicBezTo>
                  <a:cubicBezTo>
                    <a:pt x="1183" y="126"/>
                    <a:pt x="1183" y="126"/>
                    <a:pt x="1183" y="126"/>
                  </a:cubicBezTo>
                  <a:cubicBezTo>
                    <a:pt x="1184" y="126"/>
                    <a:pt x="1184" y="126"/>
                    <a:pt x="1184" y="126"/>
                  </a:cubicBezTo>
                  <a:cubicBezTo>
                    <a:pt x="1184" y="125"/>
                    <a:pt x="1184" y="125"/>
                    <a:pt x="1184" y="125"/>
                  </a:cubicBezTo>
                  <a:cubicBezTo>
                    <a:pt x="1186" y="125"/>
                    <a:pt x="1186" y="125"/>
                    <a:pt x="1186" y="125"/>
                  </a:cubicBezTo>
                  <a:cubicBezTo>
                    <a:pt x="1186" y="125"/>
                    <a:pt x="1186" y="125"/>
                    <a:pt x="1186" y="125"/>
                  </a:cubicBezTo>
                  <a:cubicBezTo>
                    <a:pt x="1187" y="125"/>
                    <a:pt x="1187" y="125"/>
                    <a:pt x="1187" y="125"/>
                  </a:cubicBezTo>
                  <a:cubicBezTo>
                    <a:pt x="1187" y="124"/>
                    <a:pt x="1187" y="124"/>
                    <a:pt x="1187" y="124"/>
                  </a:cubicBezTo>
                  <a:cubicBezTo>
                    <a:pt x="1188" y="124"/>
                    <a:pt x="1189" y="124"/>
                    <a:pt x="1190" y="124"/>
                  </a:cubicBezTo>
                  <a:cubicBezTo>
                    <a:pt x="1190" y="123"/>
                    <a:pt x="1190" y="123"/>
                    <a:pt x="1190" y="123"/>
                  </a:cubicBezTo>
                  <a:cubicBezTo>
                    <a:pt x="1191" y="123"/>
                    <a:pt x="1191" y="123"/>
                    <a:pt x="1191" y="123"/>
                  </a:cubicBezTo>
                  <a:cubicBezTo>
                    <a:pt x="1192" y="122"/>
                    <a:pt x="1192" y="122"/>
                    <a:pt x="1192" y="122"/>
                  </a:cubicBezTo>
                  <a:cubicBezTo>
                    <a:pt x="1193" y="122"/>
                    <a:pt x="1193" y="122"/>
                    <a:pt x="1193" y="122"/>
                  </a:cubicBezTo>
                  <a:cubicBezTo>
                    <a:pt x="1193" y="122"/>
                    <a:pt x="1193" y="122"/>
                    <a:pt x="1193" y="122"/>
                  </a:cubicBezTo>
                  <a:cubicBezTo>
                    <a:pt x="1194" y="122"/>
                    <a:pt x="1194" y="122"/>
                    <a:pt x="1194" y="122"/>
                  </a:cubicBezTo>
                  <a:cubicBezTo>
                    <a:pt x="1194" y="121"/>
                    <a:pt x="1194" y="121"/>
                    <a:pt x="1194" y="121"/>
                  </a:cubicBezTo>
                  <a:cubicBezTo>
                    <a:pt x="1195" y="121"/>
                    <a:pt x="1195" y="121"/>
                    <a:pt x="1195" y="121"/>
                  </a:cubicBezTo>
                  <a:cubicBezTo>
                    <a:pt x="1196" y="120"/>
                    <a:pt x="1196" y="120"/>
                    <a:pt x="1196" y="120"/>
                  </a:cubicBezTo>
                  <a:cubicBezTo>
                    <a:pt x="1197" y="120"/>
                    <a:pt x="1197" y="120"/>
                    <a:pt x="1197" y="120"/>
                  </a:cubicBezTo>
                  <a:cubicBezTo>
                    <a:pt x="1197" y="120"/>
                    <a:pt x="1197" y="120"/>
                    <a:pt x="1197" y="120"/>
                  </a:cubicBezTo>
                  <a:cubicBezTo>
                    <a:pt x="1198" y="120"/>
                    <a:pt x="1199" y="120"/>
                    <a:pt x="1200" y="119"/>
                  </a:cubicBezTo>
                  <a:cubicBezTo>
                    <a:pt x="1200" y="119"/>
                    <a:pt x="1200" y="119"/>
                    <a:pt x="1200" y="119"/>
                  </a:cubicBezTo>
                  <a:cubicBezTo>
                    <a:pt x="1201" y="119"/>
                    <a:pt x="1201" y="119"/>
                    <a:pt x="1201" y="119"/>
                  </a:cubicBezTo>
                  <a:cubicBezTo>
                    <a:pt x="1201" y="119"/>
                    <a:pt x="1201" y="119"/>
                    <a:pt x="1201" y="119"/>
                  </a:cubicBezTo>
                  <a:cubicBezTo>
                    <a:pt x="1201" y="119"/>
                    <a:pt x="1201" y="119"/>
                    <a:pt x="1201" y="119"/>
                  </a:cubicBezTo>
                  <a:cubicBezTo>
                    <a:pt x="1202" y="119"/>
                    <a:pt x="1202" y="119"/>
                    <a:pt x="1202" y="119"/>
                  </a:cubicBezTo>
                  <a:cubicBezTo>
                    <a:pt x="1204" y="119"/>
                    <a:pt x="1206" y="119"/>
                    <a:pt x="1208" y="119"/>
                  </a:cubicBezTo>
                  <a:cubicBezTo>
                    <a:pt x="1208" y="119"/>
                    <a:pt x="1208" y="119"/>
                    <a:pt x="1208" y="119"/>
                  </a:cubicBezTo>
                  <a:cubicBezTo>
                    <a:pt x="1209" y="119"/>
                    <a:pt x="1209" y="119"/>
                    <a:pt x="1209" y="119"/>
                  </a:cubicBezTo>
                  <a:cubicBezTo>
                    <a:pt x="1210" y="120"/>
                    <a:pt x="1210" y="120"/>
                    <a:pt x="1210" y="120"/>
                  </a:cubicBezTo>
                  <a:cubicBezTo>
                    <a:pt x="1211" y="120"/>
                    <a:pt x="1211" y="120"/>
                    <a:pt x="1211" y="120"/>
                  </a:cubicBezTo>
                  <a:cubicBezTo>
                    <a:pt x="1211" y="120"/>
                    <a:pt x="1211" y="120"/>
                    <a:pt x="1211" y="120"/>
                  </a:cubicBezTo>
                  <a:cubicBezTo>
                    <a:pt x="1214" y="120"/>
                    <a:pt x="1214" y="120"/>
                    <a:pt x="1214" y="120"/>
                  </a:cubicBezTo>
                  <a:cubicBezTo>
                    <a:pt x="1215" y="121"/>
                    <a:pt x="1215" y="121"/>
                    <a:pt x="1215" y="121"/>
                  </a:cubicBezTo>
                  <a:cubicBezTo>
                    <a:pt x="1215" y="120"/>
                    <a:pt x="1217" y="119"/>
                    <a:pt x="1218" y="118"/>
                  </a:cubicBezTo>
                  <a:cubicBezTo>
                    <a:pt x="1218" y="118"/>
                    <a:pt x="1218" y="118"/>
                    <a:pt x="1218" y="118"/>
                  </a:cubicBezTo>
                  <a:cubicBezTo>
                    <a:pt x="1218" y="118"/>
                    <a:pt x="1218" y="118"/>
                    <a:pt x="1218" y="118"/>
                  </a:cubicBezTo>
                  <a:cubicBezTo>
                    <a:pt x="1217" y="117"/>
                    <a:pt x="1217" y="117"/>
                    <a:pt x="1217" y="117"/>
                  </a:cubicBezTo>
                  <a:cubicBezTo>
                    <a:pt x="1217" y="116"/>
                    <a:pt x="1217" y="115"/>
                    <a:pt x="1218" y="114"/>
                  </a:cubicBezTo>
                  <a:cubicBezTo>
                    <a:pt x="1217" y="114"/>
                    <a:pt x="1216" y="114"/>
                    <a:pt x="1215" y="114"/>
                  </a:cubicBezTo>
                  <a:cubicBezTo>
                    <a:pt x="1215" y="113"/>
                    <a:pt x="1215" y="113"/>
                    <a:pt x="1215" y="113"/>
                  </a:cubicBezTo>
                  <a:cubicBezTo>
                    <a:pt x="1214" y="113"/>
                    <a:pt x="1214" y="113"/>
                    <a:pt x="1214" y="113"/>
                  </a:cubicBezTo>
                  <a:cubicBezTo>
                    <a:pt x="1214" y="112"/>
                    <a:pt x="1215" y="112"/>
                    <a:pt x="1215" y="111"/>
                  </a:cubicBezTo>
                  <a:cubicBezTo>
                    <a:pt x="1214" y="111"/>
                    <a:pt x="1214" y="111"/>
                    <a:pt x="1214" y="111"/>
                  </a:cubicBezTo>
                  <a:cubicBezTo>
                    <a:pt x="1214" y="110"/>
                    <a:pt x="1214" y="110"/>
                    <a:pt x="1214" y="110"/>
                  </a:cubicBezTo>
                  <a:cubicBezTo>
                    <a:pt x="1214" y="110"/>
                    <a:pt x="1214" y="110"/>
                    <a:pt x="1214" y="110"/>
                  </a:cubicBezTo>
                  <a:cubicBezTo>
                    <a:pt x="1213" y="109"/>
                    <a:pt x="1213" y="108"/>
                    <a:pt x="1213" y="107"/>
                  </a:cubicBezTo>
                  <a:cubicBezTo>
                    <a:pt x="1212" y="107"/>
                    <a:pt x="1212" y="107"/>
                    <a:pt x="1212" y="107"/>
                  </a:cubicBezTo>
                  <a:cubicBezTo>
                    <a:pt x="1212" y="106"/>
                    <a:pt x="1212" y="106"/>
                    <a:pt x="1212" y="106"/>
                  </a:cubicBezTo>
                  <a:cubicBezTo>
                    <a:pt x="1212" y="105"/>
                    <a:pt x="1211" y="105"/>
                    <a:pt x="1211" y="105"/>
                  </a:cubicBezTo>
                  <a:cubicBezTo>
                    <a:pt x="1210" y="103"/>
                    <a:pt x="1210" y="102"/>
                    <a:pt x="1210" y="101"/>
                  </a:cubicBezTo>
                  <a:cubicBezTo>
                    <a:pt x="1208" y="101"/>
                    <a:pt x="1208" y="102"/>
                    <a:pt x="1207" y="103"/>
                  </a:cubicBezTo>
                  <a:cubicBezTo>
                    <a:pt x="1205" y="103"/>
                    <a:pt x="1205" y="103"/>
                    <a:pt x="1205" y="103"/>
                  </a:cubicBezTo>
                  <a:cubicBezTo>
                    <a:pt x="1205" y="102"/>
                    <a:pt x="1205" y="102"/>
                    <a:pt x="1205" y="102"/>
                  </a:cubicBezTo>
                  <a:cubicBezTo>
                    <a:pt x="1204" y="102"/>
                    <a:pt x="1204" y="102"/>
                    <a:pt x="1204" y="102"/>
                  </a:cubicBezTo>
                  <a:cubicBezTo>
                    <a:pt x="1204" y="101"/>
                    <a:pt x="1205" y="101"/>
                    <a:pt x="1205" y="101"/>
                  </a:cubicBezTo>
                  <a:cubicBezTo>
                    <a:pt x="1205" y="100"/>
                    <a:pt x="1205" y="100"/>
                    <a:pt x="1205" y="100"/>
                  </a:cubicBezTo>
                  <a:cubicBezTo>
                    <a:pt x="1206" y="100"/>
                    <a:pt x="1206" y="99"/>
                    <a:pt x="1207" y="99"/>
                  </a:cubicBezTo>
                  <a:cubicBezTo>
                    <a:pt x="1207" y="98"/>
                    <a:pt x="1207" y="98"/>
                    <a:pt x="1207" y="98"/>
                  </a:cubicBezTo>
                  <a:cubicBezTo>
                    <a:pt x="1206" y="98"/>
                    <a:pt x="1206" y="98"/>
                    <a:pt x="1206" y="98"/>
                  </a:cubicBezTo>
                  <a:cubicBezTo>
                    <a:pt x="1206" y="97"/>
                    <a:pt x="1206" y="97"/>
                    <a:pt x="1206" y="97"/>
                  </a:cubicBezTo>
                  <a:cubicBezTo>
                    <a:pt x="1206" y="97"/>
                    <a:pt x="1205" y="98"/>
                    <a:pt x="1205" y="98"/>
                  </a:cubicBezTo>
                  <a:cubicBezTo>
                    <a:pt x="1205" y="99"/>
                    <a:pt x="1205" y="99"/>
                    <a:pt x="1205" y="99"/>
                  </a:cubicBezTo>
                  <a:cubicBezTo>
                    <a:pt x="1203" y="99"/>
                    <a:pt x="1203" y="99"/>
                    <a:pt x="1203" y="99"/>
                  </a:cubicBezTo>
                  <a:cubicBezTo>
                    <a:pt x="1203" y="98"/>
                    <a:pt x="1203" y="98"/>
                    <a:pt x="1203" y="98"/>
                  </a:cubicBezTo>
                  <a:cubicBezTo>
                    <a:pt x="1202" y="98"/>
                    <a:pt x="1201" y="97"/>
                    <a:pt x="1200" y="97"/>
                  </a:cubicBezTo>
                  <a:cubicBezTo>
                    <a:pt x="1199" y="97"/>
                    <a:pt x="1199" y="97"/>
                    <a:pt x="1198" y="97"/>
                  </a:cubicBezTo>
                  <a:cubicBezTo>
                    <a:pt x="1197" y="97"/>
                    <a:pt x="1197" y="97"/>
                    <a:pt x="1197" y="97"/>
                  </a:cubicBezTo>
                  <a:cubicBezTo>
                    <a:pt x="1197" y="97"/>
                    <a:pt x="1197" y="97"/>
                    <a:pt x="1197" y="97"/>
                  </a:cubicBezTo>
                  <a:cubicBezTo>
                    <a:pt x="1197" y="97"/>
                    <a:pt x="1198" y="97"/>
                    <a:pt x="1198" y="96"/>
                  </a:cubicBezTo>
                  <a:cubicBezTo>
                    <a:pt x="1198" y="96"/>
                    <a:pt x="1198" y="96"/>
                    <a:pt x="1198" y="96"/>
                  </a:cubicBezTo>
                  <a:cubicBezTo>
                    <a:pt x="1200" y="96"/>
                    <a:pt x="1202" y="96"/>
                    <a:pt x="1204" y="96"/>
                  </a:cubicBezTo>
                  <a:cubicBezTo>
                    <a:pt x="1204" y="95"/>
                    <a:pt x="1204" y="95"/>
                    <a:pt x="1204" y="95"/>
                  </a:cubicBezTo>
                  <a:cubicBezTo>
                    <a:pt x="1205" y="95"/>
                    <a:pt x="1205" y="95"/>
                    <a:pt x="1205" y="95"/>
                  </a:cubicBezTo>
                  <a:cubicBezTo>
                    <a:pt x="1205" y="96"/>
                    <a:pt x="1207" y="96"/>
                    <a:pt x="1207" y="96"/>
                  </a:cubicBezTo>
                  <a:cubicBezTo>
                    <a:pt x="1207" y="97"/>
                    <a:pt x="1207" y="97"/>
                    <a:pt x="1207" y="97"/>
                  </a:cubicBezTo>
                  <a:cubicBezTo>
                    <a:pt x="1209" y="97"/>
                    <a:pt x="1209" y="97"/>
                    <a:pt x="1209" y="97"/>
                  </a:cubicBezTo>
                  <a:cubicBezTo>
                    <a:pt x="1209" y="97"/>
                    <a:pt x="1209" y="97"/>
                    <a:pt x="1209" y="97"/>
                  </a:cubicBezTo>
                  <a:cubicBezTo>
                    <a:pt x="1211" y="98"/>
                    <a:pt x="1213" y="98"/>
                    <a:pt x="1216" y="98"/>
                  </a:cubicBezTo>
                  <a:cubicBezTo>
                    <a:pt x="1216" y="98"/>
                    <a:pt x="1216" y="98"/>
                    <a:pt x="1216" y="98"/>
                  </a:cubicBezTo>
                  <a:cubicBezTo>
                    <a:pt x="1217" y="98"/>
                    <a:pt x="1217" y="98"/>
                    <a:pt x="1217" y="98"/>
                  </a:cubicBezTo>
                  <a:cubicBezTo>
                    <a:pt x="1217" y="97"/>
                    <a:pt x="1217" y="97"/>
                    <a:pt x="1217" y="97"/>
                  </a:cubicBezTo>
                  <a:cubicBezTo>
                    <a:pt x="1217" y="97"/>
                    <a:pt x="1218" y="97"/>
                    <a:pt x="1218" y="97"/>
                  </a:cubicBezTo>
                  <a:cubicBezTo>
                    <a:pt x="1218" y="97"/>
                    <a:pt x="1219" y="98"/>
                    <a:pt x="1219" y="98"/>
                  </a:cubicBezTo>
                  <a:cubicBezTo>
                    <a:pt x="1219" y="97"/>
                    <a:pt x="1219" y="97"/>
                    <a:pt x="1219" y="97"/>
                  </a:cubicBezTo>
                  <a:cubicBezTo>
                    <a:pt x="1220" y="97"/>
                    <a:pt x="1220" y="97"/>
                    <a:pt x="1220" y="97"/>
                  </a:cubicBezTo>
                  <a:cubicBezTo>
                    <a:pt x="1221" y="96"/>
                    <a:pt x="1221" y="96"/>
                    <a:pt x="1221" y="96"/>
                  </a:cubicBezTo>
                  <a:cubicBezTo>
                    <a:pt x="1222" y="96"/>
                    <a:pt x="1222" y="96"/>
                    <a:pt x="1222" y="96"/>
                  </a:cubicBezTo>
                  <a:cubicBezTo>
                    <a:pt x="1222" y="96"/>
                    <a:pt x="1222" y="96"/>
                    <a:pt x="1222" y="96"/>
                  </a:cubicBezTo>
                  <a:cubicBezTo>
                    <a:pt x="1223" y="96"/>
                    <a:pt x="1223" y="96"/>
                    <a:pt x="1223" y="96"/>
                  </a:cubicBezTo>
                  <a:cubicBezTo>
                    <a:pt x="1223" y="95"/>
                    <a:pt x="1223" y="95"/>
                    <a:pt x="1223" y="95"/>
                  </a:cubicBezTo>
                  <a:cubicBezTo>
                    <a:pt x="1223" y="95"/>
                    <a:pt x="1224" y="95"/>
                    <a:pt x="1224" y="95"/>
                  </a:cubicBezTo>
                  <a:cubicBezTo>
                    <a:pt x="1225" y="93"/>
                    <a:pt x="1225" y="91"/>
                    <a:pt x="1227" y="90"/>
                  </a:cubicBezTo>
                  <a:cubicBezTo>
                    <a:pt x="1227" y="88"/>
                    <a:pt x="1227" y="88"/>
                    <a:pt x="1226" y="88"/>
                  </a:cubicBezTo>
                  <a:cubicBezTo>
                    <a:pt x="1225" y="88"/>
                    <a:pt x="1225" y="88"/>
                    <a:pt x="1225" y="88"/>
                  </a:cubicBezTo>
                  <a:cubicBezTo>
                    <a:pt x="1224" y="87"/>
                    <a:pt x="1224" y="87"/>
                    <a:pt x="1224" y="86"/>
                  </a:cubicBezTo>
                  <a:cubicBezTo>
                    <a:pt x="1223" y="86"/>
                    <a:pt x="1224" y="86"/>
                    <a:pt x="1223" y="85"/>
                  </a:cubicBezTo>
                  <a:cubicBezTo>
                    <a:pt x="1224" y="85"/>
                    <a:pt x="1223" y="85"/>
                    <a:pt x="1224" y="84"/>
                  </a:cubicBezTo>
                  <a:cubicBezTo>
                    <a:pt x="1225" y="84"/>
                    <a:pt x="1225" y="84"/>
                    <a:pt x="1225" y="84"/>
                  </a:cubicBezTo>
                  <a:cubicBezTo>
                    <a:pt x="1225" y="83"/>
                    <a:pt x="1225" y="82"/>
                    <a:pt x="1224" y="81"/>
                  </a:cubicBezTo>
                  <a:cubicBezTo>
                    <a:pt x="1225" y="81"/>
                    <a:pt x="1226" y="80"/>
                    <a:pt x="1226" y="80"/>
                  </a:cubicBezTo>
                  <a:cubicBezTo>
                    <a:pt x="1226" y="79"/>
                    <a:pt x="1226" y="79"/>
                    <a:pt x="1226" y="79"/>
                  </a:cubicBezTo>
                  <a:cubicBezTo>
                    <a:pt x="1227" y="80"/>
                    <a:pt x="1228" y="80"/>
                    <a:pt x="1229" y="80"/>
                  </a:cubicBezTo>
                  <a:cubicBezTo>
                    <a:pt x="1229" y="79"/>
                    <a:pt x="1229" y="79"/>
                    <a:pt x="1229" y="79"/>
                  </a:cubicBezTo>
                  <a:cubicBezTo>
                    <a:pt x="1229" y="79"/>
                    <a:pt x="1229" y="79"/>
                    <a:pt x="1229" y="79"/>
                  </a:cubicBezTo>
                  <a:cubicBezTo>
                    <a:pt x="1229" y="81"/>
                    <a:pt x="1228" y="80"/>
                    <a:pt x="1228" y="83"/>
                  </a:cubicBezTo>
                  <a:cubicBezTo>
                    <a:pt x="1229" y="83"/>
                    <a:pt x="1229" y="83"/>
                    <a:pt x="1229" y="83"/>
                  </a:cubicBezTo>
                  <a:cubicBezTo>
                    <a:pt x="1229" y="84"/>
                    <a:pt x="1229" y="85"/>
                    <a:pt x="1229" y="86"/>
                  </a:cubicBezTo>
                  <a:cubicBezTo>
                    <a:pt x="1228" y="86"/>
                    <a:pt x="1228" y="86"/>
                    <a:pt x="1228" y="86"/>
                  </a:cubicBezTo>
                  <a:cubicBezTo>
                    <a:pt x="1228" y="89"/>
                    <a:pt x="1228" y="89"/>
                    <a:pt x="1228" y="89"/>
                  </a:cubicBezTo>
                  <a:cubicBezTo>
                    <a:pt x="1230" y="89"/>
                    <a:pt x="1231" y="89"/>
                    <a:pt x="1232" y="91"/>
                  </a:cubicBezTo>
                  <a:cubicBezTo>
                    <a:pt x="1235" y="91"/>
                    <a:pt x="1236" y="90"/>
                    <a:pt x="1239" y="89"/>
                  </a:cubicBezTo>
                  <a:cubicBezTo>
                    <a:pt x="1239" y="88"/>
                    <a:pt x="1239" y="88"/>
                    <a:pt x="1240" y="87"/>
                  </a:cubicBezTo>
                  <a:cubicBezTo>
                    <a:pt x="1241" y="87"/>
                    <a:pt x="1241" y="87"/>
                    <a:pt x="1241" y="87"/>
                  </a:cubicBezTo>
                  <a:cubicBezTo>
                    <a:pt x="1241" y="88"/>
                    <a:pt x="1241" y="88"/>
                    <a:pt x="1241" y="88"/>
                  </a:cubicBezTo>
                  <a:cubicBezTo>
                    <a:pt x="1246" y="88"/>
                    <a:pt x="1246" y="88"/>
                    <a:pt x="1246" y="88"/>
                  </a:cubicBezTo>
                  <a:cubicBezTo>
                    <a:pt x="1247" y="90"/>
                    <a:pt x="1248" y="91"/>
                    <a:pt x="1249" y="93"/>
                  </a:cubicBezTo>
                  <a:cubicBezTo>
                    <a:pt x="1249" y="93"/>
                    <a:pt x="1249" y="93"/>
                    <a:pt x="1249" y="93"/>
                  </a:cubicBezTo>
                  <a:cubicBezTo>
                    <a:pt x="1250" y="94"/>
                    <a:pt x="1248" y="95"/>
                    <a:pt x="1248" y="96"/>
                  </a:cubicBezTo>
                  <a:cubicBezTo>
                    <a:pt x="1250" y="96"/>
                    <a:pt x="1251" y="98"/>
                    <a:pt x="1252" y="99"/>
                  </a:cubicBezTo>
                  <a:cubicBezTo>
                    <a:pt x="1254" y="99"/>
                    <a:pt x="1254" y="99"/>
                    <a:pt x="1255" y="98"/>
                  </a:cubicBezTo>
                  <a:cubicBezTo>
                    <a:pt x="1257" y="98"/>
                    <a:pt x="1257" y="98"/>
                    <a:pt x="1258" y="99"/>
                  </a:cubicBezTo>
                  <a:cubicBezTo>
                    <a:pt x="1258" y="99"/>
                    <a:pt x="1258" y="99"/>
                    <a:pt x="1258" y="99"/>
                  </a:cubicBezTo>
                  <a:cubicBezTo>
                    <a:pt x="1259" y="99"/>
                    <a:pt x="1259" y="99"/>
                    <a:pt x="1259" y="99"/>
                  </a:cubicBezTo>
                  <a:cubicBezTo>
                    <a:pt x="1260" y="100"/>
                    <a:pt x="1260" y="100"/>
                    <a:pt x="1260" y="100"/>
                  </a:cubicBezTo>
                  <a:cubicBezTo>
                    <a:pt x="1262" y="102"/>
                    <a:pt x="1261" y="101"/>
                    <a:pt x="1263" y="103"/>
                  </a:cubicBezTo>
                  <a:cubicBezTo>
                    <a:pt x="1266" y="103"/>
                    <a:pt x="1265" y="101"/>
                    <a:pt x="1268" y="101"/>
                  </a:cubicBezTo>
                  <a:cubicBezTo>
                    <a:pt x="1268" y="103"/>
                    <a:pt x="1268" y="103"/>
                    <a:pt x="1270" y="104"/>
                  </a:cubicBezTo>
                  <a:cubicBezTo>
                    <a:pt x="1270" y="104"/>
                    <a:pt x="1270" y="103"/>
                    <a:pt x="1271" y="103"/>
                  </a:cubicBezTo>
                  <a:cubicBezTo>
                    <a:pt x="1272" y="103"/>
                    <a:pt x="1273" y="103"/>
                    <a:pt x="1274" y="103"/>
                  </a:cubicBezTo>
                  <a:cubicBezTo>
                    <a:pt x="1274" y="101"/>
                    <a:pt x="1273" y="101"/>
                    <a:pt x="1272" y="100"/>
                  </a:cubicBezTo>
                  <a:cubicBezTo>
                    <a:pt x="1271" y="100"/>
                    <a:pt x="1271" y="100"/>
                    <a:pt x="1271" y="100"/>
                  </a:cubicBezTo>
                  <a:cubicBezTo>
                    <a:pt x="1271" y="99"/>
                    <a:pt x="1271" y="98"/>
                    <a:pt x="1272" y="98"/>
                  </a:cubicBezTo>
                  <a:cubicBezTo>
                    <a:pt x="1271" y="98"/>
                    <a:pt x="1271" y="98"/>
                    <a:pt x="1271" y="97"/>
                  </a:cubicBezTo>
                  <a:cubicBezTo>
                    <a:pt x="1270" y="97"/>
                    <a:pt x="1270" y="97"/>
                    <a:pt x="1270" y="97"/>
                  </a:cubicBezTo>
                  <a:cubicBezTo>
                    <a:pt x="1270" y="97"/>
                    <a:pt x="1270" y="97"/>
                    <a:pt x="1270" y="97"/>
                  </a:cubicBezTo>
                  <a:cubicBezTo>
                    <a:pt x="1272" y="97"/>
                    <a:pt x="1273" y="96"/>
                    <a:pt x="1275" y="96"/>
                  </a:cubicBezTo>
                  <a:cubicBezTo>
                    <a:pt x="1275" y="93"/>
                    <a:pt x="1275" y="93"/>
                    <a:pt x="1275" y="93"/>
                  </a:cubicBezTo>
                  <a:cubicBezTo>
                    <a:pt x="1274" y="93"/>
                    <a:pt x="1274" y="93"/>
                    <a:pt x="1274" y="93"/>
                  </a:cubicBezTo>
                  <a:cubicBezTo>
                    <a:pt x="1274" y="93"/>
                    <a:pt x="1274" y="93"/>
                    <a:pt x="1274" y="93"/>
                  </a:cubicBezTo>
                  <a:cubicBezTo>
                    <a:pt x="1273" y="93"/>
                    <a:pt x="1273" y="93"/>
                    <a:pt x="1272" y="93"/>
                  </a:cubicBezTo>
                  <a:cubicBezTo>
                    <a:pt x="1272" y="93"/>
                    <a:pt x="1272" y="93"/>
                    <a:pt x="1272" y="93"/>
                  </a:cubicBezTo>
                  <a:cubicBezTo>
                    <a:pt x="1271" y="93"/>
                    <a:pt x="1271" y="93"/>
                    <a:pt x="1271" y="93"/>
                  </a:cubicBezTo>
                  <a:cubicBezTo>
                    <a:pt x="1271" y="91"/>
                    <a:pt x="1271" y="91"/>
                    <a:pt x="1272" y="91"/>
                  </a:cubicBezTo>
                  <a:cubicBezTo>
                    <a:pt x="1275" y="91"/>
                    <a:pt x="1275" y="91"/>
                    <a:pt x="1275" y="91"/>
                  </a:cubicBezTo>
                  <a:cubicBezTo>
                    <a:pt x="1275" y="91"/>
                    <a:pt x="1275" y="91"/>
                    <a:pt x="1275" y="91"/>
                  </a:cubicBezTo>
                  <a:cubicBezTo>
                    <a:pt x="1277" y="91"/>
                    <a:pt x="1277" y="91"/>
                    <a:pt x="1277" y="91"/>
                  </a:cubicBezTo>
                  <a:cubicBezTo>
                    <a:pt x="1277" y="91"/>
                    <a:pt x="1277" y="91"/>
                    <a:pt x="1277" y="91"/>
                  </a:cubicBezTo>
                  <a:cubicBezTo>
                    <a:pt x="1278" y="91"/>
                    <a:pt x="1279" y="91"/>
                    <a:pt x="1280" y="91"/>
                  </a:cubicBezTo>
                  <a:cubicBezTo>
                    <a:pt x="1280" y="92"/>
                    <a:pt x="1280" y="92"/>
                    <a:pt x="1280" y="92"/>
                  </a:cubicBezTo>
                  <a:cubicBezTo>
                    <a:pt x="1280" y="92"/>
                    <a:pt x="1280" y="92"/>
                    <a:pt x="1280" y="92"/>
                  </a:cubicBezTo>
                  <a:cubicBezTo>
                    <a:pt x="1280" y="92"/>
                    <a:pt x="1280" y="92"/>
                    <a:pt x="1280" y="92"/>
                  </a:cubicBezTo>
                  <a:cubicBezTo>
                    <a:pt x="1281" y="92"/>
                    <a:pt x="1282" y="92"/>
                    <a:pt x="1282" y="92"/>
                  </a:cubicBezTo>
                  <a:cubicBezTo>
                    <a:pt x="1282" y="92"/>
                    <a:pt x="1282" y="92"/>
                    <a:pt x="1282" y="92"/>
                  </a:cubicBezTo>
                  <a:cubicBezTo>
                    <a:pt x="1283" y="92"/>
                    <a:pt x="1283" y="92"/>
                    <a:pt x="1283" y="92"/>
                  </a:cubicBezTo>
                  <a:cubicBezTo>
                    <a:pt x="1283" y="89"/>
                    <a:pt x="1283" y="89"/>
                    <a:pt x="1283" y="89"/>
                  </a:cubicBezTo>
                  <a:cubicBezTo>
                    <a:pt x="1285" y="89"/>
                    <a:pt x="1285" y="89"/>
                    <a:pt x="1285" y="89"/>
                  </a:cubicBezTo>
                  <a:cubicBezTo>
                    <a:pt x="1285" y="89"/>
                    <a:pt x="1285" y="89"/>
                    <a:pt x="1285" y="89"/>
                  </a:cubicBezTo>
                  <a:cubicBezTo>
                    <a:pt x="1285" y="89"/>
                    <a:pt x="1285" y="89"/>
                    <a:pt x="1285" y="89"/>
                  </a:cubicBezTo>
                  <a:cubicBezTo>
                    <a:pt x="1285" y="88"/>
                    <a:pt x="1285" y="87"/>
                    <a:pt x="1285" y="86"/>
                  </a:cubicBezTo>
                  <a:cubicBezTo>
                    <a:pt x="1287" y="86"/>
                    <a:pt x="1287" y="86"/>
                    <a:pt x="1287" y="86"/>
                  </a:cubicBezTo>
                  <a:cubicBezTo>
                    <a:pt x="1287" y="86"/>
                    <a:pt x="1287" y="85"/>
                    <a:pt x="1287" y="85"/>
                  </a:cubicBezTo>
                  <a:cubicBezTo>
                    <a:pt x="1286" y="85"/>
                    <a:pt x="1285" y="85"/>
                    <a:pt x="1284" y="84"/>
                  </a:cubicBezTo>
                  <a:cubicBezTo>
                    <a:pt x="1284" y="83"/>
                    <a:pt x="1284" y="83"/>
                    <a:pt x="1284" y="83"/>
                  </a:cubicBezTo>
                  <a:cubicBezTo>
                    <a:pt x="1284" y="83"/>
                    <a:pt x="1283" y="83"/>
                    <a:pt x="1282" y="83"/>
                  </a:cubicBezTo>
                  <a:cubicBezTo>
                    <a:pt x="1282" y="82"/>
                    <a:pt x="1282" y="82"/>
                    <a:pt x="1282" y="82"/>
                  </a:cubicBezTo>
                  <a:cubicBezTo>
                    <a:pt x="1281" y="82"/>
                    <a:pt x="1280" y="82"/>
                    <a:pt x="1280" y="81"/>
                  </a:cubicBezTo>
                  <a:cubicBezTo>
                    <a:pt x="1280" y="81"/>
                    <a:pt x="1280" y="81"/>
                    <a:pt x="1280" y="81"/>
                  </a:cubicBezTo>
                  <a:cubicBezTo>
                    <a:pt x="1279" y="80"/>
                    <a:pt x="1279" y="80"/>
                    <a:pt x="1278" y="80"/>
                  </a:cubicBezTo>
                  <a:cubicBezTo>
                    <a:pt x="1277" y="78"/>
                    <a:pt x="1276" y="79"/>
                    <a:pt x="1275" y="77"/>
                  </a:cubicBezTo>
                  <a:cubicBezTo>
                    <a:pt x="1274" y="76"/>
                    <a:pt x="1274" y="75"/>
                    <a:pt x="1274" y="75"/>
                  </a:cubicBezTo>
                  <a:cubicBezTo>
                    <a:pt x="1273" y="75"/>
                    <a:pt x="1273" y="75"/>
                    <a:pt x="1273" y="75"/>
                  </a:cubicBezTo>
                  <a:cubicBezTo>
                    <a:pt x="1273" y="74"/>
                    <a:pt x="1273" y="74"/>
                    <a:pt x="1273" y="74"/>
                  </a:cubicBezTo>
                  <a:cubicBezTo>
                    <a:pt x="1272" y="74"/>
                    <a:pt x="1272" y="74"/>
                    <a:pt x="1272" y="74"/>
                  </a:cubicBezTo>
                  <a:cubicBezTo>
                    <a:pt x="1272" y="74"/>
                    <a:pt x="1272" y="74"/>
                    <a:pt x="1272" y="74"/>
                  </a:cubicBezTo>
                  <a:cubicBezTo>
                    <a:pt x="1271" y="74"/>
                    <a:pt x="1270" y="73"/>
                    <a:pt x="1269" y="73"/>
                  </a:cubicBezTo>
                  <a:cubicBezTo>
                    <a:pt x="1269" y="73"/>
                    <a:pt x="1269" y="73"/>
                    <a:pt x="1269" y="73"/>
                  </a:cubicBezTo>
                  <a:cubicBezTo>
                    <a:pt x="1265" y="73"/>
                    <a:pt x="1262" y="73"/>
                    <a:pt x="1258" y="74"/>
                  </a:cubicBezTo>
                  <a:cubicBezTo>
                    <a:pt x="1258" y="76"/>
                    <a:pt x="1259" y="77"/>
                    <a:pt x="1259" y="79"/>
                  </a:cubicBezTo>
                  <a:cubicBezTo>
                    <a:pt x="1258" y="79"/>
                    <a:pt x="1257" y="78"/>
                    <a:pt x="1256" y="78"/>
                  </a:cubicBezTo>
                  <a:cubicBezTo>
                    <a:pt x="1256" y="77"/>
                    <a:pt x="1256" y="77"/>
                    <a:pt x="1256" y="76"/>
                  </a:cubicBezTo>
                  <a:cubicBezTo>
                    <a:pt x="1256" y="75"/>
                    <a:pt x="1256" y="74"/>
                    <a:pt x="1256" y="73"/>
                  </a:cubicBezTo>
                  <a:cubicBezTo>
                    <a:pt x="1256" y="73"/>
                    <a:pt x="1256" y="73"/>
                    <a:pt x="1256" y="73"/>
                  </a:cubicBezTo>
                  <a:cubicBezTo>
                    <a:pt x="1256" y="70"/>
                    <a:pt x="1255" y="71"/>
                    <a:pt x="1254" y="69"/>
                  </a:cubicBezTo>
                  <a:cubicBezTo>
                    <a:pt x="1253" y="69"/>
                    <a:pt x="1253" y="69"/>
                    <a:pt x="1253" y="69"/>
                  </a:cubicBezTo>
                  <a:cubicBezTo>
                    <a:pt x="1253" y="67"/>
                    <a:pt x="1253" y="67"/>
                    <a:pt x="1253" y="67"/>
                  </a:cubicBezTo>
                  <a:cubicBezTo>
                    <a:pt x="1253" y="67"/>
                    <a:pt x="1253" y="67"/>
                    <a:pt x="1253" y="67"/>
                  </a:cubicBezTo>
                  <a:cubicBezTo>
                    <a:pt x="1252" y="67"/>
                    <a:pt x="1250" y="67"/>
                    <a:pt x="1249" y="66"/>
                  </a:cubicBezTo>
                  <a:cubicBezTo>
                    <a:pt x="1248" y="66"/>
                    <a:pt x="1248" y="65"/>
                    <a:pt x="1248" y="65"/>
                  </a:cubicBezTo>
                  <a:cubicBezTo>
                    <a:pt x="1246" y="65"/>
                    <a:pt x="1246" y="65"/>
                    <a:pt x="1246" y="65"/>
                  </a:cubicBezTo>
                  <a:cubicBezTo>
                    <a:pt x="1246" y="64"/>
                    <a:pt x="1246" y="64"/>
                    <a:pt x="1246" y="64"/>
                  </a:cubicBezTo>
                  <a:cubicBezTo>
                    <a:pt x="1245" y="64"/>
                    <a:pt x="1245" y="64"/>
                    <a:pt x="1245" y="64"/>
                  </a:cubicBezTo>
                  <a:cubicBezTo>
                    <a:pt x="1245" y="64"/>
                    <a:pt x="1245" y="64"/>
                    <a:pt x="1245" y="64"/>
                  </a:cubicBezTo>
                  <a:cubicBezTo>
                    <a:pt x="1244" y="64"/>
                    <a:pt x="1244" y="64"/>
                    <a:pt x="1244" y="64"/>
                  </a:cubicBezTo>
                  <a:cubicBezTo>
                    <a:pt x="1244" y="63"/>
                    <a:pt x="1243" y="62"/>
                    <a:pt x="1243" y="62"/>
                  </a:cubicBezTo>
                  <a:cubicBezTo>
                    <a:pt x="1242" y="62"/>
                    <a:pt x="1241" y="61"/>
                    <a:pt x="1241" y="61"/>
                  </a:cubicBezTo>
                  <a:cubicBezTo>
                    <a:pt x="1240" y="60"/>
                    <a:pt x="1240" y="60"/>
                    <a:pt x="1240" y="60"/>
                  </a:cubicBezTo>
                  <a:cubicBezTo>
                    <a:pt x="1239" y="60"/>
                    <a:pt x="1239" y="60"/>
                    <a:pt x="1239" y="60"/>
                  </a:cubicBezTo>
                  <a:cubicBezTo>
                    <a:pt x="1239" y="60"/>
                    <a:pt x="1238" y="59"/>
                    <a:pt x="1238" y="59"/>
                  </a:cubicBezTo>
                  <a:cubicBezTo>
                    <a:pt x="1237" y="58"/>
                    <a:pt x="1235" y="57"/>
                    <a:pt x="1234" y="57"/>
                  </a:cubicBezTo>
                  <a:cubicBezTo>
                    <a:pt x="1234" y="56"/>
                    <a:pt x="1234" y="56"/>
                    <a:pt x="1234" y="56"/>
                  </a:cubicBezTo>
                  <a:cubicBezTo>
                    <a:pt x="1234" y="56"/>
                    <a:pt x="1234" y="56"/>
                    <a:pt x="1234" y="56"/>
                  </a:cubicBezTo>
                  <a:cubicBezTo>
                    <a:pt x="1235" y="56"/>
                    <a:pt x="1233" y="54"/>
                    <a:pt x="1233" y="54"/>
                  </a:cubicBezTo>
                  <a:cubicBezTo>
                    <a:pt x="1233" y="53"/>
                    <a:pt x="1233" y="53"/>
                    <a:pt x="1233" y="53"/>
                  </a:cubicBezTo>
                  <a:cubicBezTo>
                    <a:pt x="1232" y="54"/>
                    <a:pt x="1231" y="54"/>
                    <a:pt x="1230" y="54"/>
                  </a:cubicBezTo>
                  <a:cubicBezTo>
                    <a:pt x="1230" y="53"/>
                    <a:pt x="1230" y="53"/>
                    <a:pt x="1229" y="53"/>
                  </a:cubicBezTo>
                  <a:cubicBezTo>
                    <a:pt x="1227" y="52"/>
                    <a:pt x="1226" y="53"/>
                    <a:pt x="1224" y="51"/>
                  </a:cubicBezTo>
                  <a:cubicBezTo>
                    <a:pt x="1224" y="50"/>
                    <a:pt x="1225" y="49"/>
                    <a:pt x="1222" y="48"/>
                  </a:cubicBezTo>
                  <a:cubicBezTo>
                    <a:pt x="1222" y="47"/>
                    <a:pt x="1222" y="47"/>
                    <a:pt x="1222" y="47"/>
                  </a:cubicBezTo>
                  <a:cubicBezTo>
                    <a:pt x="1222" y="47"/>
                    <a:pt x="1220" y="47"/>
                    <a:pt x="1220" y="46"/>
                  </a:cubicBezTo>
                  <a:cubicBezTo>
                    <a:pt x="1219" y="45"/>
                    <a:pt x="1219" y="45"/>
                    <a:pt x="1219" y="45"/>
                  </a:cubicBezTo>
                  <a:cubicBezTo>
                    <a:pt x="1219" y="45"/>
                    <a:pt x="1219" y="45"/>
                    <a:pt x="1219" y="45"/>
                  </a:cubicBezTo>
                  <a:cubicBezTo>
                    <a:pt x="1219" y="43"/>
                    <a:pt x="1219" y="43"/>
                    <a:pt x="1219" y="43"/>
                  </a:cubicBezTo>
                  <a:cubicBezTo>
                    <a:pt x="1218" y="43"/>
                    <a:pt x="1218" y="43"/>
                    <a:pt x="1218" y="43"/>
                  </a:cubicBezTo>
                  <a:cubicBezTo>
                    <a:pt x="1218" y="42"/>
                    <a:pt x="1218" y="42"/>
                    <a:pt x="1218" y="42"/>
                  </a:cubicBezTo>
                  <a:cubicBezTo>
                    <a:pt x="1217" y="42"/>
                    <a:pt x="1217" y="42"/>
                    <a:pt x="1217" y="42"/>
                  </a:cubicBezTo>
                  <a:cubicBezTo>
                    <a:pt x="1217" y="42"/>
                    <a:pt x="1216" y="41"/>
                    <a:pt x="1216" y="41"/>
                  </a:cubicBezTo>
                  <a:cubicBezTo>
                    <a:pt x="1215" y="41"/>
                    <a:pt x="1215" y="42"/>
                    <a:pt x="1214" y="42"/>
                  </a:cubicBezTo>
                  <a:cubicBezTo>
                    <a:pt x="1214" y="42"/>
                    <a:pt x="1213" y="42"/>
                    <a:pt x="1213" y="42"/>
                  </a:cubicBezTo>
                  <a:cubicBezTo>
                    <a:pt x="1212" y="42"/>
                    <a:pt x="1212" y="42"/>
                    <a:pt x="1212" y="41"/>
                  </a:cubicBezTo>
                  <a:cubicBezTo>
                    <a:pt x="1212" y="41"/>
                    <a:pt x="1212" y="41"/>
                    <a:pt x="1212" y="41"/>
                  </a:cubicBezTo>
                  <a:cubicBezTo>
                    <a:pt x="1211" y="41"/>
                    <a:pt x="1211" y="41"/>
                    <a:pt x="1211" y="41"/>
                  </a:cubicBezTo>
                  <a:cubicBezTo>
                    <a:pt x="1210" y="40"/>
                    <a:pt x="1210" y="40"/>
                    <a:pt x="1210" y="40"/>
                  </a:cubicBezTo>
                  <a:cubicBezTo>
                    <a:pt x="1209" y="40"/>
                    <a:pt x="1209" y="40"/>
                    <a:pt x="1209" y="40"/>
                  </a:cubicBezTo>
                  <a:cubicBezTo>
                    <a:pt x="1209" y="39"/>
                    <a:pt x="1209" y="39"/>
                    <a:pt x="1209" y="39"/>
                  </a:cubicBezTo>
                  <a:cubicBezTo>
                    <a:pt x="1209" y="39"/>
                    <a:pt x="1209" y="39"/>
                    <a:pt x="1209" y="39"/>
                  </a:cubicBezTo>
                  <a:cubicBezTo>
                    <a:pt x="1207" y="39"/>
                    <a:pt x="1206" y="40"/>
                    <a:pt x="1205" y="41"/>
                  </a:cubicBezTo>
                  <a:cubicBezTo>
                    <a:pt x="1203" y="41"/>
                    <a:pt x="1202" y="40"/>
                    <a:pt x="1201" y="39"/>
                  </a:cubicBezTo>
                  <a:cubicBezTo>
                    <a:pt x="1200" y="39"/>
                    <a:pt x="1200" y="39"/>
                    <a:pt x="1200" y="39"/>
                  </a:cubicBezTo>
                  <a:cubicBezTo>
                    <a:pt x="1200" y="38"/>
                    <a:pt x="1200" y="37"/>
                    <a:pt x="1199" y="37"/>
                  </a:cubicBezTo>
                  <a:cubicBezTo>
                    <a:pt x="1198" y="37"/>
                    <a:pt x="1198" y="37"/>
                    <a:pt x="1198" y="37"/>
                  </a:cubicBezTo>
                  <a:cubicBezTo>
                    <a:pt x="1198" y="36"/>
                    <a:pt x="1198" y="36"/>
                    <a:pt x="1198" y="36"/>
                  </a:cubicBezTo>
                  <a:cubicBezTo>
                    <a:pt x="1196" y="36"/>
                    <a:pt x="1195" y="36"/>
                    <a:pt x="1193" y="36"/>
                  </a:cubicBezTo>
                  <a:cubicBezTo>
                    <a:pt x="1193" y="35"/>
                    <a:pt x="1193" y="35"/>
                    <a:pt x="1192" y="34"/>
                  </a:cubicBezTo>
                  <a:cubicBezTo>
                    <a:pt x="1191" y="34"/>
                    <a:pt x="1191" y="34"/>
                    <a:pt x="1191" y="34"/>
                  </a:cubicBezTo>
                  <a:cubicBezTo>
                    <a:pt x="1191" y="34"/>
                    <a:pt x="1191" y="34"/>
                    <a:pt x="1191" y="34"/>
                  </a:cubicBezTo>
                  <a:cubicBezTo>
                    <a:pt x="1191" y="34"/>
                    <a:pt x="1191" y="34"/>
                    <a:pt x="1191" y="34"/>
                  </a:cubicBezTo>
                  <a:cubicBezTo>
                    <a:pt x="1191" y="33"/>
                    <a:pt x="1191" y="33"/>
                    <a:pt x="1191" y="33"/>
                  </a:cubicBezTo>
                  <a:cubicBezTo>
                    <a:pt x="1190" y="33"/>
                    <a:pt x="1190" y="33"/>
                    <a:pt x="1190" y="33"/>
                  </a:cubicBezTo>
                  <a:cubicBezTo>
                    <a:pt x="1189" y="34"/>
                    <a:pt x="1189" y="34"/>
                    <a:pt x="1189" y="34"/>
                  </a:cubicBezTo>
                  <a:cubicBezTo>
                    <a:pt x="1186" y="34"/>
                    <a:pt x="1183" y="33"/>
                    <a:pt x="1179" y="33"/>
                  </a:cubicBezTo>
                  <a:cubicBezTo>
                    <a:pt x="1179" y="33"/>
                    <a:pt x="1179" y="33"/>
                    <a:pt x="1179" y="33"/>
                  </a:cubicBezTo>
                  <a:cubicBezTo>
                    <a:pt x="1179" y="33"/>
                    <a:pt x="1179" y="33"/>
                    <a:pt x="1179" y="33"/>
                  </a:cubicBezTo>
                  <a:cubicBezTo>
                    <a:pt x="1178" y="33"/>
                    <a:pt x="1177" y="33"/>
                    <a:pt x="1177" y="33"/>
                  </a:cubicBezTo>
                  <a:cubicBezTo>
                    <a:pt x="1176" y="34"/>
                    <a:pt x="1176" y="34"/>
                    <a:pt x="1175" y="34"/>
                  </a:cubicBezTo>
                  <a:cubicBezTo>
                    <a:pt x="1175" y="34"/>
                    <a:pt x="1175" y="34"/>
                    <a:pt x="1174" y="34"/>
                  </a:cubicBezTo>
                  <a:cubicBezTo>
                    <a:pt x="1174" y="33"/>
                    <a:pt x="1174" y="33"/>
                    <a:pt x="1174" y="33"/>
                  </a:cubicBezTo>
                  <a:cubicBezTo>
                    <a:pt x="1173" y="33"/>
                    <a:pt x="1173" y="33"/>
                    <a:pt x="1173" y="33"/>
                  </a:cubicBezTo>
                  <a:cubicBezTo>
                    <a:pt x="1173" y="32"/>
                    <a:pt x="1173" y="32"/>
                    <a:pt x="1173" y="32"/>
                  </a:cubicBezTo>
                  <a:cubicBezTo>
                    <a:pt x="1171" y="32"/>
                    <a:pt x="1171" y="32"/>
                    <a:pt x="1171" y="32"/>
                  </a:cubicBezTo>
                  <a:cubicBezTo>
                    <a:pt x="1171" y="33"/>
                    <a:pt x="1171" y="33"/>
                    <a:pt x="1171" y="33"/>
                  </a:cubicBezTo>
                  <a:cubicBezTo>
                    <a:pt x="1164" y="33"/>
                    <a:pt x="1164" y="33"/>
                    <a:pt x="1164" y="33"/>
                  </a:cubicBezTo>
                  <a:cubicBezTo>
                    <a:pt x="1164" y="32"/>
                    <a:pt x="1164" y="32"/>
                    <a:pt x="1164" y="32"/>
                  </a:cubicBezTo>
                  <a:cubicBezTo>
                    <a:pt x="1163" y="32"/>
                    <a:pt x="1162" y="31"/>
                    <a:pt x="1160" y="31"/>
                  </a:cubicBezTo>
                  <a:cubicBezTo>
                    <a:pt x="1160" y="33"/>
                    <a:pt x="1161" y="34"/>
                    <a:pt x="1161" y="36"/>
                  </a:cubicBezTo>
                  <a:cubicBezTo>
                    <a:pt x="1161" y="36"/>
                    <a:pt x="1161" y="36"/>
                    <a:pt x="1161" y="36"/>
                  </a:cubicBezTo>
                  <a:cubicBezTo>
                    <a:pt x="1160" y="36"/>
                    <a:pt x="1160" y="37"/>
                    <a:pt x="1160" y="38"/>
                  </a:cubicBezTo>
                  <a:cubicBezTo>
                    <a:pt x="1162" y="38"/>
                    <a:pt x="1162" y="38"/>
                    <a:pt x="1163" y="39"/>
                  </a:cubicBezTo>
                  <a:cubicBezTo>
                    <a:pt x="1163" y="41"/>
                    <a:pt x="1163" y="43"/>
                    <a:pt x="1164" y="44"/>
                  </a:cubicBezTo>
                  <a:cubicBezTo>
                    <a:pt x="1162" y="44"/>
                    <a:pt x="1162" y="44"/>
                    <a:pt x="1162" y="44"/>
                  </a:cubicBezTo>
                  <a:cubicBezTo>
                    <a:pt x="1161" y="46"/>
                    <a:pt x="1161" y="46"/>
                    <a:pt x="1160" y="47"/>
                  </a:cubicBezTo>
                  <a:cubicBezTo>
                    <a:pt x="1159" y="47"/>
                    <a:pt x="1159" y="47"/>
                    <a:pt x="1159" y="47"/>
                  </a:cubicBezTo>
                  <a:cubicBezTo>
                    <a:pt x="1159" y="49"/>
                    <a:pt x="1159" y="49"/>
                    <a:pt x="1159" y="49"/>
                  </a:cubicBezTo>
                  <a:cubicBezTo>
                    <a:pt x="1154" y="49"/>
                    <a:pt x="1154" y="50"/>
                    <a:pt x="1150" y="50"/>
                  </a:cubicBezTo>
                  <a:cubicBezTo>
                    <a:pt x="1150" y="48"/>
                    <a:pt x="1149" y="45"/>
                    <a:pt x="1149" y="43"/>
                  </a:cubicBezTo>
                  <a:cubicBezTo>
                    <a:pt x="1147" y="43"/>
                    <a:pt x="1147" y="43"/>
                    <a:pt x="1147" y="43"/>
                  </a:cubicBezTo>
                  <a:cubicBezTo>
                    <a:pt x="1147" y="43"/>
                    <a:pt x="1147" y="43"/>
                    <a:pt x="1147" y="43"/>
                  </a:cubicBezTo>
                  <a:cubicBezTo>
                    <a:pt x="1147" y="43"/>
                    <a:pt x="1146" y="43"/>
                    <a:pt x="1146" y="42"/>
                  </a:cubicBezTo>
                  <a:cubicBezTo>
                    <a:pt x="1146" y="39"/>
                    <a:pt x="1146" y="39"/>
                    <a:pt x="1146" y="39"/>
                  </a:cubicBezTo>
                  <a:cubicBezTo>
                    <a:pt x="1145" y="39"/>
                    <a:pt x="1145" y="39"/>
                    <a:pt x="1145" y="39"/>
                  </a:cubicBezTo>
                  <a:cubicBezTo>
                    <a:pt x="1145" y="38"/>
                    <a:pt x="1145" y="38"/>
                    <a:pt x="1145" y="38"/>
                  </a:cubicBezTo>
                  <a:cubicBezTo>
                    <a:pt x="1145" y="38"/>
                    <a:pt x="1145" y="38"/>
                    <a:pt x="1145" y="38"/>
                  </a:cubicBezTo>
                  <a:cubicBezTo>
                    <a:pt x="1145" y="37"/>
                    <a:pt x="1145" y="37"/>
                    <a:pt x="1145" y="37"/>
                  </a:cubicBezTo>
                  <a:cubicBezTo>
                    <a:pt x="1144" y="37"/>
                    <a:pt x="1143" y="38"/>
                    <a:pt x="1142" y="39"/>
                  </a:cubicBezTo>
                  <a:cubicBezTo>
                    <a:pt x="1142" y="39"/>
                    <a:pt x="1142" y="39"/>
                    <a:pt x="1142" y="39"/>
                  </a:cubicBezTo>
                  <a:cubicBezTo>
                    <a:pt x="1142" y="39"/>
                    <a:pt x="1142" y="39"/>
                    <a:pt x="1142" y="39"/>
                  </a:cubicBezTo>
                  <a:cubicBezTo>
                    <a:pt x="1142" y="39"/>
                    <a:pt x="1142" y="39"/>
                    <a:pt x="1142" y="39"/>
                  </a:cubicBezTo>
                  <a:cubicBezTo>
                    <a:pt x="1141" y="39"/>
                    <a:pt x="1141" y="39"/>
                    <a:pt x="1141" y="39"/>
                  </a:cubicBezTo>
                  <a:cubicBezTo>
                    <a:pt x="1141" y="39"/>
                    <a:pt x="1141" y="39"/>
                    <a:pt x="1141" y="39"/>
                  </a:cubicBezTo>
                  <a:cubicBezTo>
                    <a:pt x="1139" y="39"/>
                    <a:pt x="1139" y="39"/>
                    <a:pt x="1139" y="39"/>
                  </a:cubicBezTo>
                  <a:cubicBezTo>
                    <a:pt x="1138" y="40"/>
                    <a:pt x="1137" y="41"/>
                    <a:pt x="1135" y="41"/>
                  </a:cubicBezTo>
                  <a:cubicBezTo>
                    <a:pt x="1135" y="40"/>
                    <a:pt x="1135" y="40"/>
                    <a:pt x="1135" y="39"/>
                  </a:cubicBezTo>
                  <a:cubicBezTo>
                    <a:pt x="1133" y="39"/>
                    <a:pt x="1133" y="39"/>
                    <a:pt x="1133" y="39"/>
                  </a:cubicBezTo>
                  <a:cubicBezTo>
                    <a:pt x="1132" y="39"/>
                    <a:pt x="1130" y="38"/>
                    <a:pt x="1129" y="38"/>
                  </a:cubicBezTo>
                  <a:cubicBezTo>
                    <a:pt x="1129" y="38"/>
                    <a:pt x="1129" y="38"/>
                    <a:pt x="1129" y="38"/>
                  </a:cubicBezTo>
                  <a:cubicBezTo>
                    <a:pt x="1129" y="38"/>
                    <a:pt x="1129" y="38"/>
                    <a:pt x="1129" y="38"/>
                  </a:cubicBezTo>
                  <a:cubicBezTo>
                    <a:pt x="1124" y="38"/>
                    <a:pt x="1124" y="38"/>
                    <a:pt x="1124" y="38"/>
                  </a:cubicBezTo>
                  <a:cubicBezTo>
                    <a:pt x="1124" y="38"/>
                    <a:pt x="1124" y="40"/>
                    <a:pt x="1123" y="40"/>
                  </a:cubicBezTo>
                  <a:cubicBezTo>
                    <a:pt x="1122" y="40"/>
                    <a:pt x="1122" y="40"/>
                    <a:pt x="1122" y="39"/>
                  </a:cubicBezTo>
                  <a:cubicBezTo>
                    <a:pt x="1122" y="39"/>
                    <a:pt x="1122" y="39"/>
                    <a:pt x="1122" y="39"/>
                  </a:cubicBezTo>
                  <a:cubicBezTo>
                    <a:pt x="1121" y="39"/>
                    <a:pt x="1121" y="39"/>
                    <a:pt x="1120" y="39"/>
                  </a:cubicBezTo>
                  <a:cubicBezTo>
                    <a:pt x="1120" y="37"/>
                    <a:pt x="1120" y="37"/>
                    <a:pt x="1120" y="37"/>
                  </a:cubicBezTo>
                  <a:cubicBezTo>
                    <a:pt x="1118" y="37"/>
                    <a:pt x="1115" y="37"/>
                    <a:pt x="1112" y="37"/>
                  </a:cubicBezTo>
                  <a:cubicBezTo>
                    <a:pt x="1111" y="37"/>
                    <a:pt x="1111" y="37"/>
                    <a:pt x="1111" y="37"/>
                  </a:cubicBezTo>
                  <a:cubicBezTo>
                    <a:pt x="1109" y="37"/>
                    <a:pt x="1108" y="37"/>
                    <a:pt x="1107" y="37"/>
                  </a:cubicBezTo>
                  <a:cubicBezTo>
                    <a:pt x="1107" y="38"/>
                    <a:pt x="1107" y="38"/>
                    <a:pt x="1107" y="38"/>
                  </a:cubicBezTo>
                  <a:cubicBezTo>
                    <a:pt x="1106" y="38"/>
                    <a:pt x="1106" y="38"/>
                    <a:pt x="1106" y="38"/>
                  </a:cubicBezTo>
                  <a:cubicBezTo>
                    <a:pt x="1106" y="38"/>
                    <a:pt x="1106" y="38"/>
                    <a:pt x="1106" y="38"/>
                  </a:cubicBezTo>
                  <a:cubicBezTo>
                    <a:pt x="1104" y="39"/>
                    <a:pt x="1104" y="39"/>
                    <a:pt x="1104" y="39"/>
                  </a:cubicBezTo>
                  <a:cubicBezTo>
                    <a:pt x="1104" y="39"/>
                    <a:pt x="1104" y="39"/>
                    <a:pt x="1104" y="39"/>
                  </a:cubicBezTo>
                  <a:cubicBezTo>
                    <a:pt x="1101" y="39"/>
                    <a:pt x="1101" y="39"/>
                    <a:pt x="1101" y="39"/>
                  </a:cubicBezTo>
                  <a:cubicBezTo>
                    <a:pt x="1101" y="39"/>
                    <a:pt x="1101" y="39"/>
                    <a:pt x="1100" y="39"/>
                  </a:cubicBezTo>
                  <a:cubicBezTo>
                    <a:pt x="1100" y="41"/>
                    <a:pt x="1099" y="41"/>
                    <a:pt x="1099" y="41"/>
                  </a:cubicBezTo>
                  <a:cubicBezTo>
                    <a:pt x="1099" y="44"/>
                    <a:pt x="1099" y="44"/>
                    <a:pt x="1099" y="44"/>
                  </a:cubicBezTo>
                  <a:cubicBezTo>
                    <a:pt x="1098" y="44"/>
                    <a:pt x="1098" y="44"/>
                    <a:pt x="1098" y="44"/>
                  </a:cubicBezTo>
                  <a:cubicBezTo>
                    <a:pt x="1098" y="46"/>
                    <a:pt x="1099" y="46"/>
                    <a:pt x="1097" y="47"/>
                  </a:cubicBezTo>
                  <a:cubicBezTo>
                    <a:pt x="1097" y="48"/>
                    <a:pt x="1097" y="48"/>
                    <a:pt x="1097" y="48"/>
                  </a:cubicBezTo>
                  <a:cubicBezTo>
                    <a:pt x="1097" y="48"/>
                    <a:pt x="1097" y="48"/>
                    <a:pt x="1097" y="48"/>
                  </a:cubicBezTo>
                  <a:cubicBezTo>
                    <a:pt x="1097" y="45"/>
                    <a:pt x="1097" y="45"/>
                    <a:pt x="1097" y="45"/>
                  </a:cubicBezTo>
                  <a:cubicBezTo>
                    <a:pt x="1096" y="45"/>
                    <a:pt x="1096" y="45"/>
                    <a:pt x="1096" y="45"/>
                  </a:cubicBezTo>
                  <a:cubicBezTo>
                    <a:pt x="1096" y="42"/>
                    <a:pt x="1096" y="42"/>
                    <a:pt x="1096" y="42"/>
                  </a:cubicBezTo>
                  <a:cubicBezTo>
                    <a:pt x="1095" y="41"/>
                    <a:pt x="1094" y="42"/>
                    <a:pt x="1094" y="39"/>
                  </a:cubicBezTo>
                  <a:cubicBezTo>
                    <a:pt x="1093" y="39"/>
                    <a:pt x="1092" y="38"/>
                    <a:pt x="1091" y="38"/>
                  </a:cubicBezTo>
                  <a:cubicBezTo>
                    <a:pt x="1091" y="37"/>
                    <a:pt x="1091" y="36"/>
                    <a:pt x="1091" y="35"/>
                  </a:cubicBezTo>
                  <a:cubicBezTo>
                    <a:pt x="1090" y="35"/>
                    <a:pt x="1090" y="35"/>
                    <a:pt x="1090" y="35"/>
                  </a:cubicBezTo>
                  <a:cubicBezTo>
                    <a:pt x="1091" y="33"/>
                    <a:pt x="1091" y="34"/>
                    <a:pt x="1092" y="33"/>
                  </a:cubicBezTo>
                  <a:cubicBezTo>
                    <a:pt x="1092" y="33"/>
                    <a:pt x="1092" y="33"/>
                    <a:pt x="1092" y="33"/>
                  </a:cubicBezTo>
                  <a:cubicBezTo>
                    <a:pt x="1092" y="33"/>
                    <a:pt x="1092" y="33"/>
                    <a:pt x="1092" y="33"/>
                  </a:cubicBezTo>
                  <a:cubicBezTo>
                    <a:pt x="1092" y="33"/>
                    <a:pt x="1092" y="33"/>
                    <a:pt x="1092" y="32"/>
                  </a:cubicBezTo>
                  <a:cubicBezTo>
                    <a:pt x="1091" y="31"/>
                    <a:pt x="1092" y="32"/>
                    <a:pt x="1091" y="31"/>
                  </a:cubicBezTo>
                  <a:cubicBezTo>
                    <a:pt x="1091" y="30"/>
                    <a:pt x="1090" y="30"/>
                    <a:pt x="1089" y="29"/>
                  </a:cubicBezTo>
                  <a:cubicBezTo>
                    <a:pt x="1089" y="29"/>
                    <a:pt x="1089" y="29"/>
                    <a:pt x="1089" y="29"/>
                  </a:cubicBezTo>
                  <a:cubicBezTo>
                    <a:pt x="1088" y="29"/>
                    <a:pt x="1088" y="29"/>
                    <a:pt x="1087" y="28"/>
                  </a:cubicBezTo>
                  <a:cubicBezTo>
                    <a:pt x="1085" y="26"/>
                    <a:pt x="1085" y="26"/>
                    <a:pt x="1085" y="26"/>
                  </a:cubicBezTo>
                  <a:cubicBezTo>
                    <a:pt x="1084" y="26"/>
                    <a:pt x="1084" y="26"/>
                    <a:pt x="1084" y="26"/>
                  </a:cubicBezTo>
                  <a:cubicBezTo>
                    <a:pt x="1084" y="25"/>
                    <a:pt x="1084" y="25"/>
                    <a:pt x="1084" y="25"/>
                  </a:cubicBezTo>
                  <a:cubicBezTo>
                    <a:pt x="1083" y="25"/>
                    <a:pt x="1083" y="25"/>
                    <a:pt x="1083" y="25"/>
                  </a:cubicBezTo>
                  <a:cubicBezTo>
                    <a:pt x="1083" y="25"/>
                    <a:pt x="1083" y="25"/>
                    <a:pt x="1083" y="25"/>
                  </a:cubicBezTo>
                  <a:cubicBezTo>
                    <a:pt x="1080" y="25"/>
                    <a:pt x="1080" y="25"/>
                    <a:pt x="1080" y="25"/>
                  </a:cubicBezTo>
                  <a:cubicBezTo>
                    <a:pt x="1080" y="24"/>
                    <a:pt x="1080" y="24"/>
                    <a:pt x="1080" y="24"/>
                  </a:cubicBezTo>
                  <a:cubicBezTo>
                    <a:pt x="1079" y="24"/>
                    <a:pt x="1079" y="24"/>
                    <a:pt x="1079" y="24"/>
                  </a:cubicBezTo>
                  <a:cubicBezTo>
                    <a:pt x="1079" y="23"/>
                    <a:pt x="1079" y="23"/>
                    <a:pt x="1079" y="23"/>
                  </a:cubicBezTo>
                  <a:cubicBezTo>
                    <a:pt x="1078" y="23"/>
                    <a:pt x="1077" y="23"/>
                    <a:pt x="1076" y="23"/>
                  </a:cubicBezTo>
                  <a:cubicBezTo>
                    <a:pt x="1076" y="23"/>
                    <a:pt x="1076" y="24"/>
                    <a:pt x="1075" y="24"/>
                  </a:cubicBezTo>
                  <a:cubicBezTo>
                    <a:pt x="1075" y="25"/>
                    <a:pt x="1075" y="25"/>
                    <a:pt x="1075" y="25"/>
                  </a:cubicBezTo>
                  <a:cubicBezTo>
                    <a:pt x="1074" y="24"/>
                    <a:pt x="1074" y="23"/>
                    <a:pt x="1073" y="23"/>
                  </a:cubicBezTo>
                  <a:cubicBezTo>
                    <a:pt x="1073" y="23"/>
                    <a:pt x="1072" y="23"/>
                    <a:pt x="1072" y="24"/>
                  </a:cubicBezTo>
                  <a:cubicBezTo>
                    <a:pt x="1072" y="24"/>
                    <a:pt x="1072" y="24"/>
                    <a:pt x="1072" y="24"/>
                  </a:cubicBezTo>
                  <a:cubicBezTo>
                    <a:pt x="1071" y="24"/>
                    <a:pt x="1071" y="24"/>
                    <a:pt x="1071" y="24"/>
                  </a:cubicBezTo>
                  <a:cubicBezTo>
                    <a:pt x="1071" y="25"/>
                    <a:pt x="1071" y="25"/>
                    <a:pt x="1071" y="25"/>
                  </a:cubicBezTo>
                  <a:cubicBezTo>
                    <a:pt x="1070" y="25"/>
                    <a:pt x="1069" y="25"/>
                    <a:pt x="1067" y="25"/>
                  </a:cubicBezTo>
                  <a:cubicBezTo>
                    <a:pt x="1067" y="24"/>
                    <a:pt x="1067" y="25"/>
                    <a:pt x="1067" y="24"/>
                  </a:cubicBezTo>
                  <a:cubicBezTo>
                    <a:pt x="1067" y="24"/>
                    <a:pt x="1066" y="24"/>
                    <a:pt x="1066" y="24"/>
                  </a:cubicBezTo>
                  <a:cubicBezTo>
                    <a:pt x="1066" y="24"/>
                    <a:pt x="1065" y="24"/>
                    <a:pt x="1065" y="24"/>
                  </a:cubicBezTo>
                  <a:cubicBezTo>
                    <a:pt x="1065" y="24"/>
                    <a:pt x="1064" y="24"/>
                    <a:pt x="1063" y="24"/>
                  </a:cubicBezTo>
                  <a:cubicBezTo>
                    <a:pt x="1063" y="24"/>
                    <a:pt x="1063" y="24"/>
                    <a:pt x="1062" y="24"/>
                  </a:cubicBezTo>
                  <a:cubicBezTo>
                    <a:pt x="1062" y="24"/>
                    <a:pt x="1062" y="24"/>
                    <a:pt x="1062" y="24"/>
                  </a:cubicBezTo>
                  <a:cubicBezTo>
                    <a:pt x="1061" y="24"/>
                    <a:pt x="1061" y="24"/>
                    <a:pt x="1061" y="24"/>
                  </a:cubicBezTo>
                  <a:cubicBezTo>
                    <a:pt x="1061" y="23"/>
                    <a:pt x="1061" y="23"/>
                    <a:pt x="1061" y="23"/>
                  </a:cubicBezTo>
                  <a:cubicBezTo>
                    <a:pt x="1061" y="23"/>
                    <a:pt x="1060" y="23"/>
                    <a:pt x="1060" y="23"/>
                  </a:cubicBezTo>
                  <a:cubicBezTo>
                    <a:pt x="1058" y="23"/>
                    <a:pt x="1055" y="25"/>
                    <a:pt x="1053" y="26"/>
                  </a:cubicBezTo>
                  <a:cubicBezTo>
                    <a:pt x="1053" y="26"/>
                    <a:pt x="1052" y="26"/>
                    <a:pt x="1052" y="26"/>
                  </a:cubicBezTo>
                  <a:cubicBezTo>
                    <a:pt x="1051" y="26"/>
                    <a:pt x="1050" y="25"/>
                    <a:pt x="1050" y="25"/>
                  </a:cubicBezTo>
                  <a:cubicBezTo>
                    <a:pt x="1049" y="24"/>
                    <a:pt x="1048" y="24"/>
                    <a:pt x="1047" y="24"/>
                  </a:cubicBezTo>
                  <a:cubicBezTo>
                    <a:pt x="1047" y="24"/>
                    <a:pt x="1046" y="24"/>
                    <a:pt x="1046" y="24"/>
                  </a:cubicBezTo>
                  <a:cubicBezTo>
                    <a:pt x="1046" y="25"/>
                    <a:pt x="1046" y="25"/>
                    <a:pt x="1046" y="25"/>
                  </a:cubicBezTo>
                  <a:cubicBezTo>
                    <a:pt x="1044" y="25"/>
                    <a:pt x="1044" y="25"/>
                    <a:pt x="1044" y="25"/>
                  </a:cubicBezTo>
                  <a:cubicBezTo>
                    <a:pt x="1044" y="25"/>
                    <a:pt x="1044" y="25"/>
                    <a:pt x="1044" y="25"/>
                  </a:cubicBezTo>
                  <a:cubicBezTo>
                    <a:pt x="1043" y="25"/>
                    <a:pt x="1042" y="26"/>
                    <a:pt x="1041" y="26"/>
                  </a:cubicBezTo>
                  <a:cubicBezTo>
                    <a:pt x="1041" y="26"/>
                    <a:pt x="1041" y="26"/>
                    <a:pt x="1041" y="26"/>
                  </a:cubicBezTo>
                  <a:cubicBezTo>
                    <a:pt x="1037" y="26"/>
                    <a:pt x="1037" y="26"/>
                    <a:pt x="1037" y="26"/>
                  </a:cubicBezTo>
                  <a:cubicBezTo>
                    <a:pt x="1037" y="27"/>
                    <a:pt x="1037" y="27"/>
                    <a:pt x="1037" y="27"/>
                  </a:cubicBezTo>
                  <a:cubicBezTo>
                    <a:pt x="1035" y="27"/>
                    <a:pt x="1033" y="27"/>
                    <a:pt x="1030" y="26"/>
                  </a:cubicBezTo>
                  <a:cubicBezTo>
                    <a:pt x="1030" y="27"/>
                    <a:pt x="1030" y="27"/>
                    <a:pt x="1030" y="27"/>
                  </a:cubicBezTo>
                  <a:cubicBezTo>
                    <a:pt x="1028" y="27"/>
                    <a:pt x="1028" y="27"/>
                    <a:pt x="1028" y="27"/>
                  </a:cubicBezTo>
                  <a:cubicBezTo>
                    <a:pt x="1028" y="27"/>
                    <a:pt x="1028" y="27"/>
                    <a:pt x="1028" y="27"/>
                  </a:cubicBezTo>
                  <a:cubicBezTo>
                    <a:pt x="1024" y="27"/>
                    <a:pt x="1024" y="27"/>
                    <a:pt x="1024" y="27"/>
                  </a:cubicBezTo>
                  <a:cubicBezTo>
                    <a:pt x="1024" y="27"/>
                    <a:pt x="1024" y="27"/>
                    <a:pt x="1024" y="27"/>
                  </a:cubicBezTo>
                  <a:cubicBezTo>
                    <a:pt x="1023" y="27"/>
                    <a:pt x="1022" y="27"/>
                    <a:pt x="1021" y="27"/>
                  </a:cubicBezTo>
                  <a:cubicBezTo>
                    <a:pt x="1021" y="27"/>
                    <a:pt x="1021" y="27"/>
                    <a:pt x="1021" y="27"/>
                  </a:cubicBezTo>
                  <a:cubicBezTo>
                    <a:pt x="1018" y="27"/>
                    <a:pt x="1018" y="27"/>
                    <a:pt x="1018" y="27"/>
                  </a:cubicBezTo>
                  <a:cubicBezTo>
                    <a:pt x="1018" y="26"/>
                    <a:pt x="1018" y="26"/>
                    <a:pt x="1018" y="26"/>
                  </a:cubicBezTo>
                  <a:cubicBezTo>
                    <a:pt x="1018" y="26"/>
                    <a:pt x="1018" y="26"/>
                    <a:pt x="1018" y="26"/>
                  </a:cubicBezTo>
                  <a:cubicBezTo>
                    <a:pt x="1018" y="27"/>
                    <a:pt x="1018" y="27"/>
                    <a:pt x="1018" y="27"/>
                  </a:cubicBezTo>
                  <a:cubicBezTo>
                    <a:pt x="1017" y="27"/>
                    <a:pt x="1017" y="27"/>
                    <a:pt x="1017" y="27"/>
                  </a:cubicBezTo>
                  <a:cubicBezTo>
                    <a:pt x="1017" y="27"/>
                    <a:pt x="1017" y="27"/>
                    <a:pt x="1017" y="27"/>
                  </a:cubicBezTo>
                  <a:cubicBezTo>
                    <a:pt x="1015" y="27"/>
                    <a:pt x="1015" y="27"/>
                    <a:pt x="1015" y="27"/>
                  </a:cubicBezTo>
                  <a:cubicBezTo>
                    <a:pt x="1017" y="25"/>
                    <a:pt x="1019" y="22"/>
                    <a:pt x="1022" y="21"/>
                  </a:cubicBezTo>
                  <a:cubicBezTo>
                    <a:pt x="1021" y="20"/>
                    <a:pt x="1021" y="20"/>
                    <a:pt x="1021" y="19"/>
                  </a:cubicBezTo>
                  <a:cubicBezTo>
                    <a:pt x="1018" y="19"/>
                    <a:pt x="1018" y="19"/>
                    <a:pt x="1018" y="19"/>
                  </a:cubicBezTo>
                  <a:cubicBezTo>
                    <a:pt x="1018" y="16"/>
                    <a:pt x="1018" y="16"/>
                    <a:pt x="1018" y="16"/>
                  </a:cubicBezTo>
                  <a:cubicBezTo>
                    <a:pt x="1019" y="16"/>
                    <a:pt x="1019" y="16"/>
                    <a:pt x="1019" y="16"/>
                  </a:cubicBezTo>
                  <a:cubicBezTo>
                    <a:pt x="1019" y="15"/>
                    <a:pt x="1019" y="15"/>
                    <a:pt x="1019" y="15"/>
                  </a:cubicBezTo>
                  <a:cubicBezTo>
                    <a:pt x="1020" y="15"/>
                    <a:pt x="1020" y="15"/>
                    <a:pt x="1020" y="15"/>
                  </a:cubicBezTo>
                  <a:cubicBezTo>
                    <a:pt x="1020" y="17"/>
                    <a:pt x="1021" y="16"/>
                    <a:pt x="1021" y="18"/>
                  </a:cubicBezTo>
                  <a:cubicBezTo>
                    <a:pt x="1023" y="18"/>
                    <a:pt x="1023" y="16"/>
                    <a:pt x="1025" y="15"/>
                  </a:cubicBezTo>
                  <a:cubicBezTo>
                    <a:pt x="1024" y="13"/>
                    <a:pt x="1023" y="13"/>
                    <a:pt x="1022" y="12"/>
                  </a:cubicBezTo>
                  <a:cubicBezTo>
                    <a:pt x="1022" y="11"/>
                    <a:pt x="1022" y="11"/>
                    <a:pt x="1022" y="11"/>
                  </a:cubicBezTo>
                  <a:cubicBezTo>
                    <a:pt x="1021" y="11"/>
                    <a:pt x="1021" y="11"/>
                    <a:pt x="1021" y="11"/>
                  </a:cubicBezTo>
                  <a:cubicBezTo>
                    <a:pt x="1021" y="11"/>
                    <a:pt x="1021" y="11"/>
                    <a:pt x="1021" y="11"/>
                  </a:cubicBezTo>
                  <a:cubicBezTo>
                    <a:pt x="1019" y="11"/>
                    <a:pt x="1019" y="11"/>
                    <a:pt x="1019" y="11"/>
                  </a:cubicBezTo>
                  <a:cubicBezTo>
                    <a:pt x="1019" y="10"/>
                    <a:pt x="1019" y="10"/>
                    <a:pt x="1019" y="10"/>
                  </a:cubicBezTo>
                  <a:cubicBezTo>
                    <a:pt x="1018" y="10"/>
                    <a:pt x="1017" y="10"/>
                    <a:pt x="1016" y="11"/>
                  </a:cubicBezTo>
                  <a:cubicBezTo>
                    <a:pt x="1016" y="10"/>
                    <a:pt x="1016" y="10"/>
                    <a:pt x="1015" y="9"/>
                  </a:cubicBezTo>
                  <a:cubicBezTo>
                    <a:pt x="1014" y="9"/>
                    <a:pt x="1012" y="9"/>
                    <a:pt x="1010" y="9"/>
                  </a:cubicBezTo>
                  <a:cubicBezTo>
                    <a:pt x="1010" y="9"/>
                    <a:pt x="1010" y="9"/>
                    <a:pt x="1010" y="9"/>
                  </a:cubicBezTo>
                  <a:cubicBezTo>
                    <a:pt x="1010" y="9"/>
                    <a:pt x="1010" y="9"/>
                    <a:pt x="1010" y="9"/>
                  </a:cubicBezTo>
                  <a:cubicBezTo>
                    <a:pt x="1009" y="9"/>
                    <a:pt x="1009" y="9"/>
                    <a:pt x="1008" y="9"/>
                  </a:cubicBezTo>
                  <a:cubicBezTo>
                    <a:pt x="1008" y="9"/>
                    <a:pt x="1008" y="9"/>
                    <a:pt x="1007" y="9"/>
                  </a:cubicBezTo>
                  <a:cubicBezTo>
                    <a:pt x="1007" y="9"/>
                    <a:pt x="1006" y="9"/>
                    <a:pt x="1006" y="9"/>
                  </a:cubicBezTo>
                  <a:cubicBezTo>
                    <a:pt x="1003" y="10"/>
                    <a:pt x="1005" y="10"/>
                    <a:pt x="1004" y="12"/>
                  </a:cubicBezTo>
                  <a:cubicBezTo>
                    <a:pt x="1003" y="13"/>
                    <a:pt x="1003" y="13"/>
                    <a:pt x="1003" y="13"/>
                  </a:cubicBezTo>
                  <a:cubicBezTo>
                    <a:pt x="1003" y="13"/>
                    <a:pt x="1002" y="14"/>
                    <a:pt x="1002" y="14"/>
                  </a:cubicBezTo>
                  <a:cubicBezTo>
                    <a:pt x="1001" y="15"/>
                    <a:pt x="1001" y="15"/>
                    <a:pt x="1000" y="16"/>
                  </a:cubicBezTo>
                  <a:cubicBezTo>
                    <a:pt x="1000" y="17"/>
                    <a:pt x="1000" y="17"/>
                    <a:pt x="1000" y="17"/>
                  </a:cubicBezTo>
                  <a:cubicBezTo>
                    <a:pt x="1000" y="17"/>
                    <a:pt x="1000" y="17"/>
                    <a:pt x="1000" y="17"/>
                  </a:cubicBezTo>
                  <a:cubicBezTo>
                    <a:pt x="999" y="18"/>
                    <a:pt x="999" y="18"/>
                    <a:pt x="999" y="19"/>
                  </a:cubicBezTo>
                  <a:cubicBezTo>
                    <a:pt x="999" y="19"/>
                    <a:pt x="999" y="19"/>
                    <a:pt x="999" y="19"/>
                  </a:cubicBezTo>
                  <a:cubicBezTo>
                    <a:pt x="999" y="20"/>
                    <a:pt x="999" y="20"/>
                    <a:pt x="999" y="20"/>
                  </a:cubicBezTo>
                  <a:cubicBezTo>
                    <a:pt x="996" y="20"/>
                    <a:pt x="996" y="20"/>
                    <a:pt x="996" y="20"/>
                  </a:cubicBezTo>
                  <a:cubicBezTo>
                    <a:pt x="996" y="21"/>
                    <a:pt x="996" y="21"/>
                    <a:pt x="996" y="21"/>
                  </a:cubicBezTo>
                  <a:cubicBezTo>
                    <a:pt x="995" y="21"/>
                    <a:pt x="994" y="21"/>
                    <a:pt x="994" y="21"/>
                  </a:cubicBezTo>
                  <a:cubicBezTo>
                    <a:pt x="993" y="21"/>
                    <a:pt x="992" y="21"/>
                    <a:pt x="991" y="20"/>
                  </a:cubicBezTo>
                  <a:cubicBezTo>
                    <a:pt x="991" y="20"/>
                    <a:pt x="991" y="20"/>
                    <a:pt x="991" y="20"/>
                  </a:cubicBezTo>
                  <a:cubicBezTo>
                    <a:pt x="991" y="20"/>
                    <a:pt x="991" y="19"/>
                    <a:pt x="991" y="19"/>
                  </a:cubicBezTo>
                  <a:cubicBezTo>
                    <a:pt x="993" y="19"/>
                    <a:pt x="994" y="19"/>
                    <a:pt x="994" y="17"/>
                  </a:cubicBezTo>
                  <a:cubicBezTo>
                    <a:pt x="993" y="17"/>
                    <a:pt x="994" y="17"/>
                    <a:pt x="993" y="17"/>
                  </a:cubicBezTo>
                  <a:cubicBezTo>
                    <a:pt x="992" y="17"/>
                    <a:pt x="992" y="17"/>
                    <a:pt x="992" y="17"/>
                  </a:cubicBezTo>
                  <a:cubicBezTo>
                    <a:pt x="992" y="15"/>
                    <a:pt x="992" y="15"/>
                    <a:pt x="992" y="15"/>
                  </a:cubicBezTo>
                  <a:cubicBezTo>
                    <a:pt x="994" y="15"/>
                    <a:pt x="995" y="15"/>
                    <a:pt x="996" y="15"/>
                  </a:cubicBezTo>
                  <a:cubicBezTo>
                    <a:pt x="996" y="14"/>
                    <a:pt x="996" y="12"/>
                    <a:pt x="997" y="12"/>
                  </a:cubicBezTo>
                  <a:cubicBezTo>
                    <a:pt x="998" y="11"/>
                    <a:pt x="997" y="11"/>
                    <a:pt x="998" y="11"/>
                  </a:cubicBezTo>
                  <a:cubicBezTo>
                    <a:pt x="998" y="12"/>
                    <a:pt x="998" y="12"/>
                    <a:pt x="998" y="12"/>
                  </a:cubicBezTo>
                  <a:cubicBezTo>
                    <a:pt x="999" y="12"/>
                    <a:pt x="999" y="12"/>
                    <a:pt x="999" y="12"/>
                  </a:cubicBezTo>
                  <a:cubicBezTo>
                    <a:pt x="999" y="13"/>
                    <a:pt x="999" y="13"/>
                    <a:pt x="999" y="13"/>
                  </a:cubicBezTo>
                  <a:cubicBezTo>
                    <a:pt x="998" y="13"/>
                    <a:pt x="998" y="13"/>
                    <a:pt x="998" y="13"/>
                  </a:cubicBezTo>
                  <a:cubicBezTo>
                    <a:pt x="998" y="13"/>
                    <a:pt x="998" y="14"/>
                    <a:pt x="998" y="14"/>
                  </a:cubicBezTo>
                  <a:cubicBezTo>
                    <a:pt x="999" y="14"/>
                    <a:pt x="999" y="14"/>
                    <a:pt x="1000" y="14"/>
                  </a:cubicBezTo>
                  <a:cubicBezTo>
                    <a:pt x="1000" y="12"/>
                    <a:pt x="1000" y="12"/>
                    <a:pt x="1001" y="10"/>
                  </a:cubicBezTo>
                  <a:cubicBezTo>
                    <a:pt x="1000" y="10"/>
                    <a:pt x="999" y="10"/>
                    <a:pt x="999" y="10"/>
                  </a:cubicBezTo>
                  <a:cubicBezTo>
                    <a:pt x="999" y="10"/>
                    <a:pt x="999" y="10"/>
                    <a:pt x="999" y="10"/>
                  </a:cubicBezTo>
                  <a:cubicBezTo>
                    <a:pt x="999" y="10"/>
                    <a:pt x="999" y="10"/>
                    <a:pt x="999" y="10"/>
                  </a:cubicBezTo>
                  <a:cubicBezTo>
                    <a:pt x="995" y="10"/>
                    <a:pt x="995" y="10"/>
                    <a:pt x="995" y="10"/>
                  </a:cubicBezTo>
                  <a:cubicBezTo>
                    <a:pt x="995" y="11"/>
                    <a:pt x="995" y="11"/>
                    <a:pt x="995" y="11"/>
                  </a:cubicBezTo>
                  <a:cubicBezTo>
                    <a:pt x="994" y="11"/>
                    <a:pt x="994" y="11"/>
                    <a:pt x="993" y="11"/>
                  </a:cubicBezTo>
                  <a:cubicBezTo>
                    <a:pt x="992" y="11"/>
                    <a:pt x="992" y="11"/>
                    <a:pt x="991" y="11"/>
                  </a:cubicBezTo>
                  <a:cubicBezTo>
                    <a:pt x="991" y="11"/>
                    <a:pt x="990" y="11"/>
                    <a:pt x="990" y="11"/>
                  </a:cubicBezTo>
                  <a:cubicBezTo>
                    <a:pt x="989" y="11"/>
                    <a:pt x="989" y="11"/>
                    <a:pt x="988" y="11"/>
                  </a:cubicBezTo>
                  <a:cubicBezTo>
                    <a:pt x="987" y="11"/>
                    <a:pt x="987" y="11"/>
                    <a:pt x="986" y="11"/>
                  </a:cubicBezTo>
                  <a:cubicBezTo>
                    <a:pt x="986" y="9"/>
                    <a:pt x="986" y="8"/>
                    <a:pt x="986" y="7"/>
                  </a:cubicBezTo>
                  <a:cubicBezTo>
                    <a:pt x="986" y="7"/>
                    <a:pt x="986" y="7"/>
                    <a:pt x="986" y="7"/>
                  </a:cubicBezTo>
                  <a:cubicBezTo>
                    <a:pt x="987" y="7"/>
                    <a:pt x="986" y="7"/>
                    <a:pt x="987" y="7"/>
                  </a:cubicBezTo>
                  <a:cubicBezTo>
                    <a:pt x="987" y="7"/>
                    <a:pt x="987" y="7"/>
                    <a:pt x="987" y="7"/>
                  </a:cubicBezTo>
                  <a:cubicBezTo>
                    <a:pt x="987" y="7"/>
                    <a:pt x="987" y="7"/>
                    <a:pt x="987" y="7"/>
                  </a:cubicBezTo>
                  <a:cubicBezTo>
                    <a:pt x="988" y="7"/>
                    <a:pt x="988" y="7"/>
                    <a:pt x="988" y="7"/>
                  </a:cubicBezTo>
                  <a:cubicBezTo>
                    <a:pt x="988" y="8"/>
                    <a:pt x="988" y="8"/>
                    <a:pt x="988" y="8"/>
                  </a:cubicBezTo>
                  <a:cubicBezTo>
                    <a:pt x="993" y="8"/>
                    <a:pt x="993" y="8"/>
                    <a:pt x="993" y="8"/>
                  </a:cubicBezTo>
                  <a:cubicBezTo>
                    <a:pt x="993" y="7"/>
                    <a:pt x="993" y="7"/>
                    <a:pt x="992" y="7"/>
                  </a:cubicBezTo>
                  <a:cubicBezTo>
                    <a:pt x="992" y="6"/>
                    <a:pt x="992" y="6"/>
                    <a:pt x="992" y="6"/>
                  </a:cubicBezTo>
                  <a:cubicBezTo>
                    <a:pt x="991" y="6"/>
                    <a:pt x="990" y="6"/>
                    <a:pt x="989" y="6"/>
                  </a:cubicBezTo>
                  <a:cubicBezTo>
                    <a:pt x="989" y="5"/>
                    <a:pt x="989" y="5"/>
                    <a:pt x="989" y="5"/>
                  </a:cubicBezTo>
                  <a:cubicBezTo>
                    <a:pt x="986" y="5"/>
                    <a:pt x="986" y="5"/>
                    <a:pt x="986" y="5"/>
                  </a:cubicBezTo>
                  <a:cubicBezTo>
                    <a:pt x="986" y="5"/>
                    <a:pt x="986" y="5"/>
                    <a:pt x="986" y="5"/>
                  </a:cubicBezTo>
                  <a:cubicBezTo>
                    <a:pt x="984" y="5"/>
                    <a:pt x="984" y="5"/>
                    <a:pt x="984" y="5"/>
                  </a:cubicBezTo>
                  <a:cubicBezTo>
                    <a:pt x="984" y="4"/>
                    <a:pt x="984" y="4"/>
                    <a:pt x="984" y="4"/>
                  </a:cubicBezTo>
                  <a:cubicBezTo>
                    <a:pt x="983" y="4"/>
                    <a:pt x="981" y="5"/>
                    <a:pt x="979" y="5"/>
                  </a:cubicBezTo>
                  <a:cubicBezTo>
                    <a:pt x="979" y="4"/>
                    <a:pt x="979" y="4"/>
                    <a:pt x="979" y="4"/>
                  </a:cubicBezTo>
                  <a:cubicBezTo>
                    <a:pt x="977" y="4"/>
                    <a:pt x="977" y="4"/>
                    <a:pt x="977" y="4"/>
                  </a:cubicBezTo>
                  <a:cubicBezTo>
                    <a:pt x="977" y="4"/>
                    <a:pt x="977" y="4"/>
                    <a:pt x="977" y="4"/>
                  </a:cubicBezTo>
                  <a:cubicBezTo>
                    <a:pt x="975" y="4"/>
                    <a:pt x="975" y="4"/>
                    <a:pt x="975" y="4"/>
                  </a:cubicBezTo>
                  <a:cubicBezTo>
                    <a:pt x="975" y="3"/>
                    <a:pt x="975" y="3"/>
                    <a:pt x="975" y="3"/>
                  </a:cubicBezTo>
                  <a:cubicBezTo>
                    <a:pt x="971" y="3"/>
                    <a:pt x="971" y="3"/>
                    <a:pt x="971" y="3"/>
                  </a:cubicBezTo>
                  <a:cubicBezTo>
                    <a:pt x="971" y="3"/>
                    <a:pt x="971" y="3"/>
                    <a:pt x="971" y="3"/>
                  </a:cubicBezTo>
                  <a:cubicBezTo>
                    <a:pt x="970" y="3"/>
                    <a:pt x="970" y="3"/>
                    <a:pt x="970" y="3"/>
                  </a:cubicBezTo>
                  <a:cubicBezTo>
                    <a:pt x="970" y="2"/>
                    <a:pt x="970" y="2"/>
                    <a:pt x="970" y="2"/>
                  </a:cubicBezTo>
                  <a:cubicBezTo>
                    <a:pt x="968" y="2"/>
                    <a:pt x="968" y="2"/>
                    <a:pt x="968" y="2"/>
                  </a:cubicBezTo>
                  <a:cubicBezTo>
                    <a:pt x="968" y="2"/>
                    <a:pt x="968" y="2"/>
                    <a:pt x="968" y="2"/>
                  </a:cubicBezTo>
                  <a:cubicBezTo>
                    <a:pt x="967" y="2"/>
                    <a:pt x="967" y="2"/>
                    <a:pt x="967" y="2"/>
                  </a:cubicBezTo>
                  <a:cubicBezTo>
                    <a:pt x="966" y="1"/>
                    <a:pt x="965" y="1"/>
                    <a:pt x="96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96">
              <a:extLst>
                <a:ext uri="{FF2B5EF4-FFF2-40B4-BE49-F238E27FC236}">
                  <a16:creationId xmlns:a16="http://schemas.microsoft.com/office/drawing/2014/main" id="{757B4D48-704B-26E0-0DE7-0625B8780CC8}"/>
                </a:ext>
              </a:extLst>
            </p:cNvPr>
            <p:cNvSpPr>
              <a:spLocks noEditPoints="1"/>
            </p:cNvSpPr>
            <p:nvPr/>
          </p:nvSpPr>
          <p:spPr bwMode="auto">
            <a:xfrm>
              <a:off x="8466138" y="5307013"/>
              <a:ext cx="3735387" cy="2813050"/>
            </a:xfrm>
            <a:custGeom>
              <a:avLst/>
              <a:gdLst>
                <a:gd name="T0" fmla="*/ 310 w 882"/>
                <a:gd name="T1" fmla="*/ 487 h 663"/>
                <a:gd name="T2" fmla="*/ 317 w 882"/>
                <a:gd name="T3" fmla="*/ 419 h 663"/>
                <a:gd name="T4" fmla="*/ 294 w 882"/>
                <a:gd name="T5" fmla="*/ 455 h 663"/>
                <a:gd name="T6" fmla="*/ 274 w 882"/>
                <a:gd name="T7" fmla="*/ 401 h 663"/>
                <a:gd name="T8" fmla="*/ 311 w 882"/>
                <a:gd name="T9" fmla="*/ 393 h 663"/>
                <a:gd name="T10" fmla="*/ 298 w 882"/>
                <a:gd name="T11" fmla="*/ 413 h 663"/>
                <a:gd name="T12" fmla="*/ 299 w 882"/>
                <a:gd name="T13" fmla="*/ 376 h 663"/>
                <a:gd name="T14" fmla="*/ 325 w 882"/>
                <a:gd name="T15" fmla="*/ 362 h 663"/>
                <a:gd name="T16" fmla="*/ 43 w 882"/>
                <a:gd name="T17" fmla="*/ 347 h 663"/>
                <a:gd name="T18" fmla="*/ 91 w 882"/>
                <a:gd name="T19" fmla="*/ 339 h 663"/>
                <a:gd name="T20" fmla="*/ 121 w 882"/>
                <a:gd name="T21" fmla="*/ 346 h 663"/>
                <a:gd name="T22" fmla="*/ 146 w 882"/>
                <a:gd name="T23" fmla="*/ 354 h 663"/>
                <a:gd name="T24" fmla="*/ 145 w 882"/>
                <a:gd name="T25" fmla="*/ 399 h 663"/>
                <a:gd name="T26" fmla="*/ 167 w 882"/>
                <a:gd name="T27" fmla="*/ 436 h 663"/>
                <a:gd name="T28" fmla="*/ 175 w 882"/>
                <a:gd name="T29" fmla="*/ 475 h 663"/>
                <a:gd name="T30" fmla="*/ 167 w 882"/>
                <a:gd name="T31" fmla="*/ 535 h 663"/>
                <a:gd name="T32" fmla="*/ 179 w 882"/>
                <a:gd name="T33" fmla="*/ 579 h 663"/>
                <a:gd name="T34" fmla="*/ 196 w 882"/>
                <a:gd name="T35" fmla="*/ 627 h 663"/>
                <a:gd name="T36" fmla="*/ 210 w 882"/>
                <a:gd name="T37" fmla="*/ 662 h 663"/>
                <a:gd name="T38" fmla="*/ 260 w 882"/>
                <a:gd name="T39" fmla="*/ 653 h 663"/>
                <a:gd name="T40" fmla="*/ 299 w 882"/>
                <a:gd name="T41" fmla="*/ 589 h 663"/>
                <a:gd name="T42" fmla="*/ 314 w 882"/>
                <a:gd name="T43" fmla="*/ 558 h 663"/>
                <a:gd name="T44" fmla="*/ 340 w 882"/>
                <a:gd name="T45" fmla="*/ 522 h 663"/>
                <a:gd name="T46" fmla="*/ 351 w 882"/>
                <a:gd name="T47" fmla="*/ 473 h 663"/>
                <a:gd name="T48" fmla="*/ 346 w 882"/>
                <a:gd name="T49" fmla="*/ 415 h 663"/>
                <a:gd name="T50" fmla="*/ 378 w 882"/>
                <a:gd name="T51" fmla="*/ 377 h 663"/>
                <a:gd name="T52" fmla="*/ 410 w 882"/>
                <a:gd name="T53" fmla="*/ 335 h 663"/>
                <a:gd name="T54" fmla="*/ 430 w 882"/>
                <a:gd name="T55" fmla="*/ 262 h 663"/>
                <a:gd name="T56" fmla="*/ 468 w 882"/>
                <a:gd name="T57" fmla="*/ 232 h 663"/>
                <a:gd name="T58" fmla="*/ 459 w 882"/>
                <a:gd name="T59" fmla="*/ 194 h 663"/>
                <a:gd name="T60" fmla="*/ 825 w 882"/>
                <a:gd name="T61" fmla="*/ 161 h 663"/>
                <a:gd name="T62" fmla="*/ 598 w 882"/>
                <a:gd name="T63" fmla="*/ 38 h 663"/>
                <a:gd name="T64" fmla="*/ 489 w 882"/>
                <a:gd name="T65" fmla="*/ 29 h 663"/>
                <a:gd name="T66" fmla="*/ 468 w 882"/>
                <a:gd name="T67" fmla="*/ 24 h 663"/>
                <a:gd name="T68" fmla="*/ 603 w 882"/>
                <a:gd name="T69" fmla="*/ 4 h 663"/>
                <a:gd name="T70" fmla="*/ 572 w 882"/>
                <a:gd name="T71" fmla="*/ 20 h 663"/>
                <a:gd name="T72" fmla="*/ 601 w 882"/>
                <a:gd name="T73" fmla="*/ 1 h 663"/>
                <a:gd name="T74" fmla="*/ 435 w 882"/>
                <a:gd name="T75" fmla="*/ 25 h 663"/>
                <a:gd name="T76" fmla="*/ 424 w 882"/>
                <a:gd name="T77" fmla="*/ 25 h 663"/>
                <a:gd name="T78" fmla="*/ 434 w 882"/>
                <a:gd name="T79" fmla="*/ 55 h 663"/>
                <a:gd name="T80" fmla="*/ 425 w 882"/>
                <a:gd name="T81" fmla="*/ 93 h 663"/>
                <a:gd name="T82" fmla="*/ 461 w 882"/>
                <a:gd name="T83" fmla="*/ 177 h 663"/>
                <a:gd name="T84" fmla="*/ 513 w 882"/>
                <a:gd name="T85" fmla="*/ 188 h 663"/>
                <a:gd name="T86" fmla="*/ 550 w 882"/>
                <a:gd name="T87" fmla="*/ 207 h 663"/>
                <a:gd name="T88" fmla="*/ 566 w 882"/>
                <a:gd name="T89" fmla="*/ 224 h 663"/>
                <a:gd name="T90" fmla="*/ 568 w 882"/>
                <a:gd name="T91" fmla="*/ 263 h 663"/>
                <a:gd name="T92" fmla="*/ 580 w 882"/>
                <a:gd name="T93" fmla="*/ 295 h 663"/>
                <a:gd name="T94" fmla="*/ 596 w 882"/>
                <a:gd name="T95" fmla="*/ 325 h 663"/>
                <a:gd name="T96" fmla="*/ 611 w 882"/>
                <a:gd name="T97" fmla="*/ 267 h 663"/>
                <a:gd name="T98" fmla="*/ 652 w 882"/>
                <a:gd name="T99" fmla="*/ 235 h 663"/>
                <a:gd name="T100" fmla="*/ 683 w 882"/>
                <a:gd name="T101" fmla="*/ 211 h 663"/>
                <a:gd name="T102" fmla="*/ 705 w 882"/>
                <a:gd name="T103" fmla="*/ 239 h 663"/>
                <a:gd name="T104" fmla="*/ 726 w 882"/>
                <a:gd name="T105" fmla="*/ 258 h 663"/>
                <a:gd name="T106" fmla="*/ 738 w 882"/>
                <a:gd name="T107" fmla="*/ 300 h 663"/>
                <a:gd name="T108" fmla="*/ 744 w 882"/>
                <a:gd name="T109" fmla="*/ 301 h 663"/>
                <a:gd name="T110" fmla="*/ 775 w 882"/>
                <a:gd name="T111" fmla="*/ 315 h 663"/>
                <a:gd name="T112" fmla="*/ 791 w 882"/>
                <a:gd name="T113" fmla="*/ 308 h 663"/>
                <a:gd name="T114" fmla="*/ 798 w 882"/>
                <a:gd name="T115" fmla="*/ 264 h 663"/>
                <a:gd name="T116" fmla="*/ 782 w 882"/>
                <a:gd name="T117" fmla="*/ 235 h 663"/>
                <a:gd name="T118" fmla="*/ 813 w 882"/>
                <a:gd name="T119" fmla="*/ 224 h 663"/>
                <a:gd name="T120" fmla="*/ 853 w 882"/>
                <a:gd name="T121" fmla="*/ 209 h 663"/>
                <a:gd name="T122" fmla="*/ 880 w 882"/>
                <a:gd name="T123" fmla="*/ 172 h 663"/>
                <a:gd name="T124" fmla="*/ 882 w 882"/>
                <a:gd name="T125" fmla="*/ 85 h 6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82" h="663">
                  <a:moveTo>
                    <a:pt x="179" y="543"/>
                  </a:moveTo>
                  <a:cubicBezTo>
                    <a:pt x="178" y="543"/>
                    <a:pt x="179" y="542"/>
                    <a:pt x="179" y="542"/>
                  </a:cubicBezTo>
                  <a:cubicBezTo>
                    <a:pt x="179" y="542"/>
                    <a:pt x="179" y="542"/>
                    <a:pt x="179" y="542"/>
                  </a:cubicBezTo>
                  <a:cubicBezTo>
                    <a:pt x="180" y="542"/>
                    <a:pt x="180" y="542"/>
                    <a:pt x="180" y="542"/>
                  </a:cubicBezTo>
                  <a:cubicBezTo>
                    <a:pt x="180" y="543"/>
                    <a:pt x="180" y="543"/>
                    <a:pt x="180" y="543"/>
                  </a:cubicBezTo>
                  <a:cubicBezTo>
                    <a:pt x="179" y="543"/>
                    <a:pt x="179" y="543"/>
                    <a:pt x="179" y="543"/>
                  </a:cubicBezTo>
                  <a:moveTo>
                    <a:pt x="308" y="466"/>
                  </a:moveTo>
                  <a:cubicBezTo>
                    <a:pt x="308" y="465"/>
                    <a:pt x="308" y="463"/>
                    <a:pt x="308" y="462"/>
                  </a:cubicBezTo>
                  <a:cubicBezTo>
                    <a:pt x="309" y="462"/>
                    <a:pt x="310" y="463"/>
                    <a:pt x="310" y="464"/>
                  </a:cubicBezTo>
                  <a:cubicBezTo>
                    <a:pt x="311" y="464"/>
                    <a:pt x="311" y="465"/>
                    <a:pt x="312" y="465"/>
                  </a:cubicBezTo>
                  <a:cubicBezTo>
                    <a:pt x="312" y="467"/>
                    <a:pt x="312" y="468"/>
                    <a:pt x="312" y="469"/>
                  </a:cubicBezTo>
                  <a:cubicBezTo>
                    <a:pt x="312" y="469"/>
                    <a:pt x="312" y="469"/>
                    <a:pt x="312" y="469"/>
                  </a:cubicBezTo>
                  <a:cubicBezTo>
                    <a:pt x="313" y="470"/>
                    <a:pt x="313" y="471"/>
                    <a:pt x="313" y="471"/>
                  </a:cubicBezTo>
                  <a:cubicBezTo>
                    <a:pt x="312" y="471"/>
                    <a:pt x="312" y="471"/>
                    <a:pt x="312" y="471"/>
                  </a:cubicBezTo>
                  <a:cubicBezTo>
                    <a:pt x="312" y="472"/>
                    <a:pt x="312" y="472"/>
                    <a:pt x="312" y="472"/>
                  </a:cubicBezTo>
                  <a:cubicBezTo>
                    <a:pt x="312" y="472"/>
                    <a:pt x="312" y="472"/>
                    <a:pt x="312" y="472"/>
                  </a:cubicBezTo>
                  <a:cubicBezTo>
                    <a:pt x="312" y="474"/>
                    <a:pt x="312" y="477"/>
                    <a:pt x="312" y="479"/>
                  </a:cubicBezTo>
                  <a:cubicBezTo>
                    <a:pt x="312" y="479"/>
                    <a:pt x="312" y="479"/>
                    <a:pt x="312" y="479"/>
                  </a:cubicBezTo>
                  <a:cubicBezTo>
                    <a:pt x="312" y="481"/>
                    <a:pt x="312" y="483"/>
                    <a:pt x="311" y="485"/>
                  </a:cubicBezTo>
                  <a:cubicBezTo>
                    <a:pt x="312" y="485"/>
                    <a:pt x="312" y="485"/>
                    <a:pt x="312" y="485"/>
                  </a:cubicBezTo>
                  <a:cubicBezTo>
                    <a:pt x="312" y="486"/>
                    <a:pt x="312" y="486"/>
                    <a:pt x="312" y="486"/>
                  </a:cubicBezTo>
                  <a:cubicBezTo>
                    <a:pt x="313" y="486"/>
                    <a:pt x="313" y="486"/>
                    <a:pt x="313" y="486"/>
                  </a:cubicBezTo>
                  <a:cubicBezTo>
                    <a:pt x="313" y="489"/>
                    <a:pt x="313" y="489"/>
                    <a:pt x="313" y="489"/>
                  </a:cubicBezTo>
                  <a:cubicBezTo>
                    <a:pt x="312" y="489"/>
                    <a:pt x="312" y="489"/>
                    <a:pt x="312" y="489"/>
                  </a:cubicBezTo>
                  <a:cubicBezTo>
                    <a:pt x="312" y="490"/>
                    <a:pt x="313" y="490"/>
                    <a:pt x="313" y="490"/>
                  </a:cubicBezTo>
                  <a:cubicBezTo>
                    <a:pt x="313" y="490"/>
                    <a:pt x="313" y="490"/>
                    <a:pt x="313" y="490"/>
                  </a:cubicBezTo>
                  <a:cubicBezTo>
                    <a:pt x="314" y="493"/>
                    <a:pt x="312" y="493"/>
                    <a:pt x="314" y="495"/>
                  </a:cubicBezTo>
                  <a:cubicBezTo>
                    <a:pt x="314" y="497"/>
                    <a:pt x="314" y="497"/>
                    <a:pt x="314" y="497"/>
                  </a:cubicBezTo>
                  <a:cubicBezTo>
                    <a:pt x="314" y="497"/>
                    <a:pt x="313" y="496"/>
                    <a:pt x="312" y="496"/>
                  </a:cubicBezTo>
                  <a:cubicBezTo>
                    <a:pt x="312" y="496"/>
                    <a:pt x="312" y="496"/>
                    <a:pt x="311" y="496"/>
                  </a:cubicBezTo>
                  <a:cubicBezTo>
                    <a:pt x="311" y="492"/>
                    <a:pt x="311" y="492"/>
                    <a:pt x="311" y="492"/>
                  </a:cubicBezTo>
                  <a:cubicBezTo>
                    <a:pt x="310" y="492"/>
                    <a:pt x="310" y="492"/>
                    <a:pt x="309" y="491"/>
                  </a:cubicBezTo>
                  <a:cubicBezTo>
                    <a:pt x="310" y="490"/>
                    <a:pt x="310" y="488"/>
                    <a:pt x="310" y="487"/>
                  </a:cubicBezTo>
                  <a:cubicBezTo>
                    <a:pt x="310" y="486"/>
                    <a:pt x="309" y="486"/>
                    <a:pt x="309" y="486"/>
                  </a:cubicBezTo>
                  <a:cubicBezTo>
                    <a:pt x="308" y="484"/>
                    <a:pt x="309" y="482"/>
                    <a:pt x="309" y="481"/>
                  </a:cubicBezTo>
                  <a:cubicBezTo>
                    <a:pt x="309" y="481"/>
                    <a:pt x="309" y="481"/>
                    <a:pt x="307" y="481"/>
                  </a:cubicBezTo>
                  <a:cubicBezTo>
                    <a:pt x="307" y="480"/>
                    <a:pt x="307" y="480"/>
                    <a:pt x="308" y="479"/>
                  </a:cubicBezTo>
                  <a:cubicBezTo>
                    <a:pt x="308" y="479"/>
                    <a:pt x="308" y="479"/>
                    <a:pt x="308" y="479"/>
                  </a:cubicBezTo>
                  <a:cubicBezTo>
                    <a:pt x="308" y="476"/>
                    <a:pt x="308" y="476"/>
                    <a:pt x="308" y="476"/>
                  </a:cubicBezTo>
                  <a:cubicBezTo>
                    <a:pt x="309" y="476"/>
                    <a:pt x="309" y="476"/>
                    <a:pt x="309" y="476"/>
                  </a:cubicBezTo>
                  <a:cubicBezTo>
                    <a:pt x="309" y="473"/>
                    <a:pt x="309" y="473"/>
                    <a:pt x="309" y="473"/>
                  </a:cubicBezTo>
                  <a:cubicBezTo>
                    <a:pt x="309" y="473"/>
                    <a:pt x="309" y="473"/>
                    <a:pt x="309" y="473"/>
                  </a:cubicBezTo>
                  <a:cubicBezTo>
                    <a:pt x="309" y="466"/>
                    <a:pt x="309" y="466"/>
                    <a:pt x="309" y="466"/>
                  </a:cubicBezTo>
                  <a:cubicBezTo>
                    <a:pt x="308" y="466"/>
                    <a:pt x="308" y="466"/>
                    <a:pt x="308" y="466"/>
                  </a:cubicBezTo>
                  <a:moveTo>
                    <a:pt x="269" y="461"/>
                  </a:moveTo>
                  <a:cubicBezTo>
                    <a:pt x="268" y="460"/>
                    <a:pt x="269" y="460"/>
                    <a:pt x="268" y="460"/>
                  </a:cubicBezTo>
                  <a:cubicBezTo>
                    <a:pt x="268" y="456"/>
                    <a:pt x="270" y="458"/>
                    <a:pt x="272" y="456"/>
                  </a:cubicBezTo>
                  <a:cubicBezTo>
                    <a:pt x="273" y="456"/>
                    <a:pt x="273" y="456"/>
                    <a:pt x="273" y="456"/>
                  </a:cubicBezTo>
                  <a:cubicBezTo>
                    <a:pt x="273" y="456"/>
                    <a:pt x="273" y="457"/>
                    <a:pt x="273" y="458"/>
                  </a:cubicBezTo>
                  <a:cubicBezTo>
                    <a:pt x="272" y="458"/>
                    <a:pt x="272" y="458"/>
                    <a:pt x="272" y="458"/>
                  </a:cubicBezTo>
                  <a:cubicBezTo>
                    <a:pt x="272" y="459"/>
                    <a:pt x="272" y="459"/>
                    <a:pt x="272" y="459"/>
                  </a:cubicBezTo>
                  <a:cubicBezTo>
                    <a:pt x="272" y="459"/>
                    <a:pt x="272" y="459"/>
                    <a:pt x="272" y="459"/>
                  </a:cubicBezTo>
                  <a:cubicBezTo>
                    <a:pt x="271" y="460"/>
                    <a:pt x="271" y="459"/>
                    <a:pt x="270" y="461"/>
                  </a:cubicBezTo>
                  <a:cubicBezTo>
                    <a:pt x="269" y="461"/>
                    <a:pt x="269" y="461"/>
                    <a:pt x="269" y="461"/>
                  </a:cubicBezTo>
                  <a:moveTo>
                    <a:pt x="301" y="449"/>
                  </a:moveTo>
                  <a:cubicBezTo>
                    <a:pt x="301" y="448"/>
                    <a:pt x="301" y="448"/>
                    <a:pt x="301" y="448"/>
                  </a:cubicBezTo>
                  <a:cubicBezTo>
                    <a:pt x="301" y="448"/>
                    <a:pt x="301" y="448"/>
                    <a:pt x="301" y="448"/>
                  </a:cubicBezTo>
                  <a:cubicBezTo>
                    <a:pt x="301" y="447"/>
                    <a:pt x="301" y="447"/>
                    <a:pt x="301" y="447"/>
                  </a:cubicBezTo>
                  <a:cubicBezTo>
                    <a:pt x="303" y="447"/>
                    <a:pt x="303" y="448"/>
                    <a:pt x="304" y="449"/>
                  </a:cubicBezTo>
                  <a:cubicBezTo>
                    <a:pt x="304" y="450"/>
                    <a:pt x="304" y="450"/>
                    <a:pt x="304" y="450"/>
                  </a:cubicBezTo>
                  <a:cubicBezTo>
                    <a:pt x="302" y="450"/>
                    <a:pt x="302" y="450"/>
                    <a:pt x="302" y="450"/>
                  </a:cubicBezTo>
                  <a:cubicBezTo>
                    <a:pt x="302" y="449"/>
                    <a:pt x="302" y="449"/>
                    <a:pt x="302" y="449"/>
                  </a:cubicBezTo>
                  <a:cubicBezTo>
                    <a:pt x="301" y="449"/>
                    <a:pt x="301" y="449"/>
                    <a:pt x="301" y="449"/>
                  </a:cubicBezTo>
                  <a:moveTo>
                    <a:pt x="313" y="421"/>
                  </a:moveTo>
                  <a:cubicBezTo>
                    <a:pt x="314" y="420"/>
                    <a:pt x="314" y="419"/>
                    <a:pt x="315" y="419"/>
                  </a:cubicBezTo>
                  <a:cubicBezTo>
                    <a:pt x="317" y="419"/>
                    <a:pt x="317" y="419"/>
                    <a:pt x="317" y="419"/>
                  </a:cubicBezTo>
                  <a:cubicBezTo>
                    <a:pt x="316" y="420"/>
                    <a:pt x="316" y="420"/>
                    <a:pt x="315" y="421"/>
                  </a:cubicBezTo>
                  <a:cubicBezTo>
                    <a:pt x="313" y="421"/>
                    <a:pt x="313" y="421"/>
                    <a:pt x="313" y="421"/>
                  </a:cubicBezTo>
                  <a:moveTo>
                    <a:pt x="276" y="425"/>
                  </a:moveTo>
                  <a:cubicBezTo>
                    <a:pt x="276" y="424"/>
                    <a:pt x="276" y="423"/>
                    <a:pt x="276" y="422"/>
                  </a:cubicBezTo>
                  <a:cubicBezTo>
                    <a:pt x="276" y="421"/>
                    <a:pt x="275" y="421"/>
                    <a:pt x="275" y="421"/>
                  </a:cubicBezTo>
                  <a:cubicBezTo>
                    <a:pt x="275" y="420"/>
                    <a:pt x="275" y="419"/>
                    <a:pt x="275" y="419"/>
                  </a:cubicBezTo>
                  <a:cubicBezTo>
                    <a:pt x="276" y="419"/>
                    <a:pt x="276" y="419"/>
                    <a:pt x="276" y="419"/>
                  </a:cubicBezTo>
                  <a:cubicBezTo>
                    <a:pt x="276" y="417"/>
                    <a:pt x="275" y="415"/>
                    <a:pt x="276" y="414"/>
                  </a:cubicBezTo>
                  <a:cubicBezTo>
                    <a:pt x="276" y="414"/>
                    <a:pt x="276" y="414"/>
                    <a:pt x="276" y="414"/>
                  </a:cubicBezTo>
                  <a:cubicBezTo>
                    <a:pt x="277" y="414"/>
                    <a:pt x="278" y="414"/>
                    <a:pt x="279" y="414"/>
                  </a:cubicBezTo>
                  <a:cubicBezTo>
                    <a:pt x="279" y="419"/>
                    <a:pt x="280" y="421"/>
                    <a:pt x="280" y="425"/>
                  </a:cubicBezTo>
                  <a:cubicBezTo>
                    <a:pt x="281" y="426"/>
                    <a:pt x="281" y="427"/>
                    <a:pt x="281" y="428"/>
                  </a:cubicBezTo>
                  <a:cubicBezTo>
                    <a:pt x="280" y="428"/>
                    <a:pt x="280" y="428"/>
                    <a:pt x="280" y="428"/>
                  </a:cubicBezTo>
                  <a:cubicBezTo>
                    <a:pt x="279" y="430"/>
                    <a:pt x="282" y="430"/>
                    <a:pt x="280" y="432"/>
                  </a:cubicBezTo>
                  <a:cubicBezTo>
                    <a:pt x="280" y="435"/>
                    <a:pt x="280" y="435"/>
                    <a:pt x="280" y="435"/>
                  </a:cubicBezTo>
                  <a:cubicBezTo>
                    <a:pt x="281" y="436"/>
                    <a:pt x="282" y="436"/>
                    <a:pt x="283" y="436"/>
                  </a:cubicBezTo>
                  <a:cubicBezTo>
                    <a:pt x="283" y="437"/>
                    <a:pt x="283" y="437"/>
                    <a:pt x="283" y="437"/>
                  </a:cubicBezTo>
                  <a:cubicBezTo>
                    <a:pt x="284" y="437"/>
                    <a:pt x="284" y="437"/>
                    <a:pt x="284" y="437"/>
                  </a:cubicBezTo>
                  <a:cubicBezTo>
                    <a:pt x="284" y="438"/>
                    <a:pt x="284" y="438"/>
                    <a:pt x="284" y="438"/>
                  </a:cubicBezTo>
                  <a:cubicBezTo>
                    <a:pt x="284" y="438"/>
                    <a:pt x="284" y="438"/>
                    <a:pt x="284" y="438"/>
                  </a:cubicBezTo>
                  <a:cubicBezTo>
                    <a:pt x="285" y="439"/>
                    <a:pt x="285" y="439"/>
                    <a:pt x="285" y="440"/>
                  </a:cubicBezTo>
                  <a:cubicBezTo>
                    <a:pt x="287" y="440"/>
                    <a:pt x="287" y="440"/>
                    <a:pt x="287" y="440"/>
                  </a:cubicBezTo>
                  <a:cubicBezTo>
                    <a:pt x="287" y="440"/>
                    <a:pt x="287" y="440"/>
                    <a:pt x="287" y="440"/>
                  </a:cubicBezTo>
                  <a:cubicBezTo>
                    <a:pt x="287" y="440"/>
                    <a:pt x="287" y="440"/>
                    <a:pt x="287" y="440"/>
                  </a:cubicBezTo>
                  <a:cubicBezTo>
                    <a:pt x="287" y="442"/>
                    <a:pt x="287" y="444"/>
                    <a:pt x="286" y="446"/>
                  </a:cubicBezTo>
                  <a:cubicBezTo>
                    <a:pt x="289" y="447"/>
                    <a:pt x="288" y="447"/>
                    <a:pt x="289" y="449"/>
                  </a:cubicBezTo>
                  <a:cubicBezTo>
                    <a:pt x="290" y="449"/>
                    <a:pt x="290" y="449"/>
                    <a:pt x="290" y="449"/>
                  </a:cubicBezTo>
                  <a:cubicBezTo>
                    <a:pt x="290" y="449"/>
                    <a:pt x="290" y="450"/>
                    <a:pt x="290" y="450"/>
                  </a:cubicBezTo>
                  <a:cubicBezTo>
                    <a:pt x="291" y="450"/>
                    <a:pt x="291" y="450"/>
                    <a:pt x="291" y="450"/>
                  </a:cubicBezTo>
                  <a:cubicBezTo>
                    <a:pt x="291" y="452"/>
                    <a:pt x="291" y="452"/>
                    <a:pt x="291" y="452"/>
                  </a:cubicBezTo>
                  <a:cubicBezTo>
                    <a:pt x="292" y="453"/>
                    <a:pt x="292" y="453"/>
                    <a:pt x="293" y="453"/>
                  </a:cubicBezTo>
                  <a:cubicBezTo>
                    <a:pt x="293" y="454"/>
                    <a:pt x="294" y="454"/>
                    <a:pt x="294" y="455"/>
                  </a:cubicBezTo>
                  <a:cubicBezTo>
                    <a:pt x="294" y="455"/>
                    <a:pt x="294" y="455"/>
                    <a:pt x="294" y="455"/>
                  </a:cubicBezTo>
                  <a:cubicBezTo>
                    <a:pt x="294" y="456"/>
                    <a:pt x="294" y="456"/>
                    <a:pt x="294" y="456"/>
                  </a:cubicBezTo>
                  <a:cubicBezTo>
                    <a:pt x="291" y="456"/>
                    <a:pt x="291" y="456"/>
                    <a:pt x="291" y="456"/>
                  </a:cubicBezTo>
                  <a:cubicBezTo>
                    <a:pt x="291" y="455"/>
                    <a:pt x="291" y="455"/>
                    <a:pt x="291" y="455"/>
                  </a:cubicBezTo>
                  <a:cubicBezTo>
                    <a:pt x="289" y="455"/>
                    <a:pt x="289" y="455"/>
                    <a:pt x="288" y="456"/>
                  </a:cubicBezTo>
                  <a:cubicBezTo>
                    <a:pt x="287" y="456"/>
                    <a:pt x="287" y="456"/>
                    <a:pt x="287" y="456"/>
                  </a:cubicBezTo>
                  <a:cubicBezTo>
                    <a:pt x="287" y="456"/>
                    <a:pt x="288" y="453"/>
                    <a:pt x="287" y="452"/>
                  </a:cubicBezTo>
                  <a:cubicBezTo>
                    <a:pt x="287" y="452"/>
                    <a:pt x="287" y="452"/>
                    <a:pt x="287" y="452"/>
                  </a:cubicBezTo>
                  <a:cubicBezTo>
                    <a:pt x="287" y="451"/>
                    <a:pt x="287" y="451"/>
                    <a:pt x="287" y="451"/>
                  </a:cubicBezTo>
                  <a:cubicBezTo>
                    <a:pt x="286" y="451"/>
                    <a:pt x="286" y="451"/>
                    <a:pt x="286" y="451"/>
                  </a:cubicBezTo>
                  <a:cubicBezTo>
                    <a:pt x="286" y="449"/>
                    <a:pt x="286" y="449"/>
                    <a:pt x="286" y="449"/>
                  </a:cubicBezTo>
                  <a:cubicBezTo>
                    <a:pt x="286" y="449"/>
                    <a:pt x="286" y="449"/>
                    <a:pt x="286" y="449"/>
                  </a:cubicBezTo>
                  <a:cubicBezTo>
                    <a:pt x="286" y="448"/>
                    <a:pt x="286" y="448"/>
                    <a:pt x="285" y="447"/>
                  </a:cubicBezTo>
                  <a:cubicBezTo>
                    <a:pt x="285" y="447"/>
                    <a:pt x="285" y="447"/>
                    <a:pt x="285" y="447"/>
                  </a:cubicBezTo>
                  <a:cubicBezTo>
                    <a:pt x="285" y="446"/>
                    <a:pt x="285" y="446"/>
                    <a:pt x="285" y="446"/>
                  </a:cubicBezTo>
                  <a:cubicBezTo>
                    <a:pt x="284" y="445"/>
                    <a:pt x="283" y="444"/>
                    <a:pt x="282" y="443"/>
                  </a:cubicBezTo>
                  <a:cubicBezTo>
                    <a:pt x="281" y="442"/>
                    <a:pt x="281" y="442"/>
                    <a:pt x="281" y="442"/>
                  </a:cubicBezTo>
                  <a:cubicBezTo>
                    <a:pt x="280" y="442"/>
                    <a:pt x="280" y="442"/>
                    <a:pt x="280" y="442"/>
                  </a:cubicBezTo>
                  <a:cubicBezTo>
                    <a:pt x="280" y="441"/>
                    <a:pt x="280" y="441"/>
                    <a:pt x="280" y="441"/>
                  </a:cubicBezTo>
                  <a:cubicBezTo>
                    <a:pt x="279" y="441"/>
                    <a:pt x="279" y="441"/>
                    <a:pt x="279" y="441"/>
                  </a:cubicBezTo>
                  <a:cubicBezTo>
                    <a:pt x="279" y="440"/>
                    <a:pt x="279" y="439"/>
                    <a:pt x="278" y="437"/>
                  </a:cubicBezTo>
                  <a:cubicBezTo>
                    <a:pt x="278" y="437"/>
                    <a:pt x="278" y="437"/>
                    <a:pt x="278" y="437"/>
                  </a:cubicBezTo>
                  <a:cubicBezTo>
                    <a:pt x="278" y="435"/>
                    <a:pt x="278" y="435"/>
                    <a:pt x="278" y="435"/>
                  </a:cubicBezTo>
                  <a:cubicBezTo>
                    <a:pt x="277" y="435"/>
                    <a:pt x="277" y="435"/>
                    <a:pt x="277" y="435"/>
                  </a:cubicBezTo>
                  <a:cubicBezTo>
                    <a:pt x="277" y="434"/>
                    <a:pt x="277" y="434"/>
                    <a:pt x="277" y="434"/>
                  </a:cubicBezTo>
                  <a:cubicBezTo>
                    <a:pt x="276" y="434"/>
                    <a:pt x="276" y="434"/>
                    <a:pt x="276" y="434"/>
                  </a:cubicBezTo>
                  <a:cubicBezTo>
                    <a:pt x="275" y="431"/>
                    <a:pt x="278" y="431"/>
                    <a:pt x="277" y="428"/>
                  </a:cubicBezTo>
                  <a:cubicBezTo>
                    <a:pt x="277" y="428"/>
                    <a:pt x="277" y="428"/>
                    <a:pt x="277" y="428"/>
                  </a:cubicBezTo>
                  <a:cubicBezTo>
                    <a:pt x="277" y="426"/>
                    <a:pt x="277" y="426"/>
                    <a:pt x="277" y="426"/>
                  </a:cubicBezTo>
                  <a:cubicBezTo>
                    <a:pt x="276" y="426"/>
                    <a:pt x="276" y="426"/>
                    <a:pt x="276" y="426"/>
                  </a:cubicBezTo>
                  <a:cubicBezTo>
                    <a:pt x="276" y="425"/>
                    <a:pt x="276" y="425"/>
                    <a:pt x="276" y="425"/>
                  </a:cubicBezTo>
                  <a:cubicBezTo>
                    <a:pt x="276" y="425"/>
                    <a:pt x="276" y="425"/>
                    <a:pt x="276" y="425"/>
                  </a:cubicBezTo>
                  <a:moveTo>
                    <a:pt x="273" y="407"/>
                  </a:moveTo>
                  <a:cubicBezTo>
                    <a:pt x="273" y="405"/>
                    <a:pt x="273" y="402"/>
                    <a:pt x="274" y="401"/>
                  </a:cubicBezTo>
                  <a:cubicBezTo>
                    <a:pt x="274" y="401"/>
                    <a:pt x="274" y="401"/>
                    <a:pt x="274" y="401"/>
                  </a:cubicBezTo>
                  <a:cubicBezTo>
                    <a:pt x="274" y="401"/>
                    <a:pt x="275" y="401"/>
                    <a:pt x="276" y="401"/>
                  </a:cubicBezTo>
                  <a:cubicBezTo>
                    <a:pt x="276" y="402"/>
                    <a:pt x="276" y="402"/>
                    <a:pt x="276" y="402"/>
                  </a:cubicBezTo>
                  <a:cubicBezTo>
                    <a:pt x="277" y="402"/>
                    <a:pt x="277" y="402"/>
                    <a:pt x="277" y="402"/>
                  </a:cubicBezTo>
                  <a:cubicBezTo>
                    <a:pt x="277" y="404"/>
                    <a:pt x="277" y="404"/>
                    <a:pt x="277" y="404"/>
                  </a:cubicBezTo>
                  <a:cubicBezTo>
                    <a:pt x="277" y="404"/>
                    <a:pt x="277" y="404"/>
                    <a:pt x="277" y="404"/>
                  </a:cubicBezTo>
                  <a:cubicBezTo>
                    <a:pt x="277" y="406"/>
                    <a:pt x="277" y="405"/>
                    <a:pt x="276" y="407"/>
                  </a:cubicBezTo>
                  <a:cubicBezTo>
                    <a:pt x="275" y="407"/>
                    <a:pt x="274" y="407"/>
                    <a:pt x="273" y="407"/>
                  </a:cubicBezTo>
                  <a:moveTo>
                    <a:pt x="276" y="396"/>
                  </a:moveTo>
                  <a:cubicBezTo>
                    <a:pt x="275" y="395"/>
                    <a:pt x="275" y="395"/>
                    <a:pt x="275" y="395"/>
                  </a:cubicBezTo>
                  <a:cubicBezTo>
                    <a:pt x="275" y="394"/>
                    <a:pt x="275" y="394"/>
                    <a:pt x="275" y="394"/>
                  </a:cubicBezTo>
                  <a:cubicBezTo>
                    <a:pt x="275" y="394"/>
                    <a:pt x="276" y="394"/>
                    <a:pt x="276" y="394"/>
                  </a:cubicBezTo>
                  <a:cubicBezTo>
                    <a:pt x="276" y="392"/>
                    <a:pt x="276" y="392"/>
                    <a:pt x="276" y="392"/>
                  </a:cubicBezTo>
                  <a:cubicBezTo>
                    <a:pt x="277" y="392"/>
                    <a:pt x="277" y="392"/>
                    <a:pt x="277" y="392"/>
                  </a:cubicBezTo>
                  <a:cubicBezTo>
                    <a:pt x="277" y="392"/>
                    <a:pt x="277" y="391"/>
                    <a:pt x="277" y="391"/>
                  </a:cubicBezTo>
                  <a:cubicBezTo>
                    <a:pt x="280" y="391"/>
                    <a:pt x="280" y="391"/>
                    <a:pt x="280" y="391"/>
                  </a:cubicBezTo>
                  <a:cubicBezTo>
                    <a:pt x="280" y="392"/>
                    <a:pt x="280" y="392"/>
                    <a:pt x="280" y="392"/>
                  </a:cubicBezTo>
                  <a:cubicBezTo>
                    <a:pt x="279" y="393"/>
                    <a:pt x="277" y="395"/>
                    <a:pt x="277" y="396"/>
                  </a:cubicBezTo>
                  <a:cubicBezTo>
                    <a:pt x="276" y="396"/>
                    <a:pt x="276" y="396"/>
                    <a:pt x="276" y="396"/>
                  </a:cubicBezTo>
                  <a:moveTo>
                    <a:pt x="302" y="388"/>
                  </a:moveTo>
                  <a:cubicBezTo>
                    <a:pt x="304" y="388"/>
                    <a:pt x="304" y="388"/>
                    <a:pt x="304" y="388"/>
                  </a:cubicBezTo>
                  <a:cubicBezTo>
                    <a:pt x="304" y="387"/>
                    <a:pt x="305" y="387"/>
                    <a:pt x="305" y="386"/>
                  </a:cubicBezTo>
                  <a:cubicBezTo>
                    <a:pt x="306" y="386"/>
                    <a:pt x="306" y="386"/>
                    <a:pt x="306" y="386"/>
                  </a:cubicBezTo>
                  <a:cubicBezTo>
                    <a:pt x="307" y="387"/>
                    <a:pt x="306" y="386"/>
                    <a:pt x="307" y="387"/>
                  </a:cubicBezTo>
                  <a:cubicBezTo>
                    <a:pt x="307" y="387"/>
                    <a:pt x="307" y="387"/>
                    <a:pt x="307" y="387"/>
                  </a:cubicBezTo>
                  <a:cubicBezTo>
                    <a:pt x="308" y="387"/>
                    <a:pt x="308" y="387"/>
                    <a:pt x="308" y="387"/>
                  </a:cubicBezTo>
                  <a:cubicBezTo>
                    <a:pt x="308" y="389"/>
                    <a:pt x="308" y="389"/>
                    <a:pt x="308" y="389"/>
                  </a:cubicBezTo>
                  <a:cubicBezTo>
                    <a:pt x="308" y="389"/>
                    <a:pt x="308" y="389"/>
                    <a:pt x="308" y="389"/>
                  </a:cubicBezTo>
                  <a:cubicBezTo>
                    <a:pt x="308" y="390"/>
                    <a:pt x="308" y="390"/>
                    <a:pt x="308" y="390"/>
                  </a:cubicBezTo>
                  <a:cubicBezTo>
                    <a:pt x="308" y="391"/>
                    <a:pt x="308" y="391"/>
                    <a:pt x="308" y="391"/>
                  </a:cubicBezTo>
                  <a:cubicBezTo>
                    <a:pt x="310" y="391"/>
                    <a:pt x="310" y="391"/>
                    <a:pt x="310" y="391"/>
                  </a:cubicBezTo>
                  <a:cubicBezTo>
                    <a:pt x="310" y="392"/>
                    <a:pt x="310" y="392"/>
                    <a:pt x="311" y="393"/>
                  </a:cubicBezTo>
                  <a:cubicBezTo>
                    <a:pt x="311" y="393"/>
                    <a:pt x="311" y="393"/>
                    <a:pt x="311" y="393"/>
                  </a:cubicBezTo>
                  <a:cubicBezTo>
                    <a:pt x="311" y="393"/>
                    <a:pt x="311" y="393"/>
                    <a:pt x="311" y="393"/>
                  </a:cubicBezTo>
                  <a:cubicBezTo>
                    <a:pt x="312" y="393"/>
                    <a:pt x="313" y="392"/>
                    <a:pt x="313" y="392"/>
                  </a:cubicBezTo>
                  <a:cubicBezTo>
                    <a:pt x="314" y="392"/>
                    <a:pt x="314" y="392"/>
                    <a:pt x="315" y="392"/>
                  </a:cubicBezTo>
                  <a:cubicBezTo>
                    <a:pt x="315" y="393"/>
                    <a:pt x="315" y="393"/>
                    <a:pt x="315" y="393"/>
                  </a:cubicBezTo>
                  <a:cubicBezTo>
                    <a:pt x="314" y="393"/>
                    <a:pt x="314" y="393"/>
                    <a:pt x="313" y="393"/>
                  </a:cubicBezTo>
                  <a:cubicBezTo>
                    <a:pt x="313" y="394"/>
                    <a:pt x="313" y="395"/>
                    <a:pt x="313" y="396"/>
                  </a:cubicBezTo>
                  <a:cubicBezTo>
                    <a:pt x="312" y="397"/>
                    <a:pt x="312" y="397"/>
                    <a:pt x="311" y="397"/>
                  </a:cubicBezTo>
                  <a:cubicBezTo>
                    <a:pt x="311" y="399"/>
                    <a:pt x="311" y="401"/>
                    <a:pt x="311" y="403"/>
                  </a:cubicBezTo>
                  <a:cubicBezTo>
                    <a:pt x="310" y="404"/>
                    <a:pt x="309" y="404"/>
                    <a:pt x="308" y="404"/>
                  </a:cubicBezTo>
                  <a:cubicBezTo>
                    <a:pt x="308" y="405"/>
                    <a:pt x="308" y="405"/>
                    <a:pt x="308" y="405"/>
                  </a:cubicBezTo>
                  <a:cubicBezTo>
                    <a:pt x="309" y="405"/>
                    <a:pt x="310" y="405"/>
                    <a:pt x="311" y="405"/>
                  </a:cubicBezTo>
                  <a:cubicBezTo>
                    <a:pt x="310" y="406"/>
                    <a:pt x="311" y="406"/>
                    <a:pt x="310" y="406"/>
                  </a:cubicBezTo>
                  <a:cubicBezTo>
                    <a:pt x="310" y="407"/>
                    <a:pt x="310" y="407"/>
                    <a:pt x="310" y="407"/>
                  </a:cubicBezTo>
                  <a:cubicBezTo>
                    <a:pt x="313" y="407"/>
                    <a:pt x="313" y="407"/>
                    <a:pt x="313" y="407"/>
                  </a:cubicBezTo>
                  <a:cubicBezTo>
                    <a:pt x="313" y="408"/>
                    <a:pt x="313" y="408"/>
                    <a:pt x="312" y="409"/>
                  </a:cubicBezTo>
                  <a:cubicBezTo>
                    <a:pt x="311" y="409"/>
                    <a:pt x="311" y="409"/>
                    <a:pt x="310" y="409"/>
                  </a:cubicBezTo>
                  <a:cubicBezTo>
                    <a:pt x="310" y="409"/>
                    <a:pt x="309" y="409"/>
                    <a:pt x="308" y="409"/>
                  </a:cubicBezTo>
                  <a:cubicBezTo>
                    <a:pt x="308" y="410"/>
                    <a:pt x="308" y="410"/>
                    <a:pt x="308" y="411"/>
                  </a:cubicBezTo>
                  <a:cubicBezTo>
                    <a:pt x="308" y="411"/>
                    <a:pt x="308" y="411"/>
                    <a:pt x="308" y="411"/>
                  </a:cubicBezTo>
                  <a:cubicBezTo>
                    <a:pt x="308" y="413"/>
                    <a:pt x="308" y="413"/>
                    <a:pt x="308" y="413"/>
                  </a:cubicBezTo>
                  <a:cubicBezTo>
                    <a:pt x="309" y="413"/>
                    <a:pt x="309" y="413"/>
                    <a:pt x="309" y="413"/>
                  </a:cubicBezTo>
                  <a:cubicBezTo>
                    <a:pt x="309" y="414"/>
                    <a:pt x="309" y="414"/>
                    <a:pt x="309" y="414"/>
                  </a:cubicBezTo>
                  <a:cubicBezTo>
                    <a:pt x="308" y="414"/>
                    <a:pt x="308" y="414"/>
                    <a:pt x="308" y="414"/>
                  </a:cubicBezTo>
                  <a:cubicBezTo>
                    <a:pt x="308" y="414"/>
                    <a:pt x="308" y="414"/>
                    <a:pt x="308" y="414"/>
                  </a:cubicBezTo>
                  <a:cubicBezTo>
                    <a:pt x="308" y="414"/>
                    <a:pt x="308" y="414"/>
                    <a:pt x="308" y="414"/>
                  </a:cubicBezTo>
                  <a:cubicBezTo>
                    <a:pt x="308" y="414"/>
                    <a:pt x="308" y="414"/>
                    <a:pt x="308" y="414"/>
                  </a:cubicBezTo>
                  <a:cubicBezTo>
                    <a:pt x="307" y="413"/>
                    <a:pt x="307" y="412"/>
                    <a:pt x="307" y="410"/>
                  </a:cubicBezTo>
                  <a:cubicBezTo>
                    <a:pt x="305" y="410"/>
                    <a:pt x="303" y="409"/>
                    <a:pt x="301" y="409"/>
                  </a:cubicBezTo>
                  <a:cubicBezTo>
                    <a:pt x="301" y="409"/>
                    <a:pt x="301" y="409"/>
                    <a:pt x="301" y="410"/>
                  </a:cubicBezTo>
                  <a:cubicBezTo>
                    <a:pt x="300" y="410"/>
                    <a:pt x="299" y="411"/>
                    <a:pt x="298" y="411"/>
                  </a:cubicBezTo>
                  <a:cubicBezTo>
                    <a:pt x="298" y="412"/>
                    <a:pt x="298" y="412"/>
                    <a:pt x="299" y="412"/>
                  </a:cubicBezTo>
                  <a:cubicBezTo>
                    <a:pt x="299" y="413"/>
                    <a:pt x="299" y="413"/>
                    <a:pt x="299" y="413"/>
                  </a:cubicBezTo>
                  <a:cubicBezTo>
                    <a:pt x="298" y="413"/>
                    <a:pt x="298" y="413"/>
                    <a:pt x="298" y="413"/>
                  </a:cubicBezTo>
                  <a:cubicBezTo>
                    <a:pt x="298" y="413"/>
                    <a:pt x="298" y="413"/>
                    <a:pt x="298" y="413"/>
                  </a:cubicBezTo>
                  <a:cubicBezTo>
                    <a:pt x="297" y="413"/>
                    <a:pt x="297" y="413"/>
                    <a:pt x="297" y="413"/>
                  </a:cubicBezTo>
                  <a:cubicBezTo>
                    <a:pt x="297" y="413"/>
                    <a:pt x="297" y="412"/>
                    <a:pt x="297" y="412"/>
                  </a:cubicBezTo>
                  <a:cubicBezTo>
                    <a:pt x="296" y="412"/>
                    <a:pt x="296" y="411"/>
                    <a:pt x="295" y="411"/>
                  </a:cubicBezTo>
                  <a:cubicBezTo>
                    <a:pt x="296" y="410"/>
                    <a:pt x="296" y="410"/>
                    <a:pt x="296" y="410"/>
                  </a:cubicBezTo>
                  <a:cubicBezTo>
                    <a:pt x="295" y="410"/>
                    <a:pt x="295" y="410"/>
                    <a:pt x="294" y="409"/>
                  </a:cubicBezTo>
                  <a:cubicBezTo>
                    <a:pt x="294" y="409"/>
                    <a:pt x="294" y="409"/>
                    <a:pt x="295" y="408"/>
                  </a:cubicBezTo>
                  <a:cubicBezTo>
                    <a:pt x="294" y="408"/>
                    <a:pt x="293" y="408"/>
                    <a:pt x="294" y="406"/>
                  </a:cubicBezTo>
                  <a:cubicBezTo>
                    <a:pt x="294" y="406"/>
                    <a:pt x="294" y="406"/>
                    <a:pt x="294" y="406"/>
                  </a:cubicBezTo>
                  <a:cubicBezTo>
                    <a:pt x="294" y="405"/>
                    <a:pt x="294" y="405"/>
                    <a:pt x="294" y="405"/>
                  </a:cubicBezTo>
                  <a:cubicBezTo>
                    <a:pt x="295" y="405"/>
                    <a:pt x="295" y="405"/>
                    <a:pt x="295" y="405"/>
                  </a:cubicBezTo>
                  <a:cubicBezTo>
                    <a:pt x="295" y="403"/>
                    <a:pt x="294" y="403"/>
                    <a:pt x="296" y="401"/>
                  </a:cubicBezTo>
                  <a:cubicBezTo>
                    <a:pt x="295" y="399"/>
                    <a:pt x="294" y="400"/>
                    <a:pt x="293" y="398"/>
                  </a:cubicBezTo>
                  <a:cubicBezTo>
                    <a:pt x="293" y="398"/>
                    <a:pt x="293" y="398"/>
                    <a:pt x="293" y="398"/>
                  </a:cubicBezTo>
                  <a:cubicBezTo>
                    <a:pt x="293" y="398"/>
                    <a:pt x="293" y="398"/>
                    <a:pt x="293" y="398"/>
                  </a:cubicBezTo>
                  <a:cubicBezTo>
                    <a:pt x="293" y="398"/>
                    <a:pt x="293" y="398"/>
                    <a:pt x="293" y="398"/>
                  </a:cubicBezTo>
                  <a:cubicBezTo>
                    <a:pt x="293" y="398"/>
                    <a:pt x="293" y="398"/>
                    <a:pt x="293" y="398"/>
                  </a:cubicBezTo>
                  <a:cubicBezTo>
                    <a:pt x="293" y="398"/>
                    <a:pt x="293" y="398"/>
                    <a:pt x="293" y="397"/>
                  </a:cubicBezTo>
                  <a:cubicBezTo>
                    <a:pt x="294" y="395"/>
                    <a:pt x="296" y="394"/>
                    <a:pt x="294" y="393"/>
                  </a:cubicBezTo>
                  <a:cubicBezTo>
                    <a:pt x="294" y="392"/>
                    <a:pt x="294" y="391"/>
                    <a:pt x="294" y="391"/>
                  </a:cubicBezTo>
                  <a:cubicBezTo>
                    <a:pt x="295" y="391"/>
                    <a:pt x="295" y="391"/>
                    <a:pt x="295" y="391"/>
                  </a:cubicBezTo>
                  <a:cubicBezTo>
                    <a:pt x="295" y="389"/>
                    <a:pt x="295" y="389"/>
                    <a:pt x="295" y="389"/>
                  </a:cubicBezTo>
                  <a:cubicBezTo>
                    <a:pt x="295" y="389"/>
                    <a:pt x="296" y="388"/>
                    <a:pt x="297" y="388"/>
                  </a:cubicBezTo>
                  <a:cubicBezTo>
                    <a:pt x="297" y="387"/>
                    <a:pt x="297" y="387"/>
                    <a:pt x="297" y="387"/>
                  </a:cubicBezTo>
                  <a:cubicBezTo>
                    <a:pt x="298" y="387"/>
                    <a:pt x="299" y="388"/>
                    <a:pt x="300" y="388"/>
                  </a:cubicBezTo>
                  <a:cubicBezTo>
                    <a:pt x="300" y="388"/>
                    <a:pt x="300" y="387"/>
                    <a:pt x="301" y="387"/>
                  </a:cubicBezTo>
                  <a:cubicBezTo>
                    <a:pt x="301" y="387"/>
                    <a:pt x="301" y="387"/>
                    <a:pt x="301" y="387"/>
                  </a:cubicBezTo>
                  <a:cubicBezTo>
                    <a:pt x="302" y="387"/>
                    <a:pt x="302" y="387"/>
                    <a:pt x="302" y="387"/>
                  </a:cubicBezTo>
                  <a:cubicBezTo>
                    <a:pt x="302" y="388"/>
                    <a:pt x="302" y="388"/>
                    <a:pt x="302" y="388"/>
                  </a:cubicBezTo>
                  <a:moveTo>
                    <a:pt x="300" y="379"/>
                  </a:moveTo>
                  <a:cubicBezTo>
                    <a:pt x="297" y="378"/>
                    <a:pt x="298" y="378"/>
                    <a:pt x="296" y="378"/>
                  </a:cubicBezTo>
                  <a:cubicBezTo>
                    <a:pt x="296" y="377"/>
                    <a:pt x="297" y="377"/>
                    <a:pt x="297" y="376"/>
                  </a:cubicBezTo>
                  <a:cubicBezTo>
                    <a:pt x="299" y="376"/>
                    <a:pt x="299" y="376"/>
                    <a:pt x="299" y="376"/>
                  </a:cubicBezTo>
                  <a:cubicBezTo>
                    <a:pt x="299" y="376"/>
                    <a:pt x="299" y="376"/>
                    <a:pt x="299" y="376"/>
                  </a:cubicBezTo>
                  <a:cubicBezTo>
                    <a:pt x="300" y="376"/>
                    <a:pt x="300" y="376"/>
                    <a:pt x="300" y="376"/>
                  </a:cubicBezTo>
                  <a:cubicBezTo>
                    <a:pt x="300" y="378"/>
                    <a:pt x="300" y="378"/>
                    <a:pt x="300" y="378"/>
                  </a:cubicBezTo>
                  <a:cubicBezTo>
                    <a:pt x="300" y="378"/>
                    <a:pt x="300" y="378"/>
                    <a:pt x="300" y="378"/>
                  </a:cubicBezTo>
                  <a:cubicBezTo>
                    <a:pt x="300" y="378"/>
                    <a:pt x="300" y="378"/>
                    <a:pt x="300" y="378"/>
                  </a:cubicBezTo>
                  <a:cubicBezTo>
                    <a:pt x="300" y="378"/>
                    <a:pt x="300" y="378"/>
                    <a:pt x="300" y="378"/>
                  </a:cubicBezTo>
                  <a:cubicBezTo>
                    <a:pt x="300" y="378"/>
                    <a:pt x="300" y="378"/>
                    <a:pt x="300" y="378"/>
                  </a:cubicBezTo>
                  <a:cubicBezTo>
                    <a:pt x="300" y="378"/>
                    <a:pt x="300" y="378"/>
                    <a:pt x="300" y="378"/>
                  </a:cubicBezTo>
                  <a:cubicBezTo>
                    <a:pt x="300" y="379"/>
                    <a:pt x="300" y="379"/>
                    <a:pt x="300" y="379"/>
                  </a:cubicBezTo>
                  <a:moveTo>
                    <a:pt x="286" y="380"/>
                  </a:moveTo>
                  <a:cubicBezTo>
                    <a:pt x="286" y="380"/>
                    <a:pt x="286" y="380"/>
                    <a:pt x="286" y="380"/>
                  </a:cubicBezTo>
                  <a:cubicBezTo>
                    <a:pt x="285" y="379"/>
                    <a:pt x="286" y="380"/>
                    <a:pt x="285" y="379"/>
                  </a:cubicBezTo>
                  <a:cubicBezTo>
                    <a:pt x="286" y="378"/>
                    <a:pt x="286" y="377"/>
                    <a:pt x="287" y="377"/>
                  </a:cubicBezTo>
                  <a:cubicBezTo>
                    <a:pt x="288" y="377"/>
                    <a:pt x="288" y="377"/>
                    <a:pt x="288" y="377"/>
                  </a:cubicBezTo>
                  <a:cubicBezTo>
                    <a:pt x="288" y="376"/>
                    <a:pt x="288" y="376"/>
                    <a:pt x="288" y="375"/>
                  </a:cubicBezTo>
                  <a:cubicBezTo>
                    <a:pt x="289" y="375"/>
                    <a:pt x="289" y="375"/>
                    <a:pt x="289" y="375"/>
                  </a:cubicBezTo>
                  <a:cubicBezTo>
                    <a:pt x="290" y="375"/>
                    <a:pt x="290" y="374"/>
                    <a:pt x="290" y="373"/>
                  </a:cubicBezTo>
                  <a:cubicBezTo>
                    <a:pt x="291" y="373"/>
                    <a:pt x="291" y="373"/>
                    <a:pt x="291" y="373"/>
                  </a:cubicBezTo>
                  <a:cubicBezTo>
                    <a:pt x="291" y="376"/>
                    <a:pt x="291" y="376"/>
                    <a:pt x="291" y="376"/>
                  </a:cubicBezTo>
                  <a:cubicBezTo>
                    <a:pt x="289" y="377"/>
                    <a:pt x="288" y="378"/>
                    <a:pt x="287" y="380"/>
                  </a:cubicBezTo>
                  <a:cubicBezTo>
                    <a:pt x="286" y="380"/>
                    <a:pt x="286" y="380"/>
                    <a:pt x="286" y="380"/>
                  </a:cubicBezTo>
                  <a:moveTo>
                    <a:pt x="322" y="356"/>
                  </a:moveTo>
                  <a:cubicBezTo>
                    <a:pt x="322" y="356"/>
                    <a:pt x="322" y="356"/>
                    <a:pt x="322" y="356"/>
                  </a:cubicBezTo>
                  <a:cubicBezTo>
                    <a:pt x="322" y="356"/>
                    <a:pt x="322" y="356"/>
                    <a:pt x="322" y="356"/>
                  </a:cubicBezTo>
                  <a:cubicBezTo>
                    <a:pt x="322" y="354"/>
                    <a:pt x="322" y="354"/>
                    <a:pt x="322" y="354"/>
                  </a:cubicBezTo>
                  <a:cubicBezTo>
                    <a:pt x="323" y="354"/>
                    <a:pt x="323" y="354"/>
                    <a:pt x="324" y="355"/>
                  </a:cubicBezTo>
                  <a:cubicBezTo>
                    <a:pt x="324" y="355"/>
                    <a:pt x="324" y="355"/>
                    <a:pt x="324" y="355"/>
                  </a:cubicBezTo>
                  <a:cubicBezTo>
                    <a:pt x="324" y="357"/>
                    <a:pt x="324" y="357"/>
                    <a:pt x="324" y="357"/>
                  </a:cubicBezTo>
                  <a:cubicBezTo>
                    <a:pt x="325" y="357"/>
                    <a:pt x="325" y="357"/>
                    <a:pt x="325" y="357"/>
                  </a:cubicBezTo>
                  <a:cubicBezTo>
                    <a:pt x="325" y="358"/>
                    <a:pt x="325" y="358"/>
                    <a:pt x="325" y="358"/>
                  </a:cubicBezTo>
                  <a:cubicBezTo>
                    <a:pt x="325" y="358"/>
                    <a:pt x="325" y="358"/>
                    <a:pt x="325" y="358"/>
                  </a:cubicBezTo>
                  <a:cubicBezTo>
                    <a:pt x="325" y="360"/>
                    <a:pt x="325" y="361"/>
                    <a:pt x="325" y="362"/>
                  </a:cubicBezTo>
                  <a:cubicBezTo>
                    <a:pt x="325" y="362"/>
                    <a:pt x="325" y="362"/>
                    <a:pt x="325" y="362"/>
                  </a:cubicBezTo>
                  <a:cubicBezTo>
                    <a:pt x="326" y="363"/>
                    <a:pt x="326" y="364"/>
                    <a:pt x="326" y="365"/>
                  </a:cubicBezTo>
                  <a:cubicBezTo>
                    <a:pt x="327" y="365"/>
                    <a:pt x="327" y="366"/>
                    <a:pt x="328" y="366"/>
                  </a:cubicBezTo>
                  <a:cubicBezTo>
                    <a:pt x="328" y="369"/>
                    <a:pt x="328" y="369"/>
                    <a:pt x="328" y="369"/>
                  </a:cubicBezTo>
                  <a:cubicBezTo>
                    <a:pt x="325" y="369"/>
                    <a:pt x="327" y="368"/>
                    <a:pt x="325" y="366"/>
                  </a:cubicBezTo>
                  <a:cubicBezTo>
                    <a:pt x="324" y="365"/>
                    <a:pt x="323" y="364"/>
                    <a:pt x="322" y="363"/>
                  </a:cubicBezTo>
                  <a:cubicBezTo>
                    <a:pt x="322" y="362"/>
                    <a:pt x="322" y="362"/>
                    <a:pt x="322" y="362"/>
                  </a:cubicBezTo>
                  <a:cubicBezTo>
                    <a:pt x="321" y="362"/>
                    <a:pt x="321" y="362"/>
                    <a:pt x="321" y="362"/>
                  </a:cubicBezTo>
                  <a:cubicBezTo>
                    <a:pt x="321" y="361"/>
                    <a:pt x="321" y="360"/>
                    <a:pt x="322" y="358"/>
                  </a:cubicBezTo>
                  <a:cubicBezTo>
                    <a:pt x="322" y="358"/>
                    <a:pt x="322" y="358"/>
                    <a:pt x="322" y="358"/>
                  </a:cubicBezTo>
                  <a:cubicBezTo>
                    <a:pt x="322" y="356"/>
                    <a:pt x="322" y="356"/>
                    <a:pt x="322" y="356"/>
                  </a:cubicBezTo>
                  <a:cubicBezTo>
                    <a:pt x="322" y="356"/>
                    <a:pt x="322" y="356"/>
                    <a:pt x="322" y="356"/>
                  </a:cubicBezTo>
                  <a:moveTo>
                    <a:pt x="411" y="332"/>
                  </a:moveTo>
                  <a:cubicBezTo>
                    <a:pt x="0" y="332"/>
                    <a:pt x="0" y="332"/>
                    <a:pt x="0" y="332"/>
                  </a:cubicBezTo>
                  <a:cubicBezTo>
                    <a:pt x="0" y="332"/>
                    <a:pt x="1" y="332"/>
                    <a:pt x="1" y="332"/>
                  </a:cubicBezTo>
                  <a:cubicBezTo>
                    <a:pt x="2" y="332"/>
                    <a:pt x="2" y="332"/>
                    <a:pt x="2" y="332"/>
                  </a:cubicBezTo>
                  <a:cubicBezTo>
                    <a:pt x="2" y="333"/>
                    <a:pt x="2" y="333"/>
                    <a:pt x="2" y="333"/>
                  </a:cubicBezTo>
                  <a:cubicBezTo>
                    <a:pt x="5" y="333"/>
                    <a:pt x="5" y="333"/>
                    <a:pt x="5" y="333"/>
                  </a:cubicBezTo>
                  <a:cubicBezTo>
                    <a:pt x="6" y="334"/>
                    <a:pt x="7" y="335"/>
                    <a:pt x="8" y="336"/>
                  </a:cubicBezTo>
                  <a:cubicBezTo>
                    <a:pt x="8" y="337"/>
                    <a:pt x="8" y="337"/>
                    <a:pt x="8" y="337"/>
                  </a:cubicBezTo>
                  <a:cubicBezTo>
                    <a:pt x="8" y="338"/>
                    <a:pt x="9" y="338"/>
                    <a:pt x="9" y="338"/>
                  </a:cubicBezTo>
                  <a:cubicBezTo>
                    <a:pt x="9" y="339"/>
                    <a:pt x="9" y="339"/>
                    <a:pt x="9" y="339"/>
                  </a:cubicBezTo>
                  <a:cubicBezTo>
                    <a:pt x="10" y="339"/>
                    <a:pt x="10" y="339"/>
                    <a:pt x="10" y="339"/>
                  </a:cubicBezTo>
                  <a:cubicBezTo>
                    <a:pt x="10" y="340"/>
                    <a:pt x="10" y="340"/>
                    <a:pt x="10" y="340"/>
                  </a:cubicBezTo>
                  <a:cubicBezTo>
                    <a:pt x="12" y="340"/>
                    <a:pt x="12" y="340"/>
                    <a:pt x="12" y="340"/>
                  </a:cubicBezTo>
                  <a:cubicBezTo>
                    <a:pt x="12" y="341"/>
                    <a:pt x="13" y="341"/>
                    <a:pt x="13" y="342"/>
                  </a:cubicBezTo>
                  <a:cubicBezTo>
                    <a:pt x="14" y="342"/>
                    <a:pt x="14" y="342"/>
                    <a:pt x="15" y="342"/>
                  </a:cubicBezTo>
                  <a:cubicBezTo>
                    <a:pt x="16" y="343"/>
                    <a:pt x="16" y="344"/>
                    <a:pt x="18" y="344"/>
                  </a:cubicBezTo>
                  <a:cubicBezTo>
                    <a:pt x="19" y="348"/>
                    <a:pt x="21" y="348"/>
                    <a:pt x="24" y="350"/>
                  </a:cubicBezTo>
                  <a:cubicBezTo>
                    <a:pt x="24" y="351"/>
                    <a:pt x="24" y="351"/>
                    <a:pt x="25" y="352"/>
                  </a:cubicBezTo>
                  <a:cubicBezTo>
                    <a:pt x="27" y="352"/>
                    <a:pt x="27" y="352"/>
                    <a:pt x="27" y="352"/>
                  </a:cubicBezTo>
                  <a:cubicBezTo>
                    <a:pt x="27" y="352"/>
                    <a:pt x="27" y="352"/>
                    <a:pt x="27" y="352"/>
                  </a:cubicBezTo>
                  <a:cubicBezTo>
                    <a:pt x="28" y="353"/>
                    <a:pt x="29" y="353"/>
                    <a:pt x="30" y="354"/>
                  </a:cubicBezTo>
                  <a:cubicBezTo>
                    <a:pt x="35" y="354"/>
                    <a:pt x="41" y="350"/>
                    <a:pt x="43" y="347"/>
                  </a:cubicBezTo>
                  <a:cubicBezTo>
                    <a:pt x="54" y="347"/>
                    <a:pt x="54" y="347"/>
                    <a:pt x="54" y="347"/>
                  </a:cubicBezTo>
                  <a:cubicBezTo>
                    <a:pt x="54" y="348"/>
                    <a:pt x="54" y="348"/>
                    <a:pt x="54" y="348"/>
                  </a:cubicBezTo>
                  <a:cubicBezTo>
                    <a:pt x="54" y="348"/>
                    <a:pt x="55" y="348"/>
                    <a:pt x="56" y="348"/>
                  </a:cubicBezTo>
                  <a:cubicBezTo>
                    <a:pt x="56" y="349"/>
                    <a:pt x="56" y="349"/>
                    <a:pt x="56" y="349"/>
                  </a:cubicBezTo>
                  <a:cubicBezTo>
                    <a:pt x="57" y="349"/>
                    <a:pt x="57" y="349"/>
                    <a:pt x="57" y="349"/>
                  </a:cubicBezTo>
                  <a:cubicBezTo>
                    <a:pt x="57" y="350"/>
                    <a:pt x="57" y="350"/>
                    <a:pt x="57" y="350"/>
                  </a:cubicBezTo>
                  <a:cubicBezTo>
                    <a:pt x="63" y="350"/>
                    <a:pt x="63" y="350"/>
                    <a:pt x="63" y="350"/>
                  </a:cubicBezTo>
                  <a:cubicBezTo>
                    <a:pt x="63" y="349"/>
                    <a:pt x="63" y="349"/>
                    <a:pt x="63" y="349"/>
                  </a:cubicBezTo>
                  <a:cubicBezTo>
                    <a:pt x="64" y="349"/>
                    <a:pt x="65" y="349"/>
                    <a:pt x="66" y="348"/>
                  </a:cubicBezTo>
                  <a:cubicBezTo>
                    <a:pt x="66" y="348"/>
                    <a:pt x="66" y="348"/>
                    <a:pt x="66" y="348"/>
                  </a:cubicBezTo>
                  <a:cubicBezTo>
                    <a:pt x="67" y="348"/>
                    <a:pt x="67" y="348"/>
                    <a:pt x="67" y="348"/>
                  </a:cubicBezTo>
                  <a:cubicBezTo>
                    <a:pt x="67" y="347"/>
                    <a:pt x="67" y="347"/>
                    <a:pt x="67" y="347"/>
                  </a:cubicBezTo>
                  <a:cubicBezTo>
                    <a:pt x="69" y="347"/>
                    <a:pt x="69" y="347"/>
                    <a:pt x="69" y="347"/>
                  </a:cubicBezTo>
                  <a:cubicBezTo>
                    <a:pt x="69" y="347"/>
                    <a:pt x="69" y="347"/>
                    <a:pt x="69" y="347"/>
                  </a:cubicBezTo>
                  <a:cubicBezTo>
                    <a:pt x="72" y="347"/>
                    <a:pt x="72" y="347"/>
                    <a:pt x="72" y="347"/>
                  </a:cubicBezTo>
                  <a:cubicBezTo>
                    <a:pt x="72" y="346"/>
                    <a:pt x="73" y="346"/>
                    <a:pt x="73" y="345"/>
                  </a:cubicBezTo>
                  <a:cubicBezTo>
                    <a:pt x="75" y="345"/>
                    <a:pt x="75" y="345"/>
                    <a:pt x="75" y="345"/>
                  </a:cubicBezTo>
                  <a:cubicBezTo>
                    <a:pt x="75" y="345"/>
                    <a:pt x="75" y="345"/>
                    <a:pt x="75" y="345"/>
                  </a:cubicBezTo>
                  <a:cubicBezTo>
                    <a:pt x="76" y="345"/>
                    <a:pt x="76" y="345"/>
                    <a:pt x="76" y="345"/>
                  </a:cubicBezTo>
                  <a:cubicBezTo>
                    <a:pt x="76" y="344"/>
                    <a:pt x="76" y="344"/>
                    <a:pt x="76" y="344"/>
                  </a:cubicBezTo>
                  <a:cubicBezTo>
                    <a:pt x="81" y="344"/>
                    <a:pt x="81" y="344"/>
                    <a:pt x="81" y="344"/>
                  </a:cubicBezTo>
                  <a:cubicBezTo>
                    <a:pt x="81" y="344"/>
                    <a:pt x="81" y="344"/>
                    <a:pt x="81" y="344"/>
                  </a:cubicBezTo>
                  <a:cubicBezTo>
                    <a:pt x="83" y="344"/>
                    <a:pt x="83" y="344"/>
                    <a:pt x="83" y="344"/>
                  </a:cubicBezTo>
                  <a:cubicBezTo>
                    <a:pt x="84" y="343"/>
                    <a:pt x="84" y="343"/>
                    <a:pt x="84" y="343"/>
                  </a:cubicBezTo>
                  <a:cubicBezTo>
                    <a:pt x="87" y="343"/>
                    <a:pt x="87" y="343"/>
                    <a:pt x="87" y="343"/>
                  </a:cubicBezTo>
                  <a:cubicBezTo>
                    <a:pt x="87" y="341"/>
                    <a:pt x="86" y="340"/>
                    <a:pt x="85" y="339"/>
                  </a:cubicBezTo>
                  <a:cubicBezTo>
                    <a:pt x="85" y="339"/>
                    <a:pt x="85" y="339"/>
                    <a:pt x="85" y="339"/>
                  </a:cubicBezTo>
                  <a:cubicBezTo>
                    <a:pt x="86" y="339"/>
                    <a:pt x="86" y="339"/>
                    <a:pt x="87" y="339"/>
                  </a:cubicBezTo>
                  <a:cubicBezTo>
                    <a:pt x="88" y="340"/>
                    <a:pt x="88" y="340"/>
                    <a:pt x="88" y="341"/>
                  </a:cubicBezTo>
                  <a:cubicBezTo>
                    <a:pt x="88" y="342"/>
                    <a:pt x="88" y="342"/>
                    <a:pt x="88" y="342"/>
                  </a:cubicBezTo>
                  <a:cubicBezTo>
                    <a:pt x="90" y="342"/>
                    <a:pt x="90" y="342"/>
                    <a:pt x="90" y="342"/>
                  </a:cubicBezTo>
                  <a:cubicBezTo>
                    <a:pt x="90" y="340"/>
                    <a:pt x="90" y="340"/>
                    <a:pt x="91" y="340"/>
                  </a:cubicBezTo>
                  <a:cubicBezTo>
                    <a:pt x="91" y="339"/>
                    <a:pt x="91" y="339"/>
                    <a:pt x="91" y="339"/>
                  </a:cubicBezTo>
                  <a:cubicBezTo>
                    <a:pt x="91" y="339"/>
                    <a:pt x="91" y="339"/>
                    <a:pt x="91" y="339"/>
                  </a:cubicBezTo>
                  <a:cubicBezTo>
                    <a:pt x="91" y="341"/>
                    <a:pt x="91" y="341"/>
                    <a:pt x="91" y="341"/>
                  </a:cubicBezTo>
                  <a:cubicBezTo>
                    <a:pt x="91" y="341"/>
                    <a:pt x="92" y="341"/>
                    <a:pt x="92" y="341"/>
                  </a:cubicBezTo>
                  <a:cubicBezTo>
                    <a:pt x="92" y="341"/>
                    <a:pt x="92" y="341"/>
                    <a:pt x="92" y="341"/>
                  </a:cubicBezTo>
                  <a:cubicBezTo>
                    <a:pt x="92" y="341"/>
                    <a:pt x="92" y="341"/>
                    <a:pt x="92" y="341"/>
                  </a:cubicBezTo>
                  <a:cubicBezTo>
                    <a:pt x="92" y="341"/>
                    <a:pt x="92" y="341"/>
                    <a:pt x="92" y="341"/>
                  </a:cubicBezTo>
                  <a:cubicBezTo>
                    <a:pt x="91" y="341"/>
                    <a:pt x="91" y="341"/>
                    <a:pt x="90" y="342"/>
                  </a:cubicBezTo>
                  <a:cubicBezTo>
                    <a:pt x="90" y="342"/>
                    <a:pt x="90" y="342"/>
                    <a:pt x="90" y="342"/>
                  </a:cubicBezTo>
                  <a:cubicBezTo>
                    <a:pt x="92" y="342"/>
                    <a:pt x="91" y="342"/>
                    <a:pt x="92" y="342"/>
                  </a:cubicBezTo>
                  <a:cubicBezTo>
                    <a:pt x="93" y="342"/>
                    <a:pt x="93" y="342"/>
                    <a:pt x="93" y="342"/>
                  </a:cubicBezTo>
                  <a:cubicBezTo>
                    <a:pt x="93" y="341"/>
                    <a:pt x="93" y="341"/>
                    <a:pt x="93" y="341"/>
                  </a:cubicBezTo>
                  <a:cubicBezTo>
                    <a:pt x="94" y="341"/>
                    <a:pt x="94" y="341"/>
                    <a:pt x="94" y="341"/>
                  </a:cubicBezTo>
                  <a:cubicBezTo>
                    <a:pt x="94" y="341"/>
                    <a:pt x="94" y="341"/>
                    <a:pt x="94" y="341"/>
                  </a:cubicBezTo>
                  <a:cubicBezTo>
                    <a:pt x="95" y="341"/>
                    <a:pt x="95" y="341"/>
                    <a:pt x="95" y="341"/>
                  </a:cubicBezTo>
                  <a:cubicBezTo>
                    <a:pt x="96" y="339"/>
                    <a:pt x="96" y="339"/>
                    <a:pt x="97" y="338"/>
                  </a:cubicBezTo>
                  <a:cubicBezTo>
                    <a:pt x="98" y="338"/>
                    <a:pt x="100" y="338"/>
                    <a:pt x="102" y="337"/>
                  </a:cubicBezTo>
                  <a:cubicBezTo>
                    <a:pt x="102" y="336"/>
                    <a:pt x="102" y="336"/>
                    <a:pt x="102" y="336"/>
                  </a:cubicBezTo>
                  <a:cubicBezTo>
                    <a:pt x="104" y="336"/>
                    <a:pt x="104" y="336"/>
                    <a:pt x="104" y="336"/>
                  </a:cubicBezTo>
                  <a:cubicBezTo>
                    <a:pt x="104" y="336"/>
                    <a:pt x="104" y="336"/>
                    <a:pt x="104" y="336"/>
                  </a:cubicBezTo>
                  <a:cubicBezTo>
                    <a:pt x="106" y="336"/>
                    <a:pt x="106" y="336"/>
                    <a:pt x="106" y="336"/>
                  </a:cubicBezTo>
                  <a:cubicBezTo>
                    <a:pt x="106" y="336"/>
                    <a:pt x="106" y="336"/>
                    <a:pt x="106" y="336"/>
                  </a:cubicBezTo>
                  <a:cubicBezTo>
                    <a:pt x="105" y="336"/>
                    <a:pt x="105" y="336"/>
                    <a:pt x="105" y="336"/>
                  </a:cubicBezTo>
                  <a:cubicBezTo>
                    <a:pt x="105" y="337"/>
                    <a:pt x="105" y="337"/>
                    <a:pt x="105" y="337"/>
                  </a:cubicBezTo>
                  <a:cubicBezTo>
                    <a:pt x="112" y="337"/>
                    <a:pt x="112" y="337"/>
                    <a:pt x="112" y="337"/>
                  </a:cubicBezTo>
                  <a:cubicBezTo>
                    <a:pt x="113" y="338"/>
                    <a:pt x="113" y="338"/>
                    <a:pt x="113" y="339"/>
                  </a:cubicBezTo>
                  <a:cubicBezTo>
                    <a:pt x="114" y="339"/>
                    <a:pt x="114" y="339"/>
                    <a:pt x="114" y="339"/>
                  </a:cubicBezTo>
                  <a:cubicBezTo>
                    <a:pt x="114" y="339"/>
                    <a:pt x="114" y="339"/>
                    <a:pt x="114" y="339"/>
                  </a:cubicBezTo>
                  <a:cubicBezTo>
                    <a:pt x="114" y="339"/>
                    <a:pt x="114" y="339"/>
                    <a:pt x="114" y="339"/>
                  </a:cubicBezTo>
                  <a:cubicBezTo>
                    <a:pt x="114" y="339"/>
                    <a:pt x="114" y="339"/>
                    <a:pt x="115" y="340"/>
                  </a:cubicBezTo>
                  <a:cubicBezTo>
                    <a:pt x="117" y="341"/>
                    <a:pt x="116" y="341"/>
                    <a:pt x="118" y="341"/>
                  </a:cubicBezTo>
                  <a:cubicBezTo>
                    <a:pt x="118" y="343"/>
                    <a:pt x="118" y="343"/>
                    <a:pt x="118" y="343"/>
                  </a:cubicBezTo>
                  <a:cubicBezTo>
                    <a:pt x="119" y="343"/>
                    <a:pt x="119" y="343"/>
                    <a:pt x="119" y="343"/>
                  </a:cubicBezTo>
                  <a:cubicBezTo>
                    <a:pt x="120" y="344"/>
                    <a:pt x="120" y="345"/>
                    <a:pt x="121" y="346"/>
                  </a:cubicBezTo>
                  <a:cubicBezTo>
                    <a:pt x="120" y="346"/>
                    <a:pt x="120" y="347"/>
                    <a:pt x="119" y="347"/>
                  </a:cubicBezTo>
                  <a:cubicBezTo>
                    <a:pt x="119" y="348"/>
                    <a:pt x="119" y="348"/>
                    <a:pt x="119" y="349"/>
                  </a:cubicBezTo>
                  <a:cubicBezTo>
                    <a:pt x="120" y="349"/>
                    <a:pt x="120" y="349"/>
                    <a:pt x="120" y="349"/>
                  </a:cubicBezTo>
                  <a:cubicBezTo>
                    <a:pt x="120" y="350"/>
                    <a:pt x="120" y="350"/>
                    <a:pt x="120" y="350"/>
                  </a:cubicBezTo>
                  <a:cubicBezTo>
                    <a:pt x="120" y="350"/>
                    <a:pt x="120" y="350"/>
                    <a:pt x="120" y="350"/>
                  </a:cubicBezTo>
                  <a:cubicBezTo>
                    <a:pt x="120" y="351"/>
                    <a:pt x="120" y="351"/>
                    <a:pt x="120" y="351"/>
                  </a:cubicBezTo>
                  <a:cubicBezTo>
                    <a:pt x="121" y="352"/>
                    <a:pt x="121" y="352"/>
                    <a:pt x="121" y="352"/>
                  </a:cubicBezTo>
                  <a:cubicBezTo>
                    <a:pt x="122" y="353"/>
                    <a:pt x="121" y="353"/>
                    <a:pt x="123" y="353"/>
                  </a:cubicBezTo>
                  <a:cubicBezTo>
                    <a:pt x="123" y="354"/>
                    <a:pt x="123" y="354"/>
                    <a:pt x="123" y="354"/>
                  </a:cubicBezTo>
                  <a:cubicBezTo>
                    <a:pt x="125" y="354"/>
                    <a:pt x="126" y="354"/>
                    <a:pt x="128" y="354"/>
                  </a:cubicBezTo>
                  <a:cubicBezTo>
                    <a:pt x="128" y="353"/>
                    <a:pt x="128" y="353"/>
                    <a:pt x="128" y="353"/>
                  </a:cubicBezTo>
                  <a:cubicBezTo>
                    <a:pt x="129" y="353"/>
                    <a:pt x="128" y="353"/>
                    <a:pt x="129" y="353"/>
                  </a:cubicBezTo>
                  <a:cubicBezTo>
                    <a:pt x="130" y="353"/>
                    <a:pt x="130" y="353"/>
                    <a:pt x="131" y="353"/>
                  </a:cubicBezTo>
                  <a:cubicBezTo>
                    <a:pt x="131" y="352"/>
                    <a:pt x="131" y="352"/>
                    <a:pt x="131" y="352"/>
                  </a:cubicBezTo>
                  <a:cubicBezTo>
                    <a:pt x="132" y="352"/>
                    <a:pt x="132" y="353"/>
                    <a:pt x="132" y="353"/>
                  </a:cubicBezTo>
                  <a:cubicBezTo>
                    <a:pt x="133" y="353"/>
                    <a:pt x="133" y="352"/>
                    <a:pt x="133" y="352"/>
                  </a:cubicBezTo>
                  <a:cubicBezTo>
                    <a:pt x="133" y="351"/>
                    <a:pt x="133" y="351"/>
                    <a:pt x="133" y="351"/>
                  </a:cubicBezTo>
                  <a:cubicBezTo>
                    <a:pt x="133" y="351"/>
                    <a:pt x="134" y="351"/>
                    <a:pt x="134" y="350"/>
                  </a:cubicBezTo>
                  <a:cubicBezTo>
                    <a:pt x="136" y="350"/>
                    <a:pt x="136" y="350"/>
                    <a:pt x="136" y="350"/>
                  </a:cubicBezTo>
                  <a:cubicBezTo>
                    <a:pt x="136" y="351"/>
                    <a:pt x="136" y="351"/>
                    <a:pt x="136" y="351"/>
                  </a:cubicBezTo>
                  <a:cubicBezTo>
                    <a:pt x="137" y="351"/>
                    <a:pt x="137" y="351"/>
                    <a:pt x="137" y="351"/>
                  </a:cubicBezTo>
                  <a:cubicBezTo>
                    <a:pt x="137" y="352"/>
                    <a:pt x="137" y="352"/>
                    <a:pt x="137" y="352"/>
                  </a:cubicBezTo>
                  <a:cubicBezTo>
                    <a:pt x="138" y="352"/>
                    <a:pt x="138" y="352"/>
                    <a:pt x="138" y="352"/>
                  </a:cubicBezTo>
                  <a:cubicBezTo>
                    <a:pt x="138" y="350"/>
                    <a:pt x="138" y="350"/>
                    <a:pt x="138" y="350"/>
                  </a:cubicBezTo>
                  <a:cubicBezTo>
                    <a:pt x="138" y="350"/>
                    <a:pt x="138" y="350"/>
                    <a:pt x="138" y="350"/>
                  </a:cubicBezTo>
                  <a:cubicBezTo>
                    <a:pt x="138" y="351"/>
                    <a:pt x="138" y="351"/>
                    <a:pt x="138" y="351"/>
                  </a:cubicBezTo>
                  <a:cubicBezTo>
                    <a:pt x="139" y="351"/>
                    <a:pt x="139" y="351"/>
                    <a:pt x="139" y="352"/>
                  </a:cubicBezTo>
                  <a:cubicBezTo>
                    <a:pt x="140" y="352"/>
                    <a:pt x="141" y="351"/>
                    <a:pt x="142" y="351"/>
                  </a:cubicBezTo>
                  <a:cubicBezTo>
                    <a:pt x="142" y="351"/>
                    <a:pt x="142" y="351"/>
                    <a:pt x="142" y="351"/>
                  </a:cubicBezTo>
                  <a:cubicBezTo>
                    <a:pt x="142" y="352"/>
                    <a:pt x="142" y="352"/>
                    <a:pt x="142" y="354"/>
                  </a:cubicBezTo>
                  <a:cubicBezTo>
                    <a:pt x="143" y="354"/>
                    <a:pt x="144" y="355"/>
                    <a:pt x="145" y="355"/>
                  </a:cubicBezTo>
                  <a:cubicBezTo>
                    <a:pt x="145" y="355"/>
                    <a:pt x="145" y="355"/>
                    <a:pt x="145" y="355"/>
                  </a:cubicBezTo>
                  <a:cubicBezTo>
                    <a:pt x="146" y="354"/>
                    <a:pt x="146" y="354"/>
                    <a:pt x="146" y="354"/>
                  </a:cubicBezTo>
                  <a:cubicBezTo>
                    <a:pt x="147" y="354"/>
                    <a:pt x="147" y="354"/>
                    <a:pt x="147" y="354"/>
                  </a:cubicBezTo>
                  <a:cubicBezTo>
                    <a:pt x="147" y="355"/>
                    <a:pt x="147" y="355"/>
                    <a:pt x="147" y="355"/>
                  </a:cubicBezTo>
                  <a:cubicBezTo>
                    <a:pt x="146" y="355"/>
                    <a:pt x="146" y="355"/>
                    <a:pt x="146" y="355"/>
                  </a:cubicBezTo>
                  <a:cubicBezTo>
                    <a:pt x="146" y="356"/>
                    <a:pt x="146" y="356"/>
                    <a:pt x="146" y="357"/>
                  </a:cubicBezTo>
                  <a:cubicBezTo>
                    <a:pt x="147" y="357"/>
                    <a:pt x="147" y="357"/>
                    <a:pt x="147" y="357"/>
                  </a:cubicBezTo>
                  <a:cubicBezTo>
                    <a:pt x="147" y="359"/>
                    <a:pt x="147" y="359"/>
                    <a:pt x="147" y="359"/>
                  </a:cubicBezTo>
                  <a:cubicBezTo>
                    <a:pt x="148" y="360"/>
                    <a:pt x="148" y="360"/>
                    <a:pt x="148" y="360"/>
                  </a:cubicBezTo>
                  <a:cubicBezTo>
                    <a:pt x="148" y="361"/>
                    <a:pt x="148" y="361"/>
                    <a:pt x="148" y="361"/>
                  </a:cubicBezTo>
                  <a:cubicBezTo>
                    <a:pt x="148" y="361"/>
                    <a:pt x="148" y="361"/>
                    <a:pt x="148" y="361"/>
                  </a:cubicBezTo>
                  <a:cubicBezTo>
                    <a:pt x="149" y="361"/>
                    <a:pt x="149" y="362"/>
                    <a:pt x="149" y="363"/>
                  </a:cubicBezTo>
                  <a:cubicBezTo>
                    <a:pt x="148" y="363"/>
                    <a:pt x="148" y="363"/>
                    <a:pt x="148" y="363"/>
                  </a:cubicBezTo>
                  <a:cubicBezTo>
                    <a:pt x="148" y="365"/>
                    <a:pt x="148" y="365"/>
                    <a:pt x="148" y="365"/>
                  </a:cubicBezTo>
                  <a:cubicBezTo>
                    <a:pt x="148" y="365"/>
                    <a:pt x="148" y="365"/>
                    <a:pt x="148" y="365"/>
                  </a:cubicBezTo>
                  <a:cubicBezTo>
                    <a:pt x="148" y="369"/>
                    <a:pt x="148" y="369"/>
                    <a:pt x="148" y="369"/>
                  </a:cubicBezTo>
                  <a:cubicBezTo>
                    <a:pt x="147" y="369"/>
                    <a:pt x="147" y="369"/>
                    <a:pt x="147" y="369"/>
                  </a:cubicBezTo>
                  <a:cubicBezTo>
                    <a:pt x="147" y="370"/>
                    <a:pt x="148" y="371"/>
                    <a:pt x="147" y="373"/>
                  </a:cubicBezTo>
                  <a:cubicBezTo>
                    <a:pt x="147" y="373"/>
                    <a:pt x="147" y="373"/>
                    <a:pt x="147" y="373"/>
                  </a:cubicBezTo>
                  <a:cubicBezTo>
                    <a:pt x="146" y="375"/>
                    <a:pt x="146" y="377"/>
                    <a:pt x="145" y="379"/>
                  </a:cubicBezTo>
                  <a:cubicBezTo>
                    <a:pt x="146" y="379"/>
                    <a:pt x="146" y="379"/>
                    <a:pt x="146" y="379"/>
                  </a:cubicBezTo>
                  <a:cubicBezTo>
                    <a:pt x="146" y="381"/>
                    <a:pt x="147" y="382"/>
                    <a:pt x="147" y="383"/>
                  </a:cubicBezTo>
                  <a:cubicBezTo>
                    <a:pt x="144" y="383"/>
                    <a:pt x="144" y="383"/>
                    <a:pt x="144" y="383"/>
                  </a:cubicBezTo>
                  <a:cubicBezTo>
                    <a:pt x="144" y="384"/>
                    <a:pt x="144" y="384"/>
                    <a:pt x="144" y="384"/>
                  </a:cubicBezTo>
                  <a:cubicBezTo>
                    <a:pt x="144" y="384"/>
                    <a:pt x="144" y="384"/>
                    <a:pt x="144" y="384"/>
                  </a:cubicBezTo>
                  <a:cubicBezTo>
                    <a:pt x="145" y="385"/>
                    <a:pt x="145" y="385"/>
                    <a:pt x="146" y="386"/>
                  </a:cubicBezTo>
                  <a:cubicBezTo>
                    <a:pt x="144" y="386"/>
                    <a:pt x="144" y="386"/>
                    <a:pt x="144" y="386"/>
                  </a:cubicBezTo>
                  <a:cubicBezTo>
                    <a:pt x="145" y="389"/>
                    <a:pt x="143" y="391"/>
                    <a:pt x="143" y="394"/>
                  </a:cubicBezTo>
                  <a:cubicBezTo>
                    <a:pt x="141" y="394"/>
                    <a:pt x="141" y="394"/>
                    <a:pt x="141" y="394"/>
                  </a:cubicBezTo>
                  <a:cubicBezTo>
                    <a:pt x="141" y="396"/>
                    <a:pt x="141" y="396"/>
                    <a:pt x="141" y="396"/>
                  </a:cubicBezTo>
                  <a:cubicBezTo>
                    <a:pt x="141" y="396"/>
                    <a:pt x="141" y="396"/>
                    <a:pt x="141" y="396"/>
                  </a:cubicBezTo>
                  <a:cubicBezTo>
                    <a:pt x="141" y="396"/>
                    <a:pt x="141" y="396"/>
                    <a:pt x="141" y="396"/>
                  </a:cubicBezTo>
                  <a:cubicBezTo>
                    <a:pt x="143" y="396"/>
                    <a:pt x="143" y="396"/>
                    <a:pt x="143" y="396"/>
                  </a:cubicBezTo>
                  <a:cubicBezTo>
                    <a:pt x="143" y="398"/>
                    <a:pt x="143" y="398"/>
                    <a:pt x="142" y="398"/>
                  </a:cubicBezTo>
                  <a:cubicBezTo>
                    <a:pt x="143" y="399"/>
                    <a:pt x="144" y="399"/>
                    <a:pt x="145" y="399"/>
                  </a:cubicBezTo>
                  <a:cubicBezTo>
                    <a:pt x="145" y="399"/>
                    <a:pt x="145" y="400"/>
                    <a:pt x="145" y="400"/>
                  </a:cubicBezTo>
                  <a:cubicBezTo>
                    <a:pt x="146" y="400"/>
                    <a:pt x="146" y="400"/>
                    <a:pt x="146" y="400"/>
                  </a:cubicBezTo>
                  <a:cubicBezTo>
                    <a:pt x="146" y="401"/>
                    <a:pt x="146" y="401"/>
                    <a:pt x="146" y="401"/>
                  </a:cubicBezTo>
                  <a:cubicBezTo>
                    <a:pt x="144" y="401"/>
                    <a:pt x="144" y="401"/>
                    <a:pt x="144" y="401"/>
                  </a:cubicBezTo>
                  <a:cubicBezTo>
                    <a:pt x="144" y="405"/>
                    <a:pt x="145" y="403"/>
                    <a:pt x="146" y="404"/>
                  </a:cubicBezTo>
                  <a:cubicBezTo>
                    <a:pt x="146" y="405"/>
                    <a:pt x="146" y="405"/>
                    <a:pt x="146" y="405"/>
                  </a:cubicBezTo>
                  <a:cubicBezTo>
                    <a:pt x="147" y="405"/>
                    <a:pt x="147" y="405"/>
                    <a:pt x="147" y="405"/>
                  </a:cubicBezTo>
                  <a:cubicBezTo>
                    <a:pt x="148" y="407"/>
                    <a:pt x="149" y="407"/>
                    <a:pt x="150" y="408"/>
                  </a:cubicBezTo>
                  <a:cubicBezTo>
                    <a:pt x="151" y="409"/>
                    <a:pt x="151" y="409"/>
                    <a:pt x="151" y="409"/>
                  </a:cubicBezTo>
                  <a:cubicBezTo>
                    <a:pt x="152" y="409"/>
                    <a:pt x="152" y="409"/>
                    <a:pt x="152" y="409"/>
                  </a:cubicBezTo>
                  <a:cubicBezTo>
                    <a:pt x="153" y="410"/>
                    <a:pt x="153" y="410"/>
                    <a:pt x="153" y="411"/>
                  </a:cubicBezTo>
                  <a:cubicBezTo>
                    <a:pt x="155" y="411"/>
                    <a:pt x="155" y="411"/>
                    <a:pt x="155" y="411"/>
                  </a:cubicBezTo>
                  <a:cubicBezTo>
                    <a:pt x="154" y="412"/>
                    <a:pt x="154" y="413"/>
                    <a:pt x="154" y="414"/>
                  </a:cubicBezTo>
                  <a:cubicBezTo>
                    <a:pt x="155" y="414"/>
                    <a:pt x="155" y="414"/>
                    <a:pt x="155" y="414"/>
                  </a:cubicBezTo>
                  <a:cubicBezTo>
                    <a:pt x="155" y="415"/>
                    <a:pt x="155" y="415"/>
                    <a:pt x="155" y="415"/>
                  </a:cubicBezTo>
                  <a:cubicBezTo>
                    <a:pt x="156" y="416"/>
                    <a:pt x="157" y="417"/>
                    <a:pt x="159" y="418"/>
                  </a:cubicBezTo>
                  <a:cubicBezTo>
                    <a:pt x="159" y="418"/>
                    <a:pt x="159" y="419"/>
                    <a:pt x="159" y="419"/>
                  </a:cubicBezTo>
                  <a:cubicBezTo>
                    <a:pt x="160" y="419"/>
                    <a:pt x="160" y="419"/>
                    <a:pt x="160" y="419"/>
                  </a:cubicBezTo>
                  <a:cubicBezTo>
                    <a:pt x="160" y="421"/>
                    <a:pt x="160" y="421"/>
                    <a:pt x="160" y="421"/>
                  </a:cubicBezTo>
                  <a:cubicBezTo>
                    <a:pt x="161" y="421"/>
                    <a:pt x="161" y="421"/>
                    <a:pt x="161" y="421"/>
                  </a:cubicBezTo>
                  <a:cubicBezTo>
                    <a:pt x="161" y="423"/>
                    <a:pt x="162" y="422"/>
                    <a:pt x="162" y="424"/>
                  </a:cubicBezTo>
                  <a:cubicBezTo>
                    <a:pt x="163" y="424"/>
                    <a:pt x="163" y="424"/>
                    <a:pt x="163" y="424"/>
                  </a:cubicBezTo>
                  <a:cubicBezTo>
                    <a:pt x="163" y="425"/>
                    <a:pt x="163" y="425"/>
                    <a:pt x="163" y="425"/>
                  </a:cubicBezTo>
                  <a:cubicBezTo>
                    <a:pt x="164" y="425"/>
                    <a:pt x="164" y="425"/>
                    <a:pt x="164" y="425"/>
                  </a:cubicBezTo>
                  <a:cubicBezTo>
                    <a:pt x="164" y="427"/>
                    <a:pt x="164" y="427"/>
                    <a:pt x="164" y="427"/>
                  </a:cubicBezTo>
                  <a:cubicBezTo>
                    <a:pt x="164" y="427"/>
                    <a:pt x="163" y="427"/>
                    <a:pt x="163" y="429"/>
                  </a:cubicBezTo>
                  <a:cubicBezTo>
                    <a:pt x="164" y="429"/>
                    <a:pt x="164" y="429"/>
                    <a:pt x="164" y="429"/>
                  </a:cubicBezTo>
                  <a:cubicBezTo>
                    <a:pt x="164" y="430"/>
                    <a:pt x="164" y="430"/>
                    <a:pt x="164" y="430"/>
                  </a:cubicBezTo>
                  <a:cubicBezTo>
                    <a:pt x="164" y="430"/>
                    <a:pt x="165" y="431"/>
                    <a:pt x="166" y="431"/>
                  </a:cubicBezTo>
                  <a:cubicBezTo>
                    <a:pt x="166" y="432"/>
                    <a:pt x="165" y="432"/>
                    <a:pt x="165" y="433"/>
                  </a:cubicBezTo>
                  <a:cubicBezTo>
                    <a:pt x="166" y="433"/>
                    <a:pt x="166" y="433"/>
                    <a:pt x="166" y="433"/>
                  </a:cubicBezTo>
                  <a:cubicBezTo>
                    <a:pt x="166" y="434"/>
                    <a:pt x="166" y="435"/>
                    <a:pt x="166" y="436"/>
                  </a:cubicBezTo>
                  <a:cubicBezTo>
                    <a:pt x="167" y="436"/>
                    <a:pt x="167" y="436"/>
                    <a:pt x="167" y="436"/>
                  </a:cubicBezTo>
                  <a:cubicBezTo>
                    <a:pt x="167" y="437"/>
                    <a:pt x="167" y="437"/>
                    <a:pt x="167" y="437"/>
                  </a:cubicBezTo>
                  <a:cubicBezTo>
                    <a:pt x="167" y="437"/>
                    <a:pt x="167" y="437"/>
                    <a:pt x="167" y="437"/>
                  </a:cubicBezTo>
                  <a:cubicBezTo>
                    <a:pt x="167" y="438"/>
                    <a:pt x="167" y="438"/>
                    <a:pt x="167" y="438"/>
                  </a:cubicBezTo>
                  <a:cubicBezTo>
                    <a:pt x="168" y="438"/>
                    <a:pt x="168" y="438"/>
                    <a:pt x="168" y="438"/>
                  </a:cubicBezTo>
                  <a:cubicBezTo>
                    <a:pt x="168" y="439"/>
                    <a:pt x="168" y="440"/>
                    <a:pt x="168" y="441"/>
                  </a:cubicBezTo>
                  <a:cubicBezTo>
                    <a:pt x="169" y="441"/>
                    <a:pt x="169" y="441"/>
                    <a:pt x="169" y="441"/>
                  </a:cubicBezTo>
                  <a:cubicBezTo>
                    <a:pt x="169" y="442"/>
                    <a:pt x="169" y="442"/>
                    <a:pt x="169" y="442"/>
                  </a:cubicBezTo>
                  <a:cubicBezTo>
                    <a:pt x="170" y="442"/>
                    <a:pt x="170" y="442"/>
                    <a:pt x="170" y="442"/>
                  </a:cubicBezTo>
                  <a:cubicBezTo>
                    <a:pt x="170" y="444"/>
                    <a:pt x="170" y="445"/>
                    <a:pt x="170" y="447"/>
                  </a:cubicBezTo>
                  <a:cubicBezTo>
                    <a:pt x="171" y="447"/>
                    <a:pt x="171" y="447"/>
                    <a:pt x="171" y="447"/>
                  </a:cubicBezTo>
                  <a:cubicBezTo>
                    <a:pt x="171" y="448"/>
                    <a:pt x="171" y="448"/>
                    <a:pt x="171" y="448"/>
                  </a:cubicBezTo>
                  <a:cubicBezTo>
                    <a:pt x="172" y="448"/>
                    <a:pt x="172" y="448"/>
                    <a:pt x="172" y="448"/>
                  </a:cubicBezTo>
                  <a:cubicBezTo>
                    <a:pt x="172" y="449"/>
                    <a:pt x="171" y="450"/>
                    <a:pt x="171" y="451"/>
                  </a:cubicBezTo>
                  <a:cubicBezTo>
                    <a:pt x="172" y="451"/>
                    <a:pt x="172" y="451"/>
                    <a:pt x="172" y="451"/>
                  </a:cubicBezTo>
                  <a:cubicBezTo>
                    <a:pt x="172" y="452"/>
                    <a:pt x="172" y="452"/>
                    <a:pt x="172" y="452"/>
                  </a:cubicBezTo>
                  <a:cubicBezTo>
                    <a:pt x="173" y="452"/>
                    <a:pt x="173" y="452"/>
                    <a:pt x="173" y="452"/>
                  </a:cubicBezTo>
                  <a:cubicBezTo>
                    <a:pt x="173" y="454"/>
                    <a:pt x="172" y="453"/>
                    <a:pt x="172" y="454"/>
                  </a:cubicBezTo>
                  <a:cubicBezTo>
                    <a:pt x="172" y="455"/>
                    <a:pt x="172" y="455"/>
                    <a:pt x="172" y="455"/>
                  </a:cubicBezTo>
                  <a:cubicBezTo>
                    <a:pt x="172" y="456"/>
                    <a:pt x="171" y="456"/>
                    <a:pt x="171" y="456"/>
                  </a:cubicBezTo>
                  <a:cubicBezTo>
                    <a:pt x="171" y="457"/>
                    <a:pt x="171" y="458"/>
                    <a:pt x="171" y="460"/>
                  </a:cubicBezTo>
                  <a:cubicBezTo>
                    <a:pt x="171" y="460"/>
                    <a:pt x="171" y="460"/>
                    <a:pt x="171" y="460"/>
                  </a:cubicBezTo>
                  <a:cubicBezTo>
                    <a:pt x="171" y="462"/>
                    <a:pt x="171" y="462"/>
                    <a:pt x="171" y="462"/>
                  </a:cubicBezTo>
                  <a:cubicBezTo>
                    <a:pt x="171" y="462"/>
                    <a:pt x="171" y="462"/>
                    <a:pt x="171" y="462"/>
                  </a:cubicBezTo>
                  <a:cubicBezTo>
                    <a:pt x="171" y="463"/>
                    <a:pt x="171" y="463"/>
                    <a:pt x="171" y="463"/>
                  </a:cubicBezTo>
                  <a:cubicBezTo>
                    <a:pt x="172" y="463"/>
                    <a:pt x="172" y="463"/>
                    <a:pt x="172" y="463"/>
                  </a:cubicBezTo>
                  <a:cubicBezTo>
                    <a:pt x="172" y="464"/>
                    <a:pt x="171" y="465"/>
                    <a:pt x="171" y="466"/>
                  </a:cubicBezTo>
                  <a:cubicBezTo>
                    <a:pt x="172" y="467"/>
                    <a:pt x="172" y="467"/>
                    <a:pt x="173" y="467"/>
                  </a:cubicBezTo>
                  <a:cubicBezTo>
                    <a:pt x="173" y="469"/>
                    <a:pt x="173" y="469"/>
                    <a:pt x="173" y="469"/>
                  </a:cubicBezTo>
                  <a:cubicBezTo>
                    <a:pt x="174" y="469"/>
                    <a:pt x="174" y="469"/>
                    <a:pt x="174" y="469"/>
                  </a:cubicBezTo>
                  <a:cubicBezTo>
                    <a:pt x="174" y="471"/>
                    <a:pt x="174" y="471"/>
                    <a:pt x="174" y="471"/>
                  </a:cubicBezTo>
                  <a:cubicBezTo>
                    <a:pt x="174" y="471"/>
                    <a:pt x="174" y="471"/>
                    <a:pt x="174" y="471"/>
                  </a:cubicBezTo>
                  <a:cubicBezTo>
                    <a:pt x="174" y="475"/>
                    <a:pt x="174" y="475"/>
                    <a:pt x="174" y="475"/>
                  </a:cubicBezTo>
                  <a:cubicBezTo>
                    <a:pt x="175" y="475"/>
                    <a:pt x="175" y="475"/>
                    <a:pt x="175" y="475"/>
                  </a:cubicBezTo>
                  <a:cubicBezTo>
                    <a:pt x="175" y="477"/>
                    <a:pt x="175" y="479"/>
                    <a:pt x="174" y="481"/>
                  </a:cubicBezTo>
                  <a:cubicBezTo>
                    <a:pt x="174" y="481"/>
                    <a:pt x="174" y="481"/>
                    <a:pt x="174" y="481"/>
                  </a:cubicBezTo>
                  <a:cubicBezTo>
                    <a:pt x="174" y="483"/>
                    <a:pt x="174" y="483"/>
                    <a:pt x="174" y="483"/>
                  </a:cubicBezTo>
                  <a:cubicBezTo>
                    <a:pt x="173" y="483"/>
                    <a:pt x="173" y="483"/>
                    <a:pt x="173" y="483"/>
                  </a:cubicBezTo>
                  <a:cubicBezTo>
                    <a:pt x="173" y="484"/>
                    <a:pt x="173" y="485"/>
                    <a:pt x="172" y="486"/>
                  </a:cubicBezTo>
                  <a:cubicBezTo>
                    <a:pt x="171" y="486"/>
                    <a:pt x="171" y="486"/>
                    <a:pt x="171" y="486"/>
                  </a:cubicBezTo>
                  <a:cubicBezTo>
                    <a:pt x="171" y="486"/>
                    <a:pt x="171" y="486"/>
                    <a:pt x="171" y="486"/>
                  </a:cubicBezTo>
                  <a:cubicBezTo>
                    <a:pt x="170" y="487"/>
                    <a:pt x="170" y="487"/>
                    <a:pt x="170" y="487"/>
                  </a:cubicBezTo>
                  <a:cubicBezTo>
                    <a:pt x="170" y="489"/>
                    <a:pt x="170" y="489"/>
                    <a:pt x="170" y="489"/>
                  </a:cubicBezTo>
                  <a:cubicBezTo>
                    <a:pt x="170" y="489"/>
                    <a:pt x="170" y="489"/>
                    <a:pt x="170" y="489"/>
                  </a:cubicBezTo>
                  <a:cubicBezTo>
                    <a:pt x="169" y="490"/>
                    <a:pt x="169" y="491"/>
                    <a:pt x="168" y="491"/>
                  </a:cubicBezTo>
                  <a:cubicBezTo>
                    <a:pt x="167" y="491"/>
                    <a:pt x="167" y="491"/>
                    <a:pt x="167" y="491"/>
                  </a:cubicBezTo>
                  <a:cubicBezTo>
                    <a:pt x="167" y="493"/>
                    <a:pt x="167" y="495"/>
                    <a:pt x="167" y="496"/>
                  </a:cubicBezTo>
                  <a:cubicBezTo>
                    <a:pt x="166" y="496"/>
                    <a:pt x="166" y="496"/>
                    <a:pt x="166" y="496"/>
                  </a:cubicBezTo>
                  <a:cubicBezTo>
                    <a:pt x="166" y="498"/>
                    <a:pt x="166" y="499"/>
                    <a:pt x="166" y="501"/>
                  </a:cubicBezTo>
                  <a:cubicBezTo>
                    <a:pt x="166" y="501"/>
                    <a:pt x="165" y="502"/>
                    <a:pt x="165" y="502"/>
                  </a:cubicBezTo>
                  <a:cubicBezTo>
                    <a:pt x="164" y="503"/>
                    <a:pt x="165" y="504"/>
                    <a:pt x="164" y="505"/>
                  </a:cubicBezTo>
                  <a:cubicBezTo>
                    <a:pt x="164" y="505"/>
                    <a:pt x="164" y="505"/>
                    <a:pt x="164" y="505"/>
                  </a:cubicBezTo>
                  <a:cubicBezTo>
                    <a:pt x="163" y="506"/>
                    <a:pt x="163" y="506"/>
                    <a:pt x="163" y="507"/>
                  </a:cubicBezTo>
                  <a:cubicBezTo>
                    <a:pt x="162" y="507"/>
                    <a:pt x="162" y="507"/>
                    <a:pt x="162" y="507"/>
                  </a:cubicBezTo>
                  <a:cubicBezTo>
                    <a:pt x="162" y="508"/>
                    <a:pt x="161" y="510"/>
                    <a:pt x="161" y="511"/>
                  </a:cubicBezTo>
                  <a:cubicBezTo>
                    <a:pt x="161" y="511"/>
                    <a:pt x="161" y="511"/>
                    <a:pt x="161" y="511"/>
                  </a:cubicBezTo>
                  <a:cubicBezTo>
                    <a:pt x="160" y="513"/>
                    <a:pt x="162" y="516"/>
                    <a:pt x="162" y="518"/>
                  </a:cubicBezTo>
                  <a:cubicBezTo>
                    <a:pt x="161" y="518"/>
                    <a:pt x="161" y="518"/>
                    <a:pt x="161" y="518"/>
                  </a:cubicBezTo>
                  <a:cubicBezTo>
                    <a:pt x="161" y="519"/>
                    <a:pt x="161" y="519"/>
                    <a:pt x="161" y="519"/>
                  </a:cubicBezTo>
                  <a:cubicBezTo>
                    <a:pt x="161" y="522"/>
                    <a:pt x="161" y="522"/>
                    <a:pt x="161" y="522"/>
                  </a:cubicBezTo>
                  <a:cubicBezTo>
                    <a:pt x="162" y="522"/>
                    <a:pt x="162" y="522"/>
                    <a:pt x="162" y="522"/>
                  </a:cubicBezTo>
                  <a:cubicBezTo>
                    <a:pt x="161" y="523"/>
                    <a:pt x="161" y="524"/>
                    <a:pt x="161" y="524"/>
                  </a:cubicBezTo>
                  <a:cubicBezTo>
                    <a:pt x="161" y="524"/>
                    <a:pt x="161" y="524"/>
                    <a:pt x="161" y="524"/>
                  </a:cubicBezTo>
                  <a:cubicBezTo>
                    <a:pt x="161" y="526"/>
                    <a:pt x="161" y="528"/>
                    <a:pt x="161" y="530"/>
                  </a:cubicBezTo>
                  <a:cubicBezTo>
                    <a:pt x="163" y="531"/>
                    <a:pt x="162" y="531"/>
                    <a:pt x="164" y="531"/>
                  </a:cubicBezTo>
                  <a:cubicBezTo>
                    <a:pt x="164" y="533"/>
                    <a:pt x="165" y="534"/>
                    <a:pt x="166" y="535"/>
                  </a:cubicBezTo>
                  <a:cubicBezTo>
                    <a:pt x="167" y="535"/>
                    <a:pt x="167" y="535"/>
                    <a:pt x="167" y="535"/>
                  </a:cubicBezTo>
                  <a:cubicBezTo>
                    <a:pt x="167" y="536"/>
                    <a:pt x="167" y="536"/>
                    <a:pt x="167" y="537"/>
                  </a:cubicBezTo>
                  <a:cubicBezTo>
                    <a:pt x="168" y="537"/>
                    <a:pt x="168" y="537"/>
                    <a:pt x="169" y="537"/>
                  </a:cubicBezTo>
                  <a:cubicBezTo>
                    <a:pt x="170" y="538"/>
                    <a:pt x="168" y="541"/>
                    <a:pt x="168" y="542"/>
                  </a:cubicBezTo>
                  <a:cubicBezTo>
                    <a:pt x="169" y="542"/>
                    <a:pt x="169" y="542"/>
                    <a:pt x="169" y="542"/>
                  </a:cubicBezTo>
                  <a:cubicBezTo>
                    <a:pt x="169" y="543"/>
                    <a:pt x="169" y="543"/>
                    <a:pt x="169" y="543"/>
                  </a:cubicBezTo>
                  <a:cubicBezTo>
                    <a:pt x="169" y="543"/>
                    <a:pt x="169" y="543"/>
                    <a:pt x="169" y="543"/>
                  </a:cubicBezTo>
                  <a:cubicBezTo>
                    <a:pt x="169" y="544"/>
                    <a:pt x="170" y="546"/>
                    <a:pt x="170" y="547"/>
                  </a:cubicBezTo>
                  <a:cubicBezTo>
                    <a:pt x="171" y="548"/>
                    <a:pt x="171" y="548"/>
                    <a:pt x="171" y="548"/>
                  </a:cubicBezTo>
                  <a:cubicBezTo>
                    <a:pt x="171" y="549"/>
                    <a:pt x="171" y="549"/>
                    <a:pt x="171" y="549"/>
                  </a:cubicBezTo>
                  <a:cubicBezTo>
                    <a:pt x="171" y="549"/>
                    <a:pt x="171" y="549"/>
                    <a:pt x="171" y="549"/>
                  </a:cubicBezTo>
                  <a:cubicBezTo>
                    <a:pt x="172" y="550"/>
                    <a:pt x="172" y="551"/>
                    <a:pt x="172" y="552"/>
                  </a:cubicBezTo>
                  <a:cubicBezTo>
                    <a:pt x="173" y="552"/>
                    <a:pt x="174" y="552"/>
                    <a:pt x="174" y="552"/>
                  </a:cubicBezTo>
                  <a:cubicBezTo>
                    <a:pt x="175" y="553"/>
                    <a:pt x="174" y="553"/>
                    <a:pt x="175" y="554"/>
                  </a:cubicBezTo>
                  <a:cubicBezTo>
                    <a:pt x="175" y="554"/>
                    <a:pt x="175" y="554"/>
                    <a:pt x="175" y="554"/>
                  </a:cubicBezTo>
                  <a:cubicBezTo>
                    <a:pt x="176" y="555"/>
                    <a:pt x="175" y="557"/>
                    <a:pt x="175" y="558"/>
                  </a:cubicBezTo>
                  <a:cubicBezTo>
                    <a:pt x="176" y="558"/>
                    <a:pt x="176" y="558"/>
                    <a:pt x="176" y="558"/>
                  </a:cubicBezTo>
                  <a:cubicBezTo>
                    <a:pt x="176" y="559"/>
                    <a:pt x="177" y="560"/>
                    <a:pt x="177" y="561"/>
                  </a:cubicBezTo>
                  <a:cubicBezTo>
                    <a:pt x="178" y="561"/>
                    <a:pt x="178" y="561"/>
                    <a:pt x="178" y="561"/>
                  </a:cubicBezTo>
                  <a:cubicBezTo>
                    <a:pt x="179" y="562"/>
                    <a:pt x="179" y="563"/>
                    <a:pt x="179" y="564"/>
                  </a:cubicBezTo>
                  <a:cubicBezTo>
                    <a:pt x="179" y="564"/>
                    <a:pt x="179" y="564"/>
                    <a:pt x="179" y="564"/>
                  </a:cubicBezTo>
                  <a:cubicBezTo>
                    <a:pt x="179" y="565"/>
                    <a:pt x="179" y="565"/>
                    <a:pt x="179" y="565"/>
                  </a:cubicBezTo>
                  <a:cubicBezTo>
                    <a:pt x="178" y="565"/>
                    <a:pt x="178" y="565"/>
                    <a:pt x="178" y="565"/>
                  </a:cubicBezTo>
                  <a:cubicBezTo>
                    <a:pt x="178" y="565"/>
                    <a:pt x="178" y="566"/>
                    <a:pt x="178" y="567"/>
                  </a:cubicBezTo>
                  <a:cubicBezTo>
                    <a:pt x="179" y="567"/>
                    <a:pt x="179" y="567"/>
                    <a:pt x="179" y="567"/>
                  </a:cubicBezTo>
                  <a:cubicBezTo>
                    <a:pt x="179" y="567"/>
                    <a:pt x="179" y="567"/>
                    <a:pt x="179" y="567"/>
                  </a:cubicBezTo>
                  <a:cubicBezTo>
                    <a:pt x="179" y="567"/>
                    <a:pt x="179" y="567"/>
                    <a:pt x="179" y="567"/>
                  </a:cubicBezTo>
                  <a:cubicBezTo>
                    <a:pt x="178" y="567"/>
                    <a:pt x="178" y="570"/>
                    <a:pt x="178" y="570"/>
                  </a:cubicBezTo>
                  <a:cubicBezTo>
                    <a:pt x="179" y="571"/>
                    <a:pt x="179" y="570"/>
                    <a:pt x="179" y="572"/>
                  </a:cubicBezTo>
                  <a:cubicBezTo>
                    <a:pt x="178" y="572"/>
                    <a:pt x="178" y="572"/>
                    <a:pt x="178" y="572"/>
                  </a:cubicBezTo>
                  <a:cubicBezTo>
                    <a:pt x="179" y="573"/>
                    <a:pt x="179" y="574"/>
                    <a:pt x="179" y="576"/>
                  </a:cubicBezTo>
                  <a:cubicBezTo>
                    <a:pt x="179" y="576"/>
                    <a:pt x="179" y="576"/>
                    <a:pt x="179" y="576"/>
                  </a:cubicBezTo>
                  <a:cubicBezTo>
                    <a:pt x="180" y="576"/>
                    <a:pt x="179" y="578"/>
                    <a:pt x="179" y="579"/>
                  </a:cubicBezTo>
                  <a:cubicBezTo>
                    <a:pt x="179" y="579"/>
                    <a:pt x="179" y="579"/>
                    <a:pt x="179" y="579"/>
                  </a:cubicBezTo>
                  <a:cubicBezTo>
                    <a:pt x="180" y="580"/>
                    <a:pt x="180" y="581"/>
                    <a:pt x="180" y="582"/>
                  </a:cubicBezTo>
                  <a:cubicBezTo>
                    <a:pt x="181" y="582"/>
                    <a:pt x="181" y="582"/>
                    <a:pt x="181" y="582"/>
                  </a:cubicBezTo>
                  <a:cubicBezTo>
                    <a:pt x="181" y="583"/>
                    <a:pt x="181" y="583"/>
                    <a:pt x="181" y="583"/>
                  </a:cubicBezTo>
                  <a:cubicBezTo>
                    <a:pt x="182" y="583"/>
                    <a:pt x="182" y="583"/>
                    <a:pt x="182" y="583"/>
                  </a:cubicBezTo>
                  <a:cubicBezTo>
                    <a:pt x="182" y="584"/>
                    <a:pt x="182" y="584"/>
                    <a:pt x="182" y="584"/>
                  </a:cubicBezTo>
                  <a:cubicBezTo>
                    <a:pt x="181" y="584"/>
                    <a:pt x="181" y="584"/>
                    <a:pt x="181" y="584"/>
                  </a:cubicBezTo>
                  <a:cubicBezTo>
                    <a:pt x="181" y="586"/>
                    <a:pt x="181" y="587"/>
                    <a:pt x="182" y="589"/>
                  </a:cubicBezTo>
                  <a:cubicBezTo>
                    <a:pt x="181" y="589"/>
                    <a:pt x="180" y="589"/>
                    <a:pt x="180" y="590"/>
                  </a:cubicBezTo>
                  <a:cubicBezTo>
                    <a:pt x="182" y="591"/>
                    <a:pt x="182" y="591"/>
                    <a:pt x="182" y="591"/>
                  </a:cubicBezTo>
                  <a:cubicBezTo>
                    <a:pt x="182" y="592"/>
                    <a:pt x="182" y="592"/>
                    <a:pt x="182" y="592"/>
                  </a:cubicBezTo>
                  <a:cubicBezTo>
                    <a:pt x="182" y="592"/>
                    <a:pt x="182" y="592"/>
                    <a:pt x="182" y="592"/>
                  </a:cubicBezTo>
                  <a:cubicBezTo>
                    <a:pt x="182" y="594"/>
                    <a:pt x="181" y="593"/>
                    <a:pt x="181" y="595"/>
                  </a:cubicBezTo>
                  <a:cubicBezTo>
                    <a:pt x="182" y="595"/>
                    <a:pt x="182" y="595"/>
                    <a:pt x="182" y="595"/>
                  </a:cubicBezTo>
                  <a:cubicBezTo>
                    <a:pt x="182" y="598"/>
                    <a:pt x="182" y="598"/>
                    <a:pt x="182" y="598"/>
                  </a:cubicBezTo>
                  <a:cubicBezTo>
                    <a:pt x="183" y="599"/>
                    <a:pt x="183" y="599"/>
                    <a:pt x="183" y="599"/>
                  </a:cubicBezTo>
                  <a:cubicBezTo>
                    <a:pt x="183" y="600"/>
                    <a:pt x="183" y="600"/>
                    <a:pt x="183" y="600"/>
                  </a:cubicBezTo>
                  <a:cubicBezTo>
                    <a:pt x="184" y="600"/>
                    <a:pt x="184" y="600"/>
                    <a:pt x="184" y="600"/>
                  </a:cubicBezTo>
                  <a:cubicBezTo>
                    <a:pt x="184" y="602"/>
                    <a:pt x="184" y="603"/>
                    <a:pt x="184" y="605"/>
                  </a:cubicBezTo>
                  <a:cubicBezTo>
                    <a:pt x="185" y="605"/>
                    <a:pt x="185" y="605"/>
                    <a:pt x="185" y="605"/>
                  </a:cubicBezTo>
                  <a:cubicBezTo>
                    <a:pt x="185" y="606"/>
                    <a:pt x="185" y="606"/>
                    <a:pt x="185" y="606"/>
                  </a:cubicBezTo>
                  <a:cubicBezTo>
                    <a:pt x="186" y="606"/>
                    <a:pt x="186" y="606"/>
                    <a:pt x="186" y="606"/>
                  </a:cubicBezTo>
                  <a:cubicBezTo>
                    <a:pt x="186" y="607"/>
                    <a:pt x="186" y="607"/>
                    <a:pt x="186" y="608"/>
                  </a:cubicBezTo>
                  <a:cubicBezTo>
                    <a:pt x="187" y="608"/>
                    <a:pt x="187" y="608"/>
                    <a:pt x="187" y="608"/>
                  </a:cubicBezTo>
                  <a:cubicBezTo>
                    <a:pt x="187" y="609"/>
                    <a:pt x="187" y="609"/>
                    <a:pt x="188" y="609"/>
                  </a:cubicBezTo>
                  <a:cubicBezTo>
                    <a:pt x="190" y="609"/>
                    <a:pt x="190" y="609"/>
                    <a:pt x="190" y="609"/>
                  </a:cubicBezTo>
                  <a:cubicBezTo>
                    <a:pt x="191" y="611"/>
                    <a:pt x="192" y="613"/>
                    <a:pt x="192" y="615"/>
                  </a:cubicBezTo>
                  <a:cubicBezTo>
                    <a:pt x="193" y="616"/>
                    <a:pt x="193" y="616"/>
                    <a:pt x="193" y="616"/>
                  </a:cubicBezTo>
                  <a:cubicBezTo>
                    <a:pt x="193" y="616"/>
                    <a:pt x="194" y="617"/>
                    <a:pt x="194" y="618"/>
                  </a:cubicBezTo>
                  <a:cubicBezTo>
                    <a:pt x="195" y="618"/>
                    <a:pt x="195" y="618"/>
                    <a:pt x="195" y="618"/>
                  </a:cubicBezTo>
                  <a:cubicBezTo>
                    <a:pt x="195" y="618"/>
                    <a:pt x="195" y="619"/>
                    <a:pt x="195" y="620"/>
                  </a:cubicBezTo>
                  <a:cubicBezTo>
                    <a:pt x="195" y="620"/>
                    <a:pt x="194" y="620"/>
                    <a:pt x="195" y="621"/>
                  </a:cubicBezTo>
                  <a:cubicBezTo>
                    <a:pt x="196" y="621"/>
                    <a:pt x="196" y="621"/>
                    <a:pt x="196" y="621"/>
                  </a:cubicBezTo>
                  <a:cubicBezTo>
                    <a:pt x="196" y="623"/>
                    <a:pt x="196" y="625"/>
                    <a:pt x="196" y="627"/>
                  </a:cubicBezTo>
                  <a:cubicBezTo>
                    <a:pt x="197" y="627"/>
                    <a:pt x="197" y="627"/>
                    <a:pt x="197" y="627"/>
                  </a:cubicBezTo>
                  <a:cubicBezTo>
                    <a:pt x="197" y="628"/>
                    <a:pt x="197" y="628"/>
                    <a:pt x="197" y="629"/>
                  </a:cubicBezTo>
                  <a:cubicBezTo>
                    <a:pt x="198" y="630"/>
                    <a:pt x="198" y="629"/>
                    <a:pt x="198" y="630"/>
                  </a:cubicBezTo>
                  <a:cubicBezTo>
                    <a:pt x="200" y="631"/>
                    <a:pt x="199" y="631"/>
                    <a:pt x="200" y="633"/>
                  </a:cubicBezTo>
                  <a:cubicBezTo>
                    <a:pt x="200" y="633"/>
                    <a:pt x="200" y="633"/>
                    <a:pt x="200" y="633"/>
                  </a:cubicBezTo>
                  <a:cubicBezTo>
                    <a:pt x="200" y="634"/>
                    <a:pt x="200" y="634"/>
                    <a:pt x="200" y="634"/>
                  </a:cubicBezTo>
                  <a:cubicBezTo>
                    <a:pt x="201" y="635"/>
                    <a:pt x="201" y="635"/>
                    <a:pt x="201" y="635"/>
                  </a:cubicBezTo>
                  <a:cubicBezTo>
                    <a:pt x="202" y="637"/>
                    <a:pt x="202" y="640"/>
                    <a:pt x="203" y="642"/>
                  </a:cubicBezTo>
                  <a:cubicBezTo>
                    <a:pt x="202" y="643"/>
                    <a:pt x="202" y="643"/>
                    <a:pt x="202" y="643"/>
                  </a:cubicBezTo>
                  <a:cubicBezTo>
                    <a:pt x="201" y="644"/>
                    <a:pt x="202" y="645"/>
                    <a:pt x="202" y="646"/>
                  </a:cubicBezTo>
                  <a:cubicBezTo>
                    <a:pt x="201" y="646"/>
                    <a:pt x="201" y="646"/>
                    <a:pt x="201" y="646"/>
                  </a:cubicBezTo>
                  <a:cubicBezTo>
                    <a:pt x="201" y="646"/>
                    <a:pt x="201" y="646"/>
                    <a:pt x="201" y="646"/>
                  </a:cubicBezTo>
                  <a:cubicBezTo>
                    <a:pt x="201" y="646"/>
                    <a:pt x="200" y="646"/>
                    <a:pt x="200" y="646"/>
                  </a:cubicBezTo>
                  <a:cubicBezTo>
                    <a:pt x="199" y="647"/>
                    <a:pt x="199" y="647"/>
                    <a:pt x="199" y="647"/>
                  </a:cubicBezTo>
                  <a:cubicBezTo>
                    <a:pt x="199" y="648"/>
                    <a:pt x="199" y="648"/>
                    <a:pt x="199" y="648"/>
                  </a:cubicBezTo>
                  <a:cubicBezTo>
                    <a:pt x="199" y="649"/>
                    <a:pt x="202" y="650"/>
                    <a:pt x="199" y="651"/>
                  </a:cubicBezTo>
                  <a:cubicBezTo>
                    <a:pt x="200" y="653"/>
                    <a:pt x="201" y="654"/>
                    <a:pt x="202" y="654"/>
                  </a:cubicBezTo>
                  <a:cubicBezTo>
                    <a:pt x="202" y="657"/>
                    <a:pt x="202" y="656"/>
                    <a:pt x="201" y="658"/>
                  </a:cubicBezTo>
                  <a:cubicBezTo>
                    <a:pt x="202" y="659"/>
                    <a:pt x="201" y="659"/>
                    <a:pt x="202" y="660"/>
                  </a:cubicBezTo>
                  <a:cubicBezTo>
                    <a:pt x="202" y="660"/>
                    <a:pt x="202" y="660"/>
                    <a:pt x="202" y="660"/>
                  </a:cubicBezTo>
                  <a:cubicBezTo>
                    <a:pt x="202" y="661"/>
                    <a:pt x="202" y="661"/>
                    <a:pt x="202" y="661"/>
                  </a:cubicBezTo>
                  <a:cubicBezTo>
                    <a:pt x="204" y="661"/>
                    <a:pt x="204" y="661"/>
                    <a:pt x="204" y="661"/>
                  </a:cubicBezTo>
                  <a:cubicBezTo>
                    <a:pt x="204" y="659"/>
                    <a:pt x="204" y="659"/>
                    <a:pt x="204" y="659"/>
                  </a:cubicBezTo>
                  <a:cubicBezTo>
                    <a:pt x="205" y="659"/>
                    <a:pt x="205" y="659"/>
                    <a:pt x="205" y="659"/>
                  </a:cubicBezTo>
                  <a:cubicBezTo>
                    <a:pt x="206" y="660"/>
                    <a:pt x="205" y="660"/>
                    <a:pt x="206" y="660"/>
                  </a:cubicBezTo>
                  <a:cubicBezTo>
                    <a:pt x="206" y="661"/>
                    <a:pt x="206" y="661"/>
                    <a:pt x="206" y="661"/>
                  </a:cubicBezTo>
                  <a:cubicBezTo>
                    <a:pt x="207" y="660"/>
                    <a:pt x="207" y="660"/>
                    <a:pt x="207" y="660"/>
                  </a:cubicBezTo>
                  <a:cubicBezTo>
                    <a:pt x="207" y="661"/>
                    <a:pt x="207" y="661"/>
                    <a:pt x="207" y="661"/>
                  </a:cubicBezTo>
                  <a:cubicBezTo>
                    <a:pt x="208" y="661"/>
                    <a:pt x="208" y="661"/>
                    <a:pt x="208" y="661"/>
                  </a:cubicBezTo>
                  <a:cubicBezTo>
                    <a:pt x="209" y="662"/>
                    <a:pt x="209" y="662"/>
                    <a:pt x="209" y="662"/>
                  </a:cubicBezTo>
                  <a:cubicBezTo>
                    <a:pt x="209" y="662"/>
                    <a:pt x="209" y="662"/>
                    <a:pt x="210" y="662"/>
                  </a:cubicBezTo>
                  <a:cubicBezTo>
                    <a:pt x="210" y="662"/>
                    <a:pt x="210" y="662"/>
                    <a:pt x="210" y="662"/>
                  </a:cubicBezTo>
                  <a:cubicBezTo>
                    <a:pt x="210" y="662"/>
                    <a:pt x="210" y="662"/>
                    <a:pt x="210" y="662"/>
                  </a:cubicBezTo>
                  <a:cubicBezTo>
                    <a:pt x="210" y="662"/>
                    <a:pt x="210" y="662"/>
                    <a:pt x="211" y="663"/>
                  </a:cubicBezTo>
                  <a:cubicBezTo>
                    <a:pt x="215" y="663"/>
                    <a:pt x="216" y="661"/>
                    <a:pt x="220" y="660"/>
                  </a:cubicBezTo>
                  <a:cubicBezTo>
                    <a:pt x="220" y="659"/>
                    <a:pt x="220" y="659"/>
                    <a:pt x="220" y="659"/>
                  </a:cubicBezTo>
                  <a:cubicBezTo>
                    <a:pt x="222" y="659"/>
                    <a:pt x="223" y="659"/>
                    <a:pt x="225" y="659"/>
                  </a:cubicBezTo>
                  <a:cubicBezTo>
                    <a:pt x="226" y="660"/>
                    <a:pt x="226" y="660"/>
                    <a:pt x="226" y="660"/>
                  </a:cubicBezTo>
                  <a:cubicBezTo>
                    <a:pt x="227" y="660"/>
                    <a:pt x="228" y="660"/>
                    <a:pt x="228" y="660"/>
                  </a:cubicBezTo>
                  <a:cubicBezTo>
                    <a:pt x="229" y="659"/>
                    <a:pt x="229" y="658"/>
                    <a:pt x="229" y="658"/>
                  </a:cubicBezTo>
                  <a:cubicBezTo>
                    <a:pt x="230" y="658"/>
                    <a:pt x="230" y="658"/>
                    <a:pt x="230" y="658"/>
                  </a:cubicBezTo>
                  <a:cubicBezTo>
                    <a:pt x="230" y="658"/>
                    <a:pt x="230" y="658"/>
                    <a:pt x="230" y="658"/>
                  </a:cubicBezTo>
                  <a:cubicBezTo>
                    <a:pt x="230" y="658"/>
                    <a:pt x="230" y="658"/>
                    <a:pt x="230" y="658"/>
                  </a:cubicBezTo>
                  <a:cubicBezTo>
                    <a:pt x="231" y="658"/>
                    <a:pt x="231" y="657"/>
                    <a:pt x="231" y="657"/>
                  </a:cubicBezTo>
                  <a:cubicBezTo>
                    <a:pt x="232" y="657"/>
                    <a:pt x="232" y="657"/>
                    <a:pt x="232" y="657"/>
                  </a:cubicBezTo>
                  <a:cubicBezTo>
                    <a:pt x="232" y="657"/>
                    <a:pt x="232" y="657"/>
                    <a:pt x="232" y="657"/>
                  </a:cubicBezTo>
                  <a:cubicBezTo>
                    <a:pt x="234" y="657"/>
                    <a:pt x="235" y="657"/>
                    <a:pt x="236" y="658"/>
                  </a:cubicBezTo>
                  <a:cubicBezTo>
                    <a:pt x="236" y="657"/>
                    <a:pt x="236" y="657"/>
                    <a:pt x="236" y="657"/>
                  </a:cubicBezTo>
                  <a:cubicBezTo>
                    <a:pt x="237" y="657"/>
                    <a:pt x="237" y="657"/>
                    <a:pt x="237" y="657"/>
                  </a:cubicBezTo>
                  <a:cubicBezTo>
                    <a:pt x="238" y="656"/>
                    <a:pt x="238" y="656"/>
                    <a:pt x="238" y="656"/>
                  </a:cubicBezTo>
                  <a:cubicBezTo>
                    <a:pt x="238" y="656"/>
                    <a:pt x="238" y="656"/>
                    <a:pt x="238" y="656"/>
                  </a:cubicBezTo>
                  <a:cubicBezTo>
                    <a:pt x="240" y="656"/>
                    <a:pt x="243" y="658"/>
                    <a:pt x="244" y="658"/>
                  </a:cubicBezTo>
                  <a:cubicBezTo>
                    <a:pt x="244" y="658"/>
                    <a:pt x="244" y="658"/>
                    <a:pt x="245" y="658"/>
                  </a:cubicBezTo>
                  <a:cubicBezTo>
                    <a:pt x="246" y="658"/>
                    <a:pt x="247" y="658"/>
                    <a:pt x="248" y="657"/>
                  </a:cubicBezTo>
                  <a:cubicBezTo>
                    <a:pt x="248" y="657"/>
                    <a:pt x="248" y="657"/>
                    <a:pt x="248" y="657"/>
                  </a:cubicBezTo>
                  <a:cubicBezTo>
                    <a:pt x="248" y="656"/>
                    <a:pt x="249" y="656"/>
                    <a:pt x="249" y="656"/>
                  </a:cubicBezTo>
                  <a:cubicBezTo>
                    <a:pt x="251" y="656"/>
                    <a:pt x="252" y="657"/>
                    <a:pt x="253" y="657"/>
                  </a:cubicBezTo>
                  <a:cubicBezTo>
                    <a:pt x="253" y="655"/>
                    <a:pt x="253" y="655"/>
                    <a:pt x="253" y="655"/>
                  </a:cubicBezTo>
                  <a:cubicBezTo>
                    <a:pt x="254" y="655"/>
                    <a:pt x="254" y="655"/>
                    <a:pt x="254" y="655"/>
                  </a:cubicBezTo>
                  <a:cubicBezTo>
                    <a:pt x="254" y="654"/>
                    <a:pt x="255" y="654"/>
                    <a:pt x="255" y="654"/>
                  </a:cubicBezTo>
                  <a:cubicBezTo>
                    <a:pt x="256" y="654"/>
                    <a:pt x="256" y="654"/>
                    <a:pt x="256" y="655"/>
                  </a:cubicBezTo>
                  <a:cubicBezTo>
                    <a:pt x="257" y="655"/>
                    <a:pt x="257" y="655"/>
                    <a:pt x="258" y="655"/>
                  </a:cubicBezTo>
                  <a:cubicBezTo>
                    <a:pt x="258" y="655"/>
                    <a:pt x="258" y="655"/>
                    <a:pt x="258" y="655"/>
                  </a:cubicBezTo>
                  <a:cubicBezTo>
                    <a:pt x="258" y="654"/>
                    <a:pt x="258" y="654"/>
                    <a:pt x="258" y="654"/>
                  </a:cubicBezTo>
                  <a:cubicBezTo>
                    <a:pt x="259" y="654"/>
                    <a:pt x="259" y="654"/>
                    <a:pt x="259" y="654"/>
                  </a:cubicBezTo>
                  <a:cubicBezTo>
                    <a:pt x="260" y="653"/>
                    <a:pt x="260" y="653"/>
                    <a:pt x="260" y="653"/>
                  </a:cubicBezTo>
                  <a:cubicBezTo>
                    <a:pt x="261" y="653"/>
                    <a:pt x="262" y="653"/>
                    <a:pt x="263" y="653"/>
                  </a:cubicBezTo>
                  <a:cubicBezTo>
                    <a:pt x="263" y="652"/>
                    <a:pt x="264" y="652"/>
                    <a:pt x="264" y="651"/>
                  </a:cubicBezTo>
                  <a:cubicBezTo>
                    <a:pt x="265" y="651"/>
                    <a:pt x="265" y="651"/>
                    <a:pt x="265" y="651"/>
                  </a:cubicBezTo>
                  <a:cubicBezTo>
                    <a:pt x="266" y="650"/>
                    <a:pt x="267" y="648"/>
                    <a:pt x="268" y="647"/>
                  </a:cubicBezTo>
                  <a:cubicBezTo>
                    <a:pt x="270" y="646"/>
                    <a:pt x="269" y="646"/>
                    <a:pt x="271" y="644"/>
                  </a:cubicBezTo>
                  <a:cubicBezTo>
                    <a:pt x="272" y="643"/>
                    <a:pt x="273" y="645"/>
                    <a:pt x="274" y="641"/>
                  </a:cubicBezTo>
                  <a:cubicBezTo>
                    <a:pt x="275" y="641"/>
                    <a:pt x="275" y="641"/>
                    <a:pt x="276" y="639"/>
                  </a:cubicBezTo>
                  <a:cubicBezTo>
                    <a:pt x="278" y="639"/>
                    <a:pt x="278" y="638"/>
                    <a:pt x="279" y="635"/>
                  </a:cubicBezTo>
                  <a:cubicBezTo>
                    <a:pt x="280" y="635"/>
                    <a:pt x="280" y="635"/>
                    <a:pt x="280" y="635"/>
                  </a:cubicBezTo>
                  <a:cubicBezTo>
                    <a:pt x="280" y="635"/>
                    <a:pt x="280" y="635"/>
                    <a:pt x="280" y="635"/>
                  </a:cubicBezTo>
                  <a:cubicBezTo>
                    <a:pt x="282" y="634"/>
                    <a:pt x="284" y="631"/>
                    <a:pt x="284" y="629"/>
                  </a:cubicBezTo>
                  <a:cubicBezTo>
                    <a:pt x="286" y="628"/>
                    <a:pt x="285" y="627"/>
                    <a:pt x="286" y="626"/>
                  </a:cubicBezTo>
                  <a:cubicBezTo>
                    <a:pt x="287" y="625"/>
                    <a:pt x="287" y="625"/>
                    <a:pt x="287" y="625"/>
                  </a:cubicBezTo>
                  <a:cubicBezTo>
                    <a:pt x="287" y="623"/>
                    <a:pt x="287" y="623"/>
                    <a:pt x="287" y="623"/>
                  </a:cubicBezTo>
                  <a:cubicBezTo>
                    <a:pt x="288" y="623"/>
                    <a:pt x="288" y="623"/>
                    <a:pt x="288" y="623"/>
                  </a:cubicBezTo>
                  <a:cubicBezTo>
                    <a:pt x="288" y="622"/>
                    <a:pt x="288" y="622"/>
                    <a:pt x="288" y="621"/>
                  </a:cubicBezTo>
                  <a:cubicBezTo>
                    <a:pt x="289" y="621"/>
                    <a:pt x="289" y="621"/>
                    <a:pt x="289" y="621"/>
                  </a:cubicBezTo>
                  <a:cubicBezTo>
                    <a:pt x="290" y="620"/>
                    <a:pt x="290" y="620"/>
                    <a:pt x="290" y="619"/>
                  </a:cubicBezTo>
                  <a:cubicBezTo>
                    <a:pt x="292" y="619"/>
                    <a:pt x="293" y="618"/>
                    <a:pt x="293" y="617"/>
                  </a:cubicBezTo>
                  <a:cubicBezTo>
                    <a:pt x="295" y="616"/>
                    <a:pt x="295" y="616"/>
                    <a:pt x="297" y="615"/>
                  </a:cubicBezTo>
                  <a:cubicBezTo>
                    <a:pt x="296" y="614"/>
                    <a:pt x="296" y="612"/>
                    <a:pt x="296" y="611"/>
                  </a:cubicBezTo>
                  <a:cubicBezTo>
                    <a:pt x="296" y="611"/>
                    <a:pt x="296" y="611"/>
                    <a:pt x="296" y="611"/>
                  </a:cubicBezTo>
                  <a:cubicBezTo>
                    <a:pt x="295" y="610"/>
                    <a:pt x="295" y="610"/>
                    <a:pt x="295" y="609"/>
                  </a:cubicBezTo>
                  <a:cubicBezTo>
                    <a:pt x="297" y="609"/>
                    <a:pt x="297" y="609"/>
                    <a:pt x="297" y="609"/>
                  </a:cubicBezTo>
                  <a:cubicBezTo>
                    <a:pt x="297" y="608"/>
                    <a:pt x="297" y="608"/>
                    <a:pt x="297" y="608"/>
                  </a:cubicBezTo>
                  <a:cubicBezTo>
                    <a:pt x="298" y="607"/>
                    <a:pt x="299" y="602"/>
                    <a:pt x="299" y="600"/>
                  </a:cubicBezTo>
                  <a:cubicBezTo>
                    <a:pt x="298" y="600"/>
                    <a:pt x="298" y="600"/>
                    <a:pt x="298" y="600"/>
                  </a:cubicBezTo>
                  <a:cubicBezTo>
                    <a:pt x="298" y="596"/>
                    <a:pt x="298" y="596"/>
                    <a:pt x="298" y="596"/>
                  </a:cubicBezTo>
                  <a:cubicBezTo>
                    <a:pt x="299" y="596"/>
                    <a:pt x="299" y="596"/>
                    <a:pt x="299" y="596"/>
                  </a:cubicBezTo>
                  <a:cubicBezTo>
                    <a:pt x="299" y="595"/>
                    <a:pt x="299" y="594"/>
                    <a:pt x="299" y="594"/>
                  </a:cubicBezTo>
                  <a:cubicBezTo>
                    <a:pt x="298" y="593"/>
                    <a:pt x="298" y="593"/>
                    <a:pt x="297" y="592"/>
                  </a:cubicBezTo>
                  <a:cubicBezTo>
                    <a:pt x="297" y="591"/>
                    <a:pt x="297" y="591"/>
                    <a:pt x="297" y="591"/>
                  </a:cubicBezTo>
                  <a:cubicBezTo>
                    <a:pt x="297" y="590"/>
                    <a:pt x="298" y="590"/>
                    <a:pt x="299" y="589"/>
                  </a:cubicBezTo>
                  <a:cubicBezTo>
                    <a:pt x="299" y="589"/>
                    <a:pt x="299" y="588"/>
                    <a:pt x="299" y="588"/>
                  </a:cubicBezTo>
                  <a:cubicBezTo>
                    <a:pt x="300" y="588"/>
                    <a:pt x="301" y="587"/>
                    <a:pt x="302" y="587"/>
                  </a:cubicBezTo>
                  <a:cubicBezTo>
                    <a:pt x="302" y="587"/>
                    <a:pt x="302" y="587"/>
                    <a:pt x="302" y="587"/>
                  </a:cubicBezTo>
                  <a:cubicBezTo>
                    <a:pt x="303" y="586"/>
                    <a:pt x="304" y="586"/>
                    <a:pt x="305" y="586"/>
                  </a:cubicBezTo>
                  <a:cubicBezTo>
                    <a:pt x="305" y="585"/>
                    <a:pt x="305" y="585"/>
                    <a:pt x="305" y="585"/>
                  </a:cubicBezTo>
                  <a:cubicBezTo>
                    <a:pt x="306" y="585"/>
                    <a:pt x="307" y="585"/>
                    <a:pt x="308" y="585"/>
                  </a:cubicBezTo>
                  <a:cubicBezTo>
                    <a:pt x="308" y="584"/>
                    <a:pt x="308" y="584"/>
                    <a:pt x="308" y="584"/>
                  </a:cubicBezTo>
                  <a:cubicBezTo>
                    <a:pt x="310" y="584"/>
                    <a:pt x="310" y="584"/>
                    <a:pt x="310" y="584"/>
                  </a:cubicBezTo>
                  <a:cubicBezTo>
                    <a:pt x="310" y="583"/>
                    <a:pt x="310" y="583"/>
                    <a:pt x="310" y="583"/>
                  </a:cubicBezTo>
                  <a:cubicBezTo>
                    <a:pt x="312" y="583"/>
                    <a:pt x="312" y="583"/>
                    <a:pt x="312" y="583"/>
                  </a:cubicBezTo>
                  <a:cubicBezTo>
                    <a:pt x="313" y="583"/>
                    <a:pt x="313" y="582"/>
                    <a:pt x="313" y="582"/>
                  </a:cubicBezTo>
                  <a:cubicBezTo>
                    <a:pt x="314" y="582"/>
                    <a:pt x="314" y="582"/>
                    <a:pt x="314" y="582"/>
                  </a:cubicBezTo>
                  <a:cubicBezTo>
                    <a:pt x="314" y="582"/>
                    <a:pt x="314" y="582"/>
                    <a:pt x="314" y="582"/>
                  </a:cubicBezTo>
                  <a:cubicBezTo>
                    <a:pt x="315" y="581"/>
                    <a:pt x="316" y="581"/>
                    <a:pt x="317" y="580"/>
                  </a:cubicBezTo>
                  <a:cubicBezTo>
                    <a:pt x="317" y="579"/>
                    <a:pt x="317" y="578"/>
                    <a:pt x="317" y="577"/>
                  </a:cubicBezTo>
                  <a:cubicBezTo>
                    <a:pt x="317" y="577"/>
                    <a:pt x="317" y="577"/>
                    <a:pt x="317" y="577"/>
                  </a:cubicBezTo>
                  <a:cubicBezTo>
                    <a:pt x="317" y="576"/>
                    <a:pt x="317" y="576"/>
                    <a:pt x="317" y="576"/>
                  </a:cubicBezTo>
                  <a:cubicBezTo>
                    <a:pt x="316" y="576"/>
                    <a:pt x="316" y="576"/>
                    <a:pt x="316" y="576"/>
                  </a:cubicBezTo>
                  <a:cubicBezTo>
                    <a:pt x="316" y="575"/>
                    <a:pt x="316" y="575"/>
                    <a:pt x="317" y="574"/>
                  </a:cubicBezTo>
                  <a:cubicBezTo>
                    <a:pt x="316" y="574"/>
                    <a:pt x="316" y="574"/>
                    <a:pt x="316" y="574"/>
                  </a:cubicBezTo>
                  <a:cubicBezTo>
                    <a:pt x="316" y="572"/>
                    <a:pt x="316" y="570"/>
                    <a:pt x="317" y="569"/>
                  </a:cubicBezTo>
                  <a:cubicBezTo>
                    <a:pt x="316" y="569"/>
                    <a:pt x="316" y="569"/>
                    <a:pt x="316" y="569"/>
                  </a:cubicBezTo>
                  <a:cubicBezTo>
                    <a:pt x="316" y="567"/>
                    <a:pt x="316" y="567"/>
                    <a:pt x="316" y="567"/>
                  </a:cubicBezTo>
                  <a:cubicBezTo>
                    <a:pt x="315" y="567"/>
                    <a:pt x="315" y="567"/>
                    <a:pt x="315" y="567"/>
                  </a:cubicBezTo>
                  <a:cubicBezTo>
                    <a:pt x="315" y="565"/>
                    <a:pt x="316" y="564"/>
                    <a:pt x="316" y="564"/>
                  </a:cubicBezTo>
                  <a:cubicBezTo>
                    <a:pt x="315" y="564"/>
                    <a:pt x="315" y="564"/>
                    <a:pt x="315" y="564"/>
                  </a:cubicBezTo>
                  <a:cubicBezTo>
                    <a:pt x="315" y="562"/>
                    <a:pt x="315" y="562"/>
                    <a:pt x="315" y="562"/>
                  </a:cubicBezTo>
                  <a:cubicBezTo>
                    <a:pt x="315" y="562"/>
                    <a:pt x="315" y="562"/>
                    <a:pt x="315" y="562"/>
                  </a:cubicBezTo>
                  <a:cubicBezTo>
                    <a:pt x="315" y="561"/>
                    <a:pt x="315" y="561"/>
                    <a:pt x="315" y="561"/>
                  </a:cubicBezTo>
                  <a:cubicBezTo>
                    <a:pt x="314" y="561"/>
                    <a:pt x="314" y="561"/>
                    <a:pt x="314" y="561"/>
                  </a:cubicBezTo>
                  <a:cubicBezTo>
                    <a:pt x="314" y="559"/>
                    <a:pt x="314" y="559"/>
                    <a:pt x="314" y="559"/>
                  </a:cubicBezTo>
                  <a:cubicBezTo>
                    <a:pt x="314" y="559"/>
                    <a:pt x="314" y="559"/>
                    <a:pt x="314" y="559"/>
                  </a:cubicBezTo>
                  <a:cubicBezTo>
                    <a:pt x="314" y="558"/>
                    <a:pt x="314" y="558"/>
                    <a:pt x="314" y="558"/>
                  </a:cubicBezTo>
                  <a:cubicBezTo>
                    <a:pt x="313" y="558"/>
                    <a:pt x="313" y="558"/>
                    <a:pt x="313" y="558"/>
                  </a:cubicBezTo>
                  <a:cubicBezTo>
                    <a:pt x="313" y="556"/>
                    <a:pt x="313" y="554"/>
                    <a:pt x="313" y="552"/>
                  </a:cubicBezTo>
                  <a:cubicBezTo>
                    <a:pt x="313" y="552"/>
                    <a:pt x="314" y="552"/>
                    <a:pt x="313" y="551"/>
                  </a:cubicBezTo>
                  <a:cubicBezTo>
                    <a:pt x="313" y="551"/>
                    <a:pt x="312" y="551"/>
                    <a:pt x="311" y="550"/>
                  </a:cubicBezTo>
                  <a:cubicBezTo>
                    <a:pt x="310" y="548"/>
                    <a:pt x="311" y="544"/>
                    <a:pt x="311" y="542"/>
                  </a:cubicBezTo>
                  <a:cubicBezTo>
                    <a:pt x="312" y="541"/>
                    <a:pt x="314" y="541"/>
                    <a:pt x="315" y="540"/>
                  </a:cubicBezTo>
                  <a:cubicBezTo>
                    <a:pt x="315" y="539"/>
                    <a:pt x="315" y="539"/>
                    <a:pt x="315" y="539"/>
                  </a:cubicBezTo>
                  <a:cubicBezTo>
                    <a:pt x="316" y="539"/>
                    <a:pt x="316" y="539"/>
                    <a:pt x="316" y="539"/>
                  </a:cubicBezTo>
                  <a:cubicBezTo>
                    <a:pt x="316" y="538"/>
                    <a:pt x="316" y="537"/>
                    <a:pt x="317" y="537"/>
                  </a:cubicBezTo>
                  <a:cubicBezTo>
                    <a:pt x="317" y="536"/>
                    <a:pt x="319" y="536"/>
                    <a:pt x="319" y="536"/>
                  </a:cubicBezTo>
                  <a:cubicBezTo>
                    <a:pt x="319" y="535"/>
                    <a:pt x="319" y="535"/>
                    <a:pt x="320" y="534"/>
                  </a:cubicBezTo>
                  <a:cubicBezTo>
                    <a:pt x="321" y="534"/>
                    <a:pt x="321" y="534"/>
                    <a:pt x="321" y="534"/>
                  </a:cubicBezTo>
                  <a:cubicBezTo>
                    <a:pt x="321" y="530"/>
                    <a:pt x="321" y="530"/>
                    <a:pt x="321" y="530"/>
                  </a:cubicBezTo>
                  <a:cubicBezTo>
                    <a:pt x="321" y="530"/>
                    <a:pt x="321" y="530"/>
                    <a:pt x="321" y="530"/>
                  </a:cubicBezTo>
                  <a:cubicBezTo>
                    <a:pt x="321" y="529"/>
                    <a:pt x="321" y="529"/>
                    <a:pt x="321" y="529"/>
                  </a:cubicBezTo>
                  <a:cubicBezTo>
                    <a:pt x="321" y="529"/>
                    <a:pt x="321" y="529"/>
                    <a:pt x="321" y="529"/>
                  </a:cubicBezTo>
                  <a:cubicBezTo>
                    <a:pt x="321" y="529"/>
                    <a:pt x="321" y="529"/>
                    <a:pt x="321" y="529"/>
                  </a:cubicBezTo>
                  <a:cubicBezTo>
                    <a:pt x="325" y="529"/>
                    <a:pt x="325" y="529"/>
                    <a:pt x="325" y="529"/>
                  </a:cubicBezTo>
                  <a:cubicBezTo>
                    <a:pt x="325" y="529"/>
                    <a:pt x="325" y="529"/>
                    <a:pt x="325" y="529"/>
                  </a:cubicBezTo>
                  <a:cubicBezTo>
                    <a:pt x="325" y="529"/>
                    <a:pt x="325" y="529"/>
                    <a:pt x="325" y="529"/>
                  </a:cubicBezTo>
                  <a:cubicBezTo>
                    <a:pt x="325" y="529"/>
                    <a:pt x="325" y="529"/>
                    <a:pt x="326" y="529"/>
                  </a:cubicBezTo>
                  <a:cubicBezTo>
                    <a:pt x="326" y="529"/>
                    <a:pt x="326" y="529"/>
                    <a:pt x="326" y="529"/>
                  </a:cubicBezTo>
                  <a:cubicBezTo>
                    <a:pt x="327" y="528"/>
                    <a:pt x="327" y="528"/>
                    <a:pt x="327" y="528"/>
                  </a:cubicBezTo>
                  <a:cubicBezTo>
                    <a:pt x="330" y="528"/>
                    <a:pt x="330" y="528"/>
                    <a:pt x="330" y="528"/>
                  </a:cubicBezTo>
                  <a:cubicBezTo>
                    <a:pt x="330" y="527"/>
                    <a:pt x="330" y="527"/>
                    <a:pt x="330" y="527"/>
                  </a:cubicBezTo>
                  <a:cubicBezTo>
                    <a:pt x="331" y="527"/>
                    <a:pt x="333" y="526"/>
                    <a:pt x="334" y="525"/>
                  </a:cubicBezTo>
                  <a:cubicBezTo>
                    <a:pt x="334" y="524"/>
                    <a:pt x="334" y="524"/>
                    <a:pt x="334" y="524"/>
                  </a:cubicBezTo>
                  <a:cubicBezTo>
                    <a:pt x="336" y="524"/>
                    <a:pt x="337" y="524"/>
                    <a:pt x="338" y="524"/>
                  </a:cubicBezTo>
                  <a:cubicBezTo>
                    <a:pt x="338" y="523"/>
                    <a:pt x="338" y="523"/>
                    <a:pt x="338" y="523"/>
                  </a:cubicBezTo>
                  <a:cubicBezTo>
                    <a:pt x="339" y="523"/>
                    <a:pt x="339" y="523"/>
                    <a:pt x="339" y="523"/>
                  </a:cubicBezTo>
                  <a:cubicBezTo>
                    <a:pt x="339" y="523"/>
                    <a:pt x="339" y="523"/>
                    <a:pt x="339" y="523"/>
                  </a:cubicBezTo>
                  <a:cubicBezTo>
                    <a:pt x="340" y="523"/>
                    <a:pt x="340" y="523"/>
                    <a:pt x="340" y="523"/>
                  </a:cubicBezTo>
                  <a:cubicBezTo>
                    <a:pt x="340" y="522"/>
                    <a:pt x="340" y="522"/>
                    <a:pt x="340" y="522"/>
                  </a:cubicBezTo>
                  <a:cubicBezTo>
                    <a:pt x="341" y="522"/>
                    <a:pt x="342" y="521"/>
                    <a:pt x="343" y="520"/>
                  </a:cubicBezTo>
                  <a:cubicBezTo>
                    <a:pt x="343" y="520"/>
                    <a:pt x="343" y="519"/>
                    <a:pt x="344" y="519"/>
                  </a:cubicBezTo>
                  <a:cubicBezTo>
                    <a:pt x="345" y="519"/>
                    <a:pt x="345" y="519"/>
                    <a:pt x="345" y="519"/>
                  </a:cubicBezTo>
                  <a:cubicBezTo>
                    <a:pt x="345" y="518"/>
                    <a:pt x="346" y="518"/>
                    <a:pt x="346" y="517"/>
                  </a:cubicBezTo>
                  <a:cubicBezTo>
                    <a:pt x="347" y="517"/>
                    <a:pt x="347" y="517"/>
                    <a:pt x="347" y="517"/>
                  </a:cubicBezTo>
                  <a:cubicBezTo>
                    <a:pt x="347" y="516"/>
                    <a:pt x="347" y="515"/>
                    <a:pt x="347" y="515"/>
                  </a:cubicBezTo>
                  <a:cubicBezTo>
                    <a:pt x="348" y="514"/>
                    <a:pt x="348" y="514"/>
                    <a:pt x="349" y="514"/>
                  </a:cubicBezTo>
                  <a:cubicBezTo>
                    <a:pt x="351" y="511"/>
                    <a:pt x="351" y="511"/>
                    <a:pt x="351" y="511"/>
                  </a:cubicBezTo>
                  <a:cubicBezTo>
                    <a:pt x="350" y="510"/>
                    <a:pt x="350" y="510"/>
                    <a:pt x="350" y="509"/>
                  </a:cubicBezTo>
                  <a:cubicBezTo>
                    <a:pt x="351" y="509"/>
                    <a:pt x="351" y="509"/>
                    <a:pt x="351" y="509"/>
                  </a:cubicBezTo>
                  <a:cubicBezTo>
                    <a:pt x="352" y="507"/>
                    <a:pt x="352" y="509"/>
                    <a:pt x="352" y="506"/>
                  </a:cubicBezTo>
                  <a:cubicBezTo>
                    <a:pt x="352" y="506"/>
                    <a:pt x="351" y="506"/>
                    <a:pt x="351" y="506"/>
                  </a:cubicBezTo>
                  <a:cubicBezTo>
                    <a:pt x="350" y="505"/>
                    <a:pt x="350" y="501"/>
                    <a:pt x="351" y="500"/>
                  </a:cubicBezTo>
                  <a:cubicBezTo>
                    <a:pt x="351" y="500"/>
                    <a:pt x="351" y="500"/>
                    <a:pt x="351" y="500"/>
                  </a:cubicBezTo>
                  <a:cubicBezTo>
                    <a:pt x="351" y="499"/>
                    <a:pt x="351" y="499"/>
                    <a:pt x="351" y="499"/>
                  </a:cubicBezTo>
                  <a:cubicBezTo>
                    <a:pt x="352" y="499"/>
                    <a:pt x="352" y="499"/>
                    <a:pt x="352" y="499"/>
                  </a:cubicBezTo>
                  <a:cubicBezTo>
                    <a:pt x="352" y="494"/>
                    <a:pt x="352" y="494"/>
                    <a:pt x="352" y="494"/>
                  </a:cubicBezTo>
                  <a:cubicBezTo>
                    <a:pt x="352" y="494"/>
                    <a:pt x="353" y="494"/>
                    <a:pt x="353" y="493"/>
                  </a:cubicBezTo>
                  <a:cubicBezTo>
                    <a:pt x="352" y="493"/>
                    <a:pt x="352" y="493"/>
                    <a:pt x="352" y="493"/>
                  </a:cubicBezTo>
                  <a:cubicBezTo>
                    <a:pt x="352" y="492"/>
                    <a:pt x="352" y="492"/>
                    <a:pt x="352" y="492"/>
                  </a:cubicBezTo>
                  <a:cubicBezTo>
                    <a:pt x="352" y="492"/>
                    <a:pt x="352" y="492"/>
                    <a:pt x="352" y="492"/>
                  </a:cubicBezTo>
                  <a:cubicBezTo>
                    <a:pt x="351" y="491"/>
                    <a:pt x="351" y="489"/>
                    <a:pt x="351" y="488"/>
                  </a:cubicBezTo>
                  <a:cubicBezTo>
                    <a:pt x="352" y="488"/>
                    <a:pt x="352" y="488"/>
                    <a:pt x="352" y="488"/>
                  </a:cubicBezTo>
                  <a:cubicBezTo>
                    <a:pt x="352" y="486"/>
                    <a:pt x="352" y="486"/>
                    <a:pt x="352" y="486"/>
                  </a:cubicBezTo>
                  <a:cubicBezTo>
                    <a:pt x="351" y="486"/>
                    <a:pt x="351" y="486"/>
                    <a:pt x="351" y="486"/>
                  </a:cubicBezTo>
                  <a:cubicBezTo>
                    <a:pt x="351" y="480"/>
                    <a:pt x="351" y="480"/>
                    <a:pt x="351" y="480"/>
                  </a:cubicBezTo>
                  <a:cubicBezTo>
                    <a:pt x="351" y="480"/>
                    <a:pt x="351" y="480"/>
                    <a:pt x="351" y="480"/>
                  </a:cubicBezTo>
                  <a:cubicBezTo>
                    <a:pt x="351" y="480"/>
                    <a:pt x="351" y="479"/>
                    <a:pt x="351" y="479"/>
                  </a:cubicBezTo>
                  <a:cubicBezTo>
                    <a:pt x="351" y="479"/>
                    <a:pt x="351" y="479"/>
                    <a:pt x="351" y="479"/>
                  </a:cubicBezTo>
                  <a:cubicBezTo>
                    <a:pt x="350" y="478"/>
                    <a:pt x="350" y="476"/>
                    <a:pt x="350" y="475"/>
                  </a:cubicBezTo>
                  <a:cubicBezTo>
                    <a:pt x="350" y="475"/>
                    <a:pt x="350" y="475"/>
                    <a:pt x="350" y="475"/>
                  </a:cubicBezTo>
                  <a:cubicBezTo>
                    <a:pt x="350" y="474"/>
                    <a:pt x="350" y="473"/>
                    <a:pt x="350" y="473"/>
                  </a:cubicBezTo>
                  <a:cubicBezTo>
                    <a:pt x="351" y="473"/>
                    <a:pt x="351" y="473"/>
                    <a:pt x="351" y="473"/>
                  </a:cubicBezTo>
                  <a:cubicBezTo>
                    <a:pt x="351" y="469"/>
                    <a:pt x="351" y="469"/>
                    <a:pt x="351" y="469"/>
                  </a:cubicBezTo>
                  <a:cubicBezTo>
                    <a:pt x="350" y="469"/>
                    <a:pt x="350" y="469"/>
                    <a:pt x="350" y="469"/>
                  </a:cubicBezTo>
                  <a:cubicBezTo>
                    <a:pt x="349" y="467"/>
                    <a:pt x="347" y="465"/>
                    <a:pt x="346" y="465"/>
                  </a:cubicBezTo>
                  <a:cubicBezTo>
                    <a:pt x="345" y="464"/>
                    <a:pt x="345" y="463"/>
                    <a:pt x="345" y="462"/>
                  </a:cubicBezTo>
                  <a:cubicBezTo>
                    <a:pt x="345" y="462"/>
                    <a:pt x="345" y="462"/>
                    <a:pt x="345" y="462"/>
                  </a:cubicBezTo>
                  <a:cubicBezTo>
                    <a:pt x="345" y="458"/>
                    <a:pt x="345" y="458"/>
                    <a:pt x="345" y="458"/>
                  </a:cubicBezTo>
                  <a:cubicBezTo>
                    <a:pt x="344" y="458"/>
                    <a:pt x="344" y="458"/>
                    <a:pt x="344" y="458"/>
                  </a:cubicBezTo>
                  <a:cubicBezTo>
                    <a:pt x="344" y="454"/>
                    <a:pt x="344" y="454"/>
                    <a:pt x="344" y="454"/>
                  </a:cubicBezTo>
                  <a:cubicBezTo>
                    <a:pt x="344" y="454"/>
                    <a:pt x="344" y="454"/>
                    <a:pt x="344" y="454"/>
                  </a:cubicBezTo>
                  <a:cubicBezTo>
                    <a:pt x="343" y="452"/>
                    <a:pt x="345" y="446"/>
                    <a:pt x="346" y="446"/>
                  </a:cubicBezTo>
                  <a:cubicBezTo>
                    <a:pt x="345" y="444"/>
                    <a:pt x="345" y="444"/>
                    <a:pt x="345" y="443"/>
                  </a:cubicBezTo>
                  <a:cubicBezTo>
                    <a:pt x="344" y="443"/>
                    <a:pt x="344" y="443"/>
                    <a:pt x="344" y="443"/>
                  </a:cubicBezTo>
                  <a:cubicBezTo>
                    <a:pt x="343" y="442"/>
                    <a:pt x="345" y="442"/>
                    <a:pt x="342" y="441"/>
                  </a:cubicBezTo>
                  <a:cubicBezTo>
                    <a:pt x="342" y="440"/>
                    <a:pt x="342" y="440"/>
                    <a:pt x="341" y="439"/>
                  </a:cubicBezTo>
                  <a:cubicBezTo>
                    <a:pt x="340" y="439"/>
                    <a:pt x="340" y="439"/>
                    <a:pt x="340" y="439"/>
                  </a:cubicBezTo>
                  <a:cubicBezTo>
                    <a:pt x="340" y="438"/>
                    <a:pt x="340" y="436"/>
                    <a:pt x="340" y="435"/>
                  </a:cubicBezTo>
                  <a:cubicBezTo>
                    <a:pt x="339" y="435"/>
                    <a:pt x="339" y="435"/>
                    <a:pt x="339" y="435"/>
                  </a:cubicBezTo>
                  <a:cubicBezTo>
                    <a:pt x="339" y="434"/>
                    <a:pt x="340" y="434"/>
                    <a:pt x="340" y="434"/>
                  </a:cubicBezTo>
                  <a:cubicBezTo>
                    <a:pt x="340" y="433"/>
                    <a:pt x="340" y="433"/>
                    <a:pt x="340" y="433"/>
                  </a:cubicBezTo>
                  <a:cubicBezTo>
                    <a:pt x="341" y="433"/>
                    <a:pt x="341" y="433"/>
                    <a:pt x="341" y="433"/>
                  </a:cubicBezTo>
                  <a:cubicBezTo>
                    <a:pt x="341" y="431"/>
                    <a:pt x="341" y="431"/>
                    <a:pt x="341" y="431"/>
                  </a:cubicBezTo>
                  <a:cubicBezTo>
                    <a:pt x="341" y="431"/>
                    <a:pt x="341" y="431"/>
                    <a:pt x="341" y="431"/>
                  </a:cubicBezTo>
                  <a:cubicBezTo>
                    <a:pt x="342" y="430"/>
                    <a:pt x="342" y="429"/>
                    <a:pt x="342" y="428"/>
                  </a:cubicBezTo>
                  <a:cubicBezTo>
                    <a:pt x="342" y="428"/>
                    <a:pt x="342" y="428"/>
                    <a:pt x="342" y="428"/>
                  </a:cubicBezTo>
                  <a:cubicBezTo>
                    <a:pt x="342" y="428"/>
                    <a:pt x="342" y="427"/>
                    <a:pt x="342" y="427"/>
                  </a:cubicBezTo>
                  <a:cubicBezTo>
                    <a:pt x="343" y="426"/>
                    <a:pt x="343" y="426"/>
                    <a:pt x="343" y="426"/>
                  </a:cubicBezTo>
                  <a:cubicBezTo>
                    <a:pt x="343" y="425"/>
                    <a:pt x="344" y="424"/>
                    <a:pt x="344" y="423"/>
                  </a:cubicBezTo>
                  <a:cubicBezTo>
                    <a:pt x="345" y="422"/>
                    <a:pt x="345" y="422"/>
                    <a:pt x="345" y="422"/>
                  </a:cubicBezTo>
                  <a:cubicBezTo>
                    <a:pt x="345" y="422"/>
                    <a:pt x="345" y="422"/>
                    <a:pt x="345" y="422"/>
                  </a:cubicBezTo>
                  <a:cubicBezTo>
                    <a:pt x="346" y="422"/>
                    <a:pt x="346" y="422"/>
                    <a:pt x="346" y="422"/>
                  </a:cubicBezTo>
                  <a:cubicBezTo>
                    <a:pt x="345" y="420"/>
                    <a:pt x="345" y="419"/>
                    <a:pt x="345" y="418"/>
                  </a:cubicBezTo>
                  <a:cubicBezTo>
                    <a:pt x="346" y="418"/>
                    <a:pt x="346" y="418"/>
                    <a:pt x="346" y="418"/>
                  </a:cubicBezTo>
                  <a:cubicBezTo>
                    <a:pt x="346" y="415"/>
                    <a:pt x="346" y="415"/>
                    <a:pt x="346" y="415"/>
                  </a:cubicBezTo>
                  <a:cubicBezTo>
                    <a:pt x="347" y="415"/>
                    <a:pt x="347" y="415"/>
                    <a:pt x="347" y="415"/>
                  </a:cubicBezTo>
                  <a:cubicBezTo>
                    <a:pt x="347" y="413"/>
                    <a:pt x="349" y="410"/>
                    <a:pt x="351" y="409"/>
                  </a:cubicBezTo>
                  <a:cubicBezTo>
                    <a:pt x="353" y="409"/>
                    <a:pt x="353" y="409"/>
                    <a:pt x="353" y="409"/>
                  </a:cubicBezTo>
                  <a:cubicBezTo>
                    <a:pt x="353" y="409"/>
                    <a:pt x="353" y="408"/>
                    <a:pt x="354" y="407"/>
                  </a:cubicBezTo>
                  <a:cubicBezTo>
                    <a:pt x="354" y="407"/>
                    <a:pt x="355" y="406"/>
                    <a:pt x="355" y="406"/>
                  </a:cubicBezTo>
                  <a:cubicBezTo>
                    <a:pt x="355" y="405"/>
                    <a:pt x="355" y="405"/>
                    <a:pt x="355" y="405"/>
                  </a:cubicBezTo>
                  <a:cubicBezTo>
                    <a:pt x="356" y="405"/>
                    <a:pt x="356" y="405"/>
                    <a:pt x="356" y="405"/>
                  </a:cubicBezTo>
                  <a:cubicBezTo>
                    <a:pt x="356" y="404"/>
                    <a:pt x="356" y="404"/>
                    <a:pt x="356" y="404"/>
                  </a:cubicBezTo>
                  <a:cubicBezTo>
                    <a:pt x="356" y="404"/>
                    <a:pt x="356" y="404"/>
                    <a:pt x="357" y="404"/>
                  </a:cubicBezTo>
                  <a:cubicBezTo>
                    <a:pt x="357" y="404"/>
                    <a:pt x="358" y="404"/>
                    <a:pt x="359" y="404"/>
                  </a:cubicBezTo>
                  <a:cubicBezTo>
                    <a:pt x="359" y="403"/>
                    <a:pt x="359" y="401"/>
                    <a:pt x="359" y="400"/>
                  </a:cubicBezTo>
                  <a:cubicBezTo>
                    <a:pt x="360" y="400"/>
                    <a:pt x="360" y="400"/>
                    <a:pt x="360" y="400"/>
                  </a:cubicBezTo>
                  <a:cubicBezTo>
                    <a:pt x="360" y="398"/>
                    <a:pt x="360" y="398"/>
                    <a:pt x="360" y="398"/>
                  </a:cubicBezTo>
                  <a:cubicBezTo>
                    <a:pt x="361" y="398"/>
                    <a:pt x="362" y="397"/>
                    <a:pt x="362" y="396"/>
                  </a:cubicBezTo>
                  <a:cubicBezTo>
                    <a:pt x="362" y="396"/>
                    <a:pt x="362" y="395"/>
                    <a:pt x="362" y="395"/>
                  </a:cubicBezTo>
                  <a:cubicBezTo>
                    <a:pt x="362" y="394"/>
                    <a:pt x="363" y="394"/>
                    <a:pt x="363" y="394"/>
                  </a:cubicBezTo>
                  <a:cubicBezTo>
                    <a:pt x="363" y="393"/>
                    <a:pt x="363" y="393"/>
                    <a:pt x="363" y="393"/>
                  </a:cubicBezTo>
                  <a:cubicBezTo>
                    <a:pt x="364" y="392"/>
                    <a:pt x="364" y="392"/>
                    <a:pt x="364" y="392"/>
                  </a:cubicBezTo>
                  <a:cubicBezTo>
                    <a:pt x="365" y="391"/>
                    <a:pt x="364" y="390"/>
                    <a:pt x="364" y="390"/>
                  </a:cubicBezTo>
                  <a:cubicBezTo>
                    <a:pt x="365" y="390"/>
                    <a:pt x="366" y="389"/>
                    <a:pt x="367" y="388"/>
                  </a:cubicBezTo>
                  <a:cubicBezTo>
                    <a:pt x="367" y="387"/>
                    <a:pt x="367" y="387"/>
                    <a:pt x="367" y="387"/>
                  </a:cubicBezTo>
                  <a:cubicBezTo>
                    <a:pt x="367" y="387"/>
                    <a:pt x="367" y="387"/>
                    <a:pt x="367" y="387"/>
                  </a:cubicBezTo>
                  <a:cubicBezTo>
                    <a:pt x="368" y="386"/>
                    <a:pt x="368" y="386"/>
                    <a:pt x="368" y="386"/>
                  </a:cubicBezTo>
                  <a:cubicBezTo>
                    <a:pt x="369" y="386"/>
                    <a:pt x="369" y="386"/>
                    <a:pt x="369" y="386"/>
                  </a:cubicBezTo>
                  <a:cubicBezTo>
                    <a:pt x="370" y="385"/>
                    <a:pt x="371" y="383"/>
                    <a:pt x="371" y="382"/>
                  </a:cubicBezTo>
                  <a:cubicBezTo>
                    <a:pt x="372" y="382"/>
                    <a:pt x="372" y="382"/>
                    <a:pt x="373" y="381"/>
                  </a:cubicBezTo>
                  <a:cubicBezTo>
                    <a:pt x="374" y="381"/>
                    <a:pt x="374" y="381"/>
                    <a:pt x="374" y="381"/>
                  </a:cubicBezTo>
                  <a:cubicBezTo>
                    <a:pt x="374" y="381"/>
                    <a:pt x="374" y="380"/>
                    <a:pt x="374" y="380"/>
                  </a:cubicBezTo>
                  <a:cubicBezTo>
                    <a:pt x="375" y="379"/>
                    <a:pt x="375" y="379"/>
                    <a:pt x="376" y="379"/>
                  </a:cubicBezTo>
                  <a:cubicBezTo>
                    <a:pt x="376" y="378"/>
                    <a:pt x="376" y="378"/>
                    <a:pt x="376" y="378"/>
                  </a:cubicBezTo>
                  <a:cubicBezTo>
                    <a:pt x="376" y="378"/>
                    <a:pt x="376" y="378"/>
                    <a:pt x="376" y="378"/>
                  </a:cubicBezTo>
                  <a:cubicBezTo>
                    <a:pt x="376" y="378"/>
                    <a:pt x="377" y="377"/>
                    <a:pt x="377" y="377"/>
                  </a:cubicBezTo>
                  <a:cubicBezTo>
                    <a:pt x="378" y="377"/>
                    <a:pt x="378" y="377"/>
                    <a:pt x="378" y="377"/>
                  </a:cubicBezTo>
                  <a:cubicBezTo>
                    <a:pt x="379" y="376"/>
                    <a:pt x="379" y="376"/>
                    <a:pt x="379" y="376"/>
                  </a:cubicBezTo>
                  <a:cubicBezTo>
                    <a:pt x="380" y="376"/>
                    <a:pt x="380" y="376"/>
                    <a:pt x="380" y="376"/>
                  </a:cubicBezTo>
                  <a:cubicBezTo>
                    <a:pt x="380" y="375"/>
                    <a:pt x="380" y="375"/>
                    <a:pt x="381" y="374"/>
                  </a:cubicBezTo>
                  <a:cubicBezTo>
                    <a:pt x="382" y="374"/>
                    <a:pt x="382" y="374"/>
                    <a:pt x="383" y="374"/>
                  </a:cubicBezTo>
                  <a:cubicBezTo>
                    <a:pt x="383" y="373"/>
                    <a:pt x="383" y="373"/>
                    <a:pt x="383" y="373"/>
                  </a:cubicBezTo>
                  <a:cubicBezTo>
                    <a:pt x="384" y="373"/>
                    <a:pt x="384" y="373"/>
                    <a:pt x="384" y="373"/>
                  </a:cubicBezTo>
                  <a:cubicBezTo>
                    <a:pt x="384" y="372"/>
                    <a:pt x="384" y="372"/>
                    <a:pt x="384" y="372"/>
                  </a:cubicBezTo>
                  <a:cubicBezTo>
                    <a:pt x="387" y="370"/>
                    <a:pt x="389" y="368"/>
                    <a:pt x="391" y="366"/>
                  </a:cubicBezTo>
                  <a:cubicBezTo>
                    <a:pt x="391" y="364"/>
                    <a:pt x="391" y="364"/>
                    <a:pt x="391" y="364"/>
                  </a:cubicBezTo>
                  <a:cubicBezTo>
                    <a:pt x="392" y="364"/>
                    <a:pt x="392" y="364"/>
                    <a:pt x="392" y="364"/>
                  </a:cubicBezTo>
                  <a:cubicBezTo>
                    <a:pt x="392" y="364"/>
                    <a:pt x="392" y="364"/>
                    <a:pt x="392" y="364"/>
                  </a:cubicBezTo>
                  <a:cubicBezTo>
                    <a:pt x="392" y="364"/>
                    <a:pt x="393" y="364"/>
                    <a:pt x="393" y="364"/>
                  </a:cubicBezTo>
                  <a:cubicBezTo>
                    <a:pt x="393" y="364"/>
                    <a:pt x="393" y="364"/>
                    <a:pt x="393" y="364"/>
                  </a:cubicBezTo>
                  <a:cubicBezTo>
                    <a:pt x="393" y="363"/>
                    <a:pt x="393" y="363"/>
                    <a:pt x="393" y="363"/>
                  </a:cubicBezTo>
                  <a:cubicBezTo>
                    <a:pt x="394" y="363"/>
                    <a:pt x="395" y="362"/>
                    <a:pt x="396" y="361"/>
                  </a:cubicBezTo>
                  <a:cubicBezTo>
                    <a:pt x="396" y="358"/>
                    <a:pt x="396" y="358"/>
                    <a:pt x="396" y="358"/>
                  </a:cubicBezTo>
                  <a:cubicBezTo>
                    <a:pt x="396" y="358"/>
                    <a:pt x="397" y="358"/>
                    <a:pt x="397" y="357"/>
                  </a:cubicBezTo>
                  <a:cubicBezTo>
                    <a:pt x="398" y="357"/>
                    <a:pt x="399" y="357"/>
                    <a:pt x="400" y="356"/>
                  </a:cubicBezTo>
                  <a:cubicBezTo>
                    <a:pt x="400" y="356"/>
                    <a:pt x="400" y="356"/>
                    <a:pt x="400" y="356"/>
                  </a:cubicBezTo>
                  <a:cubicBezTo>
                    <a:pt x="403" y="355"/>
                    <a:pt x="400" y="355"/>
                    <a:pt x="401" y="353"/>
                  </a:cubicBezTo>
                  <a:cubicBezTo>
                    <a:pt x="402" y="353"/>
                    <a:pt x="402" y="353"/>
                    <a:pt x="402" y="353"/>
                  </a:cubicBezTo>
                  <a:cubicBezTo>
                    <a:pt x="402" y="352"/>
                    <a:pt x="402" y="352"/>
                    <a:pt x="402" y="352"/>
                  </a:cubicBezTo>
                  <a:cubicBezTo>
                    <a:pt x="403" y="352"/>
                    <a:pt x="403" y="352"/>
                    <a:pt x="403" y="352"/>
                  </a:cubicBezTo>
                  <a:cubicBezTo>
                    <a:pt x="403" y="351"/>
                    <a:pt x="403" y="351"/>
                    <a:pt x="403" y="351"/>
                  </a:cubicBezTo>
                  <a:cubicBezTo>
                    <a:pt x="404" y="350"/>
                    <a:pt x="404" y="350"/>
                    <a:pt x="404" y="350"/>
                  </a:cubicBezTo>
                  <a:cubicBezTo>
                    <a:pt x="404" y="349"/>
                    <a:pt x="404" y="349"/>
                    <a:pt x="404" y="349"/>
                  </a:cubicBezTo>
                  <a:cubicBezTo>
                    <a:pt x="404" y="348"/>
                    <a:pt x="405" y="348"/>
                    <a:pt x="405" y="348"/>
                  </a:cubicBezTo>
                  <a:cubicBezTo>
                    <a:pt x="406" y="346"/>
                    <a:pt x="405" y="345"/>
                    <a:pt x="406" y="343"/>
                  </a:cubicBezTo>
                  <a:cubicBezTo>
                    <a:pt x="406" y="343"/>
                    <a:pt x="407" y="342"/>
                    <a:pt x="408" y="342"/>
                  </a:cubicBezTo>
                  <a:cubicBezTo>
                    <a:pt x="408" y="341"/>
                    <a:pt x="408" y="339"/>
                    <a:pt x="408" y="338"/>
                  </a:cubicBezTo>
                  <a:cubicBezTo>
                    <a:pt x="409" y="338"/>
                    <a:pt x="409" y="338"/>
                    <a:pt x="409" y="338"/>
                  </a:cubicBezTo>
                  <a:cubicBezTo>
                    <a:pt x="409" y="337"/>
                    <a:pt x="409" y="336"/>
                    <a:pt x="409" y="335"/>
                  </a:cubicBezTo>
                  <a:cubicBezTo>
                    <a:pt x="410" y="335"/>
                    <a:pt x="410" y="335"/>
                    <a:pt x="410" y="335"/>
                  </a:cubicBezTo>
                  <a:cubicBezTo>
                    <a:pt x="410" y="333"/>
                    <a:pt x="410" y="333"/>
                    <a:pt x="410" y="333"/>
                  </a:cubicBezTo>
                  <a:cubicBezTo>
                    <a:pt x="410" y="333"/>
                    <a:pt x="410" y="333"/>
                    <a:pt x="410" y="333"/>
                  </a:cubicBezTo>
                  <a:cubicBezTo>
                    <a:pt x="411" y="332"/>
                    <a:pt x="411" y="332"/>
                    <a:pt x="411" y="332"/>
                  </a:cubicBezTo>
                  <a:moveTo>
                    <a:pt x="455" y="181"/>
                  </a:moveTo>
                  <a:cubicBezTo>
                    <a:pt x="452" y="182"/>
                    <a:pt x="454" y="183"/>
                    <a:pt x="453" y="184"/>
                  </a:cubicBezTo>
                  <a:cubicBezTo>
                    <a:pt x="451" y="186"/>
                    <a:pt x="449" y="187"/>
                    <a:pt x="448" y="188"/>
                  </a:cubicBezTo>
                  <a:cubicBezTo>
                    <a:pt x="448" y="189"/>
                    <a:pt x="448" y="189"/>
                    <a:pt x="448" y="189"/>
                  </a:cubicBezTo>
                  <a:cubicBezTo>
                    <a:pt x="447" y="190"/>
                    <a:pt x="447" y="190"/>
                    <a:pt x="446" y="190"/>
                  </a:cubicBezTo>
                  <a:cubicBezTo>
                    <a:pt x="446" y="191"/>
                    <a:pt x="446" y="191"/>
                    <a:pt x="446" y="191"/>
                  </a:cubicBezTo>
                  <a:cubicBezTo>
                    <a:pt x="445" y="192"/>
                    <a:pt x="445" y="192"/>
                    <a:pt x="445" y="192"/>
                  </a:cubicBezTo>
                  <a:cubicBezTo>
                    <a:pt x="444" y="192"/>
                    <a:pt x="444" y="192"/>
                    <a:pt x="444" y="192"/>
                  </a:cubicBezTo>
                  <a:cubicBezTo>
                    <a:pt x="443" y="194"/>
                    <a:pt x="443" y="194"/>
                    <a:pt x="443" y="194"/>
                  </a:cubicBezTo>
                  <a:cubicBezTo>
                    <a:pt x="442" y="194"/>
                    <a:pt x="441" y="194"/>
                    <a:pt x="440" y="196"/>
                  </a:cubicBezTo>
                  <a:cubicBezTo>
                    <a:pt x="439" y="196"/>
                    <a:pt x="439" y="196"/>
                    <a:pt x="439" y="196"/>
                  </a:cubicBezTo>
                  <a:cubicBezTo>
                    <a:pt x="439" y="197"/>
                    <a:pt x="439" y="197"/>
                    <a:pt x="439" y="197"/>
                  </a:cubicBezTo>
                  <a:cubicBezTo>
                    <a:pt x="438" y="197"/>
                    <a:pt x="436" y="197"/>
                    <a:pt x="435" y="196"/>
                  </a:cubicBezTo>
                  <a:cubicBezTo>
                    <a:pt x="435" y="196"/>
                    <a:pt x="435" y="196"/>
                    <a:pt x="435" y="196"/>
                  </a:cubicBezTo>
                  <a:cubicBezTo>
                    <a:pt x="434" y="195"/>
                    <a:pt x="434" y="195"/>
                    <a:pt x="433" y="195"/>
                  </a:cubicBezTo>
                  <a:cubicBezTo>
                    <a:pt x="433" y="195"/>
                    <a:pt x="433" y="195"/>
                    <a:pt x="433" y="195"/>
                  </a:cubicBezTo>
                  <a:cubicBezTo>
                    <a:pt x="433" y="195"/>
                    <a:pt x="433" y="195"/>
                    <a:pt x="433" y="195"/>
                  </a:cubicBezTo>
                  <a:cubicBezTo>
                    <a:pt x="433" y="195"/>
                    <a:pt x="432" y="195"/>
                    <a:pt x="432" y="195"/>
                  </a:cubicBezTo>
                  <a:cubicBezTo>
                    <a:pt x="430" y="195"/>
                    <a:pt x="430" y="195"/>
                    <a:pt x="429" y="196"/>
                  </a:cubicBezTo>
                  <a:cubicBezTo>
                    <a:pt x="428" y="196"/>
                    <a:pt x="426" y="196"/>
                    <a:pt x="425" y="196"/>
                  </a:cubicBezTo>
                  <a:cubicBezTo>
                    <a:pt x="425" y="195"/>
                    <a:pt x="424" y="195"/>
                    <a:pt x="424" y="195"/>
                  </a:cubicBezTo>
                  <a:cubicBezTo>
                    <a:pt x="424" y="269"/>
                    <a:pt x="424" y="269"/>
                    <a:pt x="424" y="269"/>
                  </a:cubicBezTo>
                  <a:cubicBezTo>
                    <a:pt x="426" y="268"/>
                    <a:pt x="428" y="266"/>
                    <a:pt x="428" y="264"/>
                  </a:cubicBezTo>
                  <a:cubicBezTo>
                    <a:pt x="430" y="264"/>
                    <a:pt x="430" y="264"/>
                    <a:pt x="430" y="264"/>
                  </a:cubicBezTo>
                  <a:cubicBezTo>
                    <a:pt x="430" y="264"/>
                    <a:pt x="430" y="264"/>
                    <a:pt x="430" y="264"/>
                  </a:cubicBezTo>
                  <a:cubicBezTo>
                    <a:pt x="430" y="264"/>
                    <a:pt x="430" y="264"/>
                    <a:pt x="430" y="264"/>
                  </a:cubicBezTo>
                  <a:cubicBezTo>
                    <a:pt x="430" y="263"/>
                    <a:pt x="430" y="263"/>
                    <a:pt x="430" y="262"/>
                  </a:cubicBezTo>
                  <a:cubicBezTo>
                    <a:pt x="429" y="262"/>
                    <a:pt x="429" y="262"/>
                    <a:pt x="429" y="262"/>
                  </a:cubicBezTo>
                  <a:cubicBezTo>
                    <a:pt x="429" y="262"/>
                    <a:pt x="429" y="262"/>
                    <a:pt x="429" y="262"/>
                  </a:cubicBezTo>
                  <a:cubicBezTo>
                    <a:pt x="430" y="262"/>
                    <a:pt x="430" y="262"/>
                    <a:pt x="430" y="262"/>
                  </a:cubicBezTo>
                  <a:cubicBezTo>
                    <a:pt x="430" y="260"/>
                    <a:pt x="430" y="260"/>
                    <a:pt x="430" y="260"/>
                  </a:cubicBezTo>
                  <a:cubicBezTo>
                    <a:pt x="430" y="260"/>
                    <a:pt x="431" y="260"/>
                    <a:pt x="431" y="260"/>
                  </a:cubicBezTo>
                  <a:cubicBezTo>
                    <a:pt x="432" y="259"/>
                    <a:pt x="432" y="259"/>
                    <a:pt x="432" y="259"/>
                  </a:cubicBezTo>
                  <a:cubicBezTo>
                    <a:pt x="433" y="259"/>
                    <a:pt x="433" y="259"/>
                    <a:pt x="433" y="259"/>
                  </a:cubicBezTo>
                  <a:cubicBezTo>
                    <a:pt x="433" y="258"/>
                    <a:pt x="433" y="258"/>
                    <a:pt x="433" y="258"/>
                  </a:cubicBezTo>
                  <a:cubicBezTo>
                    <a:pt x="435" y="258"/>
                    <a:pt x="435" y="258"/>
                    <a:pt x="435" y="258"/>
                  </a:cubicBezTo>
                  <a:cubicBezTo>
                    <a:pt x="435" y="258"/>
                    <a:pt x="435" y="257"/>
                    <a:pt x="436" y="257"/>
                  </a:cubicBezTo>
                  <a:cubicBezTo>
                    <a:pt x="437" y="257"/>
                    <a:pt x="439" y="256"/>
                    <a:pt x="440" y="256"/>
                  </a:cubicBezTo>
                  <a:cubicBezTo>
                    <a:pt x="440" y="255"/>
                    <a:pt x="440" y="255"/>
                    <a:pt x="440" y="255"/>
                  </a:cubicBezTo>
                  <a:cubicBezTo>
                    <a:pt x="441" y="255"/>
                    <a:pt x="442" y="255"/>
                    <a:pt x="443" y="255"/>
                  </a:cubicBezTo>
                  <a:cubicBezTo>
                    <a:pt x="443" y="254"/>
                    <a:pt x="443" y="254"/>
                    <a:pt x="443" y="254"/>
                  </a:cubicBezTo>
                  <a:cubicBezTo>
                    <a:pt x="446" y="254"/>
                    <a:pt x="446" y="254"/>
                    <a:pt x="446" y="254"/>
                  </a:cubicBezTo>
                  <a:cubicBezTo>
                    <a:pt x="446" y="253"/>
                    <a:pt x="446" y="253"/>
                    <a:pt x="446" y="253"/>
                  </a:cubicBezTo>
                  <a:cubicBezTo>
                    <a:pt x="447" y="253"/>
                    <a:pt x="447" y="253"/>
                    <a:pt x="447" y="253"/>
                  </a:cubicBezTo>
                  <a:cubicBezTo>
                    <a:pt x="447" y="253"/>
                    <a:pt x="447" y="253"/>
                    <a:pt x="447" y="253"/>
                  </a:cubicBezTo>
                  <a:cubicBezTo>
                    <a:pt x="448" y="252"/>
                    <a:pt x="448" y="252"/>
                    <a:pt x="448" y="252"/>
                  </a:cubicBezTo>
                  <a:cubicBezTo>
                    <a:pt x="448" y="250"/>
                    <a:pt x="448" y="250"/>
                    <a:pt x="448" y="250"/>
                  </a:cubicBezTo>
                  <a:cubicBezTo>
                    <a:pt x="449" y="250"/>
                    <a:pt x="449" y="250"/>
                    <a:pt x="449" y="250"/>
                  </a:cubicBezTo>
                  <a:cubicBezTo>
                    <a:pt x="450" y="249"/>
                    <a:pt x="450" y="249"/>
                    <a:pt x="450" y="248"/>
                  </a:cubicBezTo>
                  <a:cubicBezTo>
                    <a:pt x="451" y="248"/>
                    <a:pt x="452" y="248"/>
                    <a:pt x="452" y="248"/>
                  </a:cubicBezTo>
                  <a:cubicBezTo>
                    <a:pt x="454" y="248"/>
                    <a:pt x="456" y="248"/>
                    <a:pt x="457" y="247"/>
                  </a:cubicBezTo>
                  <a:cubicBezTo>
                    <a:pt x="458" y="246"/>
                    <a:pt x="457" y="246"/>
                    <a:pt x="458" y="245"/>
                  </a:cubicBezTo>
                  <a:cubicBezTo>
                    <a:pt x="459" y="244"/>
                    <a:pt x="459" y="244"/>
                    <a:pt x="459" y="244"/>
                  </a:cubicBezTo>
                  <a:cubicBezTo>
                    <a:pt x="459" y="243"/>
                    <a:pt x="459" y="243"/>
                    <a:pt x="459" y="243"/>
                  </a:cubicBezTo>
                  <a:cubicBezTo>
                    <a:pt x="460" y="243"/>
                    <a:pt x="460" y="243"/>
                    <a:pt x="460" y="243"/>
                  </a:cubicBezTo>
                  <a:cubicBezTo>
                    <a:pt x="460" y="242"/>
                    <a:pt x="460" y="242"/>
                    <a:pt x="460" y="241"/>
                  </a:cubicBezTo>
                  <a:cubicBezTo>
                    <a:pt x="462" y="241"/>
                    <a:pt x="464" y="241"/>
                    <a:pt x="466" y="240"/>
                  </a:cubicBezTo>
                  <a:cubicBezTo>
                    <a:pt x="467" y="240"/>
                    <a:pt x="467" y="239"/>
                    <a:pt x="467" y="238"/>
                  </a:cubicBezTo>
                  <a:cubicBezTo>
                    <a:pt x="466" y="238"/>
                    <a:pt x="466" y="238"/>
                    <a:pt x="466" y="238"/>
                  </a:cubicBezTo>
                  <a:cubicBezTo>
                    <a:pt x="466" y="233"/>
                    <a:pt x="466" y="233"/>
                    <a:pt x="466" y="233"/>
                  </a:cubicBezTo>
                  <a:cubicBezTo>
                    <a:pt x="467" y="233"/>
                    <a:pt x="467" y="233"/>
                    <a:pt x="467" y="233"/>
                  </a:cubicBezTo>
                  <a:cubicBezTo>
                    <a:pt x="467" y="232"/>
                    <a:pt x="467" y="232"/>
                    <a:pt x="467" y="232"/>
                  </a:cubicBezTo>
                  <a:cubicBezTo>
                    <a:pt x="468" y="232"/>
                    <a:pt x="468" y="232"/>
                    <a:pt x="468" y="232"/>
                  </a:cubicBezTo>
                  <a:cubicBezTo>
                    <a:pt x="468" y="230"/>
                    <a:pt x="468" y="230"/>
                    <a:pt x="468" y="230"/>
                  </a:cubicBezTo>
                  <a:cubicBezTo>
                    <a:pt x="468" y="230"/>
                    <a:pt x="468" y="230"/>
                    <a:pt x="468" y="230"/>
                  </a:cubicBezTo>
                  <a:cubicBezTo>
                    <a:pt x="468" y="229"/>
                    <a:pt x="468" y="229"/>
                    <a:pt x="468" y="229"/>
                  </a:cubicBezTo>
                  <a:cubicBezTo>
                    <a:pt x="469" y="229"/>
                    <a:pt x="470" y="230"/>
                    <a:pt x="470" y="230"/>
                  </a:cubicBezTo>
                  <a:cubicBezTo>
                    <a:pt x="470" y="228"/>
                    <a:pt x="470" y="227"/>
                    <a:pt x="471" y="226"/>
                  </a:cubicBezTo>
                  <a:cubicBezTo>
                    <a:pt x="472" y="225"/>
                    <a:pt x="472" y="225"/>
                    <a:pt x="472" y="225"/>
                  </a:cubicBezTo>
                  <a:cubicBezTo>
                    <a:pt x="473" y="225"/>
                    <a:pt x="473" y="222"/>
                    <a:pt x="473" y="222"/>
                  </a:cubicBezTo>
                  <a:cubicBezTo>
                    <a:pt x="475" y="220"/>
                    <a:pt x="475" y="220"/>
                    <a:pt x="475" y="220"/>
                  </a:cubicBezTo>
                  <a:cubicBezTo>
                    <a:pt x="475" y="219"/>
                    <a:pt x="475" y="219"/>
                    <a:pt x="475" y="219"/>
                  </a:cubicBezTo>
                  <a:cubicBezTo>
                    <a:pt x="476" y="219"/>
                    <a:pt x="476" y="219"/>
                    <a:pt x="476" y="219"/>
                  </a:cubicBezTo>
                  <a:cubicBezTo>
                    <a:pt x="476" y="218"/>
                    <a:pt x="476" y="218"/>
                    <a:pt x="476" y="218"/>
                  </a:cubicBezTo>
                  <a:cubicBezTo>
                    <a:pt x="477" y="217"/>
                    <a:pt x="477" y="217"/>
                    <a:pt x="477" y="217"/>
                  </a:cubicBezTo>
                  <a:cubicBezTo>
                    <a:pt x="477" y="215"/>
                    <a:pt x="477" y="215"/>
                    <a:pt x="477" y="215"/>
                  </a:cubicBezTo>
                  <a:cubicBezTo>
                    <a:pt x="477" y="215"/>
                    <a:pt x="477" y="215"/>
                    <a:pt x="477" y="215"/>
                  </a:cubicBezTo>
                  <a:cubicBezTo>
                    <a:pt x="477" y="214"/>
                    <a:pt x="477" y="214"/>
                    <a:pt x="477" y="214"/>
                  </a:cubicBezTo>
                  <a:cubicBezTo>
                    <a:pt x="478" y="213"/>
                    <a:pt x="479" y="213"/>
                    <a:pt x="479" y="210"/>
                  </a:cubicBezTo>
                  <a:cubicBezTo>
                    <a:pt x="478" y="210"/>
                    <a:pt x="478" y="210"/>
                    <a:pt x="478" y="210"/>
                  </a:cubicBezTo>
                  <a:cubicBezTo>
                    <a:pt x="477" y="209"/>
                    <a:pt x="477" y="209"/>
                    <a:pt x="477" y="209"/>
                  </a:cubicBezTo>
                  <a:cubicBezTo>
                    <a:pt x="477" y="209"/>
                    <a:pt x="476" y="209"/>
                    <a:pt x="476" y="209"/>
                  </a:cubicBezTo>
                  <a:cubicBezTo>
                    <a:pt x="476" y="207"/>
                    <a:pt x="476" y="207"/>
                    <a:pt x="476" y="207"/>
                  </a:cubicBezTo>
                  <a:cubicBezTo>
                    <a:pt x="475" y="206"/>
                    <a:pt x="475" y="206"/>
                    <a:pt x="474" y="206"/>
                  </a:cubicBezTo>
                  <a:cubicBezTo>
                    <a:pt x="474" y="205"/>
                    <a:pt x="475" y="204"/>
                    <a:pt x="474" y="204"/>
                  </a:cubicBezTo>
                  <a:cubicBezTo>
                    <a:pt x="472" y="204"/>
                    <a:pt x="472" y="204"/>
                    <a:pt x="472" y="204"/>
                  </a:cubicBezTo>
                  <a:cubicBezTo>
                    <a:pt x="472" y="203"/>
                    <a:pt x="471" y="202"/>
                    <a:pt x="470" y="201"/>
                  </a:cubicBezTo>
                  <a:cubicBezTo>
                    <a:pt x="468" y="201"/>
                    <a:pt x="468" y="201"/>
                    <a:pt x="468" y="201"/>
                  </a:cubicBezTo>
                  <a:cubicBezTo>
                    <a:pt x="468" y="200"/>
                    <a:pt x="468" y="200"/>
                    <a:pt x="468" y="200"/>
                  </a:cubicBezTo>
                  <a:cubicBezTo>
                    <a:pt x="467" y="200"/>
                    <a:pt x="466" y="200"/>
                    <a:pt x="465" y="199"/>
                  </a:cubicBezTo>
                  <a:cubicBezTo>
                    <a:pt x="465" y="199"/>
                    <a:pt x="465" y="199"/>
                    <a:pt x="465" y="199"/>
                  </a:cubicBezTo>
                  <a:cubicBezTo>
                    <a:pt x="463" y="199"/>
                    <a:pt x="463" y="199"/>
                    <a:pt x="463" y="199"/>
                  </a:cubicBezTo>
                  <a:cubicBezTo>
                    <a:pt x="463" y="198"/>
                    <a:pt x="463" y="198"/>
                    <a:pt x="463" y="198"/>
                  </a:cubicBezTo>
                  <a:cubicBezTo>
                    <a:pt x="462" y="198"/>
                    <a:pt x="461" y="197"/>
                    <a:pt x="460" y="196"/>
                  </a:cubicBezTo>
                  <a:cubicBezTo>
                    <a:pt x="460" y="195"/>
                    <a:pt x="460" y="195"/>
                    <a:pt x="460" y="195"/>
                  </a:cubicBezTo>
                  <a:cubicBezTo>
                    <a:pt x="460" y="195"/>
                    <a:pt x="459" y="194"/>
                    <a:pt x="459" y="194"/>
                  </a:cubicBezTo>
                  <a:cubicBezTo>
                    <a:pt x="459" y="194"/>
                    <a:pt x="459" y="194"/>
                    <a:pt x="459" y="194"/>
                  </a:cubicBezTo>
                  <a:cubicBezTo>
                    <a:pt x="458" y="194"/>
                    <a:pt x="458" y="194"/>
                    <a:pt x="458" y="194"/>
                  </a:cubicBezTo>
                  <a:cubicBezTo>
                    <a:pt x="457" y="193"/>
                    <a:pt x="457" y="193"/>
                    <a:pt x="457" y="192"/>
                  </a:cubicBezTo>
                  <a:cubicBezTo>
                    <a:pt x="456" y="192"/>
                    <a:pt x="456" y="192"/>
                    <a:pt x="456" y="192"/>
                  </a:cubicBezTo>
                  <a:cubicBezTo>
                    <a:pt x="456" y="191"/>
                    <a:pt x="456" y="190"/>
                    <a:pt x="456" y="190"/>
                  </a:cubicBezTo>
                  <a:cubicBezTo>
                    <a:pt x="455" y="190"/>
                    <a:pt x="455" y="190"/>
                    <a:pt x="455" y="190"/>
                  </a:cubicBezTo>
                  <a:cubicBezTo>
                    <a:pt x="455" y="181"/>
                    <a:pt x="455" y="181"/>
                    <a:pt x="455" y="181"/>
                  </a:cubicBezTo>
                  <a:moveTo>
                    <a:pt x="779" y="306"/>
                  </a:moveTo>
                  <a:cubicBezTo>
                    <a:pt x="779" y="306"/>
                    <a:pt x="779" y="306"/>
                    <a:pt x="779" y="306"/>
                  </a:cubicBezTo>
                  <a:cubicBezTo>
                    <a:pt x="780" y="307"/>
                    <a:pt x="780" y="307"/>
                    <a:pt x="781" y="307"/>
                  </a:cubicBezTo>
                  <a:cubicBezTo>
                    <a:pt x="781" y="308"/>
                    <a:pt x="781" y="308"/>
                    <a:pt x="781" y="308"/>
                  </a:cubicBezTo>
                  <a:cubicBezTo>
                    <a:pt x="780" y="308"/>
                    <a:pt x="780" y="309"/>
                    <a:pt x="779" y="309"/>
                  </a:cubicBezTo>
                  <a:cubicBezTo>
                    <a:pt x="779" y="308"/>
                    <a:pt x="778" y="307"/>
                    <a:pt x="778" y="306"/>
                  </a:cubicBezTo>
                  <a:cubicBezTo>
                    <a:pt x="778" y="306"/>
                    <a:pt x="778" y="306"/>
                    <a:pt x="778" y="306"/>
                  </a:cubicBezTo>
                  <a:cubicBezTo>
                    <a:pt x="779" y="306"/>
                    <a:pt x="779" y="306"/>
                    <a:pt x="779" y="306"/>
                  </a:cubicBezTo>
                  <a:moveTo>
                    <a:pt x="741" y="244"/>
                  </a:moveTo>
                  <a:cubicBezTo>
                    <a:pt x="741" y="243"/>
                    <a:pt x="741" y="243"/>
                    <a:pt x="741" y="242"/>
                  </a:cubicBezTo>
                  <a:cubicBezTo>
                    <a:pt x="742" y="242"/>
                    <a:pt x="742" y="242"/>
                    <a:pt x="743" y="242"/>
                  </a:cubicBezTo>
                  <a:cubicBezTo>
                    <a:pt x="743" y="243"/>
                    <a:pt x="743" y="243"/>
                    <a:pt x="743" y="243"/>
                  </a:cubicBezTo>
                  <a:cubicBezTo>
                    <a:pt x="742" y="243"/>
                    <a:pt x="742" y="244"/>
                    <a:pt x="741" y="244"/>
                  </a:cubicBezTo>
                  <a:moveTo>
                    <a:pt x="825" y="161"/>
                  </a:moveTo>
                  <a:cubicBezTo>
                    <a:pt x="827" y="161"/>
                    <a:pt x="827" y="161"/>
                    <a:pt x="827" y="161"/>
                  </a:cubicBezTo>
                  <a:cubicBezTo>
                    <a:pt x="827" y="160"/>
                    <a:pt x="827" y="160"/>
                    <a:pt x="827" y="159"/>
                  </a:cubicBezTo>
                  <a:cubicBezTo>
                    <a:pt x="828" y="159"/>
                    <a:pt x="829" y="159"/>
                    <a:pt x="829" y="159"/>
                  </a:cubicBezTo>
                  <a:cubicBezTo>
                    <a:pt x="829" y="159"/>
                    <a:pt x="829" y="159"/>
                    <a:pt x="829" y="159"/>
                  </a:cubicBezTo>
                  <a:cubicBezTo>
                    <a:pt x="830" y="159"/>
                    <a:pt x="830" y="159"/>
                    <a:pt x="830" y="159"/>
                  </a:cubicBezTo>
                  <a:cubicBezTo>
                    <a:pt x="830" y="160"/>
                    <a:pt x="829" y="161"/>
                    <a:pt x="829" y="162"/>
                  </a:cubicBezTo>
                  <a:cubicBezTo>
                    <a:pt x="828" y="162"/>
                    <a:pt x="828" y="162"/>
                    <a:pt x="828" y="162"/>
                  </a:cubicBezTo>
                  <a:cubicBezTo>
                    <a:pt x="828" y="162"/>
                    <a:pt x="828" y="162"/>
                    <a:pt x="827" y="162"/>
                  </a:cubicBezTo>
                  <a:cubicBezTo>
                    <a:pt x="826" y="162"/>
                    <a:pt x="825" y="162"/>
                    <a:pt x="824" y="161"/>
                  </a:cubicBezTo>
                  <a:cubicBezTo>
                    <a:pt x="824" y="161"/>
                    <a:pt x="824" y="160"/>
                    <a:pt x="824" y="159"/>
                  </a:cubicBezTo>
                  <a:cubicBezTo>
                    <a:pt x="825" y="159"/>
                    <a:pt x="825" y="159"/>
                    <a:pt x="825" y="159"/>
                  </a:cubicBezTo>
                  <a:cubicBezTo>
                    <a:pt x="825" y="161"/>
                    <a:pt x="825" y="161"/>
                    <a:pt x="825" y="161"/>
                  </a:cubicBezTo>
                  <a:moveTo>
                    <a:pt x="855" y="158"/>
                  </a:moveTo>
                  <a:cubicBezTo>
                    <a:pt x="855" y="157"/>
                    <a:pt x="854" y="157"/>
                    <a:pt x="853" y="156"/>
                  </a:cubicBezTo>
                  <a:cubicBezTo>
                    <a:pt x="853" y="156"/>
                    <a:pt x="853" y="156"/>
                    <a:pt x="853" y="156"/>
                  </a:cubicBezTo>
                  <a:cubicBezTo>
                    <a:pt x="855" y="156"/>
                    <a:pt x="857" y="156"/>
                    <a:pt x="858" y="156"/>
                  </a:cubicBezTo>
                  <a:cubicBezTo>
                    <a:pt x="858" y="157"/>
                    <a:pt x="857" y="157"/>
                    <a:pt x="857" y="158"/>
                  </a:cubicBezTo>
                  <a:cubicBezTo>
                    <a:pt x="856" y="158"/>
                    <a:pt x="856" y="158"/>
                    <a:pt x="855" y="158"/>
                  </a:cubicBezTo>
                  <a:moveTo>
                    <a:pt x="876" y="141"/>
                  </a:moveTo>
                  <a:cubicBezTo>
                    <a:pt x="876" y="140"/>
                    <a:pt x="876" y="139"/>
                    <a:pt x="876" y="139"/>
                  </a:cubicBezTo>
                  <a:cubicBezTo>
                    <a:pt x="877" y="138"/>
                    <a:pt x="877" y="139"/>
                    <a:pt x="877" y="138"/>
                  </a:cubicBezTo>
                  <a:cubicBezTo>
                    <a:pt x="879" y="138"/>
                    <a:pt x="879" y="138"/>
                    <a:pt x="879" y="139"/>
                  </a:cubicBezTo>
                  <a:cubicBezTo>
                    <a:pt x="879" y="140"/>
                    <a:pt x="879" y="140"/>
                    <a:pt x="879" y="140"/>
                  </a:cubicBezTo>
                  <a:cubicBezTo>
                    <a:pt x="879" y="140"/>
                    <a:pt x="879" y="140"/>
                    <a:pt x="879" y="140"/>
                  </a:cubicBezTo>
                  <a:cubicBezTo>
                    <a:pt x="879" y="140"/>
                    <a:pt x="879" y="140"/>
                    <a:pt x="879" y="140"/>
                  </a:cubicBezTo>
                  <a:cubicBezTo>
                    <a:pt x="879" y="140"/>
                    <a:pt x="879" y="140"/>
                    <a:pt x="879" y="140"/>
                  </a:cubicBezTo>
                  <a:cubicBezTo>
                    <a:pt x="879" y="142"/>
                    <a:pt x="879" y="142"/>
                    <a:pt x="879" y="142"/>
                  </a:cubicBezTo>
                  <a:cubicBezTo>
                    <a:pt x="877" y="142"/>
                    <a:pt x="877" y="142"/>
                    <a:pt x="877" y="142"/>
                  </a:cubicBezTo>
                  <a:cubicBezTo>
                    <a:pt x="877" y="141"/>
                    <a:pt x="877" y="141"/>
                    <a:pt x="877" y="141"/>
                  </a:cubicBezTo>
                  <a:cubicBezTo>
                    <a:pt x="876" y="141"/>
                    <a:pt x="876" y="141"/>
                    <a:pt x="876" y="141"/>
                  </a:cubicBezTo>
                  <a:moveTo>
                    <a:pt x="859" y="111"/>
                  </a:moveTo>
                  <a:cubicBezTo>
                    <a:pt x="859" y="111"/>
                    <a:pt x="859" y="110"/>
                    <a:pt x="859" y="110"/>
                  </a:cubicBezTo>
                  <a:cubicBezTo>
                    <a:pt x="860" y="110"/>
                    <a:pt x="860" y="110"/>
                    <a:pt x="860" y="110"/>
                  </a:cubicBezTo>
                  <a:cubicBezTo>
                    <a:pt x="860" y="111"/>
                    <a:pt x="860" y="111"/>
                    <a:pt x="860" y="111"/>
                  </a:cubicBezTo>
                  <a:cubicBezTo>
                    <a:pt x="859" y="111"/>
                    <a:pt x="859" y="111"/>
                    <a:pt x="859" y="111"/>
                  </a:cubicBezTo>
                  <a:moveTo>
                    <a:pt x="750" y="94"/>
                  </a:moveTo>
                  <a:cubicBezTo>
                    <a:pt x="749" y="94"/>
                    <a:pt x="748" y="94"/>
                    <a:pt x="746" y="93"/>
                  </a:cubicBezTo>
                  <a:cubicBezTo>
                    <a:pt x="746" y="91"/>
                    <a:pt x="746" y="91"/>
                    <a:pt x="746" y="91"/>
                  </a:cubicBezTo>
                  <a:cubicBezTo>
                    <a:pt x="748" y="91"/>
                    <a:pt x="748" y="91"/>
                    <a:pt x="748" y="91"/>
                  </a:cubicBezTo>
                  <a:cubicBezTo>
                    <a:pt x="748" y="92"/>
                    <a:pt x="749" y="92"/>
                    <a:pt x="750" y="93"/>
                  </a:cubicBezTo>
                  <a:cubicBezTo>
                    <a:pt x="750" y="94"/>
                    <a:pt x="750" y="94"/>
                    <a:pt x="750" y="94"/>
                  </a:cubicBezTo>
                  <a:moveTo>
                    <a:pt x="595" y="43"/>
                  </a:moveTo>
                  <a:cubicBezTo>
                    <a:pt x="592" y="43"/>
                    <a:pt x="592" y="42"/>
                    <a:pt x="590" y="41"/>
                  </a:cubicBezTo>
                  <a:cubicBezTo>
                    <a:pt x="590" y="40"/>
                    <a:pt x="590" y="41"/>
                    <a:pt x="590" y="40"/>
                  </a:cubicBezTo>
                  <a:cubicBezTo>
                    <a:pt x="592" y="39"/>
                    <a:pt x="596" y="40"/>
                    <a:pt x="598" y="38"/>
                  </a:cubicBezTo>
                  <a:cubicBezTo>
                    <a:pt x="600" y="38"/>
                    <a:pt x="601" y="38"/>
                    <a:pt x="602" y="38"/>
                  </a:cubicBezTo>
                  <a:cubicBezTo>
                    <a:pt x="602" y="40"/>
                    <a:pt x="602" y="39"/>
                    <a:pt x="601" y="40"/>
                  </a:cubicBezTo>
                  <a:cubicBezTo>
                    <a:pt x="601" y="40"/>
                    <a:pt x="601" y="40"/>
                    <a:pt x="601" y="40"/>
                  </a:cubicBezTo>
                  <a:cubicBezTo>
                    <a:pt x="599" y="40"/>
                    <a:pt x="599" y="40"/>
                    <a:pt x="599" y="40"/>
                  </a:cubicBezTo>
                  <a:cubicBezTo>
                    <a:pt x="599" y="41"/>
                    <a:pt x="599" y="42"/>
                    <a:pt x="598" y="42"/>
                  </a:cubicBezTo>
                  <a:cubicBezTo>
                    <a:pt x="598" y="42"/>
                    <a:pt x="598" y="43"/>
                    <a:pt x="597" y="43"/>
                  </a:cubicBezTo>
                  <a:cubicBezTo>
                    <a:pt x="597" y="43"/>
                    <a:pt x="597" y="43"/>
                    <a:pt x="597" y="43"/>
                  </a:cubicBezTo>
                  <a:cubicBezTo>
                    <a:pt x="596" y="42"/>
                    <a:pt x="596" y="42"/>
                    <a:pt x="596" y="42"/>
                  </a:cubicBezTo>
                  <a:cubicBezTo>
                    <a:pt x="595" y="42"/>
                    <a:pt x="595" y="43"/>
                    <a:pt x="595" y="43"/>
                  </a:cubicBezTo>
                  <a:cubicBezTo>
                    <a:pt x="595" y="43"/>
                    <a:pt x="595" y="43"/>
                    <a:pt x="595" y="43"/>
                  </a:cubicBezTo>
                  <a:moveTo>
                    <a:pt x="488" y="7"/>
                  </a:moveTo>
                  <a:cubicBezTo>
                    <a:pt x="487" y="6"/>
                    <a:pt x="488" y="6"/>
                    <a:pt x="487" y="6"/>
                  </a:cubicBezTo>
                  <a:cubicBezTo>
                    <a:pt x="487" y="5"/>
                    <a:pt x="487" y="5"/>
                    <a:pt x="487" y="5"/>
                  </a:cubicBezTo>
                  <a:cubicBezTo>
                    <a:pt x="488" y="5"/>
                    <a:pt x="489" y="5"/>
                    <a:pt x="489" y="6"/>
                  </a:cubicBezTo>
                  <a:cubicBezTo>
                    <a:pt x="489" y="6"/>
                    <a:pt x="489" y="6"/>
                    <a:pt x="489" y="6"/>
                  </a:cubicBezTo>
                  <a:cubicBezTo>
                    <a:pt x="490" y="6"/>
                    <a:pt x="490" y="6"/>
                    <a:pt x="491" y="6"/>
                  </a:cubicBezTo>
                  <a:cubicBezTo>
                    <a:pt x="491" y="7"/>
                    <a:pt x="490" y="8"/>
                    <a:pt x="490" y="9"/>
                  </a:cubicBezTo>
                  <a:cubicBezTo>
                    <a:pt x="489" y="9"/>
                    <a:pt x="489" y="10"/>
                    <a:pt x="488" y="10"/>
                  </a:cubicBezTo>
                  <a:cubicBezTo>
                    <a:pt x="488" y="11"/>
                    <a:pt x="488" y="11"/>
                    <a:pt x="488" y="12"/>
                  </a:cubicBezTo>
                  <a:cubicBezTo>
                    <a:pt x="487" y="12"/>
                    <a:pt x="487" y="12"/>
                    <a:pt x="487" y="12"/>
                  </a:cubicBezTo>
                  <a:cubicBezTo>
                    <a:pt x="487" y="13"/>
                    <a:pt x="488" y="14"/>
                    <a:pt x="488" y="15"/>
                  </a:cubicBezTo>
                  <a:cubicBezTo>
                    <a:pt x="487" y="15"/>
                    <a:pt x="487" y="15"/>
                    <a:pt x="487" y="15"/>
                  </a:cubicBezTo>
                  <a:cubicBezTo>
                    <a:pt x="487" y="20"/>
                    <a:pt x="488" y="19"/>
                    <a:pt x="490" y="22"/>
                  </a:cubicBezTo>
                  <a:cubicBezTo>
                    <a:pt x="491" y="22"/>
                    <a:pt x="491" y="23"/>
                    <a:pt x="493" y="23"/>
                  </a:cubicBezTo>
                  <a:cubicBezTo>
                    <a:pt x="493" y="24"/>
                    <a:pt x="493" y="24"/>
                    <a:pt x="493" y="24"/>
                  </a:cubicBezTo>
                  <a:cubicBezTo>
                    <a:pt x="492" y="24"/>
                    <a:pt x="492" y="24"/>
                    <a:pt x="491" y="25"/>
                  </a:cubicBezTo>
                  <a:cubicBezTo>
                    <a:pt x="491" y="25"/>
                    <a:pt x="491" y="25"/>
                    <a:pt x="491" y="25"/>
                  </a:cubicBezTo>
                  <a:cubicBezTo>
                    <a:pt x="491" y="26"/>
                    <a:pt x="491" y="26"/>
                    <a:pt x="492" y="27"/>
                  </a:cubicBezTo>
                  <a:cubicBezTo>
                    <a:pt x="490" y="27"/>
                    <a:pt x="490" y="27"/>
                    <a:pt x="490" y="27"/>
                  </a:cubicBezTo>
                  <a:cubicBezTo>
                    <a:pt x="490" y="28"/>
                    <a:pt x="490" y="28"/>
                    <a:pt x="490" y="28"/>
                  </a:cubicBezTo>
                  <a:cubicBezTo>
                    <a:pt x="489" y="28"/>
                    <a:pt x="489" y="28"/>
                    <a:pt x="489" y="28"/>
                  </a:cubicBezTo>
                  <a:cubicBezTo>
                    <a:pt x="489" y="29"/>
                    <a:pt x="489" y="29"/>
                    <a:pt x="489" y="29"/>
                  </a:cubicBezTo>
                  <a:cubicBezTo>
                    <a:pt x="489" y="29"/>
                    <a:pt x="489" y="29"/>
                    <a:pt x="489" y="29"/>
                  </a:cubicBezTo>
                  <a:cubicBezTo>
                    <a:pt x="488" y="30"/>
                    <a:pt x="487" y="31"/>
                    <a:pt x="487" y="33"/>
                  </a:cubicBezTo>
                  <a:cubicBezTo>
                    <a:pt x="485" y="33"/>
                    <a:pt x="486" y="33"/>
                    <a:pt x="485" y="34"/>
                  </a:cubicBezTo>
                  <a:cubicBezTo>
                    <a:pt x="485" y="35"/>
                    <a:pt x="485" y="35"/>
                    <a:pt x="485" y="35"/>
                  </a:cubicBezTo>
                  <a:cubicBezTo>
                    <a:pt x="483" y="35"/>
                    <a:pt x="481" y="34"/>
                    <a:pt x="480" y="36"/>
                  </a:cubicBezTo>
                  <a:cubicBezTo>
                    <a:pt x="479" y="36"/>
                    <a:pt x="479" y="36"/>
                    <a:pt x="479" y="36"/>
                  </a:cubicBezTo>
                  <a:cubicBezTo>
                    <a:pt x="479" y="35"/>
                    <a:pt x="479" y="35"/>
                    <a:pt x="479" y="35"/>
                  </a:cubicBezTo>
                  <a:cubicBezTo>
                    <a:pt x="480" y="35"/>
                    <a:pt x="480" y="34"/>
                    <a:pt x="480" y="33"/>
                  </a:cubicBezTo>
                  <a:cubicBezTo>
                    <a:pt x="479" y="33"/>
                    <a:pt x="479" y="33"/>
                    <a:pt x="479" y="33"/>
                  </a:cubicBezTo>
                  <a:cubicBezTo>
                    <a:pt x="479" y="32"/>
                    <a:pt x="479" y="32"/>
                    <a:pt x="479" y="32"/>
                  </a:cubicBezTo>
                  <a:cubicBezTo>
                    <a:pt x="479" y="32"/>
                    <a:pt x="479" y="32"/>
                    <a:pt x="479" y="32"/>
                  </a:cubicBezTo>
                  <a:cubicBezTo>
                    <a:pt x="479" y="32"/>
                    <a:pt x="479" y="32"/>
                    <a:pt x="479" y="32"/>
                  </a:cubicBezTo>
                  <a:cubicBezTo>
                    <a:pt x="478" y="32"/>
                    <a:pt x="478" y="32"/>
                    <a:pt x="478" y="32"/>
                  </a:cubicBezTo>
                  <a:cubicBezTo>
                    <a:pt x="477" y="33"/>
                    <a:pt x="477" y="36"/>
                    <a:pt x="475" y="37"/>
                  </a:cubicBezTo>
                  <a:cubicBezTo>
                    <a:pt x="475" y="38"/>
                    <a:pt x="475" y="38"/>
                    <a:pt x="475" y="38"/>
                  </a:cubicBezTo>
                  <a:cubicBezTo>
                    <a:pt x="475" y="38"/>
                    <a:pt x="475" y="38"/>
                    <a:pt x="475" y="38"/>
                  </a:cubicBezTo>
                  <a:cubicBezTo>
                    <a:pt x="475" y="37"/>
                    <a:pt x="474" y="37"/>
                    <a:pt x="474" y="36"/>
                  </a:cubicBezTo>
                  <a:cubicBezTo>
                    <a:pt x="474" y="36"/>
                    <a:pt x="474" y="36"/>
                    <a:pt x="474" y="36"/>
                  </a:cubicBezTo>
                  <a:cubicBezTo>
                    <a:pt x="475" y="36"/>
                    <a:pt x="475" y="36"/>
                    <a:pt x="475" y="36"/>
                  </a:cubicBezTo>
                  <a:cubicBezTo>
                    <a:pt x="475" y="34"/>
                    <a:pt x="475" y="34"/>
                    <a:pt x="476" y="32"/>
                  </a:cubicBezTo>
                  <a:cubicBezTo>
                    <a:pt x="475" y="32"/>
                    <a:pt x="475" y="31"/>
                    <a:pt x="474" y="31"/>
                  </a:cubicBezTo>
                  <a:cubicBezTo>
                    <a:pt x="474" y="31"/>
                    <a:pt x="474" y="31"/>
                    <a:pt x="474" y="31"/>
                  </a:cubicBezTo>
                  <a:cubicBezTo>
                    <a:pt x="472" y="31"/>
                    <a:pt x="471" y="33"/>
                    <a:pt x="468" y="33"/>
                  </a:cubicBezTo>
                  <a:cubicBezTo>
                    <a:pt x="468" y="31"/>
                    <a:pt x="468" y="31"/>
                    <a:pt x="468" y="31"/>
                  </a:cubicBezTo>
                  <a:cubicBezTo>
                    <a:pt x="468" y="30"/>
                    <a:pt x="468" y="30"/>
                    <a:pt x="469" y="30"/>
                  </a:cubicBezTo>
                  <a:cubicBezTo>
                    <a:pt x="469" y="30"/>
                    <a:pt x="469" y="30"/>
                    <a:pt x="469" y="30"/>
                  </a:cubicBezTo>
                  <a:cubicBezTo>
                    <a:pt x="469" y="30"/>
                    <a:pt x="469" y="30"/>
                    <a:pt x="469" y="30"/>
                  </a:cubicBezTo>
                  <a:cubicBezTo>
                    <a:pt x="469" y="30"/>
                    <a:pt x="469" y="30"/>
                    <a:pt x="469" y="30"/>
                  </a:cubicBezTo>
                  <a:cubicBezTo>
                    <a:pt x="468" y="30"/>
                    <a:pt x="468" y="30"/>
                    <a:pt x="468" y="30"/>
                  </a:cubicBezTo>
                  <a:cubicBezTo>
                    <a:pt x="468" y="29"/>
                    <a:pt x="468" y="29"/>
                    <a:pt x="468" y="29"/>
                  </a:cubicBezTo>
                  <a:cubicBezTo>
                    <a:pt x="468" y="29"/>
                    <a:pt x="468" y="29"/>
                    <a:pt x="468" y="29"/>
                  </a:cubicBezTo>
                  <a:cubicBezTo>
                    <a:pt x="468" y="29"/>
                    <a:pt x="468" y="28"/>
                    <a:pt x="468" y="28"/>
                  </a:cubicBezTo>
                  <a:cubicBezTo>
                    <a:pt x="468" y="28"/>
                    <a:pt x="468" y="28"/>
                    <a:pt x="468" y="28"/>
                  </a:cubicBezTo>
                  <a:cubicBezTo>
                    <a:pt x="467" y="27"/>
                    <a:pt x="467" y="25"/>
                    <a:pt x="468" y="24"/>
                  </a:cubicBezTo>
                  <a:cubicBezTo>
                    <a:pt x="469" y="23"/>
                    <a:pt x="469" y="23"/>
                    <a:pt x="469" y="23"/>
                  </a:cubicBezTo>
                  <a:cubicBezTo>
                    <a:pt x="469" y="23"/>
                    <a:pt x="468" y="20"/>
                    <a:pt x="468" y="19"/>
                  </a:cubicBezTo>
                  <a:cubicBezTo>
                    <a:pt x="469" y="18"/>
                    <a:pt x="470" y="18"/>
                    <a:pt x="470" y="17"/>
                  </a:cubicBezTo>
                  <a:cubicBezTo>
                    <a:pt x="471" y="16"/>
                    <a:pt x="471" y="15"/>
                    <a:pt x="471" y="14"/>
                  </a:cubicBezTo>
                  <a:cubicBezTo>
                    <a:pt x="473" y="13"/>
                    <a:pt x="473" y="13"/>
                    <a:pt x="475" y="13"/>
                  </a:cubicBezTo>
                  <a:cubicBezTo>
                    <a:pt x="475" y="14"/>
                    <a:pt x="474" y="15"/>
                    <a:pt x="474" y="16"/>
                  </a:cubicBezTo>
                  <a:cubicBezTo>
                    <a:pt x="475" y="16"/>
                    <a:pt x="475" y="16"/>
                    <a:pt x="475" y="16"/>
                  </a:cubicBezTo>
                  <a:cubicBezTo>
                    <a:pt x="475" y="15"/>
                    <a:pt x="475" y="15"/>
                    <a:pt x="475" y="15"/>
                  </a:cubicBezTo>
                  <a:cubicBezTo>
                    <a:pt x="476" y="15"/>
                    <a:pt x="476" y="15"/>
                    <a:pt x="476" y="15"/>
                  </a:cubicBezTo>
                  <a:cubicBezTo>
                    <a:pt x="476" y="14"/>
                    <a:pt x="477" y="12"/>
                    <a:pt x="477" y="11"/>
                  </a:cubicBezTo>
                  <a:cubicBezTo>
                    <a:pt x="479" y="11"/>
                    <a:pt x="479" y="11"/>
                    <a:pt x="479" y="11"/>
                  </a:cubicBezTo>
                  <a:cubicBezTo>
                    <a:pt x="479" y="10"/>
                    <a:pt x="479" y="11"/>
                    <a:pt x="480" y="10"/>
                  </a:cubicBezTo>
                  <a:cubicBezTo>
                    <a:pt x="480" y="9"/>
                    <a:pt x="480" y="9"/>
                    <a:pt x="480" y="9"/>
                  </a:cubicBezTo>
                  <a:cubicBezTo>
                    <a:pt x="480" y="9"/>
                    <a:pt x="480" y="9"/>
                    <a:pt x="480" y="9"/>
                  </a:cubicBezTo>
                  <a:cubicBezTo>
                    <a:pt x="481" y="9"/>
                    <a:pt x="481" y="10"/>
                    <a:pt x="481" y="10"/>
                  </a:cubicBezTo>
                  <a:cubicBezTo>
                    <a:pt x="481" y="10"/>
                    <a:pt x="481" y="10"/>
                    <a:pt x="482" y="10"/>
                  </a:cubicBezTo>
                  <a:cubicBezTo>
                    <a:pt x="482" y="10"/>
                    <a:pt x="482" y="10"/>
                    <a:pt x="483" y="9"/>
                  </a:cubicBezTo>
                  <a:cubicBezTo>
                    <a:pt x="483" y="8"/>
                    <a:pt x="483" y="8"/>
                    <a:pt x="482" y="7"/>
                  </a:cubicBezTo>
                  <a:cubicBezTo>
                    <a:pt x="483" y="6"/>
                    <a:pt x="483" y="6"/>
                    <a:pt x="484" y="6"/>
                  </a:cubicBezTo>
                  <a:cubicBezTo>
                    <a:pt x="485" y="6"/>
                    <a:pt x="486" y="6"/>
                    <a:pt x="488" y="7"/>
                  </a:cubicBezTo>
                  <a:moveTo>
                    <a:pt x="882" y="0"/>
                  </a:moveTo>
                  <a:cubicBezTo>
                    <a:pt x="610" y="0"/>
                    <a:pt x="610" y="0"/>
                    <a:pt x="610" y="0"/>
                  </a:cubicBezTo>
                  <a:cubicBezTo>
                    <a:pt x="610" y="2"/>
                    <a:pt x="610" y="2"/>
                    <a:pt x="610" y="2"/>
                  </a:cubicBezTo>
                  <a:cubicBezTo>
                    <a:pt x="609" y="2"/>
                    <a:pt x="609" y="2"/>
                    <a:pt x="609" y="2"/>
                  </a:cubicBezTo>
                  <a:cubicBezTo>
                    <a:pt x="609" y="2"/>
                    <a:pt x="609" y="2"/>
                    <a:pt x="609" y="2"/>
                  </a:cubicBezTo>
                  <a:cubicBezTo>
                    <a:pt x="608" y="2"/>
                    <a:pt x="608" y="2"/>
                    <a:pt x="608" y="2"/>
                  </a:cubicBezTo>
                  <a:cubicBezTo>
                    <a:pt x="608" y="3"/>
                    <a:pt x="608" y="3"/>
                    <a:pt x="608" y="3"/>
                  </a:cubicBezTo>
                  <a:cubicBezTo>
                    <a:pt x="608" y="3"/>
                    <a:pt x="607" y="2"/>
                    <a:pt x="606" y="2"/>
                  </a:cubicBezTo>
                  <a:cubicBezTo>
                    <a:pt x="606" y="3"/>
                    <a:pt x="606" y="3"/>
                    <a:pt x="606" y="3"/>
                  </a:cubicBezTo>
                  <a:cubicBezTo>
                    <a:pt x="605" y="3"/>
                    <a:pt x="605" y="3"/>
                    <a:pt x="605" y="3"/>
                  </a:cubicBezTo>
                  <a:cubicBezTo>
                    <a:pt x="605" y="4"/>
                    <a:pt x="605" y="4"/>
                    <a:pt x="605" y="4"/>
                  </a:cubicBezTo>
                  <a:cubicBezTo>
                    <a:pt x="605" y="4"/>
                    <a:pt x="604" y="4"/>
                    <a:pt x="603" y="4"/>
                  </a:cubicBezTo>
                  <a:cubicBezTo>
                    <a:pt x="603" y="4"/>
                    <a:pt x="604" y="4"/>
                    <a:pt x="603" y="4"/>
                  </a:cubicBezTo>
                  <a:cubicBezTo>
                    <a:pt x="602" y="3"/>
                    <a:pt x="602" y="3"/>
                    <a:pt x="602" y="3"/>
                  </a:cubicBezTo>
                  <a:cubicBezTo>
                    <a:pt x="600" y="3"/>
                    <a:pt x="598" y="4"/>
                    <a:pt x="595" y="4"/>
                  </a:cubicBezTo>
                  <a:cubicBezTo>
                    <a:pt x="595" y="4"/>
                    <a:pt x="595" y="4"/>
                    <a:pt x="595" y="4"/>
                  </a:cubicBezTo>
                  <a:cubicBezTo>
                    <a:pt x="595" y="4"/>
                    <a:pt x="595" y="4"/>
                    <a:pt x="595" y="4"/>
                  </a:cubicBezTo>
                  <a:cubicBezTo>
                    <a:pt x="594" y="3"/>
                    <a:pt x="594" y="3"/>
                    <a:pt x="594" y="3"/>
                  </a:cubicBezTo>
                  <a:cubicBezTo>
                    <a:pt x="591" y="3"/>
                    <a:pt x="591" y="3"/>
                    <a:pt x="591" y="3"/>
                  </a:cubicBezTo>
                  <a:cubicBezTo>
                    <a:pt x="591" y="3"/>
                    <a:pt x="591" y="3"/>
                    <a:pt x="591" y="3"/>
                  </a:cubicBezTo>
                  <a:cubicBezTo>
                    <a:pt x="590" y="3"/>
                    <a:pt x="590" y="3"/>
                    <a:pt x="590" y="3"/>
                  </a:cubicBezTo>
                  <a:cubicBezTo>
                    <a:pt x="590" y="4"/>
                    <a:pt x="590" y="4"/>
                    <a:pt x="590" y="4"/>
                  </a:cubicBezTo>
                  <a:cubicBezTo>
                    <a:pt x="589" y="4"/>
                    <a:pt x="589" y="4"/>
                    <a:pt x="589" y="4"/>
                  </a:cubicBezTo>
                  <a:cubicBezTo>
                    <a:pt x="589" y="2"/>
                    <a:pt x="589" y="2"/>
                    <a:pt x="589" y="2"/>
                  </a:cubicBezTo>
                  <a:cubicBezTo>
                    <a:pt x="587" y="2"/>
                    <a:pt x="587" y="2"/>
                    <a:pt x="587" y="2"/>
                  </a:cubicBezTo>
                  <a:cubicBezTo>
                    <a:pt x="587" y="5"/>
                    <a:pt x="587" y="5"/>
                    <a:pt x="587" y="5"/>
                  </a:cubicBezTo>
                  <a:cubicBezTo>
                    <a:pt x="586" y="5"/>
                    <a:pt x="586" y="5"/>
                    <a:pt x="585" y="6"/>
                  </a:cubicBezTo>
                  <a:cubicBezTo>
                    <a:pt x="585" y="6"/>
                    <a:pt x="585" y="6"/>
                    <a:pt x="585" y="6"/>
                  </a:cubicBezTo>
                  <a:cubicBezTo>
                    <a:pt x="584" y="6"/>
                    <a:pt x="584" y="6"/>
                    <a:pt x="584" y="6"/>
                  </a:cubicBezTo>
                  <a:cubicBezTo>
                    <a:pt x="583" y="6"/>
                    <a:pt x="582" y="6"/>
                    <a:pt x="581" y="6"/>
                  </a:cubicBezTo>
                  <a:cubicBezTo>
                    <a:pt x="581" y="8"/>
                    <a:pt x="581" y="8"/>
                    <a:pt x="579" y="8"/>
                  </a:cubicBezTo>
                  <a:cubicBezTo>
                    <a:pt x="579" y="9"/>
                    <a:pt x="579" y="9"/>
                    <a:pt x="578" y="9"/>
                  </a:cubicBezTo>
                  <a:cubicBezTo>
                    <a:pt x="578" y="10"/>
                    <a:pt x="578" y="10"/>
                    <a:pt x="578" y="10"/>
                  </a:cubicBezTo>
                  <a:cubicBezTo>
                    <a:pt x="577" y="10"/>
                    <a:pt x="577" y="10"/>
                    <a:pt x="577" y="10"/>
                  </a:cubicBezTo>
                  <a:cubicBezTo>
                    <a:pt x="577" y="10"/>
                    <a:pt x="577" y="10"/>
                    <a:pt x="577" y="10"/>
                  </a:cubicBezTo>
                  <a:cubicBezTo>
                    <a:pt x="575" y="10"/>
                    <a:pt x="575" y="10"/>
                    <a:pt x="575" y="10"/>
                  </a:cubicBezTo>
                  <a:cubicBezTo>
                    <a:pt x="575" y="11"/>
                    <a:pt x="575" y="11"/>
                    <a:pt x="575" y="11"/>
                  </a:cubicBezTo>
                  <a:cubicBezTo>
                    <a:pt x="574" y="11"/>
                    <a:pt x="574" y="11"/>
                    <a:pt x="574" y="11"/>
                  </a:cubicBezTo>
                  <a:cubicBezTo>
                    <a:pt x="574" y="12"/>
                    <a:pt x="574" y="12"/>
                    <a:pt x="574" y="12"/>
                  </a:cubicBezTo>
                  <a:cubicBezTo>
                    <a:pt x="574" y="13"/>
                    <a:pt x="573" y="13"/>
                    <a:pt x="572" y="14"/>
                  </a:cubicBezTo>
                  <a:cubicBezTo>
                    <a:pt x="571" y="14"/>
                    <a:pt x="571" y="14"/>
                    <a:pt x="571" y="14"/>
                  </a:cubicBezTo>
                  <a:cubicBezTo>
                    <a:pt x="571" y="15"/>
                    <a:pt x="571" y="17"/>
                    <a:pt x="570" y="17"/>
                  </a:cubicBezTo>
                  <a:cubicBezTo>
                    <a:pt x="570" y="19"/>
                    <a:pt x="570" y="19"/>
                    <a:pt x="570" y="19"/>
                  </a:cubicBezTo>
                  <a:cubicBezTo>
                    <a:pt x="570" y="19"/>
                    <a:pt x="570" y="19"/>
                    <a:pt x="570" y="19"/>
                  </a:cubicBezTo>
                  <a:cubicBezTo>
                    <a:pt x="570" y="20"/>
                    <a:pt x="570" y="20"/>
                    <a:pt x="570" y="20"/>
                  </a:cubicBezTo>
                  <a:cubicBezTo>
                    <a:pt x="572" y="20"/>
                    <a:pt x="572" y="20"/>
                    <a:pt x="572" y="20"/>
                  </a:cubicBezTo>
                  <a:cubicBezTo>
                    <a:pt x="572" y="21"/>
                    <a:pt x="572" y="21"/>
                    <a:pt x="572" y="21"/>
                  </a:cubicBezTo>
                  <a:cubicBezTo>
                    <a:pt x="570" y="21"/>
                    <a:pt x="569" y="20"/>
                    <a:pt x="568" y="20"/>
                  </a:cubicBezTo>
                  <a:cubicBezTo>
                    <a:pt x="568" y="19"/>
                    <a:pt x="568" y="19"/>
                    <a:pt x="568" y="19"/>
                  </a:cubicBezTo>
                  <a:cubicBezTo>
                    <a:pt x="568" y="19"/>
                    <a:pt x="568" y="19"/>
                    <a:pt x="568" y="19"/>
                  </a:cubicBezTo>
                  <a:cubicBezTo>
                    <a:pt x="568" y="19"/>
                    <a:pt x="568" y="19"/>
                    <a:pt x="568" y="19"/>
                  </a:cubicBezTo>
                  <a:cubicBezTo>
                    <a:pt x="568" y="19"/>
                    <a:pt x="568" y="19"/>
                    <a:pt x="568" y="19"/>
                  </a:cubicBezTo>
                  <a:cubicBezTo>
                    <a:pt x="568" y="19"/>
                    <a:pt x="568" y="19"/>
                    <a:pt x="568" y="19"/>
                  </a:cubicBezTo>
                  <a:cubicBezTo>
                    <a:pt x="569" y="17"/>
                    <a:pt x="568" y="16"/>
                    <a:pt x="568" y="15"/>
                  </a:cubicBezTo>
                  <a:cubicBezTo>
                    <a:pt x="566" y="15"/>
                    <a:pt x="566" y="15"/>
                    <a:pt x="565" y="14"/>
                  </a:cubicBezTo>
                  <a:cubicBezTo>
                    <a:pt x="565" y="13"/>
                    <a:pt x="566" y="12"/>
                    <a:pt x="566" y="11"/>
                  </a:cubicBezTo>
                  <a:cubicBezTo>
                    <a:pt x="567" y="11"/>
                    <a:pt x="568" y="11"/>
                    <a:pt x="569" y="10"/>
                  </a:cubicBezTo>
                  <a:cubicBezTo>
                    <a:pt x="569" y="9"/>
                    <a:pt x="570" y="7"/>
                    <a:pt x="571" y="7"/>
                  </a:cubicBezTo>
                  <a:cubicBezTo>
                    <a:pt x="571" y="6"/>
                    <a:pt x="571" y="6"/>
                    <a:pt x="571" y="6"/>
                  </a:cubicBezTo>
                  <a:cubicBezTo>
                    <a:pt x="572" y="6"/>
                    <a:pt x="572" y="7"/>
                    <a:pt x="573" y="7"/>
                  </a:cubicBezTo>
                  <a:cubicBezTo>
                    <a:pt x="574" y="5"/>
                    <a:pt x="574" y="5"/>
                    <a:pt x="575" y="4"/>
                  </a:cubicBezTo>
                  <a:cubicBezTo>
                    <a:pt x="576" y="4"/>
                    <a:pt x="577" y="3"/>
                    <a:pt x="577" y="3"/>
                  </a:cubicBezTo>
                  <a:cubicBezTo>
                    <a:pt x="578" y="2"/>
                    <a:pt x="578" y="2"/>
                    <a:pt x="578" y="1"/>
                  </a:cubicBezTo>
                  <a:cubicBezTo>
                    <a:pt x="580" y="1"/>
                    <a:pt x="582" y="1"/>
                    <a:pt x="584" y="1"/>
                  </a:cubicBezTo>
                  <a:cubicBezTo>
                    <a:pt x="584" y="1"/>
                    <a:pt x="584" y="1"/>
                    <a:pt x="584" y="1"/>
                  </a:cubicBezTo>
                  <a:cubicBezTo>
                    <a:pt x="586" y="1"/>
                    <a:pt x="586" y="1"/>
                    <a:pt x="586" y="1"/>
                  </a:cubicBezTo>
                  <a:cubicBezTo>
                    <a:pt x="586" y="1"/>
                    <a:pt x="586" y="1"/>
                    <a:pt x="586" y="1"/>
                  </a:cubicBezTo>
                  <a:cubicBezTo>
                    <a:pt x="587" y="1"/>
                    <a:pt x="587" y="1"/>
                    <a:pt x="587" y="1"/>
                  </a:cubicBezTo>
                  <a:cubicBezTo>
                    <a:pt x="587" y="0"/>
                    <a:pt x="587" y="0"/>
                    <a:pt x="587" y="0"/>
                  </a:cubicBezTo>
                  <a:cubicBezTo>
                    <a:pt x="588" y="0"/>
                    <a:pt x="589" y="1"/>
                    <a:pt x="591" y="1"/>
                  </a:cubicBezTo>
                  <a:cubicBezTo>
                    <a:pt x="592" y="0"/>
                    <a:pt x="592" y="0"/>
                    <a:pt x="592" y="0"/>
                  </a:cubicBezTo>
                  <a:cubicBezTo>
                    <a:pt x="592" y="1"/>
                    <a:pt x="592" y="1"/>
                    <a:pt x="592" y="1"/>
                  </a:cubicBezTo>
                  <a:cubicBezTo>
                    <a:pt x="593" y="1"/>
                    <a:pt x="594" y="1"/>
                    <a:pt x="595" y="1"/>
                  </a:cubicBezTo>
                  <a:cubicBezTo>
                    <a:pt x="596" y="2"/>
                    <a:pt x="596" y="2"/>
                    <a:pt x="596" y="2"/>
                  </a:cubicBezTo>
                  <a:cubicBezTo>
                    <a:pt x="597" y="2"/>
                    <a:pt x="597" y="2"/>
                    <a:pt x="597" y="2"/>
                  </a:cubicBezTo>
                  <a:cubicBezTo>
                    <a:pt x="597" y="2"/>
                    <a:pt x="597" y="2"/>
                    <a:pt x="597" y="2"/>
                  </a:cubicBezTo>
                  <a:cubicBezTo>
                    <a:pt x="597" y="2"/>
                    <a:pt x="597" y="2"/>
                    <a:pt x="598" y="2"/>
                  </a:cubicBezTo>
                  <a:cubicBezTo>
                    <a:pt x="599" y="2"/>
                    <a:pt x="600" y="2"/>
                    <a:pt x="601" y="2"/>
                  </a:cubicBezTo>
                  <a:cubicBezTo>
                    <a:pt x="601" y="1"/>
                    <a:pt x="601" y="1"/>
                    <a:pt x="601" y="1"/>
                  </a:cubicBezTo>
                  <a:cubicBezTo>
                    <a:pt x="601" y="1"/>
                    <a:pt x="601" y="1"/>
                    <a:pt x="601" y="1"/>
                  </a:cubicBezTo>
                  <a:cubicBezTo>
                    <a:pt x="601" y="1"/>
                    <a:pt x="603" y="2"/>
                    <a:pt x="605" y="2"/>
                  </a:cubicBezTo>
                  <a:cubicBezTo>
                    <a:pt x="605" y="2"/>
                    <a:pt x="605" y="1"/>
                    <a:pt x="606" y="0"/>
                  </a:cubicBezTo>
                  <a:cubicBezTo>
                    <a:pt x="424" y="0"/>
                    <a:pt x="424" y="0"/>
                    <a:pt x="424" y="0"/>
                  </a:cubicBezTo>
                  <a:cubicBezTo>
                    <a:pt x="424" y="2"/>
                    <a:pt x="424" y="2"/>
                    <a:pt x="424" y="2"/>
                  </a:cubicBezTo>
                  <a:cubicBezTo>
                    <a:pt x="425" y="2"/>
                    <a:pt x="427" y="2"/>
                    <a:pt x="428" y="2"/>
                  </a:cubicBezTo>
                  <a:cubicBezTo>
                    <a:pt x="428" y="2"/>
                    <a:pt x="428" y="2"/>
                    <a:pt x="428" y="2"/>
                  </a:cubicBezTo>
                  <a:cubicBezTo>
                    <a:pt x="428" y="2"/>
                    <a:pt x="428" y="2"/>
                    <a:pt x="428" y="2"/>
                  </a:cubicBezTo>
                  <a:cubicBezTo>
                    <a:pt x="429" y="3"/>
                    <a:pt x="429" y="3"/>
                    <a:pt x="429" y="3"/>
                  </a:cubicBezTo>
                  <a:cubicBezTo>
                    <a:pt x="430" y="3"/>
                    <a:pt x="430" y="3"/>
                    <a:pt x="431" y="3"/>
                  </a:cubicBezTo>
                  <a:cubicBezTo>
                    <a:pt x="431" y="4"/>
                    <a:pt x="431" y="4"/>
                    <a:pt x="431" y="4"/>
                  </a:cubicBezTo>
                  <a:cubicBezTo>
                    <a:pt x="432" y="4"/>
                    <a:pt x="432" y="4"/>
                    <a:pt x="433" y="5"/>
                  </a:cubicBezTo>
                  <a:cubicBezTo>
                    <a:pt x="433" y="5"/>
                    <a:pt x="433" y="5"/>
                    <a:pt x="433" y="5"/>
                  </a:cubicBezTo>
                  <a:cubicBezTo>
                    <a:pt x="434" y="5"/>
                    <a:pt x="434" y="5"/>
                    <a:pt x="435" y="6"/>
                  </a:cubicBezTo>
                  <a:cubicBezTo>
                    <a:pt x="435" y="6"/>
                    <a:pt x="435" y="7"/>
                    <a:pt x="435" y="7"/>
                  </a:cubicBezTo>
                  <a:cubicBezTo>
                    <a:pt x="436" y="7"/>
                    <a:pt x="436" y="7"/>
                    <a:pt x="436" y="7"/>
                  </a:cubicBezTo>
                  <a:cubicBezTo>
                    <a:pt x="436" y="8"/>
                    <a:pt x="436" y="8"/>
                    <a:pt x="436" y="8"/>
                  </a:cubicBezTo>
                  <a:cubicBezTo>
                    <a:pt x="438" y="8"/>
                    <a:pt x="438" y="8"/>
                    <a:pt x="438" y="8"/>
                  </a:cubicBezTo>
                  <a:cubicBezTo>
                    <a:pt x="438" y="9"/>
                    <a:pt x="438" y="9"/>
                    <a:pt x="438" y="9"/>
                  </a:cubicBezTo>
                  <a:cubicBezTo>
                    <a:pt x="439" y="9"/>
                    <a:pt x="439" y="9"/>
                    <a:pt x="439" y="9"/>
                  </a:cubicBezTo>
                  <a:cubicBezTo>
                    <a:pt x="439" y="11"/>
                    <a:pt x="439" y="11"/>
                    <a:pt x="439" y="11"/>
                  </a:cubicBezTo>
                  <a:cubicBezTo>
                    <a:pt x="440" y="12"/>
                    <a:pt x="440" y="12"/>
                    <a:pt x="440" y="12"/>
                  </a:cubicBezTo>
                  <a:cubicBezTo>
                    <a:pt x="440" y="14"/>
                    <a:pt x="440" y="14"/>
                    <a:pt x="440" y="14"/>
                  </a:cubicBezTo>
                  <a:cubicBezTo>
                    <a:pt x="440" y="14"/>
                    <a:pt x="440" y="14"/>
                    <a:pt x="440" y="14"/>
                  </a:cubicBezTo>
                  <a:cubicBezTo>
                    <a:pt x="441" y="15"/>
                    <a:pt x="441" y="14"/>
                    <a:pt x="442" y="16"/>
                  </a:cubicBezTo>
                  <a:cubicBezTo>
                    <a:pt x="442" y="16"/>
                    <a:pt x="443" y="16"/>
                    <a:pt x="443" y="16"/>
                  </a:cubicBezTo>
                  <a:cubicBezTo>
                    <a:pt x="443" y="17"/>
                    <a:pt x="443" y="18"/>
                    <a:pt x="443" y="19"/>
                  </a:cubicBezTo>
                  <a:cubicBezTo>
                    <a:pt x="442" y="19"/>
                    <a:pt x="442" y="19"/>
                    <a:pt x="442" y="19"/>
                  </a:cubicBezTo>
                  <a:cubicBezTo>
                    <a:pt x="442" y="21"/>
                    <a:pt x="442" y="21"/>
                    <a:pt x="442" y="21"/>
                  </a:cubicBezTo>
                  <a:cubicBezTo>
                    <a:pt x="442" y="21"/>
                    <a:pt x="442" y="21"/>
                    <a:pt x="442" y="21"/>
                  </a:cubicBezTo>
                  <a:cubicBezTo>
                    <a:pt x="441" y="22"/>
                    <a:pt x="441" y="22"/>
                    <a:pt x="441" y="22"/>
                  </a:cubicBezTo>
                  <a:cubicBezTo>
                    <a:pt x="440" y="22"/>
                    <a:pt x="440" y="22"/>
                    <a:pt x="439" y="22"/>
                  </a:cubicBezTo>
                  <a:cubicBezTo>
                    <a:pt x="438" y="23"/>
                    <a:pt x="436" y="23"/>
                    <a:pt x="435" y="25"/>
                  </a:cubicBezTo>
                  <a:cubicBezTo>
                    <a:pt x="434" y="25"/>
                    <a:pt x="434" y="25"/>
                    <a:pt x="434" y="25"/>
                  </a:cubicBezTo>
                  <a:cubicBezTo>
                    <a:pt x="434" y="26"/>
                    <a:pt x="434" y="26"/>
                    <a:pt x="434" y="26"/>
                  </a:cubicBezTo>
                  <a:cubicBezTo>
                    <a:pt x="434" y="26"/>
                    <a:pt x="434" y="26"/>
                    <a:pt x="434" y="26"/>
                  </a:cubicBezTo>
                  <a:cubicBezTo>
                    <a:pt x="434" y="27"/>
                    <a:pt x="434" y="27"/>
                    <a:pt x="434" y="27"/>
                  </a:cubicBezTo>
                  <a:cubicBezTo>
                    <a:pt x="434" y="28"/>
                    <a:pt x="433" y="28"/>
                    <a:pt x="433" y="28"/>
                  </a:cubicBezTo>
                  <a:cubicBezTo>
                    <a:pt x="432" y="28"/>
                    <a:pt x="431" y="28"/>
                    <a:pt x="431" y="28"/>
                  </a:cubicBezTo>
                  <a:cubicBezTo>
                    <a:pt x="431" y="27"/>
                    <a:pt x="431" y="27"/>
                    <a:pt x="431" y="27"/>
                  </a:cubicBezTo>
                  <a:cubicBezTo>
                    <a:pt x="429" y="27"/>
                    <a:pt x="429" y="27"/>
                    <a:pt x="429" y="27"/>
                  </a:cubicBezTo>
                  <a:cubicBezTo>
                    <a:pt x="429" y="27"/>
                    <a:pt x="429" y="27"/>
                    <a:pt x="429" y="27"/>
                  </a:cubicBezTo>
                  <a:cubicBezTo>
                    <a:pt x="429" y="27"/>
                    <a:pt x="429" y="27"/>
                    <a:pt x="429" y="27"/>
                  </a:cubicBezTo>
                  <a:cubicBezTo>
                    <a:pt x="429" y="26"/>
                    <a:pt x="429" y="26"/>
                    <a:pt x="429" y="26"/>
                  </a:cubicBezTo>
                  <a:cubicBezTo>
                    <a:pt x="429" y="26"/>
                    <a:pt x="429" y="26"/>
                    <a:pt x="430" y="26"/>
                  </a:cubicBezTo>
                  <a:cubicBezTo>
                    <a:pt x="430" y="26"/>
                    <a:pt x="430" y="26"/>
                    <a:pt x="431" y="26"/>
                  </a:cubicBezTo>
                  <a:cubicBezTo>
                    <a:pt x="431" y="26"/>
                    <a:pt x="431" y="26"/>
                    <a:pt x="432" y="26"/>
                  </a:cubicBezTo>
                  <a:cubicBezTo>
                    <a:pt x="432" y="26"/>
                    <a:pt x="432" y="26"/>
                    <a:pt x="432" y="26"/>
                  </a:cubicBezTo>
                  <a:cubicBezTo>
                    <a:pt x="432" y="26"/>
                    <a:pt x="432" y="26"/>
                    <a:pt x="432" y="26"/>
                  </a:cubicBezTo>
                  <a:cubicBezTo>
                    <a:pt x="433" y="25"/>
                    <a:pt x="433" y="25"/>
                    <a:pt x="433" y="25"/>
                  </a:cubicBezTo>
                  <a:cubicBezTo>
                    <a:pt x="433" y="24"/>
                    <a:pt x="433" y="24"/>
                    <a:pt x="433" y="24"/>
                  </a:cubicBezTo>
                  <a:cubicBezTo>
                    <a:pt x="434" y="24"/>
                    <a:pt x="434" y="24"/>
                    <a:pt x="435" y="24"/>
                  </a:cubicBezTo>
                  <a:cubicBezTo>
                    <a:pt x="435" y="23"/>
                    <a:pt x="435" y="23"/>
                    <a:pt x="435" y="23"/>
                  </a:cubicBezTo>
                  <a:cubicBezTo>
                    <a:pt x="436" y="23"/>
                    <a:pt x="436" y="23"/>
                    <a:pt x="436" y="23"/>
                  </a:cubicBezTo>
                  <a:cubicBezTo>
                    <a:pt x="436" y="22"/>
                    <a:pt x="436" y="22"/>
                    <a:pt x="436" y="22"/>
                  </a:cubicBezTo>
                  <a:cubicBezTo>
                    <a:pt x="437" y="22"/>
                    <a:pt x="437" y="22"/>
                    <a:pt x="438" y="22"/>
                  </a:cubicBezTo>
                  <a:cubicBezTo>
                    <a:pt x="438" y="21"/>
                    <a:pt x="438" y="21"/>
                    <a:pt x="438" y="21"/>
                  </a:cubicBezTo>
                  <a:cubicBezTo>
                    <a:pt x="435" y="20"/>
                    <a:pt x="432" y="20"/>
                    <a:pt x="430" y="18"/>
                  </a:cubicBezTo>
                  <a:cubicBezTo>
                    <a:pt x="429" y="18"/>
                    <a:pt x="428" y="18"/>
                    <a:pt x="427" y="18"/>
                  </a:cubicBezTo>
                  <a:cubicBezTo>
                    <a:pt x="427" y="19"/>
                    <a:pt x="427" y="20"/>
                    <a:pt x="428" y="22"/>
                  </a:cubicBezTo>
                  <a:cubicBezTo>
                    <a:pt x="426" y="22"/>
                    <a:pt x="426" y="21"/>
                    <a:pt x="426" y="21"/>
                  </a:cubicBezTo>
                  <a:cubicBezTo>
                    <a:pt x="426" y="22"/>
                    <a:pt x="426" y="22"/>
                    <a:pt x="426" y="22"/>
                  </a:cubicBezTo>
                  <a:cubicBezTo>
                    <a:pt x="425" y="22"/>
                    <a:pt x="425" y="22"/>
                    <a:pt x="425" y="22"/>
                  </a:cubicBezTo>
                  <a:cubicBezTo>
                    <a:pt x="425" y="22"/>
                    <a:pt x="425" y="22"/>
                    <a:pt x="425" y="22"/>
                  </a:cubicBezTo>
                  <a:cubicBezTo>
                    <a:pt x="424" y="22"/>
                    <a:pt x="424" y="22"/>
                    <a:pt x="424" y="22"/>
                  </a:cubicBezTo>
                  <a:cubicBezTo>
                    <a:pt x="424" y="25"/>
                    <a:pt x="424" y="25"/>
                    <a:pt x="424" y="25"/>
                  </a:cubicBezTo>
                  <a:cubicBezTo>
                    <a:pt x="425" y="25"/>
                    <a:pt x="425" y="25"/>
                    <a:pt x="425" y="25"/>
                  </a:cubicBezTo>
                  <a:cubicBezTo>
                    <a:pt x="425" y="26"/>
                    <a:pt x="425" y="26"/>
                    <a:pt x="425" y="27"/>
                  </a:cubicBezTo>
                  <a:cubicBezTo>
                    <a:pt x="424" y="27"/>
                    <a:pt x="424" y="27"/>
                    <a:pt x="424" y="27"/>
                  </a:cubicBezTo>
                  <a:cubicBezTo>
                    <a:pt x="424" y="37"/>
                    <a:pt x="424" y="37"/>
                    <a:pt x="424" y="37"/>
                  </a:cubicBezTo>
                  <a:cubicBezTo>
                    <a:pt x="424" y="37"/>
                    <a:pt x="424" y="37"/>
                    <a:pt x="425" y="36"/>
                  </a:cubicBezTo>
                  <a:cubicBezTo>
                    <a:pt x="425" y="37"/>
                    <a:pt x="426" y="37"/>
                    <a:pt x="426" y="37"/>
                  </a:cubicBezTo>
                  <a:cubicBezTo>
                    <a:pt x="426" y="38"/>
                    <a:pt x="426" y="38"/>
                    <a:pt x="427" y="39"/>
                  </a:cubicBezTo>
                  <a:cubicBezTo>
                    <a:pt x="428" y="40"/>
                    <a:pt x="430" y="40"/>
                    <a:pt x="432" y="40"/>
                  </a:cubicBezTo>
                  <a:cubicBezTo>
                    <a:pt x="432" y="40"/>
                    <a:pt x="432" y="40"/>
                    <a:pt x="432" y="40"/>
                  </a:cubicBezTo>
                  <a:cubicBezTo>
                    <a:pt x="432" y="40"/>
                    <a:pt x="432" y="40"/>
                    <a:pt x="432" y="40"/>
                  </a:cubicBezTo>
                  <a:cubicBezTo>
                    <a:pt x="432" y="41"/>
                    <a:pt x="432" y="42"/>
                    <a:pt x="432" y="43"/>
                  </a:cubicBezTo>
                  <a:cubicBezTo>
                    <a:pt x="431" y="43"/>
                    <a:pt x="431" y="43"/>
                    <a:pt x="431" y="43"/>
                  </a:cubicBezTo>
                  <a:cubicBezTo>
                    <a:pt x="430" y="45"/>
                    <a:pt x="431" y="45"/>
                    <a:pt x="430" y="47"/>
                  </a:cubicBezTo>
                  <a:cubicBezTo>
                    <a:pt x="430" y="49"/>
                    <a:pt x="430" y="50"/>
                    <a:pt x="432" y="50"/>
                  </a:cubicBezTo>
                  <a:cubicBezTo>
                    <a:pt x="432" y="51"/>
                    <a:pt x="432" y="51"/>
                    <a:pt x="432" y="51"/>
                  </a:cubicBezTo>
                  <a:cubicBezTo>
                    <a:pt x="432" y="51"/>
                    <a:pt x="432" y="51"/>
                    <a:pt x="432" y="51"/>
                  </a:cubicBezTo>
                  <a:cubicBezTo>
                    <a:pt x="432" y="50"/>
                    <a:pt x="432" y="50"/>
                    <a:pt x="433" y="49"/>
                  </a:cubicBezTo>
                  <a:cubicBezTo>
                    <a:pt x="433" y="49"/>
                    <a:pt x="432" y="49"/>
                    <a:pt x="432" y="49"/>
                  </a:cubicBezTo>
                  <a:cubicBezTo>
                    <a:pt x="433" y="48"/>
                    <a:pt x="433" y="48"/>
                    <a:pt x="434" y="48"/>
                  </a:cubicBezTo>
                  <a:cubicBezTo>
                    <a:pt x="434" y="47"/>
                    <a:pt x="435" y="46"/>
                    <a:pt x="435" y="46"/>
                  </a:cubicBezTo>
                  <a:cubicBezTo>
                    <a:pt x="437" y="46"/>
                    <a:pt x="438" y="46"/>
                    <a:pt x="440" y="47"/>
                  </a:cubicBezTo>
                  <a:cubicBezTo>
                    <a:pt x="440" y="47"/>
                    <a:pt x="440" y="47"/>
                    <a:pt x="440" y="47"/>
                  </a:cubicBezTo>
                  <a:cubicBezTo>
                    <a:pt x="440" y="50"/>
                    <a:pt x="440" y="50"/>
                    <a:pt x="440" y="50"/>
                  </a:cubicBezTo>
                  <a:cubicBezTo>
                    <a:pt x="442" y="51"/>
                    <a:pt x="444" y="53"/>
                    <a:pt x="445" y="54"/>
                  </a:cubicBezTo>
                  <a:cubicBezTo>
                    <a:pt x="445" y="58"/>
                    <a:pt x="444" y="56"/>
                    <a:pt x="442" y="57"/>
                  </a:cubicBezTo>
                  <a:cubicBezTo>
                    <a:pt x="442" y="57"/>
                    <a:pt x="442" y="57"/>
                    <a:pt x="442" y="57"/>
                  </a:cubicBezTo>
                  <a:cubicBezTo>
                    <a:pt x="442" y="58"/>
                    <a:pt x="442" y="58"/>
                    <a:pt x="442" y="59"/>
                  </a:cubicBezTo>
                  <a:cubicBezTo>
                    <a:pt x="442" y="59"/>
                    <a:pt x="441" y="59"/>
                    <a:pt x="441" y="59"/>
                  </a:cubicBezTo>
                  <a:cubicBezTo>
                    <a:pt x="440" y="59"/>
                    <a:pt x="439" y="59"/>
                    <a:pt x="439" y="58"/>
                  </a:cubicBezTo>
                  <a:cubicBezTo>
                    <a:pt x="435" y="58"/>
                    <a:pt x="435" y="58"/>
                    <a:pt x="435" y="58"/>
                  </a:cubicBezTo>
                  <a:cubicBezTo>
                    <a:pt x="435" y="57"/>
                    <a:pt x="435" y="57"/>
                    <a:pt x="435" y="57"/>
                  </a:cubicBezTo>
                  <a:cubicBezTo>
                    <a:pt x="435" y="57"/>
                    <a:pt x="435" y="57"/>
                    <a:pt x="435" y="57"/>
                  </a:cubicBezTo>
                  <a:cubicBezTo>
                    <a:pt x="435" y="57"/>
                    <a:pt x="434" y="56"/>
                    <a:pt x="434" y="55"/>
                  </a:cubicBezTo>
                  <a:cubicBezTo>
                    <a:pt x="433" y="55"/>
                    <a:pt x="433" y="55"/>
                    <a:pt x="433" y="55"/>
                  </a:cubicBezTo>
                  <a:cubicBezTo>
                    <a:pt x="434" y="58"/>
                    <a:pt x="432" y="59"/>
                    <a:pt x="432" y="62"/>
                  </a:cubicBezTo>
                  <a:cubicBezTo>
                    <a:pt x="432" y="64"/>
                    <a:pt x="432" y="64"/>
                    <a:pt x="432" y="64"/>
                  </a:cubicBezTo>
                  <a:cubicBezTo>
                    <a:pt x="431" y="64"/>
                    <a:pt x="431" y="64"/>
                    <a:pt x="431" y="64"/>
                  </a:cubicBezTo>
                  <a:cubicBezTo>
                    <a:pt x="431" y="65"/>
                    <a:pt x="431" y="65"/>
                    <a:pt x="432" y="65"/>
                  </a:cubicBezTo>
                  <a:cubicBezTo>
                    <a:pt x="432" y="66"/>
                    <a:pt x="432" y="66"/>
                    <a:pt x="432" y="66"/>
                  </a:cubicBezTo>
                  <a:cubicBezTo>
                    <a:pt x="433" y="66"/>
                    <a:pt x="433" y="66"/>
                    <a:pt x="433" y="66"/>
                  </a:cubicBezTo>
                  <a:cubicBezTo>
                    <a:pt x="433" y="65"/>
                    <a:pt x="433" y="65"/>
                    <a:pt x="434" y="64"/>
                  </a:cubicBezTo>
                  <a:cubicBezTo>
                    <a:pt x="435" y="64"/>
                    <a:pt x="435" y="64"/>
                    <a:pt x="435" y="64"/>
                  </a:cubicBezTo>
                  <a:cubicBezTo>
                    <a:pt x="435" y="64"/>
                    <a:pt x="435" y="64"/>
                    <a:pt x="435" y="64"/>
                  </a:cubicBezTo>
                  <a:cubicBezTo>
                    <a:pt x="440" y="64"/>
                    <a:pt x="440" y="64"/>
                    <a:pt x="440" y="64"/>
                  </a:cubicBezTo>
                  <a:cubicBezTo>
                    <a:pt x="440" y="64"/>
                    <a:pt x="440" y="64"/>
                    <a:pt x="440" y="64"/>
                  </a:cubicBezTo>
                  <a:cubicBezTo>
                    <a:pt x="439" y="65"/>
                    <a:pt x="437" y="65"/>
                    <a:pt x="436" y="65"/>
                  </a:cubicBezTo>
                  <a:cubicBezTo>
                    <a:pt x="436" y="65"/>
                    <a:pt x="436" y="66"/>
                    <a:pt x="436" y="66"/>
                  </a:cubicBezTo>
                  <a:cubicBezTo>
                    <a:pt x="437" y="67"/>
                    <a:pt x="437" y="68"/>
                    <a:pt x="438" y="69"/>
                  </a:cubicBezTo>
                  <a:cubicBezTo>
                    <a:pt x="438" y="69"/>
                    <a:pt x="438" y="70"/>
                    <a:pt x="437" y="70"/>
                  </a:cubicBezTo>
                  <a:cubicBezTo>
                    <a:pt x="438" y="70"/>
                    <a:pt x="438" y="70"/>
                    <a:pt x="438" y="70"/>
                  </a:cubicBezTo>
                  <a:cubicBezTo>
                    <a:pt x="438" y="71"/>
                    <a:pt x="438" y="71"/>
                    <a:pt x="438" y="72"/>
                  </a:cubicBezTo>
                  <a:cubicBezTo>
                    <a:pt x="440" y="72"/>
                    <a:pt x="440" y="72"/>
                    <a:pt x="440" y="72"/>
                  </a:cubicBezTo>
                  <a:cubicBezTo>
                    <a:pt x="440" y="72"/>
                    <a:pt x="440" y="72"/>
                    <a:pt x="440" y="72"/>
                  </a:cubicBezTo>
                  <a:cubicBezTo>
                    <a:pt x="440" y="72"/>
                    <a:pt x="440" y="72"/>
                    <a:pt x="440" y="72"/>
                  </a:cubicBezTo>
                  <a:cubicBezTo>
                    <a:pt x="441" y="73"/>
                    <a:pt x="440" y="73"/>
                    <a:pt x="441" y="73"/>
                  </a:cubicBezTo>
                  <a:cubicBezTo>
                    <a:pt x="441" y="77"/>
                    <a:pt x="441" y="77"/>
                    <a:pt x="441" y="77"/>
                  </a:cubicBezTo>
                  <a:cubicBezTo>
                    <a:pt x="440" y="77"/>
                    <a:pt x="440" y="77"/>
                    <a:pt x="440" y="77"/>
                  </a:cubicBezTo>
                  <a:cubicBezTo>
                    <a:pt x="440" y="77"/>
                    <a:pt x="440" y="77"/>
                    <a:pt x="440" y="77"/>
                  </a:cubicBezTo>
                  <a:cubicBezTo>
                    <a:pt x="439" y="77"/>
                    <a:pt x="439" y="77"/>
                    <a:pt x="439" y="77"/>
                  </a:cubicBezTo>
                  <a:cubicBezTo>
                    <a:pt x="438" y="80"/>
                    <a:pt x="438" y="84"/>
                    <a:pt x="440" y="86"/>
                  </a:cubicBezTo>
                  <a:cubicBezTo>
                    <a:pt x="440" y="89"/>
                    <a:pt x="440" y="90"/>
                    <a:pt x="439" y="92"/>
                  </a:cubicBezTo>
                  <a:cubicBezTo>
                    <a:pt x="436" y="92"/>
                    <a:pt x="436" y="92"/>
                    <a:pt x="436" y="92"/>
                  </a:cubicBezTo>
                  <a:cubicBezTo>
                    <a:pt x="436" y="92"/>
                    <a:pt x="437" y="91"/>
                    <a:pt x="437" y="91"/>
                  </a:cubicBezTo>
                  <a:cubicBezTo>
                    <a:pt x="434" y="91"/>
                    <a:pt x="428" y="93"/>
                    <a:pt x="427" y="94"/>
                  </a:cubicBezTo>
                  <a:cubicBezTo>
                    <a:pt x="426" y="94"/>
                    <a:pt x="425" y="94"/>
                    <a:pt x="425" y="93"/>
                  </a:cubicBezTo>
                  <a:cubicBezTo>
                    <a:pt x="425" y="93"/>
                    <a:pt x="425" y="93"/>
                    <a:pt x="425" y="93"/>
                  </a:cubicBezTo>
                  <a:cubicBezTo>
                    <a:pt x="424" y="93"/>
                    <a:pt x="424" y="93"/>
                    <a:pt x="424" y="93"/>
                  </a:cubicBezTo>
                  <a:cubicBezTo>
                    <a:pt x="424" y="165"/>
                    <a:pt x="424" y="165"/>
                    <a:pt x="424" y="165"/>
                  </a:cubicBezTo>
                  <a:cubicBezTo>
                    <a:pt x="424" y="165"/>
                    <a:pt x="425" y="165"/>
                    <a:pt x="425" y="165"/>
                  </a:cubicBezTo>
                  <a:cubicBezTo>
                    <a:pt x="425" y="167"/>
                    <a:pt x="425" y="167"/>
                    <a:pt x="425" y="167"/>
                  </a:cubicBezTo>
                  <a:cubicBezTo>
                    <a:pt x="426" y="167"/>
                    <a:pt x="426" y="167"/>
                    <a:pt x="426" y="167"/>
                  </a:cubicBezTo>
                  <a:cubicBezTo>
                    <a:pt x="426" y="168"/>
                    <a:pt x="426" y="168"/>
                    <a:pt x="426" y="168"/>
                  </a:cubicBezTo>
                  <a:cubicBezTo>
                    <a:pt x="426" y="168"/>
                    <a:pt x="427" y="169"/>
                    <a:pt x="427" y="169"/>
                  </a:cubicBezTo>
                  <a:cubicBezTo>
                    <a:pt x="428" y="170"/>
                    <a:pt x="428" y="171"/>
                    <a:pt x="430" y="171"/>
                  </a:cubicBezTo>
                  <a:cubicBezTo>
                    <a:pt x="430" y="175"/>
                    <a:pt x="431" y="174"/>
                    <a:pt x="433" y="175"/>
                  </a:cubicBezTo>
                  <a:cubicBezTo>
                    <a:pt x="433" y="176"/>
                    <a:pt x="434" y="177"/>
                    <a:pt x="434" y="177"/>
                  </a:cubicBezTo>
                  <a:cubicBezTo>
                    <a:pt x="435" y="177"/>
                    <a:pt x="436" y="178"/>
                    <a:pt x="437" y="178"/>
                  </a:cubicBezTo>
                  <a:cubicBezTo>
                    <a:pt x="438" y="179"/>
                    <a:pt x="438" y="179"/>
                    <a:pt x="438" y="179"/>
                  </a:cubicBezTo>
                  <a:cubicBezTo>
                    <a:pt x="440" y="179"/>
                    <a:pt x="440" y="179"/>
                    <a:pt x="440" y="179"/>
                  </a:cubicBezTo>
                  <a:cubicBezTo>
                    <a:pt x="440" y="179"/>
                    <a:pt x="440" y="179"/>
                    <a:pt x="440" y="179"/>
                  </a:cubicBezTo>
                  <a:cubicBezTo>
                    <a:pt x="441" y="179"/>
                    <a:pt x="441" y="179"/>
                    <a:pt x="442" y="180"/>
                  </a:cubicBezTo>
                  <a:cubicBezTo>
                    <a:pt x="442" y="180"/>
                    <a:pt x="442" y="180"/>
                    <a:pt x="442" y="180"/>
                  </a:cubicBezTo>
                  <a:cubicBezTo>
                    <a:pt x="445" y="180"/>
                    <a:pt x="445" y="180"/>
                    <a:pt x="447" y="179"/>
                  </a:cubicBezTo>
                  <a:cubicBezTo>
                    <a:pt x="447" y="179"/>
                    <a:pt x="447" y="179"/>
                    <a:pt x="447" y="179"/>
                  </a:cubicBezTo>
                  <a:cubicBezTo>
                    <a:pt x="448" y="178"/>
                    <a:pt x="448" y="178"/>
                    <a:pt x="449" y="178"/>
                  </a:cubicBezTo>
                  <a:cubicBezTo>
                    <a:pt x="449" y="178"/>
                    <a:pt x="449" y="178"/>
                    <a:pt x="449" y="178"/>
                  </a:cubicBezTo>
                  <a:cubicBezTo>
                    <a:pt x="450" y="178"/>
                    <a:pt x="450" y="177"/>
                    <a:pt x="451" y="177"/>
                  </a:cubicBezTo>
                  <a:cubicBezTo>
                    <a:pt x="452" y="176"/>
                    <a:pt x="452" y="176"/>
                    <a:pt x="452" y="176"/>
                  </a:cubicBezTo>
                  <a:cubicBezTo>
                    <a:pt x="453" y="176"/>
                    <a:pt x="453" y="176"/>
                    <a:pt x="453" y="176"/>
                  </a:cubicBezTo>
                  <a:cubicBezTo>
                    <a:pt x="453" y="175"/>
                    <a:pt x="453" y="175"/>
                    <a:pt x="453" y="175"/>
                  </a:cubicBezTo>
                  <a:cubicBezTo>
                    <a:pt x="454" y="175"/>
                    <a:pt x="454" y="175"/>
                    <a:pt x="454" y="175"/>
                  </a:cubicBezTo>
                  <a:cubicBezTo>
                    <a:pt x="454" y="175"/>
                    <a:pt x="454" y="175"/>
                    <a:pt x="455" y="175"/>
                  </a:cubicBezTo>
                  <a:cubicBezTo>
                    <a:pt x="455" y="175"/>
                    <a:pt x="455" y="175"/>
                    <a:pt x="455" y="175"/>
                  </a:cubicBezTo>
                  <a:cubicBezTo>
                    <a:pt x="455" y="175"/>
                    <a:pt x="455" y="175"/>
                    <a:pt x="456" y="174"/>
                  </a:cubicBezTo>
                  <a:cubicBezTo>
                    <a:pt x="457" y="174"/>
                    <a:pt x="457" y="174"/>
                    <a:pt x="457" y="174"/>
                  </a:cubicBezTo>
                  <a:cubicBezTo>
                    <a:pt x="457" y="174"/>
                    <a:pt x="457" y="174"/>
                    <a:pt x="457" y="174"/>
                  </a:cubicBezTo>
                  <a:cubicBezTo>
                    <a:pt x="458" y="174"/>
                    <a:pt x="458" y="175"/>
                    <a:pt x="459" y="175"/>
                  </a:cubicBezTo>
                  <a:cubicBezTo>
                    <a:pt x="459" y="175"/>
                    <a:pt x="460" y="176"/>
                    <a:pt x="460" y="177"/>
                  </a:cubicBezTo>
                  <a:cubicBezTo>
                    <a:pt x="461" y="177"/>
                    <a:pt x="461" y="177"/>
                    <a:pt x="461" y="177"/>
                  </a:cubicBezTo>
                  <a:cubicBezTo>
                    <a:pt x="461" y="177"/>
                    <a:pt x="461" y="178"/>
                    <a:pt x="461" y="179"/>
                  </a:cubicBezTo>
                  <a:cubicBezTo>
                    <a:pt x="462" y="179"/>
                    <a:pt x="462" y="179"/>
                    <a:pt x="462" y="179"/>
                  </a:cubicBezTo>
                  <a:cubicBezTo>
                    <a:pt x="462" y="181"/>
                    <a:pt x="462" y="181"/>
                    <a:pt x="462" y="181"/>
                  </a:cubicBezTo>
                  <a:cubicBezTo>
                    <a:pt x="462" y="181"/>
                    <a:pt x="462" y="181"/>
                    <a:pt x="462" y="181"/>
                  </a:cubicBezTo>
                  <a:cubicBezTo>
                    <a:pt x="462" y="182"/>
                    <a:pt x="463" y="183"/>
                    <a:pt x="463" y="184"/>
                  </a:cubicBezTo>
                  <a:cubicBezTo>
                    <a:pt x="463" y="184"/>
                    <a:pt x="463" y="184"/>
                    <a:pt x="463" y="184"/>
                  </a:cubicBezTo>
                  <a:cubicBezTo>
                    <a:pt x="464" y="186"/>
                    <a:pt x="467" y="187"/>
                    <a:pt x="469" y="188"/>
                  </a:cubicBezTo>
                  <a:cubicBezTo>
                    <a:pt x="474" y="188"/>
                    <a:pt x="474" y="188"/>
                    <a:pt x="474" y="188"/>
                  </a:cubicBezTo>
                  <a:cubicBezTo>
                    <a:pt x="475" y="188"/>
                    <a:pt x="474" y="189"/>
                    <a:pt x="476" y="189"/>
                  </a:cubicBezTo>
                  <a:cubicBezTo>
                    <a:pt x="482" y="189"/>
                    <a:pt x="482" y="189"/>
                    <a:pt x="482" y="189"/>
                  </a:cubicBezTo>
                  <a:cubicBezTo>
                    <a:pt x="482" y="189"/>
                    <a:pt x="482" y="188"/>
                    <a:pt x="483" y="188"/>
                  </a:cubicBezTo>
                  <a:cubicBezTo>
                    <a:pt x="483" y="188"/>
                    <a:pt x="483" y="188"/>
                    <a:pt x="483" y="188"/>
                  </a:cubicBezTo>
                  <a:cubicBezTo>
                    <a:pt x="483" y="189"/>
                    <a:pt x="483" y="189"/>
                    <a:pt x="483" y="189"/>
                  </a:cubicBezTo>
                  <a:cubicBezTo>
                    <a:pt x="486" y="190"/>
                    <a:pt x="486" y="190"/>
                    <a:pt x="486" y="190"/>
                  </a:cubicBezTo>
                  <a:cubicBezTo>
                    <a:pt x="486" y="191"/>
                    <a:pt x="486" y="191"/>
                    <a:pt x="486" y="191"/>
                  </a:cubicBezTo>
                  <a:cubicBezTo>
                    <a:pt x="487" y="191"/>
                    <a:pt x="488" y="190"/>
                    <a:pt x="489" y="190"/>
                  </a:cubicBezTo>
                  <a:cubicBezTo>
                    <a:pt x="489" y="191"/>
                    <a:pt x="489" y="191"/>
                    <a:pt x="489" y="191"/>
                  </a:cubicBezTo>
                  <a:cubicBezTo>
                    <a:pt x="491" y="191"/>
                    <a:pt x="491" y="191"/>
                    <a:pt x="491" y="191"/>
                  </a:cubicBezTo>
                  <a:cubicBezTo>
                    <a:pt x="492" y="190"/>
                    <a:pt x="492" y="190"/>
                    <a:pt x="492" y="190"/>
                  </a:cubicBezTo>
                  <a:cubicBezTo>
                    <a:pt x="493" y="190"/>
                    <a:pt x="493" y="190"/>
                    <a:pt x="494" y="190"/>
                  </a:cubicBezTo>
                  <a:cubicBezTo>
                    <a:pt x="495" y="190"/>
                    <a:pt x="495" y="189"/>
                    <a:pt x="495" y="189"/>
                  </a:cubicBezTo>
                  <a:cubicBezTo>
                    <a:pt x="496" y="189"/>
                    <a:pt x="496" y="189"/>
                    <a:pt x="497" y="189"/>
                  </a:cubicBezTo>
                  <a:cubicBezTo>
                    <a:pt x="497" y="190"/>
                    <a:pt x="497" y="190"/>
                    <a:pt x="497" y="190"/>
                  </a:cubicBezTo>
                  <a:cubicBezTo>
                    <a:pt x="498" y="190"/>
                    <a:pt x="500" y="190"/>
                    <a:pt x="501" y="190"/>
                  </a:cubicBezTo>
                  <a:cubicBezTo>
                    <a:pt x="502" y="189"/>
                    <a:pt x="501" y="190"/>
                    <a:pt x="502" y="189"/>
                  </a:cubicBezTo>
                  <a:cubicBezTo>
                    <a:pt x="502" y="189"/>
                    <a:pt x="502" y="189"/>
                    <a:pt x="503" y="189"/>
                  </a:cubicBezTo>
                  <a:cubicBezTo>
                    <a:pt x="503" y="189"/>
                    <a:pt x="504" y="189"/>
                    <a:pt x="504" y="189"/>
                  </a:cubicBezTo>
                  <a:cubicBezTo>
                    <a:pt x="505" y="189"/>
                    <a:pt x="506" y="189"/>
                    <a:pt x="506" y="189"/>
                  </a:cubicBezTo>
                  <a:cubicBezTo>
                    <a:pt x="507" y="189"/>
                    <a:pt x="507" y="189"/>
                    <a:pt x="508" y="189"/>
                  </a:cubicBezTo>
                  <a:cubicBezTo>
                    <a:pt x="508" y="189"/>
                    <a:pt x="508" y="189"/>
                    <a:pt x="508" y="189"/>
                  </a:cubicBezTo>
                  <a:cubicBezTo>
                    <a:pt x="511" y="189"/>
                    <a:pt x="511" y="189"/>
                    <a:pt x="511" y="189"/>
                  </a:cubicBezTo>
                  <a:cubicBezTo>
                    <a:pt x="511" y="188"/>
                    <a:pt x="511" y="188"/>
                    <a:pt x="511" y="188"/>
                  </a:cubicBezTo>
                  <a:cubicBezTo>
                    <a:pt x="511" y="188"/>
                    <a:pt x="512" y="188"/>
                    <a:pt x="513" y="188"/>
                  </a:cubicBezTo>
                  <a:cubicBezTo>
                    <a:pt x="513" y="187"/>
                    <a:pt x="513" y="187"/>
                    <a:pt x="513" y="187"/>
                  </a:cubicBezTo>
                  <a:cubicBezTo>
                    <a:pt x="514" y="187"/>
                    <a:pt x="514" y="187"/>
                    <a:pt x="514" y="187"/>
                  </a:cubicBezTo>
                  <a:cubicBezTo>
                    <a:pt x="514" y="187"/>
                    <a:pt x="514" y="187"/>
                    <a:pt x="514" y="187"/>
                  </a:cubicBezTo>
                  <a:cubicBezTo>
                    <a:pt x="515" y="187"/>
                    <a:pt x="516" y="187"/>
                    <a:pt x="517" y="187"/>
                  </a:cubicBezTo>
                  <a:cubicBezTo>
                    <a:pt x="519" y="187"/>
                    <a:pt x="520" y="186"/>
                    <a:pt x="522" y="186"/>
                  </a:cubicBezTo>
                  <a:cubicBezTo>
                    <a:pt x="522" y="189"/>
                    <a:pt x="522" y="189"/>
                    <a:pt x="522" y="189"/>
                  </a:cubicBezTo>
                  <a:cubicBezTo>
                    <a:pt x="523" y="189"/>
                    <a:pt x="523" y="189"/>
                    <a:pt x="523" y="189"/>
                  </a:cubicBezTo>
                  <a:cubicBezTo>
                    <a:pt x="523" y="189"/>
                    <a:pt x="524" y="191"/>
                    <a:pt x="523" y="192"/>
                  </a:cubicBezTo>
                  <a:cubicBezTo>
                    <a:pt x="523" y="192"/>
                    <a:pt x="523" y="192"/>
                    <a:pt x="523" y="192"/>
                  </a:cubicBezTo>
                  <a:cubicBezTo>
                    <a:pt x="523" y="193"/>
                    <a:pt x="523" y="193"/>
                    <a:pt x="523" y="194"/>
                  </a:cubicBezTo>
                  <a:cubicBezTo>
                    <a:pt x="526" y="194"/>
                    <a:pt x="526" y="194"/>
                    <a:pt x="526" y="194"/>
                  </a:cubicBezTo>
                  <a:cubicBezTo>
                    <a:pt x="526" y="194"/>
                    <a:pt x="526" y="194"/>
                    <a:pt x="526" y="194"/>
                  </a:cubicBezTo>
                  <a:cubicBezTo>
                    <a:pt x="527" y="194"/>
                    <a:pt x="527" y="194"/>
                    <a:pt x="527" y="194"/>
                  </a:cubicBezTo>
                  <a:cubicBezTo>
                    <a:pt x="527" y="195"/>
                    <a:pt x="527" y="195"/>
                    <a:pt x="527" y="195"/>
                  </a:cubicBezTo>
                  <a:cubicBezTo>
                    <a:pt x="527" y="195"/>
                    <a:pt x="528" y="195"/>
                    <a:pt x="528" y="195"/>
                  </a:cubicBezTo>
                  <a:cubicBezTo>
                    <a:pt x="529" y="196"/>
                    <a:pt x="529" y="198"/>
                    <a:pt x="530" y="199"/>
                  </a:cubicBezTo>
                  <a:cubicBezTo>
                    <a:pt x="531" y="199"/>
                    <a:pt x="531" y="199"/>
                    <a:pt x="531" y="199"/>
                  </a:cubicBezTo>
                  <a:cubicBezTo>
                    <a:pt x="531" y="200"/>
                    <a:pt x="531" y="200"/>
                    <a:pt x="531" y="200"/>
                  </a:cubicBezTo>
                  <a:cubicBezTo>
                    <a:pt x="531" y="200"/>
                    <a:pt x="531" y="200"/>
                    <a:pt x="531" y="200"/>
                  </a:cubicBezTo>
                  <a:cubicBezTo>
                    <a:pt x="531" y="200"/>
                    <a:pt x="532" y="199"/>
                    <a:pt x="533" y="199"/>
                  </a:cubicBezTo>
                  <a:cubicBezTo>
                    <a:pt x="533" y="201"/>
                    <a:pt x="533" y="201"/>
                    <a:pt x="533" y="201"/>
                  </a:cubicBezTo>
                  <a:cubicBezTo>
                    <a:pt x="534" y="201"/>
                    <a:pt x="534" y="201"/>
                    <a:pt x="534" y="201"/>
                  </a:cubicBezTo>
                  <a:cubicBezTo>
                    <a:pt x="534" y="201"/>
                    <a:pt x="534" y="201"/>
                    <a:pt x="534" y="201"/>
                  </a:cubicBezTo>
                  <a:cubicBezTo>
                    <a:pt x="535" y="201"/>
                    <a:pt x="536" y="201"/>
                    <a:pt x="537" y="200"/>
                  </a:cubicBezTo>
                  <a:cubicBezTo>
                    <a:pt x="538" y="200"/>
                    <a:pt x="538" y="200"/>
                    <a:pt x="538" y="200"/>
                  </a:cubicBezTo>
                  <a:cubicBezTo>
                    <a:pt x="537" y="201"/>
                    <a:pt x="537" y="201"/>
                    <a:pt x="536" y="202"/>
                  </a:cubicBezTo>
                  <a:cubicBezTo>
                    <a:pt x="536" y="204"/>
                    <a:pt x="537" y="205"/>
                    <a:pt x="537" y="207"/>
                  </a:cubicBezTo>
                  <a:cubicBezTo>
                    <a:pt x="538" y="208"/>
                    <a:pt x="540" y="208"/>
                    <a:pt x="541" y="209"/>
                  </a:cubicBezTo>
                  <a:cubicBezTo>
                    <a:pt x="548" y="209"/>
                    <a:pt x="548" y="209"/>
                    <a:pt x="548" y="209"/>
                  </a:cubicBezTo>
                  <a:cubicBezTo>
                    <a:pt x="548" y="209"/>
                    <a:pt x="548" y="209"/>
                    <a:pt x="548" y="209"/>
                  </a:cubicBezTo>
                  <a:cubicBezTo>
                    <a:pt x="549" y="208"/>
                    <a:pt x="549" y="208"/>
                    <a:pt x="549" y="208"/>
                  </a:cubicBezTo>
                  <a:cubicBezTo>
                    <a:pt x="549" y="207"/>
                    <a:pt x="549" y="207"/>
                    <a:pt x="549" y="207"/>
                  </a:cubicBezTo>
                  <a:cubicBezTo>
                    <a:pt x="550" y="207"/>
                    <a:pt x="550" y="207"/>
                    <a:pt x="550" y="207"/>
                  </a:cubicBezTo>
                  <a:cubicBezTo>
                    <a:pt x="550" y="207"/>
                    <a:pt x="551" y="206"/>
                    <a:pt x="551" y="206"/>
                  </a:cubicBezTo>
                  <a:cubicBezTo>
                    <a:pt x="552" y="206"/>
                    <a:pt x="552" y="206"/>
                    <a:pt x="552" y="206"/>
                  </a:cubicBezTo>
                  <a:cubicBezTo>
                    <a:pt x="552" y="207"/>
                    <a:pt x="551" y="208"/>
                    <a:pt x="550" y="209"/>
                  </a:cubicBezTo>
                  <a:cubicBezTo>
                    <a:pt x="548" y="210"/>
                    <a:pt x="549" y="211"/>
                    <a:pt x="547" y="212"/>
                  </a:cubicBezTo>
                  <a:cubicBezTo>
                    <a:pt x="547" y="213"/>
                    <a:pt x="547" y="213"/>
                    <a:pt x="547" y="213"/>
                  </a:cubicBezTo>
                  <a:cubicBezTo>
                    <a:pt x="545" y="213"/>
                    <a:pt x="545" y="213"/>
                    <a:pt x="545" y="213"/>
                  </a:cubicBezTo>
                  <a:cubicBezTo>
                    <a:pt x="545" y="213"/>
                    <a:pt x="545" y="213"/>
                    <a:pt x="545" y="213"/>
                  </a:cubicBezTo>
                  <a:cubicBezTo>
                    <a:pt x="544" y="213"/>
                    <a:pt x="544" y="213"/>
                    <a:pt x="544" y="213"/>
                  </a:cubicBezTo>
                  <a:cubicBezTo>
                    <a:pt x="543" y="214"/>
                    <a:pt x="543" y="214"/>
                    <a:pt x="543" y="214"/>
                  </a:cubicBezTo>
                  <a:cubicBezTo>
                    <a:pt x="543" y="214"/>
                    <a:pt x="542" y="214"/>
                    <a:pt x="541" y="214"/>
                  </a:cubicBezTo>
                  <a:cubicBezTo>
                    <a:pt x="541" y="214"/>
                    <a:pt x="541" y="214"/>
                    <a:pt x="541" y="214"/>
                  </a:cubicBezTo>
                  <a:cubicBezTo>
                    <a:pt x="541" y="214"/>
                    <a:pt x="540" y="215"/>
                    <a:pt x="540" y="215"/>
                  </a:cubicBezTo>
                  <a:cubicBezTo>
                    <a:pt x="541" y="220"/>
                    <a:pt x="548" y="223"/>
                    <a:pt x="550" y="227"/>
                  </a:cubicBezTo>
                  <a:cubicBezTo>
                    <a:pt x="551" y="227"/>
                    <a:pt x="553" y="227"/>
                    <a:pt x="553" y="227"/>
                  </a:cubicBezTo>
                  <a:cubicBezTo>
                    <a:pt x="554" y="226"/>
                    <a:pt x="554" y="226"/>
                    <a:pt x="554" y="226"/>
                  </a:cubicBezTo>
                  <a:cubicBezTo>
                    <a:pt x="555" y="226"/>
                    <a:pt x="555" y="226"/>
                    <a:pt x="556" y="225"/>
                  </a:cubicBezTo>
                  <a:cubicBezTo>
                    <a:pt x="556" y="224"/>
                    <a:pt x="556" y="224"/>
                    <a:pt x="556" y="224"/>
                  </a:cubicBezTo>
                  <a:cubicBezTo>
                    <a:pt x="558" y="224"/>
                    <a:pt x="558" y="224"/>
                    <a:pt x="558" y="224"/>
                  </a:cubicBezTo>
                  <a:cubicBezTo>
                    <a:pt x="558" y="224"/>
                    <a:pt x="558" y="224"/>
                    <a:pt x="559" y="223"/>
                  </a:cubicBezTo>
                  <a:cubicBezTo>
                    <a:pt x="559" y="222"/>
                    <a:pt x="560" y="221"/>
                    <a:pt x="561" y="220"/>
                  </a:cubicBezTo>
                  <a:cubicBezTo>
                    <a:pt x="560" y="219"/>
                    <a:pt x="560" y="217"/>
                    <a:pt x="560" y="216"/>
                  </a:cubicBezTo>
                  <a:cubicBezTo>
                    <a:pt x="561" y="216"/>
                    <a:pt x="561" y="216"/>
                    <a:pt x="561" y="216"/>
                  </a:cubicBezTo>
                  <a:cubicBezTo>
                    <a:pt x="561" y="215"/>
                    <a:pt x="561" y="214"/>
                    <a:pt x="561" y="213"/>
                  </a:cubicBezTo>
                  <a:cubicBezTo>
                    <a:pt x="562" y="213"/>
                    <a:pt x="562" y="213"/>
                    <a:pt x="563" y="213"/>
                  </a:cubicBezTo>
                  <a:cubicBezTo>
                    <a:pt x="563" y="214"/>
                    <a:pt x="563" y="214"/>
                    <a:pt x="563" y="215"/>
                  </a:cubicBezTo>
                  <a:cubicBezTo>
                    <a:pt x="564" y="215"/>
                    <a:pt x="564" y="215"/>
                    <a:pt x="564" y="215"/>
                  </a:cubicBezTo>
                  <a:cubicBezTo>
                    <a:pt x="563" y="216"/>
                    <a:pt x="563" y="216"/>
                    <a:pt x="563" y="216"/>
                  </a:cubicBezTo>
                  <a:cubicBezTo>
                    <a:pt x="563" y="218"/>
                    <a:pt x="563" y="218"/>
                    <a:pt x="564" y="218"/>
                  </a:cubicBezTo>
                  <a:cubicBezTo>
                    <a:pt x="564" y="219"/>
                    <a:pt x="564" y="219"/>
                    <a:pt x="563" y="220"/>
                  </a:cubicBezTo>
                  <a:cubicBezTo>
                    <a:pt x="563" y="221"/>
                    <a:pt x="563" y="222"/>
                    <a:pt x="564" y="222"/>
                  </a:cubicBezTo>
                  <a:cubicBezTo>
                    <a:pt x="564" y="223"/>
                    <a:pt x="565" y="223"/>
                    <a:pt x="565" y="223"/>
                  </a:cubicBezTo>
                  <a:cubicBezTo>
                    <a:pt x="565" y="224"/>
                    <a:pt x="565" y="224"/>
                    <a:pt x="565" y="224"/>
                  </a:cubicBezTo>
                  <a:cubicBezTo>
                    <a:pt x="566" y="224"/>
                    <a:pt x="566" y="224"/>
                    <a:pt x="566" y="224"/>
                  </a:cubicBezTo>
                  <a:cubicBezTo>
                    <a:pt x="565" y="226"/>
                    <a:pt x="566" y="226"/>
                    <a:pt x="565" y="226"/>
                  </a:cubicBezTo>
                  <a:cubicBezTo>
                    <a:pt x="565" y="226"/>
                    <a:pt x="565" y="226"/>
                    <a:pt x="565" y="226"/>
                  </a:cubicBezTo>
                  <a:cubicBezTo>
                    <a:pt x="565" y="228"/>
                    <a:pt x="565" y="228"/>
                    <a:pt x="565" y="228"/>
                  </a:cubicBezTo>
                  <a:cubicBezTo>
                    <a:pt x="564" y="229"/>
                    <a:pt x="564" y="229"/>
                    <a:pt x="564" y="229"/>
                  </a:cubicBezTo>
                  <a:cubicBezTo>
                    <a:pt x="563" y="231"/>
                    <a:pt x="564" y="232"/>
                    <a:pt x="562" y="233"/>
                  </a:cubicBezTo>
                  <a:cubicBezTo>
                    <a:pt x="562" y="234"/>
                    <a:pt x="562" y="234"/>
                    <a:pt x="563" y="235"/>
                  </a:cubicBezTo>
                  <a:cubicBezTo>
                    <a:pt x="563" y="235"/>
                    <a:pt x="563" y="235"/>
                    <a:pt x="563" y="235"/>
                  </a:cubicBezTo>
                  <a:cubicBezTo>
                    <a:pt x="563" y="236"/>
                    <a:pt x="563" y="236"/>
                    <a:pt x="563" y="236"/>
                  </a:cubicBezTo>
                  <a:cubicBezTo>
                    <a:pt x="564" y="237"/>
                    <a:pt x="564" y="237"/>
                    <a:pt x="565" y="237"/>
                  </a:cubicBezTo>
                  <a:cubicBezTo>
                    <a:pt x="564" y="238"/>
                    <a:pt x="564" y="238"/>
                    <a:pt x="564" y="239"/>
                  </a:cubicBezTo>
                  <a:cubicBezTo>
                    <a:pt x="565" y="239"/>
                    <a:pt x="565" y="239"/>
                    <a:pt x="565" y="239"/>
                  </a:cubicBezTo>
                  <a:cubicBezTo>
                    <a:pt x="565" y="240"/>
                    <a:pt x="565" y="241"/>
                    <a:pt x="565" y="242"/>
                  </a:cubicBezTo>
                  <a:cubicBezTo>
                    <a:pt x="564" y="242"/>
                    <a:pt x="564" y="242"/>
                    <a:pt x="564" y="242"/>
                  </a:cubicBezTo>
                  <a:cubicBezTo>
                    <a:pt x="564" y="244"/>
                    <a:pt x="564" y="244"/>
                    <a:pt x="564" y="244"/>
                  </a:cubicBezTo>
                  <a:cubicBezTo>
                    <a:pt x="565" y="244"/>
                    <a:pt x="565" y="244"/>
                    <a:pt x="565" y="244"/>
                  </a:cubicBezTo>
                  <a:cubicBezTo>
                    <a:pt x="565" y="245"/>
                    <a:pt x="565" y="247"/>
                    <a:pt x="565" y="248"/>
                  </a:cubicBezTo>
                  <a:cubicBezTo>
                    <a:pt x="565" y="248"/>
                    <a:pt x="565" y="248"/>
                    <a:pt x="565" y="248"/>
                  </a:cubicBezTo>
                  <a:cubicBezTo>
                    <a:pt x="565" y="249"/>
                    <a:pt x="565" y="249"/>
                    <a:pt x="565" y="249"/>
                  </a:cubicBezTo>
                  <a:cubicBezTo>
                    <a:pt x="566" y="249"/>
                    <a:pt x="566" y="249"/>
                    <a:pt x="566" y="249"/>
                  </a:cubicBezTo>
                  <a:cubicBezTo>
                    <a:pt x="566" y="251"/>
                    <a:pt x="566" y="251"/>
                    <a:pt x="566" y="251"/>
                  </a:cubicBezTo>
                  <a:cubicBezTo>
                    <a:pt x="566" y="251"/>
                    <a:pt x="566" y="251"/>
                    <a:pt x="566" y="251"/>
                  </a:cubicBezTo>
                  <a:cubicBezTo>
                    <a:pt x="566" y="251"/>
                    <a:pt x="566" y="251"/>
                    <a:pt x="566" y="251"/>
                  </a:cubicBezTo>
                  <a:cubicBezTo>
                    <a:pt x="566" y="251"/>
                    <a:pt x="565" y="252"/>
                    <a:pt x="566" y="252"/>
                  </a:cubicBezTo>
                  <a:cubicBezTo>
                    <a:pt x="566" y="252"/>
                    <a:pt x="566" y="252"/>
                    <a:pt x="566" y="252"/>
                  </a:cubicBezTo>
                  <a:cubicBezTo>
                    <a:pt x="566" y="253"/>
                    <a:pt x="566" y="253"/>
                    <a:pt x="566" y="253"/>
                  </a:cubicBezTo>
                  <a:cubicBezTo>
                    <a:pt x="567" y="253"/>
                    <a:pt x="567" y="253"/>
                    <a:pt x="567" y="253"/>
                  </a:cubicBezTo>
                  <a:cubicBezTo>
                    <a:pt x="567" y="255"/>
                    <a:pt x="567" y="255"/>
                    <a:pt x="567" y="255"/>
                  </a:cubicBezTo>
                  <a:cubicBezTo>
                    <a:pt x="567" y="255"/>
                    <a:pt x="567" y="255"/>
                    <a:pt x="567" y="255"/>
                  </a:cubicBezTo>
                  <a:cubicBezTo>
                    <a:pt x="567" y="258"/>
                    <a:pt x="567" y="258"/>
                    <a:pt x="567" y="258"/>
                  </a:cubicBezTo>
                  <a:cubicBezTo>
                    <a:pt x="568" y="258"/>
                    <a:pt x="568" y="258"/>
                    <a:pt x="568" y="258"/>
                  </a:cubicBezTo>
                  <a:cubicBezTo>
                    <a:pt x="568" y="261"/>
                    <a:pt x="568" y="261"/>
                    <a:pt x="568" y="261"/>
                  </a:cubicBezTo>
                  <a:cubicBezTo>
                    <a:pt x="568" y="261"/>
                    <a:pt x="568" y="261"/>
                    <a:pt x="568" y="261"/>
                  </a:cubicBezTo>
                  <a:cubicBezTo>
                    <a:pt x="568" y="263"/>
                    <a:pt x="568" y="263"/>
                    <a:pt x="568" y="263"/>
                  </a:cubicBezTo>
                  <a:cubicBezTo>
                    <a:pt x="569" y="263"/>
                    <a:pt x="569" y="263"/>
                    <a:pt x="569" y="263"/>
                  </a:cubicBezTo>
                  <a:cubicBezTo>
                    <a:pt x="569" y="265"/>
                    <a:pt x="569" y="265"/>
                    <a:pt x="569" y="265"/>
                  </a:cubicBezTo>
                  <a:cubicBezTo>
                    <a:pt x="569" y="265"/>
                    <a:pt x="569" y="265"/>
                    <a:pt x="569" y="265"/>
                  </a:cubicBezTo>
                  <a:cubicBezTo>
                    <a:pt x="569" y="266"/>
                    <a:pt x="569" y="266"/>
                    <a:pt x="569" y="266"/>
                  </a:cubicBezTo>
                  <a:cubicBezTo>
                    <a:pt x="570" y="266"/>
                    <a:pt x="570" y="266"/>
                    <a:pt x="570" y="266"/>
                  </a:cubicBezTo>
                  <a:cubicBezTo>
                    <a:pt x="570" y="267"/>
                    <a:pt x="570" y="268"/>
                    <a:pt x="570" y="269"/>
                  </a:cubicBezTo>
                  <a:cubicBezTo>
                    <a:pt x="571" y="269"/>
                    <a:pt x="571" y="269"/>
                    <a:pt x="571" y="269"/>
                  </a:cubicBezTo>
                  <a:cubicBezTo>
                    <a:pt x="571" y="270"/>
                    <a:pt x="571" y="270"/>
                    <a:pt x="571" y="270"/>
                  </a:cubicBezTo>
                  <a:cubicBezTo>
                    <a:pt x="571" y="270"/>
                    <a:pt x="571" y="270"/>
                    <a:pt x="571" y="270"/>
                  </a:cubicBezTo>
                  <a:cubicBezTo>
                    <a:pt x="571" y="271"/>
                    <a:pt x="571" y="271"/>
                    <a:pt x="571" y="271"/>
                  </a:cubicBezTo>
                  <a:cubicBezTo>
                    <a:pt x="572" y="271"/>
                    <a:pt x="572" y="271"/>
                    <a:pt x="572" y="271"/>
                  </a:cubicBezTo>
                  <a:cubicBezTo>
                    <a:pt x="572" y="272"/>
                    <a:pt x="572" y="272"/>
                    <a:pt x="572" y="272"/>
                  </a:cubicBezTo>
                  <a:cubicBezTo>
                    <a:pt x="572" y="272"/>
                    <a:pt x="572" y="272"/>
                    <a:pt x="572" y="272"/>
                  </a:cubicBezTo>
                  <a:cubicBezTo>
                    <a:pt x="572" y="273"/>
                    <a:pt x="572" y="273"/>
                    <a:pt x="572" y="273"/>
                  </a:cubicBezTo>
                  <a:cubicBezTo>
                    <a:pt x="573" y="273"/>
                    <a:pt x="573" y="273"/>
                    <a:pt x="573" y="273"/>
                  </a:cubicBezTo>
                  <a:cubicBezTo>
                    <a:pt x="573" y="275"/>
                    <a:pt x="573" y="275"/>
                    <a:pt x="573" y="275"/>
                  </a:cubicBezTo>
                  <a:cubicBezTo>
                    <a:pt x="573" y="275"/>
                    <a:pt x="573" y="275"/>
                    <a:pt x="573" y="275"/>
                  </a:cubicBezTo>
                  <a:cubicBezTo>
                    <a:pt x="573" y="276"/>
                    <a:pt x="573" y="276"/>
                    <a:pt x="573" y="276"/>
                  </a:cubicBezTo>
                  <a:cubicBezTo>
                    <a:pt x="574" y="276"/>
                    <a:pt x="574" y="276"/>
                    <a:pt x="574" y="276"/>
                  </a:cubicBezTo>
                  <a:cubicBezTo>
                    <a:pt x="574" y="278"/>
                    <a:pt x="574" y="278"/>
                    <a:pt x="574" y="278"/>
                  </a:cubicBezTo>
                  <a:cubicBezTo>
                    <a:pt x="574" y="278"/>
                    <a:pt x="574" y="278"/>
                    <a:pt x="574" y="278"/>
                  </a:cubicBezTo>
                  <a:cubicBezTo>
                    <a:pt x="574" y="280"/>
                    <a:pt x="575" y="281"/>
                    <a:pt x="575" y="283"/>
                  </a:cubicBezTo>
                  <a:cubicBezTo>
                    <a:pt x="575" y="283"/>
                    <a:pt x="575" y="283"/>
                    <a:pt x="575" y="283"/>
                  </a:cubicBezTo>
                  <a:cubicBezTo>
                    <a:pt x="575" y="287"/>
                    <a:pt x="575" y="287"/>
                    <a:pt x="575" y="287"/>
                  </a:cubicBezTo>
                  <a:cubicBezTo>
                    <a:pt x="576" y="287"/>
                    <a:pt x="576" y="287"/>
                    <a:pt x="576" y="287"/>
                  </a:cubicBezTo>
                  <a:cubicBezTo>
                    <a:pt x="576" y="289"/>
                    <a:pt x="576" y="289"/>
                    <a:pt x="576" y="289"/>
                  </a:cubicBezTo>
                  <a:cubicBezTo>
                    <a:pt x="576" y="289"/>
                    <a:pt x="576" y="289"/>
                    <a:pt x="576" y="289"/>
                  </a:cubicBezTo>
                  <a:cubicBezTo>
                    <a:pt x="576" y="289"/>
                    <a:pt x="576" y="289"/>
                    <a:pt x="576" y="289"/>
                  </a:cubicBezTo>
                  <a:cubicBezTo>
                    <a:pt x="577" y="289"/>
                    <a:pt x="577" y="289"/>
                    <a:pt x="577" y="289"/>
                  </a:cubicBezTo>
                  <a:cubicBezTo>
                    <a:pt x="577" y="291"/>
                    <a:pt x="577" y="292"/>
                    <a:pt x="577" y="293"/>
                  </a:cubicBezTo>
                  <a:cubicBezTo>
                    <a:pt x="578" y="293"/>
                    <a:pt x="578" y="293"/>
                    <a:pt x="578" y="293"/>
                  </a:cubicBezTo>
                  <a:cubicBezTo>
                    <a:pt x="578" y="294"/>
                    <a:pt x="578" y="294"/>
                    <a:pt x="578" y="294"/>
                  </a:cubicBezTo>
                  <a:cubicBezTo>
                    <a:pt x="579" y="294"/>
                    <a:pt x="579" y="294"/>
                    <a:pt x="580" y="295"/>
                  </a:cubicBezTo>
                  <a:cubicBezTo>
                    <a:pt x="580" y="296"/>
                    <a:pt x="580" y="297"/>
                    <a:pt x="580" y="298"/>
                  </a:cubicBezTo>
                  <a:cubicBezTo>
                    <a:pt x="581" y="298"/>
                    <a:pt x="581" y="298"/>
                    <a:pt x="581" y="298"/>
                  </a:cubicBezTo>
                  <a:cubicBezTo>
                    <a:pt x="581" y="299"/>
                    <a:pt x="581" y="299"/>
                    <a:pt x="581" y="299"/>
                  </a:cubicBezTo>
                  <a:cubicBezTo>
                    <a:pt x="582" y="299"/>
                    <a:pt x="582" y="299"/>
                    <a:pt x="582" y="299"/>
                  </a:cubicBezTo>
                  <a:cubicBezTo>
                    <a:pt x="582" y="300"/>
                    <a:pt x="582" y="300"/>
                    <a:pt x="582" y="301"/>
                  </a:cubicBezTo>
                  <a:cubicBezTo>
                    <a:pt x="583" y="301"/>
                    <a:pt x="583" y="301"/>
                    <a:pt x="583" y="301"/>
                  </a:cubicBezTo>
                  <a:cubicBezTo>
                    <a:pt x="583" y="302"/>
                    <a:pt x="584" y="304"/>
                    <a:pt x="584" y="305"/>
                  </a:cubicBezTo>
                  <a:cubicBezTo>
                    <a:pt x="585" y="306"/>
                    <a:pt x="585" y="306"/>
                    <a:pt x="585" y="306"/>
                  </a:cubicBezTo>
                  <a:cubicBezTo>
                    <a:pt x="585" y="307"/>
                    <a:pt x="585" y="307"/>
                    <a:pt x="585" y="308"/>
                  </a:cubicBezTo>
                  <a:cubicBezTo>
                    <a:pt x="587" y="308"/>
                    <a:pt x="587" y="308"/>
                    <a:pt x="587" y="308"/>
                  </a:cubicBezTo>
                  <a:cubicBezTo>
                    <a:pt x="587" y="309"/>
                    <a:pt x="587" y="309"/>
                    <a:pt x="587" y="309"/>
                  </a:cubicBezTo>
                  <a:cubicBezTo>
                    <a:pt x="587" y="309"/>
                    <a:pt x="587" y="309"/>
                    <a:pt x="587" y="309"/>
                  </a:cubicBezTo>
                  <a:cubicBezTo>
                    <a:pt x="587" y="310"/>
                    <a:pt x="587" y="311"/>
                    <a:pt x="588" y="312"/>
                  </a:cubicBezTo>
                  <a:cubicBezTo>
                    <a:pt x="587" y="312"/>
                    <a:pt x="587" y="312"/>
                    <a:pt x="587" y="312"/>
                  </a:cubicBezTo>
                  <a:cubicBezTo>
                    <a:pt x="586" y="312"/>
                    <a:pt x="586" y="312"/>
                    <a:pt x="586" y="312"/>
                  </a:cubicBezTo>
                  <a:cubicBezTo>
                    <a:pt x="586" y="313"/>
                    <a:pt x="586" y="313"/>
                    <a:pt x="586" y="313"/>
                  </a:cubicBezTo>
                  <a:cubicBezTo>
                    <a:pt x="587" y="313"/>
                    <a:pt x="586" y="314"/>
                    <a:pt x="587" y="315"/>
                  </a:cubicBezTo>
                  <a:cubicBezTo>
                    <a:pt x="588" y="315"/>
                    <a:pt x="588" y="315"/>
                    <a:pt x="588" y="315"/>
                  </a:cubicBezTo>
                  <a:cubicBezTo>
                    <a:pt x="588" y="316"/>
                    <a:pt x="588" y="316"/>
                    <a:pt x="589" y="316"/>
                  </a:cubicBezTo>
                  <a:cubicBezTo>
                    <a:pt x="589" y="316"/>
                    <a:pt x="589" y="316"/>
                    <a:pt x="589" y="316"/>
                  </a:cubicBezTo>
                  <a:cubicBezTo>
                    <a:pt x="589" y="317"/>
                    <a:pt x="589" y="317"/>
                    <a:pt x="589" y="317"/>
                  </a:cubicBezTo>
                  <a:cubicBezTo>
                    <a:pt x="590" y="318"/>
                    <a:pt x="590" y="318"/>
                    <a:pt x="590" y="318"/>
                  </a:cubicBezTo>
                  <a:cubicBezTo>
                    <a:pt x="590" y="319"/>
                    <a:pt x="590" y="319"/>
                    <a:pt x="590" y="319"/>
                  </a:cubicBezTo>
                  <a:cubicBezTo>
                    <a:pt x="591" y="319"/>
                    <a:pt x="591" y="319"/>
                    <a:pt x="591" y="319"/>
                  </a:cubicBezTo>
                  <a:cubicBezTo>
                    <a:pt x="591" y="320"/>
                    <a:pt x="591" y="320"/>
                    <a:pt x="591" y="320"/>
                  </a:cubicBezTo>
                  <a:cubicBezTo>
                    <a:pt x="591" y="320"/>
                    <a:pt x="591" y="320"/>
                    <a:pt x="591" y="320"/>
                  </a:cubicBezTo>
                  <a:cubicBezTo>
                    <a:pt x="591" y="321"/>
                    <a:pt x="591" y="321"/>
                    <a:pt x="591" y="321"/>
                  </a:cubicBezTo>
                  <a:cubicBezTo>
                    <a:pt x="592" y="322"/>
                    <a:pt x="592" y="322"/>
                    <a:pt x="592" y="322"/>
                  </a:cubicBezTo>
                  <a:cubicBezTo>
                    <a:pt x="592" y="323"/>
                    <a:pt x="592" y="323"/>
                    <a:pt x="592" y="323"/>
                  </a:cubicBezTo>
                  <a:cubicBezTo>
                    <a:pt x="593" y="323"/>
                    <a:pt x="593" y="323"/>
                    <a:pt x="593" y="323"/>
                  </a:cubicBezTo>
                  <a:cubicBezTo>
                    <a:pt x="593" y="324"/>
                    <a:pt x="593" y="324"/>
                    <a:pt x="593" y="324"/>
                  </a:cubicBezTo>
                  <a:cubicBezTo>
                    <a:pt x="593" y="324"/>
                    <a:pt x="593" y="324"/>
                    <a:pt x="594" y="325"/>
                  </a:cubicBezTo>
                  <a:cubicBezTo>
                    <a:pt x="596" y="325"/>
                    <a:pt x="596" y="325"/>
                    <a:pt x="596" y="325"/>
                  </a:cubicBezTo>
                  <a:cubicBezTo>
                    <a:pt x="596" y="324"/>
                    <a:pt x="596" y="324"/>
                    <a:pt x="596" y="324"/>
                  </a:cubicBezTo>
                  <a:cubicBezTo>
                    <a:pt x="598" y="324"/>
                    <a:pt x="598" y="323"/>
                    <a:pt x="599" y="321"/>
                  </a:cubicBezTo>
                  <a:cubicBezTo>
                    <a:pt x="599" y="320"/>
                    <a:pt x="599" y="320"/>
                    <a:pt x="599" y="320"/>
                  </a:cubicBezTo>
                  <a:cubicBezTo>
                    <a:pt x="600" y="319"/>
                    <a:pt x="601" y="319"/>
                    <a:pt x="602" y="318"/>
                  </a:cubicBezTo>
                  <a:cubicBezTo>
                    <a:pt x="602" y="316"/>
                    <a:pt x="602" y="316"/>
                    <a:pt x="602" y="316"/>
                  </a:cubicBezTo>
                  <a:cubicBezTo>
                    <a:pt x="603" y="316"/>
                    <a:pt x="603" y="316"/>
                    <a:pt x="603" y="316"/>
                  </a:cubicBezTo>
                  <a:cubicBezTo>
                    <a:pt x="603" y="316"/>
                    <a:pt x="603" y="316"/>
                    <a:pt x="603" y="316"/>
                  </a:cubicBezTo>
                  <a:cubicBezTo>
                    <a:pt x="604" y="315"/>
                    <a:pt x="604" y="315"/>
                    <a:pt x="604" y="315"/>
                  </a:cubicBezTo>
                  <a:cubicBezTo>
                    <a:pt x="604" y="314"/>
                    <a:pt x="604" y="314"/>
                    <a:pt x="604" y="314"/>
                  </a:cubicBezTo>
                  <a:cubicBezTo>
                    <a:pt x="604" y="313"/>
                    <a:pt x="605" y="313"/>
                    <a:pt x="605" y="313"/>
                  </a:cubicBezTo>
                  <a:cubicBezTo>
                    <a:pt x="606" y="312"/>
                    <a:pt x="605" y="312"/>
                    <a:pt x="606" y="311"/>
                  </a:cubicBezTo>
                  <a:cubicBezTo>
                    <a:pt x="606" y="310"/>
                    <a:pt x="606" y="310"/>
                    <a:pt x="606" y="310"/>
                  </a:cubicBezTo>
                  <a:cubicBezTo>
                    <a:pt x="609" y="310"/>
                    <a:pt x="609" y="310"/>
                    <a:pt x="609" y="310"/>
                  </a:cubicBezTo>
                  <a:cubicBezTo>
                    <a:pt x="610" y="310"/>
                    <a:pt x="609" y="310"/>
                    <a:pt x="609" y="310"/>
                  </a:cubicBezTo>
                  <a:cubicBezTo>
                    <a:pt x="609" y="307"/>
                    <a:pt x="609" y="307"/>
                    <a:pt x="609" y="307"/>
                  </a:cubicBezTo>
                  <a:cubicBezTo>
                    <a:pt x="609" y="307"/>
                    <a:pt x="609" y="307"/>
                    <a:pt x="609" y="307"/>
                  </a:cubicBezTo>
                  <a:cubicBezTo>
                    <a:pt x="609" y="306"/>
                    <a:pt x="609" y="306"/>
                    <a:pt x="609" y="306"/>
                  </a:cubicBezTo>
                  <a:cubicBezTo>
                    <a:pt x="608" y="306"/>
                    <a:pt x="608" y="306"/>
                    <a:pt x="608" y="306"/>
                  </a:cubicBezTo>
                  <a:cubicBezTo>
                    <a:pt x="608" y="301"/>
                    <a:pt x="608" y="301"/>
                    <a:pt x="608" y="301"/>
                  </a:cubicBezTo>
                  <a:cubicBezTo>
                    <a:pt x="608" y="301"/>
                    <a:pt x="608" y="301"/>
                    <a:pt x="608" y="301"/>
                  </a:cubicBezTo>
                  <a:cubicBezTo>
                    <a:pt x="608" y="301"/>
                    <a:pt x="608" y="301"/>
                    <a:pt x="608" y="301"/>
                  </a:cubicBezTo>
                  <a:cubicBezTo>
                    <a:pt x="608" y="301"/>
                    <a:pt x="608" y="301"/>
                    <a:pt x="608" y="301"/>
                  </a:cubicBezTo>
                  <a:cubicBezTo>
                    <a:pt x="609" y="299"/>
                    <a:pt x="609" y="298"/>
                    <a:pt x="609" y="297"/>
                  </a:cubicBezTo>
                  <a:cubicBezTo>
                    <a:pt x="610" y="296"/>
                    <a:pt x="610" y="296"/>
                    <a:pt x="611" y="296"/>
                  </a:cubicBezTo>
                  <a:cubicBezTo>
                    <a:pt x="611" y="294"/>
                    <a:pt x="611" y="293"/>
                    <a:pt x="611" y="292"/>
                  </a:cubicBezTo>
                  <a:cubicBezTo>
                    <a:pt x="613" y="291"/>
                    <a:pt x="613" y="291"/>
                    <a:pt x="613" y="291"/>
                  </a:cubicBezTo>
                  <a:cubicBezTo>
                    <a:pt x="612" y="288"/>
                    <a:pt x="611" y="285"/>
                    <a:pt x="611" y="282"/>
                  </a:cubicBezTo>
                  <a:cubicBezTo>
                    <a:pt x="611" y="279"/>
                    <a:pt x="611" y="276"/>
                    <a:pt x="611" y="274"/>
                  </a:cubicBezTo>
                  <a:cubicBezTo>
                    <a:pt x="612" y="274"/>
                    <a:pt x="612" y="274"/>
                    <a:pt x="612" y="274"/>
                  </a:cubicBezTo>
                  <a:cubicBezTo>
                    <a:pt x="612" y="273"/>
                    <a:pt x="612" y="273"/>
                    <a:pt x="612" y="273"/>
                  </a:cubicBezTo>
                  <a:cubicBezTo>
                    <a:pt x="613" y="273"/>
                    <a:pt x="613" y="273"/>
                    <a:pt x="613" y="273"/>
                  </a:cubicBezTo>
                  <a:cubicBezTo>
                    <a:pt x="613" y="271"/>
                    <a:pt x="612" y="271"/>
                    <a:pt x="611" y="271"/>
                  </a:cubicBezTo>
                  <a:cubicBezTo>
                    <a:pt x="611" y="267"/>
                    <a:pt x="611" y="267"/>
                    <a:pt x="611" y="267"/>
                  </a:cubicBezTo>
                  <a:cubicBezTo>
                    <a:pt x="612" y="266"/>
                    <a:pt x="613" y="266"/>
                    <a:pt x="614" y="265"/>
                  </a:cubicBezTo>
                  <a:cubicBezTo>
                    <a:pt x="614" y="264"/>
                    <a:pt x="614" y="264"/>
                    <a:pt x="614" y="264"/>
                  </a:cubicBezTo>
                  <a:cubicBezTo>
                    <a:pt x="614" y="264"/>
                    <a:pt x="614" y="264"/>
                    <a:pt x="615" y="264"/>
                  </a:cubicBezTo>
                  <a:cubicBezTo>
                    <a:pt x="615" y="264"/>
                    <a:pt x="616" y="264"/>
                    <a:pt x="616" y="264"/>
                  </a:cubicBezTo>
                  <a:cubicBezTo>
                    <a:pt x="616" y="264"/>
                    <a:pt x="616" y="264"/>
                    <a:pt x="617" y="264"/>
                  </a:cubicBezTo>
                  <a:cubicBezTo>
                    <a:pt x="617" y="264"/>
                    <a:pt x="618" y="264"/>
                    <a:pt x="618" y="264"/>
                  </a:cubicBezTo>
                  <a:cubicBezTo>
                    <a:pt x="619" y="263"/>
                    <a:pt x="619" y="262"/>
                    <a:pt x="620" y="262"/>
                  </a:cubicBezTo>
                  <a:cubicBezTo>
                    <a:pt x="621" y="261"/>
                    <a:pt x="623" y="261"/>
                    <a:pt x="624" y="260"/>
                  </a:cubicBezTo>
                  <a:cubicBezTo>
                    <a:pt x="625" y="259"/>
                    <a:pt x="625" y="259"/>
                    <a:pt x="625" y="259"/>
                  </a:cubicBezTo>
                  <a:cubicBezTo>
                    <a:pt x="625" y="257"/>
                    <a:pt x="625" y="257"/>
                    <a:pt x="625" y="257"/>
                  </a:cubicBezTo>
                  <a:cubicBezTo>
                    <a:pt x="626" y="257"/>
                    <a:pt x="626" y="257"/>
                    <a:pt x="626" y="257"/>
                  </a:cubicBezTo>
                  <a:cubicBezTo>
                    <a:pt x="626" y="255"/>
                    <a:pt x="626" y="255"/>
                    <a:pt x="626" y="255"/>
                  </a:cubicBezTo>
                  <a:cubicBezTo>
                    <a:pt x="626" y="255"/>
                    <a:pt x="626" y="255"/>
                    <a:pt x="626" y="255"/>
                  </a:cubicBezTo>
                  <a:cubicBezTo>
                    <a:pt x="626" y="254"/>
                    <a:pt x="626" y="254"/>
                    <a:pt x="626" y="254"/>
                  </a:cubicBezTo>
                  <a:cubicBezTo>
                    <a:pt x="627" y="254"/>
                    <a:pt x="627" y="254"/>
                    <a:pt x="627" y="254"/>
                  </a:cubicBezTo>
                  <a:cubicBezTo>
                    <a:pt x="627" y="254"/>
                    <a:pt x="627" y="254"/>
                    <a:pt x="627" y="254"/>
                  </a:cubicBezTo>
                  <a:cubicBezTo>
                    <a:pt x="627" y="254"/>
                    <a:pt x="627" y="254"/>
                    <a:pt x="627" y="254"/>
                  </a:cubicBezTo>
                  <a:cubicBezTo>
                    <a:pt x="627" y="253"/>
                    <a:pt x="627" y="253"/>
                    <a:pt x="627" y="253"/>
                  </a:cubicBezTo>
                  <a:cubicBezTo>
                    <a:pt x="628" y="253"/>
                    <a:pt x="628" y="253"/>
                    <a:pt x="628" y="253"/>
                  </a:cubicBezTo>
                  <a:cubicBezTo>
                    <a:pt x="628" y="253"/>
                    <a:pt x="628" y="253"/>
                    <a:pt x="628" y="253"/>
                  </a:cubicBezTo>
                  <a:cubicBezTo>
                    <a:pt x="630" y="253"/>
                    <a:pt x="631" y="253"/>
                    <a:pt x="632" y="252"/>
                  </a:cubicBezTo>
                  <a:cubicBezTo>
                    <a:pt x="633" y="252"/>
                    <a:pt x="633" y="251"/>
                    <a:pt x="633" y="251"/>
                  </a:cubicBezTo>
                  <a:cubicBezTo>
                    <a:pt x="635" y="250"/>
                    <a:pt x="637" y="249"/>
                    <a:pt x="638" y="249"/>
                  </a:cubicBezTo>
                  <a:cubicBezTo>
                    <a:pt x="639" y="246"/>
                    <a:pt x="642" y="245"/>
                    <a:pt x="643" y="241"/>
                  </a:cubicBezTo>
                  <a:cubicBezTo>
                    <a:pt x="644" y="241"/>
                    <a:pt x="644" y="241"/>
                    <a:pt x="644" y="241"/>
                  </a:cubicBezTo>
                  <a:cubicBezTo>
                    <a:pt x="645" y="240"/>
                    <a:pt x="645" y="240"/>
                    <a:pt x="646" y="239"/>
                  </a:cubicBezTo>
                  <a:cubicBezTo>
                    <a:pt x="647" y="239"/>
                    <a:pt x="647" y="239"/>
                    <a:pt x="647" y="239"/>
                  </a:cubicBezTo>
                  <a:cubicBezTo>
                    <a:pt x="647" y="237"/>
                    <a:pt x="647" y="237"/>
                    <a:pt x="647" y="237"/>
                  </a:cubicBezTo>
                  <a:cubicBezTo>
                    <a:pt x="647" y="237"/>
                    <a:pt x="647" y="237"/>
                    <a:pt x="647" y="237"/>
                  </a:cubicBezTo>
                  <a:cubicBezTo>
                    <a:pt x="647" y="236"/>
                    <a:pt x="647" y="236"/>
                    <a:pt x="647" y="236"/>
                  </a:cubicBezTo>
                  <a:cubicBezTo>
                    <a:pt x="648" y="236"/>
                    <a:pt x="648" y="236"/>
                    <a:pt x="648" y="236"/>
                  </a:cubicBezTo>
                  <a:cubicBezTo>
                    <a:pt x="651" y="236"/>
                    <a:pt x="651" y="236"/>
                    <a:pt x="651" y="236"/>
                  </a:cubicBezTo>
                  <a:cubicBezTo>
                    <a:pt x="652" y="235"/>
                    <a:pt x="652" y="235"/>
                    <a:pt x="652" y="235"/>
                  </a:cubicBezTo>
                  <a:cubicBezTo>
                    <a:pt x="652" y="235"/>
                    <a:pt x="653" y="235"/>
                    <a:pt x="654" y="235"/>
                  </a:cubicBezTo>
                  <a:cubicBezTo>
                    <a:pt x="654" y="234"/>
                    <a:pt x="654" y="234"/>
                    <a:pt x="654" y="234"/>
                  </a:cubicBezTo>
                  <a:cubicBezTo>
                    <a:pt x="656" y="234"/>
                    <a:pt x="656" y="234"/>
                    <a:pt x="656" y="234"/>
                  </a:cubicBezTo>
                  <a:cubicBezTo>
                    <a:pt x="656" y="233"/>
                    <a:pt x="656" y="233"/>
                    <a:pt x="656" y="233"/>
                  </a:cubicBezTo>
                  <a:cubicBezTo>
                    <a:pt x="657" y="232"/>
                    <a:pt x="658" y="231"/>
                    <a:pt x="659" y="230"/>
                  </a:cubicBezTo>
                  <a:cubicBezTo>
                    <a:pt x="659" y="229"/>
                    <a:pt x="659" y="229"/>
                    <a:pt x="659" y="229"/>
                  </a:cubicBezTo>
                  <a:cubicBezTo>
                    <a:pt x="659" y="229"/>
                    <a:pt x="659" y="229"/>
                    <a:pt x="659" y="229"/>
                  </a:cubicBezTo>
                  <a:cubicBezTo>
                    <a:pt x="659" y="228"/>
                    <a:pt x="659" y="227"/>
                    <a:pt x="659" y="225"/>
                  </a:cubicBezTo>
                  <a:cubicBezTo>
                    <a:pt x="659" y="225"/>
                    <a:pt x="659" y="225"/>
                    <a:pt x="659" y="225"/>
                  </a:cubicBezTo>
                  <a:cubicBezTo>
                    <a:pt x="659" y="224"/>
                    <a:pt x="659" y="224"/>
                    <a:pt x="659" y="224"/>
                  </a:cubicBezTo>
                  <a:cubicBezTo>
                    <a:pt x="660" y="224"/>
                    <a:pt x="660" y="224"/>
                    <a:pt x="660" y="224"/>
                  </a:cubicBezTo>
                  <a:cubicBezTo>
                    <a:pt x="660" y="223"/>
                    <a:pt x="660" y="223"/>
                    <a:pt x="660" y="223"/>
                  </a:cubicBezTo>
                  <a:cubicBezTo>
                    <a:pt x="660" y="223"/>
                    <a:pt x="660" y="223"/>
                    <a:pt x="660" y="223"/>
                  </a:cubicBezTo>
                  <a:cubicBezTo>
                    <a:pt x="661" y="223"/>
                    <a:pt x="661" y="223"/>
                    <a:pt x="661" y="222"/>
                  </a:cubicBezTo>
                  <a:cubicBezTo>
                    <a:pt x="663" y="221"/>
                    <a:pt x="663" y="221"/>
                    <a:pt x="665" y="221"/>
                  </a:cubicBezTo>
                  <a:cubicBezTo>
                    <a:pt x="665" y="220"/>
                    <a:pt x="665" y="220"/>
                    <a:pt x="665" y="220"/>
                  </a:cubicBezTo>
                  <a:cubicBezTo>
                    <a:pt x="665" y="219"/>
                    <a:pt x="665" y="219"/>
                    <a:pt x="665" y="219"/>
                  </a:cubicBezTo>
                  <a:cubicBezTo>
                    <a:pt x="666" y="219"/>
                    <a:pt x="666" y="219"/>
                    <a:pt x="666" y="219"/>
                  </a:cubicBezTo>
                  <a:cubicBezTo>
                    <a:pt x="666" y="220"/>
                    <a:pt x="666" y="220"/>
                    <a:pt x="666" y="220"/>
                  </a:cubicBezTo>
                  <a:cubicBezTo>
                    <a:pt x="667" y="220"/>
                    <a:pt x="668" y="220"/>
                    <a:pt x="670" y="220"/>
                  </a:cubicBezTo>
                  <a:cubicBezTo>
                    <a:pt x="670" y="222"/>
                    <a:pt x="670" y="222"/>
                    <a:pt x="670" y="222"/>
                  </a:cubicBezTo>
                  <a:cubicBezTo>
                    <a:pt x="670" y="222"/>
                    <a:pt x="670" y="222"/>
                    <a:pt x="670" y="222"/>
                  </a:cubicBezTo>
                  <a:cubicBezTo>
                    <a:pt x="672" y="222"/>
                    <a:pt x="673" y="221"/>
                    <a:pt x="674" y="220"/>
                  </a:cubicBezTo>
                  <a:cubicBezTo>
                    <a:pt x="676" y="220"/>
                    <a:pt x="676" y="220"/>
                    <a:pt x="676" y="220"/>
                  </a:cubicBezTo>
                  <a:cubicBezTo>
                    <a:pt x="676" y="219"/>
                    <a:pt x="676" y="219"/>
                    <a:pt x="676" y="219"/>
                  </a:cubicBezTo>
                  <a:cubicBezTo>
                    <a:pt x="676" y="219"/>
                    <a:pt x="676" y="218"/>
                    <a:pt x="676" y="218"/>
                  </a:cubicBezTo>
                  <a:cubicBezTo>
                    <a:pt x="676" y="218"/>
                    <a:pt x="676" y="219"/>
                    <a:pt x="676" y="219"/>
                  </a:cubicBezTo>
                  <a:cubicBezTo>
                    <a:pt x="677" y="219"/>
                    <a:pt x="677" y="219"/>
                    <a:pt x="678" y="219"/>
                  </a:cubicBezTo>
                  <a:cubicBezTo>
                    <a:pt x="678" y="218"/>
                    <a:pt x="678" y="218"/>
                    <a:pt x="678" y="218"/>
                  </a:cubicBezTo>
                  <a:cubicBezTo>
                    <a:pt x="679" y="218"/>
                    <a:pt x="679" y="218"/>
                    <a:pt x="679" y="219"/>
                  </a:cubicBezTo>
                  <a:cubicBezTo>
                    <a:pt x="681" y="219"/>
                    <a:pt x="681" y="218"/>
                    <a:pt x="682" y="217"/>
                  </a:cubicBezTo>
                  <a:cubicBezTo>
                    <a:pt x="682" y="215"/>
                    <a:pt x="681" y="214"/>
                    <a:pt x="681" y="212"/>
                  </a:cubicBezTo>
                  <a:cubicBezTo>
                    <a:pt x="682" y="212"/>
                    <a:pt x="682" y="212"/>
                    <a:pt x="683" y="211"/>
                  </a:cubicBezTo>
                  <a:cubicBezTo>
                    <a:pt x="683" y="210"/>
                    <a:pt x="683" y="210"/>
                    <a:pt x="682" y="209"/>
                  </a:cubicBezTo>
                  <a:cubicBezTo>
                    <a:pt x="682" y="209"/>
                    <a:pt x="682" y="209"/>
                    <a:pt x="682" y="209"/>
                  </a:cubicBezTo>
                  <a:cubicBezTo>
                    <a:pt x="682" y="208"/>
                    <a:pt x="682" y="208"/>
                    <a:pt x="682" y="208"/>
                  </a:cubicBezTo>
                  <a:cubicBezTo>
                    <a:pt x="681" y="208"/>
                    <a:pt x="681" y="208"/>
                    <a:pt x="681" y="208"/>
                  </a:cubicBezTo>
                  <a:cubicBezTo>
                    <a:pt x="681" y="207"/>
                    <a:pt x="681" y="207"/>
                    <a:pt x="681" y="207"/>
                  </a:cubicBezTo>
                  <a:cubicBezTo>
                    <a:pt x="682" y="208"/>
                    <a:pt x="684" y="209"/>
                    <a:pt x="685" y="209"/>
                  </a:cubicBezTo>
                  <a:cubicBezTo>
                    <a:pt x="685" y="210"/>
                    <a:pt x="685" y="210"/>
                    <a:pt x="685" y="211"/>
                  </a:cubicBezTo>
                  <a:cubicBezTo>
                    <a:pt x="688" y="211"/>
                    <a:pt x="688" y="211"/>
                    <a:pt x="688" y="211"/>
                  </a:cubicBezTo>
                  <a:cubicBezTo>
                    <a:pt x="688" y="211"/>
                    <a:pt x="688" y="212"/>
                    <a:pt x="688" y="212"/>
                  </a:cubicBezTo>
                  <a:cubicBezTo>
                    <a:pt x="689" y="212"/>
                    <a:pt x="689" y="212"/>
                    <a:pt x="689" y="212"/>
                  </a:cubicBezTo>
                  <a:cubicBezTo>
                    <a:pt x="690" y="214"/>
                    <a:pt x="690" y="214"/>
                    <a:pt x="690" y="214"/>
                  </a:cubicBezTo>
                  <a:cubicBezTo>
                    <a:pt x="690" y="215"/>
                    <a:pt x="691" y="215"/>
                    <a:pt x="691" y="215"/>
                  </a:cubicBezTo>
                  <a:cubicBezTo>
                    <a:pt x="691" y="217"/>
                    <a:pt x="691" y="217"/>
                    <a:pt x="691" y="217"/>
                  </a:cubicBezTo>
                  <a:cubicBezTo>
                    <a:pt x="692" y="218"/>
                    <a:pt x="692" y="218"/>
                    <a:pt x="692" y="218"/>
                  </a:cubicBezTo>
                  <a:cubicBezTo>
                    <a:pt x="693" y="219"/>
                    <a:pt x="692" y="223"/>
                    <a:pt x="693" y="225"/>
                  </a:cubicBezTo>
                  <a:cubicBezTo>
                    <a:pt x="694" y="225"/>
                    <a:pt x="694" y="225"/>
                    <a:pt x="694" y="225"/>
                  </a:cubicBezTo>
                  <a:cubicBezTo>
                    <a:pt x="694" y="226"/>
                    <a:pt x="694" y="226"/>
                    <a:pt x="694" y="226"/>
                  </a:cubicBezTo>
                  <a:cubicBezTo>
                    <a:pt x="695" y="227"/>
                    <a:pt x="695" y="227"/>
                    <a:pt x="695" y="227"/>
                  </a:cubicBezTo>
                  <a:cubicBezTo>
                    <a:pt x="695" y="228"/>
                    <a:pt x="695" y="228"/>
                    <a:pt x="695" y="229"/>
                  </a:cubicBezTo>
                  <a:cubicBezTo>
                    <a:pt x="696" y="229"/>
                    <a:pt x="696" y="229"/>
                    <a:pt x="696" y="229"/>
                  </a:cubicBezTo>
                  <a:cubicBezTo>
                    <a:pt x="696" y="230"/>
                    <a:pt x="696" y="230"/>
                    <a:pt x="696" y="230"/>
                  </a:cubicBezTo>
                  <a:cubicBezTo>
                    <a:pt x="697" y="231"/>
                    <a:pt x="697" y="231"/>
                    <a:pt x="697" y="231"/>
                  </a:cubicBezTo>
                  <a:cubicBezTo>
                    <a:pt x="697" y="232"/>
                    <a:pt x="697" y="232"/>
                    <a:pt x="697" y="232"/>
                  </a:cubicBezTo>
                  <a:cubicBezTo>
                    <a:pt x="697" y="232"/>
                    <a:pt x="697" y="232"/>
                    <a:pt x="697" y="232"/>
                  </a:cubicBezTo>
                  <a:cubicBezTo>
                    <a:pt x="697" y="233"/>
                    <a:pt x="697" y="233"/>
                    <a:pt x="698" y="234"/>
                  </a:cubicBezTo>
                  <a:cubicBezTo>
                    <a:pt x="699" y="234"/>
                    <a:pt x="699" y="234"/>
                    <a:pt x="699" y="234"/>
                  </a:cubicBezTo>
                  <a:cubicBezTo>
                    <a:pt x="699" y="233"/>
                    <a:pt x="699" y="233"/>
                    <a:pt x="699" y="233"/>
                  </a:cubicBezTo>
                  <a:cubicBezTo>
                    <a:pt x="699" y="232"/>
                    <a:pt x="699" y="232"/>
                    <a:pt x="699" y="232"/>
                  </a:cubicBezTo>
                  <a:cubicBezTo>
                    <a:pt x="701" y="232"/>
                    <a:pt x="701" y="232"/>
                    <a:pt x="701" y="232"/>
                  </a:cubicBezTo>
                  <a:cubicBezTo>
                    <a:pt x="701" y="231"/>
                    <a:pt x="701" y="231"/>
                    <a:pt x="701" y="231"/>
                  </a:cubicBezTo>
                  <a:cubicBezTo>
                    <a:pt x="703" y="231"/>
                    <a:pt x="703" y="231"/>
                    <a:pt x="703" y="231"/>
                  </a:cubicBezTo>
                  <a:cubicBezTo>
                    <a:pt x="703" y="234"/>
                    <a:pt x="702" y="235"/>
                    <a:pt x="704" y="235"/>
                  </a:cubicBezTo>
                  <a:cubicBezTo>
                    <a:pt x="704" y="237"/>
                    <a:pt x="704" y="238"/>
                    <a:pt x="705" y="239"/>
                  </a:cubicBezTo>
                  <a:cubicBezTo>
                    <a:pt x="706" y="239"/>
                    <a:pt x="706" y="239"/>
                    <a:pt x="706" y="239"/>
                  </a:cubicBezTo>
                  <a:cubicBezTo>
                    <a:pt x="705" y="240"/>
                    <a:pt x="705" y="240"/>
                    <a:pt x="705" y="240"/>
                  </a:cubicBezTo>
                  <a:cubicBezTo>
                    <a:pt x="705" y="242"/>
                    <a:pt x="706" y="243"/>
                    <a:pt x="706" y="245"/>
                  </a:cubicBezTo>
                  <a:cubicBezTo>
                    <a:pt x="706" y="245"/>
                    <a:pt x="707" y="245"/>
                    <a:pt x="708" y="246"/>
                  </a:cubicBezTo>
                  <a:cubicBezTo>
                    <a:pt x="708" y="246"/>
                    <a:pt x="708" y="247"/>
                    <a:pt x="708" y="247"/>
                  </a:cubicBezTo>
                  <a:cubicBezTo>
                    <a:pt x="708" y="247"/>
                    <a:pt x="708" y="247"/>
                    <a:pt x="708" y="248"/>
                  </a:cubicBezTo>
                  <a:cubicBezTo>
                    <a:pt x="708" y="248"/>
                    <a:pt x="708" y="248"/>
                    <a:pt x="708" y="248"/>
                  </a:cubicBezTo>
                  <a:cubicBezTo>
                    <a:pt x="708" y="249"/>
                    <a:pt x="708" y="249"/>
                    <a:pt x="708" y="249"/>
                  </a:cubicBezTo>
                  <a:cubicBezTo>
                    <a:pt x="709" y="249"/>
                    <a:pt x="709" y="249"/>
                    <a:pt x="709" y="249"/>
                  </a:cubicBezTo>
                  <a:cubicBezTo>
                    <a:pt x="709" y="251"/>
                    <a:pt x="708" y="253"/>
                    <a:pt x="708" y="254"/>
                  </a:cubicBezTo>
                  <a:cubicBezTo>
                    <a:pt x="708" y="254"/>
                    <a:pt x="708" y="254"/>
                    <a:pt x="708" y="254"/>
                  </a:cubicBezTo>
                  <a:cubicBezTo>
                    <a:pt x="708" y="255"/>
                    <a:pt x="707" y="256"/>
                    <a:pt x="707" y="256"/>
                  </a:cubicBezTo>
                  <a:cubicBezTo>
                    <a:pt x="707" y="256"/>
                    <a:pt x="707" y="256"/>
                    <a:pt x="707" y="256"/>
                  </a:cubicBezTo>
                  <a:cubicBezTo>
                    <a:pt x="707" y="258"/>
                    <a:pt x="707" y="258"/>
                    <a:pt x="707" y="258"/>
                  </a:cubicBezTo>
                  <a:cubicBezTo>
                    <a:pt x="706" y="258"/>
                    <a:pt x="706" y="258"/>
                    <a:pt x="706" y="258"/>
                  </a:cubicBezTo>
                  <a:cubicBezTo>
                    <a:pt x="706" y="262"/>
                    <a:pt x="706" y="262"/>
                    <a:pt x="706" y="262"/>
                  </a:cubicBezTo>
                  <a:cubicBezTo>
                    <a:pt x="706" y="262"/>
                    <a:pt x="706" y="262"/>
                    <a:pt x="706" y="262"/>
                  </a:cubicBezTo>
                  <a:cubicBezTo>
                    <a:pt x="706" y="263"/>
                    <a:pt x="707" y="263"/>
                    <a:pt x="707" y="264"/>
                  </a:cubicBezTo>
                  <a:cubicBezTo>
                    <a:pt x="708" y="264"/>
                    <a:pt x="709" y="263"/>
                    <a:pt x="709" y="263"/>
                  </a:cubicBezTo>
                  <a:cubicBezTo>
                    <a:pt x="710" y="264"/>
                    <a:pt x="710" y="264"/>
                    <a:pt x="710" y="264"/>
                  </a:cubicBezTo>
                  <a:cubicBezTo>
                    <a:pt x="710" y="264"/>
                    <a:pt x="710" y="264"/>
                    <a:pt x="710" y="264"/>
                  </a:cubicBezTo>
                  <a:cubicBezTo>
                    <a:pt x="711" y="264"/>
                    <a:pt x="711" y="264"/>
                    <a:pt x="711" y="264"/>
                  </a:cubicBezTo>
                  <a:cubicBezTo>
                    <a:pt x="712" y="264"/>
                    <a:pt x="714" y="264"/>
                    <a:pt x="715" y="264"/>
                  </a:cubicBezTo>
                  <a:cubicBezTo>
                    <a:pt x="715" y="264"/>
                    <a:pt x="715" y="262"/>
                    <a:pt x="716" y="262"/>
                  </a:cubicBezTo>
                  <a:cubicBezTo>
                    <a:pt x="717" y="262"/>
                    <a:pt x="717" y="262"/>
                    <a:pt x="717" y="262"/>
                  </a:cubicBezTo>
                  <a:cubicBezTo>
                    <a:pt x="717" y="262"/>
                    <a:pt x="717" y="262"/>
                    <a:pt x="717" y="262"/>
                  </a:cubicBezTo>
                  <a:cubicBezTo>
                    <a:pt x="718" y="261"/>
                    <a:pt x="718" y="261"/>
                    <a:pt x="719" y="261"/>
                  </a:cubicBezTo>
                  <a:cubicBezTo>
                    <a:pt x="720" y="259"/>
                    <a:pt x="721" y="257"/>
                    <a:pt x="721" y="255"/>
                  </a:cubicBezTo>
                  <a:cubicBezTo>
                    <a:pt x="722" y="255"/>
                    <a:pt x="722" y="255"/>
                    <a:pt x="722" y="255"/>
                  </a:cubicBezTo>
                  <a:cubicBezTo>
                    <a:pt x="722" y="256"/>
                    <a:pt x="723" y="256"/>
                    <a:pt x="723" y="257"/>
                  </a:cubicBezTo>
                  <a:cubicBezTo>
                    <a:pt x="724" y="257"/>
                    <a:pt x="724" y="257"/>
                    <a:pt x="724" y="257"/>
                  </a:cubicBezTo>
                  <a:cubicBezTo>
                    <a:pt x="724" y="257"/>
                    <a:pt x="724" y="257"/>
                    <a:pt x="724" y="257"/>
                  </a:cubicBezTo>
                  <a:cubicBezTo>
                    <a:pt x="725" y="258"/>
                    <a:pt x="725" y="258"/>
                    <a:pt x="726" y="258"/>
                  </a:cubicBezTo>
                  <a:cubicBezTo>
                    <a:pt x="726" y="259"/>
                    <a:pt x="725" y="260"/>
                    <a:pt x="726" y="260"/>
                  </a:cubicBezTo>
                  <a:cubicBezTo>
                    <a:pt x="728" y="260"/>
                    <a:pt x="728" y="260"/>
                    <a:pt x="728" y="260"/>
                  </a:cubicBezTo>
                  <a:cubicBezTo>
                    <a:pt x="728" y="261"/>
                    <a:pt x="728" y="261"/>
                    <a:pt x="728" y="261"/>
                  </a:cubicBezTo>
                  <a:cubicBezTo>
                    <a:pt x="729" y="261"/>
                    <a:pt x="729" y="261"/>
                    <a:pt x="729" y="261"/>
                  </a:cubicBezTo>
                  <a:cubicBezTo>
                    <a:pt x="729" y="262"/>
                    <a:pt x="729" y="262"/>
                    <a:pt x="729" y="262"/>
                  </a:cubicBezTo>
                  <a:cubicBezTo>
                    <a:pt x="728" y="262"/>
                    <a:pt x="728" y="262"/>
                    <a:pt x="728" y="262"/>
                  </a:cubicBezTo>
                  <a:cubicBezTo>
                    <a:pt x="728" y="263"/>
                    <a:pt x="730" y="263"/>
                    <a:pt x="728" y="264"/>
                  </a:cubicBezTo>
                  <a:cubicBezTo>
                    <a:pt x="728" y="267"/>
                    <a:pt x="728" y="266"/>
                    <a:pt x="730" y="267"/>
                  </a:cubicBezTo>
                  <a:cubicBezTo>
                    <a:pt x="730" y="267"/>
                    <a:pt x="730" y="267"/>
                    <a:pt x="730" y="267"/>
                  </a:cubicBezTo>
                  <a:cubicBezTo>
                    <a:pt x="730" y="269"/>
                    <a:pt x="730" y="269"/>
                    <a:pt x="730" y="269"/>
                  </a:cubicBezTo>
                  <a:cubicBezTo>
                    <a:pt x="731" y="269"/>
                    <a:pt x="731" y="269"/>
                    <a:pt x="731" y="269"/>
                  </a:cubicBezTo>
                  <a:cubicBezTo>
                    <a:pt x="731" y="270"/>
                    <a:pt x="731" y="270"/>
                    <a:pt x="731" y="270"/>
                  </a:cubicBezTo>
                  <a:cubicBezTo>
                    <a:pt x="731" y="270"/>
                    <a:pt x="731" y="270"/>
                    <a:pt x="731" y="270"/>
                  </a:cubicBezTo>
                  <a:cubicBezTo>
                    <a:pt x="731" y="274"/>
                    <a:pt x="731" y="274"/>
                    <a:pt x="731" y="274"/>
                  </a:cubicBezTo>
                  <a:cubicBezTo>
                    <a:pt x="732" y="274"/>
                    <a:pt x="732" y="274"/>
                    <a:pt x="732" y="274"/>
                  </a:cubicBezTo>
                  <a:cubicBezTo>
                    <a:pt x="732" y="276"/>
                    <a:pt x="732" y="276"/>
                    <a:pt x="732" y="276"/>
                  </a:cubicBezTo>
                  <a:cubicBezTo>
                    <a:pt x="732" y="276"/>
                    <a:pt x="732" y="276"/>
                    <a:pt x="732" y="276"/>
                  </a:cubicBezTo>
                  <a:cubicBezTo>
                    <a:pt x="732" y="278"/>
                    <a:pt x="732" y="278"/>
                    <a:pt x="732" y="278"/>
                  </a:cubicBezTo>
                  <a:cubicBezTo>
                    <a:pt x="733" y="278"/>
                    <a:pt x="733" y="278"/>
                    <a:pt x="733" y="278"/>
                  </a:cubicBezTo>
                  <a:cubicBezTo>
                    <a:pt x="733" y="281"/>
                    <a:pt x="733" y="281"/>
                    <a:pt x="733" y="281"/>
                  </a:cubicBezTo>
                  <a:cubicBezTo>
                    <a:pt x="733" y="281"/>
                    <a:pt x="734" y="281"/>
                    <a:pt x="735" y="282"/>
                  </a:cubicBezTo>
                  <a:cubicBezTo>
                    <a:pt x="735" y="283"/>
                    <a:pt x="735" y="285"/>
                    <a:pt x="735" y="287"/>
                  </a:cubicBezTo>
                  <a:cubicBezTo>
                    <a:pt x="736" y="287"/>
                    <a:pt x="736" y="287"/>
                    <a:pt x="736" y="287"/>
                  </a:cubicBezTo>
                  <a:cubicBezTo>
                    <a:pt x="736" y="289"/>
                    <a:pt x="736" y="289"/>
                    <a:pt x="736" y="289"/>
                  </a:cubicBezTo>
                  <a:cubicBezTo>
                    <a:pt x="736" y="289"/>
                    <a:pt x="736" y="289"/>
                    <a:pt x="736" y="289"/>
                  </a:cubicBezTo>
                  <a:cubicBezTo>
                    <a:pt x="736" y="290"/>
                    <a:pt x="736" y="290"/>
                    <a:pt x="736" y="290"/>
                  </a:cubicBezTo>
                  <a:cubicBezTo>
                    <a:pt x="737" y="290"/>
                    <a:pt x="737" y="290"/>
                    <a:pt x="737" y="290"/>
                  </a:cubicBezTo>
                  <a:cubicBezTo>
                    <a:pt x="738" y="292"/>
                    <a:pt x="736" y="295"/>
                    <a:pt x="735" y="295"/>
                  </a:cubicBezTo>
                  <a:cubicBezTo>
                    <a:pt x="736" y="296"/>
                    <a:pt x="737" y="296"/>
                    <a:pt x="737" y="296"/>
                  </a:cubicBezTo>
                  <a:cubicBezTo>
                    <a:pt x="737" y="297"/>
                    <a:pt x="737" y="297"/>
                    <a:pt x="737" y="297"/>
                  </a:cubicBezTo>
                  <a:cubicBezTo>
                    <a:pt x="738" y="298"/>
                    <a:pt x="738" y="298"/>
                    <a:pt x="738" y="298"/>
                  </a:cubicBezTo>
                  <a:cubicBezTo>
                    <a:pt x="738" y="300"/>
                    <a:pt x="738" y="300"/>
                    <a:pt x="738" y="300"/>
                  </a:cubicBezTo>
                  <a:cubicBezTo>
                    <a:pt x="738" y="300"/>
                    <a:pt x="738" y="300"/>
                    <a:pt x="738" y="300"/>
                  </a:cubicBezTo>
                  <a:cubicBezTo>
                    <a:pt x="738" y="301"/>
                    <a:pt x="738" y="301"/>
                    <a:pt x="738" y="301"/>
                  </a:cubicBezTo>
                  <a:cubicBezTo>
                    <a:pt x="739" y="301"/>
                    <a:pt x="739" y="301"/>
                    <a:pt x="739" y="301"/>
                  </a:cubicBezTo>
                  <a:cubicBezTo>
                    <a:pt x="739" y="302"/>
                    <a:pt x="738" y="306"/>
                    <a:pt x="738" y="307"/>
                  </a:cubicBezTo>
                  <a:cubicBezTo>
                    <a:pt x="737" y="307"/>
                    <a:pt x="737" y="307"/>
                    <a:pt x="737" y="307"/>
                  </a:cubicBezTo>
                  <a:cubicBezTo>
                    <a:pt x="737" y="308"/>
                    <a:pt x="737" y="310"/>
                    <a:pt x="737" y="311"/>
                  </a:cubicBezTo>
                  <a:cubicBezTo>
                    <a:pt x="738" y="311"/>
                    <a:pt x="738" y="311"/>
                    <a:pt x="738" y="311"/>
                  </a:cubicBezTo>
                  <a:cubicBezTo>
                    <a:pt x="738" y="313"/>
                    <a:pt x="738" y="313"/>
                    <a:pt x="738" y="313"/>
                  </a:cubicBezTo>
                  <a:cubicBezTo>
                    <a:pt x="738" y="313"/>
                    <a:pt x="737" y="313"/>
                    <a:pt x="737" y="314"/>
                  </a:cubicBezTo>
                  <a:cubicBezTo>
                    <a:pt x="736" y="314"/>
                    <a:pt x="735" y="319"/>
                    <a:pt x="735" y="320"/>
                  </a:cubicBezTo>
                  <a:cubicBezTo>
                    <a:pt x="736" y="320"/>
                    <a:pt x="736" y="320"/>
                    <a:pt x="736" y="320"/>
                  </a:cubicBezTo>
                  <a:cubicBezTo>
                    <a:pt x="736" y="322"/>
                    <a:pt x="736" y="322"/>
                    <a:pt x="736" y="322"/>
                  </a:cubicBezTo>
                  <a:cubicBezTo>
                    <a:pt x="737" y="323"/>
                    <a:pt x="737" y="323"/>
                    <a:pt x="737" y="323"/>
                  </a:cubicBezTo>
                  <a:cubicBezTo>
                    <a:pt x="737" y="325"/>
                    <a:pt x="737" y="325"/>
                    <a:pt x="737" y="325"/>
                  </a:cubicBezTo>
                  <a:cubicBezTo>
                    <a:pt x="739" y="326"/>
                    <a:pt x="740" y="328"/>
                    <a:pt x="742" y="329"/>
                  </a:cubicBezTo>
                  <a:cubicBezTo>
                    <a:pt x="742" y="330"/>
                    <a:pt x="742" y="330"/>
                    <a:pt x="742" y="330"/>
                  </a:cubicBezTo>
                  <a:cubicBezTo>
                    <a:pt x="743" y="330"/>
                    <a:pt x="743" y="331"/>
                    <a:pt x="744" y="331"/>
                  </a:cubicBezTo>
                  <a:cubicBezTo>
                    <a:pt x="744" y="332"/>
                    <a:pt x="744" y="332"/>
                    <a:pt x="744" y="332"/>
                  </a:cubicBezTo>
                  <a:cubicBezTo>
                    <a:pt x="751" y="332"/>
                    <a:pt x="751" y="332"/>
                    <a:pt x="751" y="332"/>
                  </a:cubicBezTo>
                  <a:cubicBezTo>
                    <a:pt x="748" y="331"/>
                    <a:pt x="747" y="327"/>
                    <a:pt x="747" y="323"/>
                  </a:cubicBezTo>
                  <a:cubicBezTo>
                    <a:pt x="746" y="323"/>
                    <a:pt x="746" y="323"/>
                    <a:pt x="745" y="324"/>
                  </a:cubicBezTo>
                  <a:cubicBezTo>
                    <a:pt x="744" y="322"/>
                    <a:pt x="745" y="320"/>
                    <a:pt x="743" y="319"/>
                  </a:cubicBezTo>
                  <a:cubicBezTo>
                    <a:pt x="743" y="318"/>
                    <a:pt x="743" y="318"/>
                    <a:pt x="743" y="318"/>
                  </a:cubicBezTo>
                  <a:cubicBezTo>
                    <a:pt x="742" y="318"/>
                    <a:pt x="742" y="318"/>
                    <a:pt x="742" y="318"/>
                  </a:cubicBezTo>
                  <a:cubicBezTo>
                    <a:pt x="742" y="317"/>
                    <a:pt x="741" y="314"/>
                    <a:pt x="741" y="312"/>
                  </a:cubicBezTo>
                  <a:cubicBezTo>
                    <a:pt x="742" y="312"/>
                    <a:pt x="742" y="312"/>
                    <a:pt x="742" y="312"/>
                  </a:cubicBezTo>
                  <a:cubicBezTo>
                    <a:pt x="742" y="311"/>
                    <a:pt x="742" y="311"/>
                    <a:pt x="742" y="311"/>
                  </a:cubicBezTo>
                  <a:cubicBezTo>
                    <a:pt x="742" y="311"/>
                    <a:pt x="742" y="311"/>
                    <a:pt x="742" y="311"/>
                  </a:cubicBezTo>
                  <a:cubicBezTo>
                    <a:pt x="743" y="309"/>
                    <a:pt x="743" y="308"/>
                    <a:pt x="743" y="307"/>
                  </a:cubicBezTo>
                  <a:cubicBezTo>
                    <a:pt x="743" y="307"/>
                    <a:pt x="743" y="307"/>
                    <a:pt x="743" y="307"/>
                  </a:cubicBezTo>
                  <a:cubicBezTo>
                    <a:pt x="743" y="306"/>
                    <a:pt x="743" y="306"/>
                    <a:pt x="743" y="306"/>
                  </a:cubicBezTo>
                  <a:cubicBezTo>
                    <a:pt x="744" y="306"/>
                    <a:pt x="744" y="306"/>
                    <a:pt x="744" y="306"/>
                  </a:cubicBezTo>
                  <a:cubicBezTo>
                    <a:pt x="744" y="301"/>
                    <a:pt x="744" y="301"/>
                    <a:pt x="744" y="301"/>
                  </a:cubicBezTo>
                  <a:cubicBezTo>
                    <a:pt x="744" y="301"/>
                    <a:pt x="744" y="301"/>
                    <a:pt x="744" y="301"/>
                  </a:cubicBezTo>
                  <a:cubicBezTo>
                    <a:pt x="744" y="298"/>
                    <a:pt x="744" y="298"/>
                    <a:pt x="744" y="298"/>
                  </a:cubicBezTo>
                  <a:cubicBezTo>
                    <a:pt x="745" y="298"/>
                    <a:pt x="745" y="298"/>
                    <a:pt x="745" y="298"/>
                  </a:cubicBezTo>
                  <a:cubicBezTo>
                    <a:pt x="745" y="298"/>
                    <a:pt x="745" y="297"/>
                    <a:pt x="745" y="296"/>
                  </a:cubicBezTo>
                  <a:cubicBezTo>
                    <a:pt x="746" y="296"/>
                    <a:pt x="746" y="296"/>
                    <a:pt x="746" y="296"/>
                  </a:cubicBezTo>
                  <a:cubicBezTo>
                    <a:pt x="746" y="295"/>
                    <a:pt x="746" y="293"/>
                    <a:pt x="745" y="292"/>
                  </a:cubicBezTo>
                  <a:cubicBezTo>
                    <a:pt x="746" y="291"/>
                    <a:pt x="747" y="289"/>
                    <a:pt x="746" y="288"/>
                  </a:cubicBezTo>
                  <a:cubicBezTo>
                    <a:pt x="746" y="288"/>
                    <a:pt x="746" y="288"/>
                    <a:pt x="746" y="288"/>
                  </a:cubicBezTo>
                  <a:cubicBezTo>
                    <a:pt x="746" y="287"/>
                    <a:pt x="746" y="286"/>
                    <a:pt x="745" y="286"/>
                  </a:cubicBezTo>
                  <a:cubicBezTo>
                    <a:pt x="746" y="286"/>
                    <a:pt x="746" y="286"/>
                    <a:pt x="746" y="286"/>
                  </a:cubicBezTo>
                  <a:cubicBezTo>
                    <a:pt x="746" y="285"/>
                    <a:pt x="746" y="285"/>
                    <a:pt x="746" y="285"/>
                  </a:cubicBezTo>
                  <a:cubicBezTo>
                    <a:pt x="749" y="285"/>
                    <a:pt x="749" y="285"/>
                    <a:pt x="749" y="285"/>
                  </a:cubicBezTo>
                  <a:cubicBezTo>
                    <a:pt x="749" y="285"/>
                    <a:pt x="749" y="285"/>
                    <a:pt x="749" y="285"/>
                  </a:cubicBezTo>
                  <a:cubicBezTo>
                    <a:pt x="752" y="285"/>
                    <a:pt x="752" y="285"/>
                    <a:pt x="752" y="285"/>
                  </a:cubicBezTo>
                  <a:cubicBezTo>
                    <a:pt x="752" y="286"/>
                    <a:pt x="752" y="286"/>
                    <a:pt x="752" y="286"/>
                  </a:cubicBezTo>
                  <a:cubicBezTo>
                    <a:pt x="752" y="286"/>
                    <a:pt x="753" y="289"/>
                    <a:pt x="753" y="290"/>
                  </a:cubicBezTo>
                  <a:cubicBezTo>
                    <a:pt x="756" y="290"/>
                    <a:pt x="756" y="290"/>
                    <a:pt x="756" y="290"/>
                  </a:cubicBezTo>
                  <a:cubicBezTo>
                    <a:pt x="756" y="290"/>
                    <a:pt x="756" y="290"/>
                    <a:pt x="756" y="290"/>
                  </a:cubicBezTo>
                  <a:cubicBezTo>
                    <a:pt x="758" y="291"/>
                    <a:pt x="758" y="294"/>
                    <a:pt x="760" y="296"/>
                  </a:cubicBezTo>
                  <a:cubicBezTo>
                    <a:pt x="760" y="296"/>
                    <a:pt x="760" y="296"/>
                    <a:pt x="760" y="296"/>
                  </a:cubicBezTo>
                  <a:cubicBezTo>
                    <a:pt x="762" y="296"/>
                    <a:pt x="762" y="296"/>
                    <a:pt x="762" y="296"/>
                  </a:cubicBezTo>
                  <a:cubicBezTo>
                    <a:pt x="762" y="299"/>
                    <a:pt x="764" y="300"/>
                    <a:pt x="765" y="302"/>
                  </a:cubicBezTo>
                  <a:cubicBezTo>
                    <a:pt x="766" y="302"/>
                    <a:pt x="766" y="302"/>
                    <a:pt x="766" y="302"/>
                  </a:cubicBezTo>
                  <a:cubicBezTo>
                    <a:pt x="767" y="306"/>
                    <a:pt x="767" y="306"/>
                    <a:pt x="767" y="306"/>
                  </a:cubicBezTo>
                  <a:cubicBezTo>
                    <a:pt x="768" y="306"/>
                    <a:pt x="768" y="306"/>
                    <a:pt x="769" y="305"/>
                  </a:cubicBezTo>
                  <a:cubicBezTo>
                    <a:pt x="769" y="308"/>
                    <a:pt x="769" y="308"/>
                    <a:pt x="769" y="308"/>
                  </a:cubicBezTo>
                  <a:cubicBezTo>
                    <a:pt x="771" y="308"/>
                    <a:pt x="771" y="308"/>
                    <a:pt x="771" y="308"/>
                  </a:cubicBezTo>
                  <a:cubicBezTo>
                    <a:pt x="771" y="308"/>
                    <a:pt x="772" y="308"/>
                    <a:pt x="773" y="308"/>
                  </a:cubicBezTo>
                  <a:cubicBezTo>
                    <a:pt x="773" y="308"/>
                    <a:pt x="773" y="308"/>
                    <a:pt x="773" y="308"/>
                  </a:cubicBezTo>
                  <a:cubicBezTo>
                    <a:pt x="773" y="308"/>
                    <a:pt x="773" y="308"/>
                    <a:pt x="773" y="308"/>
                  </a:cubicBezTo>
                  <a:cubicBezTo>
                    <a:pt x="774" y="309"/>
                    <a:pt x="777" y="312"/>
                    <a:pt x="776" y="314"/>
                  </a:cubicBezTo>
                  <a:cubicBezTo>
                    <a:pt x="776" y="314"/>
                    <a:pt x="776" y="314"/>
                    <a:pt x="776" y="314"/>
                  </a:cubicBezTo>
                  <a:cubicBezTo>
                    <a:pt x="776" y="315"/>
                    <a:pt x="776" y="315"/>
                    <a:pt x="776" y="315"/>
                  </a:cubicBezTo>
                  <a:cubicBezTo>
                    <a:pt x="775" y="315"/>
                    <a:pt x="775" y="315"/>
                    <a:pt x="775" y="315"/>
                  </a:cubicBezTo>
                  <a:cubicBezTo>
                    <a:pt x="775" y="317"/>
                    <a:pt x="775" y="319"/>
                    <a:pt x="776" y="320"/>
                  </a:cubicBezTo>
                  <a:cubicBezTo>
                    <a:pt x="776" y="320"/>
                    <a:pt x="777" y="321"/>
                    <a:pt x="777" y="321"/>
                  </a:cubicBezTo>
                  <a:cubicBezTo>
                    <a:pt x="777" y="322"/>
                    <a:pt x="776" y="322"/>
                    <a:pt x="776" y="323"/>
                  </a:cubicBezTo>
                  <a:cubicBezTo>
                    <a:pt x="778" y="323"/>
                    <a:pt x="780" y="322"/>
                    <a:pt x="781" y="319"/>
                  </a:cubicBezTo>
                  <a:cubicBezTo>
                    <a:pt x="783" y="319"/>
                    <a:pt x="783" y="319"/>
                    <a:pt x="783" y="319"/>
                  </a:cubicBezTo>
                  <a:cubicBezTo>
                    <a:pt x="783" y="319"/>
                    <a:pt x="783" y="319"/>
                    <a:pt x="783" y="319"/>
                  </a:cubicBezTo>
                  <a:cubicBezTo>
                    <a:pt x="783" y="319"/>
                    <a:pt x="783" y="319"/>
                    <a:pt x="783" y="319"/>
                  </a:cubicBezTo>
                  <a:cubicBezTo>
                    <a:pt x="783" y="318"/>
                    <a:pt x="783" y="318"/>
                    <a:pt x="783" y="318"/>
                  </a:cubicBezTo>
                  <a:cubicBezTo>
                    <a:pt x="783" y="318"/>
                    <a:pt x="783" y="318"/>
                    <a:pt x="783" y="318"/>
                  </a:cubicBezTo>
                  <a:cubicBezTo>
                    <a:pt x="782" y="316"/>
                    <a:pt x="782" y="314"/>
                    <a:pt x="782" y="313"/>
                  </a:cubicBezTo>
                  <a:cubicBezTo>
                    <a:pt x="781" y="313"/>
                    <a:pt x="781" y="313"/>
                    <a:pt x="781" y="313"/>
                  </a:cubicBezTo>
                  <a:cubicBezTo>
                    <a:pt x="781" y="312"/>
                    <a:pt x="781" y="312"/>
                    <a:pt x="781" y="312"/>
                  </a:cubicBezTo>
                  <a:cubicBezTo>
                    <a:pt x="781" y="312"/>
                    <a:pt x="781" y="312"/>
                    <a:pt x="781" y="312"/>
                  </a:cubicBezTo>
                  <a:cubicBezTo>
                    <a:pt x="781" y="311"/>
                    <a:pt x="781" y="311"/>
                    <a:pt x="781" y="311"/>
                  </a:cubicBezTo>
                  <a:cubicBezTo>
                    <a:pt x="782" y="312"/>
                    <a:pt x="782" y="312"/>
                    <a:pt x="783" y="314"/>
                  </a:cubicBezTo>
                  <a:cubicBezTo>
                    <a:pt x="783" y="314"/>
                    <a:pt x="783" y="314"/>
                    <a:pt x="783" y="314"/>
                  </a:cubicBezTo>
                  <a:cubicBezTo>
                    <a:pt x="784" y="314"/>
                    <a:pt x="784" y="315"/>
                    <a:pt x="785" y="316"/>
                  </a:cubicBezTo>
                  <a:cubicBezTo>
                    <a:pt x="786" y="316"/>
                    <a:pt x="786" y="316"/>
                    <a:pt x="786" y="316"/>
                  </a:cubicBezTo>
                  <a:cubicBezTo>
                    <a:pt x="786" y="315"/>
                    <a:pt x="787" y="314"/>
                    <a:pt x="787" y="314"/>
                  </a:cubicBezTo>
                  <a:cubicBezTo>
                    <a:pt x="784" y="312"/>
                    <a:pt x="784" y="310"/>
                    <a:pt x="781" y="309"/>
                  </a:cubicBezTo>
                  <a:cubicBezTo>
                    <a:pt x="781" y="308"/>
                    <a:pt x="781" y="308"/>
                    <a:pt x="781" y="308"/>
                  </a:cubicBezTo>
                  <a:cubicBezTo>
                    <a:pt x="783" y="308"/>
                    <a:pt x="783" y="309"/>
                    <a:pt x="784" y="309"/>
                  </a:cubicBezTo>
                  <a:cubicBezTo>
                    <a:pt x="785" y="310"/>
                    <a:pt x="785" y="310"/>
                    <a:pt x="785" y="310"/>
                  </a:cubicBezTo>
                  <a:cubicBezTo>
                    <a:pt x="787" y="310"/>
                    <a:pt x="787" y="310"/>
                    <a:pt x="787" y="310"/>
                  </a:cubicBezTo>
                  <a:cubicBezTo>
                    <a:pt x="787" y="310"/>
                    <a:pt x="787" y="310"/>
                    <a:pt x="787" y="310"/>
                  </a:cubicBezTo>
                  <a:cubicBezTo>
                    <a:pt x="787" y="310"/>
                    <a:pt x="787" y="310"/>
                    <a:pt x="787" y="310"/>
                  </a:cubicBezTo>
                  <a:cubicBezTo>
                    <a:pt x="787" y="310"/>
                    <a:pt x="788" y="310"/>
                    <a:pt x="788" y="310"/>
                  </a:cubicBezTo>
                  <a:cubicBezTo>
                    <a:pt x="788" y="310"/>
                    <a:pt x="789" y="310"/>
                    <a:pt x="789" y="310"/>
                  </a:cubicBezTo>
                  <a:cubicBezTo>
                    <a:pt x="789" y="309"/>
                    <a:pt x="789" y="309"/>
                    <a:pt x="789" y="309"/>
                  </a:cubicBezTo>
                  <a:cubicBezTo>
                    <a:pt x="789" y="309"/>
                    <a:pt x="789" y="309"/>
                    <a:pt x="789" y="309"/>
                  </a:cubicBezTo>
                  <a:cubicBezTo>
                    <a:pt x="790" y="309"/>
                    <a:pt x="789" y="309"/>
                    <a:pt x="790" y="310"/>
                  </a:cubicBezTo>
                  <a:cubicBezTo>
                    <a:pt x="791" y="310"/>
                    <a:pt x="791" y="310"/>
                    <a:pt x="791" y="310"/>
                  </a:cubicBezTo>
                  <a:cubicBezTo>
                    <a:pt x="791" y="309"/>
                    <a:pt x="791" y="309"/>
                    <a:pt x="791" y="308"/>
                  </a:cubicBezTo>
                  <a:cubicBezTo>
                    <a:pt x="792" y="308"/>
                    <a:pt x="793" y="309"/>
                    <a:pt x="793" y="309"/>
                  </a:cubicBezTo>
                  <a:cubicBezTo>
                    <a:pt x="793" y="309"/>
                    <a:pt x="793" y="309"/>
                    <a:pt x="793" y="309"/>
                  </a:cubicBezTo>
                  <a:cubicBezTo>
                    <a:pt x="794" y="309"/>
                    <a:pt x="794" y="308"/>
                    <a:pt x="795" y="308"/>
                  </a:cubicBezTo>
                  <a:cubicBezTo>
                    <a:pt x="795" y="307"/>
                    <a:pt x="795" y="307"/>
                    <a:pt x="796" y="307"/>
                  </a:cubicBezTo>
                  <a:cubicBezTo>
                    <a:pt x="796" y="306"/>
                    <a:pt x="796" y="306"/>
                    <a:pt x="796" y="306"/>
                  </a:cubicBezTo>
                  <a:cubicBezTo>
                    <a:pt x="797" y="306"/>
                    <a:pt x="797" y="306"/>
                    <a:pt x="797" y="306"/>
                  </a:cubicBezTo>
                  <a:cubicBezTo>
                    <a:pt x="797" y="306"/>
                    <a:pt x="797" y="306"/>
                    <a:pt x="797" y="306"/>
                  </a:cubicBezTo>
                  <a:cubicBezTo>
                    <a:pt x="798" y="306"/>
                    <a:pt x="798" y="306"/>
                    <a:pt x="798" y="306"/>
                  </a:cubicBezTo>
                  <a:cubicBezTo>
                    <a:pt x="799" y="305"/>
                    <a:pt x="799" y="305"/>
                    <a:pt x="799" y="305"/>
                  </a:cubicBezTo>
                  <a:cubicBezTo>
                    <a:pt x="799" y="305"/>
                    <a:pt x="800" y="305"/>
                    <a:pt x="800" y="304"/>
                  </a:cubicBezTo>
                  <a:cubicBezTo>
                    <a:pt x="800" y="304"/>
                    <a:pt x="800" y="304"/>
                    <a:pt x="800" y="304"/>
                  </a:cubicBezTo>
                  <a:cubicBezTo>
                    <a:pt x="801" y="304"/>
                    <a:pt x="802" y="304"/>
                    <a:pt x="802" y="303"/>
                  </a:cubicBezTo>
                  <a:cubicBezTo>
                    <a:pt x="802" y="302"/>
                    <a:pt x="803" y="302"/>
                    <a:pt x="804" y="301"/>
                  </a:cubicBezTo>
                  <a:cubicBezTo>
                    <a:pt x="805" y="301"/>
                    <a:pt x="805" y="301"/>
                    <a:pt x="805" y="301"/>
                  </a:cubicBezTo>
                  <a:cubicBezTo>
                    <a:pt x="805" y="299"/>
                    <a:pt x="805" y="298"/>
                    <a:pt x="806" y="297"/>
                  </a:cubicBezTo>
                  <a:cubicBezTo>
                    <a:pt x="807" y="297"/>
                    <a:pt x="807" y="297"/>
                    <a:pt x="807" y="297"/>
                  </a:cubicBezTo>
                  <a:cubicBezTo>
                    <a:pt x="807" y="295"/>
                    <a:pt x="806" y="294"/>
                    <a:pt x="806" y="293"/>
                  </a:cubicBezTo>
                  <a:cubicBezTo>
                    <a:pt x="806" y="291"/>
                    <a:pt x="806" y="291"/>
                    <a:pt x="808" y="291"/>
                  </a:cubicBezTo>
                  <a:cubicBezTo>
                    <a:pt x="808" y="290"/>
                    <a:pt x="808" y="289"/>
                    <a:pt x="807" y="289"/>
                  </a:cubicBezTo>
                  <a:cubicBezTo>
                    <a:pt x="807" y="289"/>
                    <a:pt x="807" y="289"/>
                    <a:pt x="807" y="289"/>
                  </a:cubicBezTo>
                  <a:cubicBezTo>
                    <a:pt x="806" y="288"/>
                    <a:pt x="806" y="287"/>
                    <a:pt x="806" y="286"/>
                  </a:cubicBezTo>
                  <a:cubicBezTo>
                    <a:pt x="806" y="286"/>
                    <a:pt x="806" y="286"/>
                    <a:pt x="806" y="286"/>
                  </a:cubicBezTo>
                  <a:cubicBezTo>
                    <a:pt x="806" y="284"/>
                    <a:pt x="806" y="284"/>
                    <a:pt x="806" y="284"/>
                  </a:cubicBezTo>
                  <a:cubicBezTo>
                    <a:pt x="805" y="284"/>
                    <a:pt x="805" y="284"/>
                    <a:pt x="805" y="284"/>
                  </a:cubicBezTo>
                  <a:cubicBezTo>
                    <a:pt x="805" y="280"/>
                    <a:pt x="805" y="280"/>
                    <a:pt x="805" y="280"/>
                  </a:cubicBezTo>
                  <a:cubicBezTo>
                    <a:pt x="804" y="279"/>
                    <a:pt x="804" y="279"/>
                    <a:pt x="804" y="279"/>
                  </a:cubicBezTo>
                  <a:cubicBezTo>
                    <a:pt x="803" y="278"/>
                    <a:pt x="804" y="277"/>
                    <a:pt x="804" y="276"/>
                  </a:cubicBezTo>
                  <a:cubicBezTo>
                    <a:pt x="803" y="276"/>
                    <a:pt x="803" y="276"/>
                    <a:pt x="803" y="276"/>
                  </a:cubicBezTo>
                  <a:cubicBezTo>
                    <a:pt x="803" y="272"/>
                    <a:pt x="803" y="272"/>
                    <a:pt x="803" y="272"/>
                  </a:cubicBezTo>
                  <a:cubicBezTo>
                    <a:pt x="802" y="272"/>
                    <a:pt x="802" y="272"/>
                    <a:pt x="802" y="272"/>
                  </a:cubicBezTo>
                  <a:cubicBezTo>
                    <a:pt x="802" y="271"/>
                    <a:pt x="802" y="271"/>
                    <a:pt x="802" y="271"/>
                  </a:cubicBezTo>
                  <a:cubicBezTo>
                    <a:pt x="799" y="270"/>
                    <a:pt x="800" y="269"/>
                    <a:pt x="798" y="268"/>
                  </a:cubicBezTo>
                  <a:cubicBezTo>
                    <a:pt x="798" y="266"/>
                    <a:pt x="798" y="265"/>
                    <a:pt x="798" y="264"/>
                  </a:cubicBezTo>
                  <a:cubicBezTo>
                    <a:pt x="797" y="264"/>
                    <a:pt x="797" y="264"/>
                    <a:pt x="796" y="262"/>
                  </a:cubicBezTo>
                  <a:cubicBezTo>
                    <a:pt x="795" y="262"/>
                    <a:pt x="795" y="262"/>
                    <a:pt x="795" y="262"/>
                  </a:cubicBezTo>
                  <a:cubicBezTo>
                    <a:pt x="795" y="262"/>
                    <a:pt x="795" y="262"/>
                    <a:pt x="794" y="261"/>
                  </a:cubicBezTo>
                  <a:cubicBezTo>
                    <a:pt x="794" y="261"/>
                    <a:pt x="794" y="261"/>
                    <a:pt x="794" y="261"/>
                  </a:cubicBezTo>
                  <a:cubicBezTo>
                    <a:pt x="794" y="260"/>
                    <a:pt x="794" y="260"/>
                    <a:pt x="794" y="260"/>
                  </a:cubicBezTo>
                  <a:cubicBezTo>
                    <a:pt x="793" y="260"/>
                    <a:pt x="793" y="260"/>
                    <a:pt x="793" y="260"/>
                  </a:cubicBezTo>
                  <a:cubicBezTo>
                    <a:pt x="793" y="259"/>
                    <a:pt x="793" y="259"/>
                    <a:pt x="793" y="259"/>
                  </a:cubicBezTo>
                  <a:cubicBezTo>
                    <a:pt x="792" y="259"/>
                    <a:pt x="792" y="259"/>
                    <a:pt x="792" y="259"/>
                  </a:cubicBezTo>
                  <a:cubicBezTo>
                    <a:pt x="792" y="258"/>
                    <a:pt x="792" y="258"/>
                    <a:pt x="792" y="258"/>
                  </a:cubicBezTo>
                  <a:cubicBezTo>
                    <a:pt x="792" y="258"/>
                    <a:pt x="792" y="258"/>
                    <a:pt x="792" y="258"/>
                  </a:cubicBezTo>
                  <a:cubicBezTo>
                    <a:pt x="792" y="256"/>
                    <a:pt x="792" y="256"/>
                    <a:pt x="792" y="256"/>
                  </a:cubicBezTo>
                  <a:cubicBezTo>
                    <a:pt x="791" y="256"/>
                    <a:pt x="791" y="256"/>
                    <a:pt x="791" y="256"/>
                  </a:cubicBezTo>
                  <a:cubicBezTo>
                    <a:pt x="791" y="255"/>
                    <a:pt x="791" y="255"/>
                    <a:pt x="791" y="255"/>
                  </a:cubicBezTo>
                  <a:cubicBezTo>
                    <a:pt x="790" y="255"/>
                    <a:pt x="790" y="255"/>
                    <a:pt x="790" y="255"/>
                  </a:cubicBezTo>
                  <a:cubicBezTo>
                    <a:pt x="789" y="255"/>
                    <a:pt x="789" y="254"/>
                    <a:pt x="788" y="253"/>
                  </a:cubicBezTo>
                  <a:cubicBezTo>
                    <a:pt x="787" y="253"/>
                    <a:pt x="787" y="253"/>
                    <a:pt x="787" y="253"/>
                  </a:cubicBezTo>
                  <a:cubicBezTo>
                    <a:pt x="787" y="253"/>
                    <a:pt x="787" y="253"/>
                    <a:pt x="787" y="253"/>
                  </a:cubicBezTo>
                  <a:cubicBezTo>
                    <a:pt x="787" y="253"/>
                    <a:pt x="786" y="252"/>
                    <a:pt x="786" y="252"/>
                  </a:cubicBezTo>
                  <a:cubicBezTo>
                    <a:pt x="786" y="251"/>
                    <a:pt x="786" y="251"/>
                    <a:pt x="786" y="251"/>
                  </a:cubicBezTo>
                  <a:cubicBezTo>
                    <a:pt x="785" y="251"/>
                    <a:pt x="785" y="251"/>
                    <a:pt x="785" y="251"/>
                  </a:cubicBezTo>
                  <a:cubicBezTo>
                    <a:pt x="785" y="249"/>
                    <a:pt x="785" y="249"/>
                    <a:pt x="785" y="249"/>
                  </a:cubicBezTo>
                  <a:cubicBezTo>
                    <a:pt x="785" y="249"/>
                    <a:pt x="784" y="249"/>
                    <a:pt x="783" y="248"/>
                  </a:cubicBezTo>
                  <a:cubicBezTo>
                    <a:pt x="783" y="247"/>
                    <a:pt x="783" y="247"/>
                    <a:pt x="783" y="247"/>
                  </a:cubicBezTo>
                  <a:cubicBezTo>
                    <a:pt x="783" y="247"/>
                    <a:pt x="783" y="247"/>
                    <a:pt x="783" y="247"/>
                  </a:cubicBezTo>
                  <a:cubicBezTo>
                    <a:pt x="783" y="246"/>
                    <a:pt x="783" y="246"/>
                    <a:pt x="783" y="246"/>
                  </a:cubicBezTo>
                  <a:cubicBezTo>
                    <a:pt x="782" y="246"/>
                    <a:pt x="782" y="246"/>
                    <a:pt x="782" y="246"/>
                  </a:cubicBezTo>
                  <a:cubicBezTo>
                    <a:pt x="782" y="244"/>
                    <a:pt x="782" y="244"/>
                    <a:pt x="782" y="244"/>
                  </a:cubicBezTo>
                  <a:cubicBezTo>
                    <a:pt x="781" y="244"/>
                    <a:pt x="781" y="244"/>
                    <a:pt x="781" y="244"/>
                  </a:cubicBezTo>
                  <a:cubicBezTo>
                    <a:pt x="781" y="243"/>
                    <a:pt x="781" y="243"/>
                    <a:pt x="781" y="243"/>
                  </a:cubicBezTo>
                  <a:cubicBezTo>
                    <a:pt x="781" y="243"/>
                    <a:pt x="781" y="243"/>
                    <a:pt x="781" y="243"/>
                  </a:cubicBezTo>
                  <a:cubicBezTo>
                    <a:pt x="780" y="242"/>
                    <a:pt x="781" y="240"/>
                    <a:pt x="782" y="239"/>
                  </a:cubicBezTo>
                  <a:cubicBezTo>
                    <a:pt x="782" y="235"/>
                    <a:pt x="782" y="235"/>
                    <a:pt x="782" y="235"/>
                  </a:cubicBezTo>
                  <a:cubicBezTo>
                    <a:pt x="782" y="235"/>
                    <a:pt x="782" y="235"/>
                    <a:pt x="782" y="235"/>
                  </a:cubicBezTo>
                  <a:cubicBezTo>
                    <a:pt x="782" y="235"/>
                    <a:pt x="783" y="234"/>
                    <a:pt x="783" y="234"/>
                  </a:cubicBezTo>
                  <a:cubicBezTo>
                    <a:pt x="784" y="234"/>
                    <a:pt x="784" y="234"/>
                    <a:pt x="784" y="234"/>
                  </a:cubicBezTo>
                  <a:cubicBezTo>
                    <a:pt x="784" y="233"/>
                    <a:pt x="784" y="233"/>
                    <a:pt x="784" y="233"/>
                  </a:cubicBezTo>
                  <a:cubicBezTo>
                    <a:pt x="785" y="233"/>
                    <a:pt x="785" y="233"/>
                    <a:pt x="785" y="233"/>
                  </a:cubicBezTo>
                  <a:cubicBezTo>
                    <a:pt x="786" y="232"/>
                    <a:pt x="786" y="232"/>
                    <a:pt x="786" y="231"/>
                  </a:cubicBezTo>
                  <a:cubicBezTo>
                    <a:pt x="787" y="231"/>
                    <a:pt x="787" y="231"/>
                    <a:pt x="787" y="231"/>
                  </a:cubicBezTo>
                  <a:cubicBezTo>
                    <a:pt x="787" y="231"/>
                    <a:pt x="787" y="230"/>
                    <a:pt x="787" y="230"/>
                  </a:cubicBezTo>
                  <a:cubicBezTo>
                    <a:pt x="788" y="229"/>
                    <a:pt x="788" y="229"/>
                    <a:pt x="788" y="229"/>
                  </a:cubicBezTo>
                  <a:cubicBezTo>
                    <a:pt x="788" y="228"/>
                    <a:pt x="788" y="228"/>
                    <a:pt x="788" y="228"/>
                  </a:cubicBezTo>
                  <a:cubicBezTo>
                    <a:pt x="789" y="228"/>
                    <a:pt x="789" y="228"/>
                    <a:pt x="790" y="227"/>
                  </a:cubicBezTo>
                  <a:cubicBezTo>
                    <a:pt x="790" y="227"/>
                    <a:pt x="790" y="226"/>
                    <a:pt x="790" y="225"/>
                  </a:cubicBezTo>
                  <a:cubicBezTo>
                    <a:pt x="791" y="225"/>
                    <a:pt x="792" y="225"/>
                    <a:pt x="793" y="225"/>
                  </a:cubicBezTo>
                  <a:cubicBezTo>
                    <a:pt x="794" y="224"/>
                    <a:pt x="794" y="223"/>
                    <a:pt x="795" y="222"/>
                  </a:cubicBezTo>
                  <a:cubicBezTo>
                    <a:pt x="797" y="221"/>
                    <a:pt x="798" y="223"/>
                    <a:pt x="799" y="219"/>
                  </a:cubicBezTo>
                  <a:cubicBezTo>
                    <a:pt x="800" y="219"/>
                    <a:pt x="801" y="219"/>
                    <a:pt x="802" y="220"/>
                  </a:cubicBezTo>
                  <a:cubicBezTo>
                    <a:pt x="802" y="219"/>
                    <a:pt x="802" y="219"/>
                    <a:pt x="802" y="219"/>
                  </a:cubicBezTo>
                  <a:cubicBezTo>
                    <a:pt x="803" y="219"/>
                    <a:pt x="804" y="219"/>
                    <a:pt x="805" y="219"/>
                  </a:cubicBezTo>
                  <a:cubicBezTo>
                    <a:pt x="805" y="220"/>
                    <a:pt x="805" y="220"/>
                    <a:pt x="805" y="220"/>
                  </a:cubicBezTo>
                  <a:cubicBezTo>
                    <a:pt x="805" y="220"/>
                    <a:pt x="806" y="220"/>
                    <a:pt x="807" y="220"/>
                  </a:cubicBezTo>
                  <a:cubicBezTo>
                    <a:pt x="807" y="220"/>
                    <a:pt x="807" y="220"/>
                    <a:pt x="807" y="220"/>
                  </a:cubicBezTo>
                  <a:cubicBezTo>
                    <a:pt x="808" y="220"/>
                    <a:pt x="808" y="220"/>
                    <a:pt x="808" y="220"/>
                  </a:cubicBezTo>
                  <a:cubicBezTo>
                    <a:pt x="807" y="222"/>
                    <a:pt x="807" y="223"/>
                    <a:pt x="807" y="226"/>
                  </a:cubicBezTo>
                  <a:cubicBezTo>
                    <a:pt x="808" y="227"/>
                    <a:pt x="807" y="226"/>
                    <a:pt x="808" y="227"/>
                  </a:cubicBezTo>
                  <a:cubicBezTo>
                    <a:pt x="808" y="227"/>
                    <a:pt x="809" y="229"/>
                    <a:pt x="809" y="231"/>
                  </a:cubicBezTo>
                  <a:cubicBezTo>
                    <a:pt x="810" y="231"/>
                    <a:pt x="812" y="230"/>
                    <a:pt x="813" y="230"/>
                  </a:cubicBezTo>
                  <a:cubicBezTo>
                    <a:pt x="813" y="229"/>
                    <a:pt x="813" y="230"/>
                    <a:pt x="813" y="229"/>
                  </a:cubicBezTo>
                  <a:cubicBezTo>
                    <a:pt x="813" y="227"/>
                    <a:pt x="812" y="228"/>
                    <a:pt x="811" y="226"/>
                  </a:cubicBezTo>
                  <a:cubicBezTo>
                    <a:pt x="811" y="226"/>
                    <a:pt x="811" y="226"/>
                    <a:pt x="811" y="226"/>
                  </a:cubicBezTo>
                  <a:cubicBezTo>
                    <a:pt x="811" y="226"/>
                    <a:pt x="811" y="226"/>
                    <a:pt x="811" y="226"/>
                  </a:cubicBezTo>
                  <a:cubicBezTo>
                    <a:pt x="812" y="226"/>
                    <a:pt x="812" y="226"/>
                    <a:pt x="812" y="226"/>
                  </a:cubicBezTo>
                  <a:cubicBezTo>
                    <a:pt x="812" y="225"/>
                    <a:pt x="812" y="225"/>
                    <a:pt x="812" y="225"/>
                  </a:cubicBezTo>
                  <a:cubicBezTo>
                    <a:pt x="813" y="225"/>
                    <a:pt x="813" y="225"/>
                    <a:pt x="813" y="225"/>
                  </a:cubicBezTo>
                  <a:cubicBezTo>
                    <a:pt x="813" y="224"/>
                    <a:pt x="813" y="224"/>
                    <a:pt x="813" y="224"/>
                  </a:cubicBezTo>
                  <a:cubicBezTo>
                    <a:pt x="815" y="223"/>
                    <a:pt x="818" y="222"/>
                    <a:pt x="819" y="220"/>
                  </a:cubicBezTo>
                  <a:cubicBezTo>
                    <a:pt x="820" y="220"/>
                    <a:pt x="820" y="220"/>
                    <a:pt x="820" y="220"/>
                  </a:cubicBezTo>
                  <a:cubicBezTo>
                    <a:pt x="820" y="219"/>
                    <a:pt x="820" y="219"/>
                    <a:pt x="820" y="219"/>
                  </a:cubicBezTo>
                  <a:cubicBezTo>
                    <a:pt x="821" y="219"/>
                    <a:pt x="821" y="219"/>
                    <a:pt x="822" y="219"/>
                  </a:cubicBezTo>
                  <a:cubicBezTo>
                    <a:pt x="822" y="219"/>
                    <a:pt x="822" y="218"/>
                    <a:pt x="823" y="218"/>
                  </a:cubicBezTo>
                  <a:cubicBezTo>
                    <a:pt x="823" y="217"/>
                    <a:pt x="823" y="217"/>
                    <a:pt x="823" y="217"/>
                  </a:cubicBezTo>
                  <a:cubicBezTo>
                    <a:pt x="823" y="217"/>
                    <a:pt x="824" y="218"/>
                    <a:pt x="824" y="218"/>
                  </a:cubicBezTo>
                  <a:cubicBezTo>
                    <a:pt x="824" y="217"/>
                    <a:pt x="824" y="217"/>
                    <a:pt x="824" y="217"/>
                  </a:cubicBezTo>
                  <a:cubicBezTo>
                    <a:pt x="825" y="217"/>
                    <a:pt x="825" y="217"/>
                    <a:pt x="825" y="217"/>
                  </a:cubicBezTo>
                  <a:cubicBezTo>
                    <a:pt x="825" y="217"/>
                    <a:pt x="825" y="217"/>
                    <a:pt x="825" y="217"/>
                  </a:cubicBezTo>
                  <a:cubicBezTo>
                    <a:pt x="829" y="217"/>
                    <a:pt x="829" y="217"/>
                    <a:pt x="829" y="217"/>
                  </a:cubicBezTo>
                  <a:cubicBezTo>
                    <a:pt x="829" y="216"/>
                    <a:pt x="829" y="216"/>
                    <a:pt x="829" y="216"/>
                  </a:cubicBezTo>
                  <a:cubicBezTo>
                    <a:pt x="830" y="216"/>
                    <a:pt x="830" y="216"/>
                    <a:pt x="830" y="216"/>
                  </a:cubicBezTo>
                  <a:cubicBezTo>
                    <a:pt x="830" y="217"/>
                    <a:pt x="830" y="217"/>
                    <a:pt x="830" y="217"/>
                  </a:cubicBezTo>
                  <a:cubicBezTo>
                    <a:pt x="832" y="217"/>
                    <a:pt x="833" y="216"/>
                    <a:pt x="833" y="214"/>
                  </a:cubicBezTo>
                  <a:cubicBezTo>
                    <a:pt x="835" y="213"/>
                    <a:pt x="835" y="213"/>
                    <a:pt x="836" y="211"/>
                  </a:cubicBezTo>
                  <a:cubicBezTo>
                    <a:pt x="837" y="211"/>
                    <a:pt x="837" y="211"/>
                    <a:pt x="837" y="211"/>
                  </a:cubicBezTo>
                  <a:cubicBezTo>
                    <a:pt x="837" y="209"/>
                    <a:pt x="837" y="209"/>
                    <a:pt x="837" y="209"/>
                  </a:cubicBezTo>
                  <a:cubicBezTo>
                    <a:pt x="836" y="209"/>
                    <a:pt x="836" y="209"/>
                    <a:pt x="836" y="209"/>
                  </a:cubicBezTo>
                  <a:cubicBezTo>
                    <a:pt x="836" y="209"/>
                    <a:pt x="836" y="209"/>
                    <a:pt x="836" y="209"/>
                  </a:cubicBezTo>
                  <a:cubicBezTo>
                    <a:pt x="837" y="209"/>
                    <a:pt x="837" y="209"/>
                    <a:pt x="837" y="209"/>
                  </a:cubicBezTo>
                  <a:cubicBezTo>
                    <a:pt x="837" y="209"/>
                    <a:pt x="837" y="209"/>
                    <a:pt x="837" y="210"/>
                  </a:cubicBezTo>
                  <a:cubicBezTo>
                    <a:pt x="838" y="210"/>
                    <a:pt x="838" y="210"/>
                    <a:pt x="838" y="210"/>
                  </a:cubicBezTo>
                  <a:cubicBezTo>
                    <a:pt x="839" y="211"/>
                    <a:pt x="838" y="211"/>
                    <a:pt x="839" y="212"/>
                  </a:cubicBezTo>
                  <a:cubicBezTo>
                    <a:pt x="839" y="213"/>
                    <a:pt x="839" y="213"/>
                    <a:pt x="839" y="213"/>
                  </a:cubicBezTo>
                  <a:cubicBezTo>
                    <a:pt x="841" y="213"/>
                    <a:pt x="841" y="213"/>
                    <a:pt x="841" y="213"/>
                  </a:cubicBezTo>
                  <a:cubicBezTo>
                    <a:pt x="841" y="212"/>
                    <a:pt x="841" y="212"/>
                    <a:pt x="841" y="212"/>
                  </a:cubicBezTo>
                  <a:cubicBezTo>
                    <a:pt x="843" y="212"/>
                    <a:pt x="843" y="212"/>
                    <a:pt x="843" y="212"/>
                  </a:cubicBezTo>
                  <a:cubicBezTo>
                    <a:pt x="843" y="211"/>
                    <a:pt x="843" y="211"/>
                    <a:pt x="843" y="211"/>
                  </a:cubicBezTo>
                  <a:cubicBezTo>
                    <a:pt x="845" y="211"/>
                    <a:pt x="846" y="210"/>
                    <a:pt x="847" y="210"/>
                  </a:cubicBezTo>
                  <a:cubicBezTo>
                    <a:pt x="849" y="210"/>
                    <a:pt x="850" y="210"/>
                    <a:pt x="851" y="210"/>
                  </a:cubicBezTo>
                  <a:cubicBezTo>
                    <a:pt x="851" y="209"/>
                    <a:pt x="852" y="210"/>
                    <a:pt x="852" y="209"/>
                  </a:cubicBezTo>
                  <a:cubicBezTo>
                    <a:pt x="853" y="209"/>
                    <a:pt x="853" y="209"/>
                    <a:pt x="853" y="209"/>
                  </a:cubicBezTo>
                  <a:cubicBezTo>
                    <a:pt x="854" y="207"/>
                    <a:pt x="853" y="206"/>
                    <a:pt x="853" y="205"/>
                  </a:cubicBezTo>
                  <a:cubicBezTo>
                    <a:pt x="854" y="204"/>
                    <a:pt x="855" y="204"/>
                    <a:pt x="856" y="203"/>
                  </a:cubicBezTo>
                  <a:cubicBezTo>
                    <a:pt x="856" y="203"/>
                    <a:pt x="856" y="202"/>
                    <a:pt x="857" y="202"/>
                  </a:cubicBezTo>
                  <a:cubicBezTo>
                    <a:pt x="857" y="202"/>
                    <a:pt x="858" y="202"/>
                    <a:pt x="858" y="202"/>
                  </a:cubicBezTo>
                  <a:cubicBezTo>
                    <a:pt x="858" y="202"/>
                    <a:pt x="859" y="201"/>
                    <a:pt x="860" y="201"/>
                  </a:cubicBezTo>
                  <a:cubicBezTo>
                    <a:pt x="860" y="199"/>
                    <a:pt x="860" y="199"/>
                    <a:pt x="860" y="199"/>
                  </a:cubicBezTo>
                  <a:cubicBezTo>
                    <a:pt x="862" y="199"/>
                    <a:pt x="862" y="199"/>
                    <a:pt x="862" y="199"/>
                  </a:cubicBezTo>
                  <a:cubicBezTo>
                    <a:pt x="862" y="199"/>
                    <a:pt x="862" y="199"/>
                    <a:pt x="862" y="199"/>
                  </a:cubicBezTo>
                  <a:cubicBezTo>
                    <a:pt x="863" y="199"/>
                    <a:pt x="863" y="199"/>
                    <a:pt x="863" y="197"/>
                  </a:cubicBezTo>
                  <a:cubicBezTo>
                    <a:pt x="864" y="197"/>
                    <a:pt x="864" y="197"/>
                    <a:pt x="864" y="197"/>
                  </a:cubicBezTo>
                  <a:cubicBezTo>
                    <a:pt x="864" y="197"/>
                    <a:pt x="863" y="196"/>
                    <a:pt x="863" y="196"/>
                  </a:cubicBezTo>
                  <a:cubicBezTo>
                    <a:pt x="864" y="195"/>
                    <a:pt x="865" y="195"/>
                    <a:pt x="867" y="195"/>
                  </a:cubicBezTo>
                  <a:cubicBezTo>
                    <a:pt x="867" y="195"/>
                    <a:pt x="868" y="195"/>
                    <a:pt x="868" y="195"/>
                  </a:cubicBezTo>
                  <a:cubicBezTo>
                    <a:pt x="868" y="194"/>
                    <a:pt x="868" y="194"/>
                    <a:pt x="868" y="194"/>
                  </a:cubicBezTo>
                  <a:cubicBezTo>
                    <a:pt x="870" y="194"/>
                    <a:pt x="870" y="194"/>
                    <a:pt x="870" y="194"/>
                  </a:cubicBezTo>
                  <a:cubicBezTo>
                    <a:pt x="870" y="193"/>
                    <a:pt x="870" y="192"/>
                    <a:pt x="870" y="191"/>
                  </a:cubicBezTo>
                  <a:cubicBezTo>
                    <a:pt x="871" y="191"/>
                    <a:pt x="871" y="191"/>
                    <a:pt x="871" y="191"/>
                  </a:cubicBezTo>
                  <a:cubicBezTo>
                    <a:pt x="871" y="189"/>
                    <a:pt x="871" y="190"/>
                    <a:pt x="870" y="188"/>
                  </a:cubicBezTo>
                  <a:cubicBezTo>
                    <a:pt x="871" y="188"/>
                    <a:pt x="872" y="188"/>
                    <a:pt x="874" y="188"/>
                  </a:cubicBezTo>
                  <a:cubicBezTo>
                    <a:pt x="874" y="188"/>
                    <a:pt x="874" y="188"/>
                    <a:pt x="874" y="188"/>
                  </a:cubicBezTo>
                  <a:cubicBezTo>
                    <a:pt x="874" y="187"/>
                    <a:pt x="874" y="187"/>
                    <a:pt x="874" y="187"/>
                  </a:cubicBezTo>
                  <a:cubicBezTo>
                    <a:pt x="875" y="187"/>
                    <a:pt x="875" y="187"/>
                    <a:pt x="875" y="187"/>
                  </a:cubicBezTo>
                  <a:cubicBezTo>
                    <a:pt x="875" y="187"/>
                    <a:pt x="874" y="184"/>
                    <a:pt x="874" y="182"/>
                  </a:cubicBezTo>
                  <a:cubicBezTo>
                    <a:pt x="873" y="182"/>
                    <a:pt x="873" y="182"/>
                    <a:pt x="872" y="182"/>
                  </a:cubicBezTo>
                  <a:cubicBezTo>
                    <a:pt x="872" y="181"/>
                    <a:pt x="872" y="182"/>
                    <a:pt x="872" y="181"/>
                  </a:cubicBezTo>
                  <a:cubicBezTo>
                    <a:pt x="872" y="181"/>
                    <a:pt x="872" y="181"/>
                    <a:pt x="872" y="181"/>
                  </a:cubicBezTo>
                  <a:cubicBezTo>
                    <a:pt x="874" y="181"/>
                    <a:pt x="874" y="181"/>
                    <a:pt x="874" y="181"/>
                  </a:cubicBezTo>
                  <a:cubicBezTo>
                    <a:pt x="874" y="179"/>
                    <a:pt x="874" y="177"/>
                    <a:pt x="875" y="176"/>
                  </a:cubicBezTo>
                  <a:cubicBezTo>
                    <a:pt x="877" y="176"/>
                    <a:pt x="877" y="176"/>
                    <a:pt x="877" y="176"/>
                  </a:cubicBezTo>
                  <a:cubicBezTo>
                    <a:pt x="877" y="176"/>
                    <a:pt x="877" y="176"/>
                    <a:pt x="878" y="175"/>
                  </a:cubicBezTo>
                  <a:cubicBezTo>
                    <a:pt x="878" y="174"/>
                    <a:pt x="878" y="174"/>
                    <a:pt x="878" y="174"/>
                  </a:cubicBezTo>
                  <a:cubicBezTo>
                    <a:pt x="880" y="174"/>
                    <a:pt x="880" y="173"/>
                    <a:pt x="880" y="173"/>
                  </a:cubicBezTo>
                  <a:cubicBezTo>
                    <a:pt x="880" y="172"/>
                    <a:pt x="880" y="172"/>
                    <a:pt x="880" y="172"/>
                  </a:cubicBezTo>
                  <a:cubicBezTo>
                    <a:pt x="881" y="172"/>
                    <a:pt x="881" y="172"/>
                    <a:pt x="881" y="172"/>
                  </a:cubicBezTo>
                  <a:cubicBezTo>
                    <a:pt x="881" y="169"/>
                    <a:pt x="881" y="169"/>
                    <a:pt x="881" y="169"/>
                  </a:cubicBezTo>
                  <a:cubicBezTo>
                    <a:pt x="881" y="169"/>
                    <a:pt x="882" y="169"/>
                    <a:pt x="882" y="169"/>
                  </a:cubicBezTo>
                  <a:cubicBezTo>
                    <a:pt x="882" y="168"/>
                    <a:pt x="882" y="168"/>
                    <a:pt x="882" y="168"/>
                  </a:cubicBezTo>
                  <a:cubicBezTo>
                    <a:pt x="882" y="168"/>
                    <a:pt x="882" y="168"/>
                    <a:pt x="881" y="168"/>
                  </a:cubicBezTo>
                  <a:cubicBezTo>
                    <a:pt x="881" y="167"/>
                    <a:pt x="881" y="167"/>
                    <a:pt x="881" y="167"/>
                  </a:cubicBezTo>
                  <a:cubicBezTo>
                    <a:pt x="882" y="167"/>
                    <a:pt x="882" y="167"/>
                    <a:pt x="882" y="167"/>
                  </a:cubicBezTo>
                  <a:cubicBezTo>
                    <a:pt x="882" y="136"/>
                    <a:pt x="882" y="136"/>
                    <a:pt x="882" y="136"/>
                  </a:cubicBezTo>
                  <a:cubicBezTo>
                    <a:pt x="882" y="136"/>
                    <a:pt x="882" y="136"/>
                    <a:pt x="881" y="136"/>
                  </a:cubicBezTo>
                  <a:cubicBezTo>
                    <a:pt x="881" y="137"/>
                    <a:pt x="881" y="137"/>
                    <a:pt x="881" y="137"/>
                  </a:cubicBezTo>
                  <a:cubicBezTo>
                    <a:pt x="880" y="137"/>
                    <a:pt x="880" y="137"/>
                    <a:pt x="880" y="137"/>
                  </a:cubicBezTo>
                  <a:cubicBezTo>
                    <a:pt x="880" y="137"/>
                    <a:pt x="880" y="137"/>
                    <a:pt x="880" y="137"/>
                  </a:cubicBezTo>
                  <a:cubicBezTo>
                    <a:pt x="880" y="137"/>
                    <a:pt x="879" y="138"/>
                    <a:pt x="879" y="138"/>
                  </a:cubicBezTo>
                  <a:cubicBezTo>
                    <a:pt x="879" y="136"/>
                    <a:pt x="878" y="136"/>
                    <a:pt x="877" y="136"/>
                  </a:cubicBezTo>
                  <a:cubicBezTo>
                    <a:pt x="878" y="135"/>
                    <a:pt x="880" y="135"/>
                    <a:pt x="881" y="135"/>
                  </a:cubicBezTo>
                  <a:cubicBezTo>
                    <a:pt x="881" y="135"/>
                    <a:pt x="882" y="135"/>
                    <a:pt x="882" y="135"/>
                  </a:cubicBezTo>
                  <a:cubicBezTo>
                    <a:pt x="882" y="130"/>
                    <a:pt x="882" y="130"/>
                    <a:pt x="882" y="130"/>
                  </a:cubicBezTo>
                  <a:cubicBezTo>
                    <a:pt x="882" y="129"/>
                    <a:pt x="882" y="129"/>
                    <a:pt x="881" y="129"/>
                  </a:cubicBezTo>
                  <a:cubicBezTo>
                    <a:pt x="881" y="129"/>
                    <a:pt x="880" y="128"/>
                    <a:pt x="880" y="128"/>
                  </a:cubicBezTo>
                  <a:cubicBezTo>
                    <a:pt x="878" y="126"/>
                    <a:pt x="878" y="123"/>
                    <a:pt x="877" y="121"/>
                  </a:cubicBezTo>
                  <a:cubicBezTo>
                    <a:pt x="875" y="121"/>
                    <a:pt x="875" y="121"/>
                    <a:pt x="875" y="121"/>
                  </a:cubicBezTo>
                  <a:cubicBezTo>
                    <a:pt x="875" y="121"/>
                    <a:pt x="875" y="121"/>
                    <a:pt x="875" y="121"/>
                  </a:cubicBezTo>
                  <a:cubicBezTo>
                    <a:pt x="874" y="121"/>
                    <a:pt x="874" y="121"/>
                    <a:pt x="874" y="121"/>
                  </a:cubicBezTo>
                  <a:cubicBezTo>
                    <a:pt x="874" y="120"/>
                    <a:pt x="875" y="120"/>
                    <a:pt x="875" y="119"/>
                  </a:cubicBezTo>
                  <a:cubicBezTo>
                    <a:pt x="873" y="117"/>
                    <a:pt x="870" y="110"/>
                    <a:pt x="873" y="106"/>
                  </a:cubicBezTo>
                  <a:cubicBezTo>
                    <a:pt x="874" y="105"/>
                    <a:pt x="875" y="104"/>
                    <a:pt x="876" y="103"/>
                  </a:cubicBezTo>
                  <a:cubicBezTo>
                    <a:pt x="876" y="103"/>
                    <a:pt x="876" y="102"/>
                    <a:pt x="876" y="101"/>
                  </a:cubicBezTo>
                  <a:cubicBezTo>
                    <a:pt x="876" y="101"/>
                    <a:pt x="878" y="100"/>
                    <a:pt x="879" y="100"/>
                  </a:cubicBezTo>
                  <a:cubicBezTo>
                    <a:pt x="879" y="99"/>
                    <a:pt x="879" y="99"/>
                    <a:pt x="879" y="99"/>
                  </a:cubicBezTo>
                  <a:cubicBezTo>
                    <a:pt x="879" y="98"/>
                    <a:pt x="880" y="98"/>
                    <a:pt x="880" y="98"/>
                  </a:cubicBezTo>
                  <a:cubicBezTo>
                    <a:pt x="881" y="97"/>
                    <a:pt x="881" y="97"/>
                    <a:pt x="881" y="96"/>
                  </a:cubicBezTo>
                  <a:cubicBezTo>
                    <a:pt x="881" y="96"/>
                    <a:pt x="882" y="96"/>
                    <a:pt x="882" y="96"/>
                  </a:cubicBezTo>
                  <a:cubicBezTo>
                    <a:pt x="882" y="85"/>
                    <a:pt x="882" y="85"/>
                    <a:pt x="882" y="85"/>
                  </a:cubicBezTo>
                  <a:cubicBezTo>
                    <a:pt x="877" y="85"/>
                    <a:pt x="877" y="85"/>
                    <a:pt x="877" y="85"/>
                  </a:cubicBezTo>
                  <a:cubicBezTo>
                    <a:pt x="877" y="86"/>
                    <a:pt x="877" y="86"/>
                    <a:pt x="877" y="87"/>
                  </a:cubicBezTo>
                  <a:cubicBezTo>
                    <a:pt x="876" y="87"/>
                    <a:pt x="875" y="87"/>
                    <a:pt x="874" y="88"/>
                  </a:cubicBezTo>
                  <a:cubicBezTo>
                    <a:pt x="874" y="89"/>
                    <a:pt x="874" y="89"/>
                    <a:pt x="873" y="89"/>
                  </a:cubicBezTo>
                  <a:cubicBezTo>
                    <a:pt x="873" y="90"/>
                    <a:pt x="873" y="90"/>
                    <a:pt x="873" y="90"/>
                  </a:cubicBezTo>
                  <a:cubicBezTo>
                    <a:pt x="870" y="90"/>
                    <a:pt x="870" y="90"/>
                    <a:pt x="870" y="90"/>
                  </a:cubicBezTo>
                  <a:cubicBezTo>
                    <a:pt x="870" y="90"/>
                    <a:pt x="870" y="90"/>
                    <a:pt x="870" y="90"/>
                  </a:cubicBezTo>
                  <a:cubicBezTo>
                    <a:pt x="869" y="90"/>
                    <a:pt x="869" y="90"/>
                    <a:pt x="869" y="90"/>
                  </a:cubicBezTo>
                  <a:cubicBezTo>
                    <a:pt x="869" y="91"/>
                    <a:pt x="869" y="91"/>
                    <a:pt x="869" y="91"/>
                  </a:cubicBezTo>
                  <a:cubicBezTo>
                    <a:pt x="869" y="91"/>
                    <a:pt x="869" y="91"/>
                    <a:pt x="869" y="90"/>
                  </a:cubicBezTo>
                  <a:cubicBezTo>
                    <a:pt x="865" y="89"/>
                    <a:pt x="867" y="85"/>
                    <a:pt x="863" y="84"/>
                  </a:cubicBezTo>
                  <a:cubicBezTo>
                    <a:pt x="863" y="83"/>
                    <a:pt x="863" y="83"/>
                    <a:pt x="863" y="82"/>
                  </a:cubicBezTo>
                  <a:cubicBezTo>
                    <a:pt x="862" y="82"/>
                    <a:pt x="862" y="82"/>
                    <a:pt x="862" y="82"/>
                  </a:cubicBezTo>
                  <a:cubicBezTo>
                    <a:pt x="862" y="81"/>
                    <a:pt x="862" y="81"/>
                    <a:pt x="862" y="81"/>
                  </a:cubicBezTo>
                  <a:cubicBezTo>
                    <a:pt x="862" y="81"/>
                    <a:pt x="862" y="81"/>
                    <a:pt x="862" y="81"/>
                  </a:cubicBezTo>
                  <a:cubicBezTo>
                    <a:pt x="862" y="79"/>
                    <a:pt x="862" y="79"/>
                    <a:pt x="862" y="79"/>
                  </a:cubicBezTo>
                  <a:cubicBezTo>
                    <a:pt x="861" y="79"/>
                    <a:pt x="861" y="79"/>
                    <a:pt x="861" y="79"/>
                  </a:cubicBezTo>
                  <a:cubicBezTo>
                    <a:pt x="861" y="78"/>
                    <a:pt x="861" y="78"/>
                    <a:pt x="861" y="77"/>
                  </a:cubicBezTo>
                  <a:cubicBezTo>
                    <a:pt x="860" y="77"/>
                    <a:pt x="860" y="77"/>
                    <a:pt x="860" y="77"/>
                  </a:cubicBezTo>
                  <a:cubicBezTo>
                    <a:pt x="860" y="76"/>
                    <a:pt x="860" y="77"/>
                    <a:pt x="861" y="76"/>
                  </a:cubicBezTo>
                  <a:cubicBezTo>
                    <a:pt x="861" y="74"/>
                    <a:pt x="861" y="75"/>
                    <a:pt x="862" y="74"/>
                  </a:cubicBezTo>
                  <a:cubicBezTo>
                    <a:pt x="868" y="74"/>
                    <a:pt x="868" y="74"/>
                    <a:pt x="868" y="74"/>
                  </a:cubicBezTo>
                  <a:cubicBezTo>
                    <a:pt x="869" y="72"/>
                    <a:pt x="871" y="70"/>
                    <a:pt x="872" y="68"/>
                  </a:cubicBezTo>
                  <a:cubicBezTo>
                    <a:pt x="873" y="68"/>
                    <a:pt x="873" y="68"/>
                    <a:pt x="873" y="68"/>
                  </a:cubicBezTo>
                  <a:cubicBezTo>
                    <a:pt x="873" y="68"/>
                    <a:pt x="873" y="67"/>
                    <a:pt x="874" y="67"/>
                  </a:cubicBezTo>
                  <a:cubicBezTo>
                    <a:pt x="875" y="67"/>
                    <a:pt x="876" y="67"/>
                    <a:pt x="876" y="66"/>
                  </a:cubicBezTo>
                  <a:cubicBezTo>
                    <a:pt x="877" y="66"/>
                    <a:pt x="878" y="65"/>
                    <a:pt x="878" y="64"/>
                  </a:cubicBezTo>
                  <a:cubicBezTo>
                    <a:pt x="879" y="64"/>
                    <a:pt x="879" y="64"/>
                    <a:pt x="879" y="64"/>
                  </a:cubicBezTo>
                  <a:cubicBezTo>
                    <a:pt x="880" y="62"/>
                    <a:pt x="880" y="61"/>
                    <a:pt x="881" y="60"/>
                  </a:cubicBezTo>
                  <a:cubicBezTo>
                    <a:pt x="882" y="59"/>
                    <a:pt x="882" y="59"/>
                    <a:pt x="882" y="59"/>
                  </a:cubicBezTo>
                  <a:cubicBezTo>
                    <a:pt x="882" y="0"/>
                    <a:pt x="882" y="0"/>
                    <a:pt x="88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7">
              <a:extLst>
                <a:ext uri="{FF2B5EF4-FFF2-40B4-BE49-F238E27FC236}">
                  <a16:creationId xmlns:a16="http://schemas.microsoft.com/office/drawing/2014/main" id="{01EDA41E-BF11-6060-9811-548B6FCC97D9}"/>
                </a:ext>
              </a:extLst>
            </p:cNvPr>
            <p:cNvSpPr>
              <a:spLocks noEditPoints="1"/>
            </p:cNvSpPr>
            <p:nvPr/>
          </p:nvSpPr>
          <p:spPr bwMode="auto">
            <a:xfrm>
              <a:off x="10261600" y="3902075"/>
              <a:ext cx="2436812" cy="1897063"/>
            </a:xfrm>
            <a:custGeom>
              <a:avLst/>
              <a:gdLst>
                <a:gd name="T0" fmla="*/ 458 w 575"/>
                <a:gd name="T1" fmla="*/ 331 h 447"/>
                <a:gd name="T2" fmla="*/ 462 w 575"/>
                <a:gd name="T3" fmla="*/ 407 h 447"/>
                <a:gd name="T4" fmla="*/ 481 w 575"/>
                <a:gd name="T5" fmla="*/ 398 h 447"/>
                <a:gd name="T6" fmla="*/ 489 w 575"/>
                <a:gd name="T7" fmla="*/ 417 h 447"/>
                <a:gd name="T8" fmla="*/ 498 w 575"/>
                <a:gd name="T9" fmla="*/ 433 h 447"/>
                <a:gd name="T10" fmla="*/ 514 w 575"/>
                <a:gd name="T11" fmla="*/ 427 h 447"/>
                <a:gd name="T12" fmla="*/ 506 w 575"/>
                <a:gd name="T13" fmla="*/ 407 h 447"/>
                <a:gd name="T14" fmla="*/ 515 w 575"/>
                <a:gd name="T15" fmla="*/ 383 h 447"/>
                <a:gd name="T16" fmla="*/ 537 w 575"/>
                <a:gd name="T17" fmla="*/ 370 h 447"/>
                <a:gd name="T18" fmla="*/ 560 w 575"/>
                <a:gd name="T19" fmla="*/ 354 h 447"/>
                <a:gd name="T20" fmla="*/ 574 w 575"/>
                <a:gd name="T21" fmla="*/ 335 h 447"/>
                <a:gd name="T22" fmla="*/ 346 w 575"/>
                <a:gd name="T23" fmla="*/ 295 h 447"/>
                <a:gd name="T24" fmla="*/ 365 w 575"/>
                <a:gd name="T25" fmla="*/ 275 h 447"/>
                <a:gd name="T26" fmla="*/ 384 w 575"/>
                <a:gd name="T27" fmla="*/ 259 h 447"/>
                <a:gd name="T28" fmla="*/ 353 w 575"/>
                <a:gd name="T29" fmla="*/ 294 h 447"/>
                <a:gd name="T30" fmla="*/ 341 w 575"/>
                <a:gd name="T31" fmla="*/ 69 h 447"/>
                <a:gd name="T32" fmla="*/ 231 w 575"/>
                <a:gd name="T33" fmla="*/ 54 h 447"/>
                <a:gd name="T34" fmla="*/ 336 w 575"/>
                <a:gd name="T35" fmla="*/ 34 h 447"/>
                <a:gd name="T36" fmla="*/ 345 w 575"/>
                <a:gd name="T37" fmla="*/ 26 h 447"/>
                <a:gd name="T38" fmla="*/ 331 w 575"/>
                <a:gd name="T39" fmla="*/ 14 h 447"/>
                <a:gd name="T40" fmla="*/ 318 w 575"/>
                <a:gd name="T41" fmla="*/ 19 h 447"/>
                <a:gd name="T42" fmla="*/ 303 w 575"/>
                <a:gd name="T43" fmla="*/ 24 h 447"/>
                <a:gd name="T44" fmla="*/ 293 w 575"/>
                <a:gd name="T45" fmla="*/ 19 h 447"/>
                <a:gd name="T46" fmla="*/ 264 w 575"/>
                <a:gd name="T47" fmla="*/ 24 h 447"/>
                <a:gd name="T48" fmla="*/ 244 w 575"/>
                <a:gd name="T49" fmla="*/ 29 h 447"/>
                <a:gd name="T50" fmla="*/ 239 w 575"/>
                <a:gd name="T51" fmla="*/ 38 h 447"/>
                <a:gd name="T52" fmla="*/ 234 w 575"/>
                <a:gd name="T53" fmla="*/ 48 h 447"/>
                <a:gd name="T54" fmla="*/ 207 w 575"/>
                <a:gd name="T55" fmla="*/ 50 h 447"/>
                <a:gd name="T56" fmla="*/ 206 w 575"/>
                <a:gd name="T57" fmla="*/ 71 h 447"/>
                <a:gd name="T58" fmla="*/ 218 w 575"/>
                <a:gd name="T59" fmla="*/ 99 h 447"/>
                <a:gd name="T60" fmla="*/ 209 w 575"/>
                <a:gd name="T61" fmla="*/ 100 h 447"/>
                <a:gd name="T62" fmla="*/ 198 w 575"/>
                <a:gd name="T63" fmla="*/ 75 h 447"/>
                <a:gd name="T64" fmla="*/ 175 w 575"/>
                <a:gd name="T65" fmla="*/ 72 h 447"/>
                <a:gd name="T66" fmla="*/ 176 w 575"/>
                <a:gd name="T67" fmla="*/ 86 h 447"/>
                <a:gd name="T68" fmla="*/ 156 w 575"/>
                <a:gd name="T69" fmla="*/ 74 h 447"/>
                <a:gd name="T70" fmla="*/ 150 w 575"/>
                <a:gd name="T71" fmla="*/ 78 h 447"/>
                <a:gd name="T72" fmla="*/ 150 w 575"/>
                <a:gd name="T73" fmla="*/ 106 h 447"/>
                <a:gd name="T74" fmla="*/ 177 w 575"/>
                <a:gd name="T75" fmla="*/ 113 h 447"/>
                <a:gd name="T76" fmla="*/ 184 w 575"/>
                <a:gd name="T77" fmla="*/ 128 h 447"/>
                <a:gd name="T78" fmla="*/ 161 w 575"/>
                <a:gd name="T79" fmla="*/ 109 h 447"/>
                <a:gd name="T80" fmla="*/ 143 w 575"/>
                <a:gd name="T81" fmla="*/ 145 h 447"/>
                <a:gd name="T82" fmla="*/ 131 w 575"/>
                <a:gd name="T83" fmla="*/ 135 h 447"/>
                <a:gd name="T84" fmla="*/ 145 w 575"/>
                <a:gd name="T85" fmla="*/ 118 h 447"/>
                <a:gd name="T86" fmla="*/ 142 w 575"/>
                <a:gd name="T87" fmla="*/ 95 h 447"/>
                <a:gd name="T88" fmla="*/ 142 w 575"/>
                <a:gd name="T89" fmla="*/ 64 h 447"/>
                <a:gd name="T90" fmla="*/ 117 w 575"/>
                <a:gd name="T91" fmla="*/ 68 h 447"/>
                <a:gd name="T92" fmla="*/ 107 w 575"/>
                <a:gd name="T93" fmla="*/ 93 h 447"/>
                <a:gd name="T94" fmla="*/ 113 w 575"/>
                <a:gd name="T95" fmla="*/ 110 h 447"/>
                <a:gd name="T96" fmla="*/ 98 w 575"/>
                <a:gd name="T97" fmla="*/ 109 h 447"/>
                <a:gd name="T98" fmla="*/ 65 w 575"/>
                <a:gd name="T99" fmla="*/ 99 h 447"/>
                <a:gd name="T100" fmla="*/ 55 w 575"/>
                <a:gd name="T101" fmla="*/ 118 h 447"/>
                <a:gd name="T102" fmla="*/ 17 w 575"/>
                <a:gd name="T103" fmla="*/ 117 h 447"/>
                <a:gd name="T104" fmla="*/ 5 w 575"/>
                <a:gd name="T105" fmla="*/ 114 h 447"/>
                <a:gd name="T106" fmla="*/ 443 w 575"/>
                <a:gd name="T107" fmla="*/ 59 h 447"/>
                <a:gd name="T108" fmla="*/ 425 w 575"/>
                <a:gd name="T109" fmla="*/ 50 h 447"/>
                <a:gd name="T110" fmla="*/ 407 w 575"/>
                <a:gd name="T111" fmla="*/ 67 h 447"/>
                <a:gd name="T112" fmla="*/ 397 w 575"/>
                <a:gd name="T113" fmla="*/ 54 h 447"/>
                <a:gd name="T114" fmla="*/ 383 w 575"/>
                <a:gd name="T115" fmla="*/ 59 h 447"/>
                <a:gd name="T116" fmla="*/ 360 w 575"/>
                <a:gd name="T117" fmla="*/ 65 h 447"/>
                <a:gd name="T118" fmla="*/ 395 w 575"/>
                <a:gd name="T119" fmla="*/ 41 h 447"/>
                <a:gd name="T120" fmla="*/ 410 w 575"/>
                <a:gd name="T121" fmla="*/ 23 h 447"/>
                <a:gd name="T122" fmla="*/ 374 w 575"/>
                <a:gd name="T123" fmla="*/ 17 h 447"/>
                <a:gd name="T124" fmla="*/ 357 w 575"/>
                <a:gd name="T125" fmla="*/ 8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5" h="447">
                  <a:moveTo>
                    <a:pt x="0" y="331"/>
                  </a:moveTo>
                  <a:cubicBezTo>
                    <a:pt x="0" y="331"/>
                    <a:pt x="0" y="331"/>
                    <a:pt x="0" y="331"/>
                  </a:cubicBezTo>
                  <a:cubicBezTo>
                    <a:pt x="0" y="331"/>
                    <a:pt x="0" y="331"/>
                    <a:pt x="0" y="331"/>
                  </a:cubicBezTo>
                  <a:cubicBezTo>
                    <a:pt x="0" y="333"/>
                    <a:pt x="0" y="333"/>
                    <a:pt x="0" y="333"/>
                  </a:cubicBezTo>
                  <a:cubicBezTo>
                    <a:pt x="0" y="333"/>
                    <a:pt x="0" y="333"/>
                    <a:pt x="0" y="333"/>
                  </a:cubicBezTo>
                  <a:cubicBezTo>
                    <a:pt x="0" y="331"/>
                    <a:pt x="0" y="331"/>
                    <a:pt x="0" y="331"/>
                  </a:cubicBezTo>
                  <a:moveTo>
                    <a:pt x="531" y="351"/>
                  </a:moveTo>
                  <a:cubicBezTo>
                    <a:pt x="531" y="350"/>
                    <a:pt x="531" y="349"/>
                    <a:pt x="530" y="348"/>
                  </a:cubicBezTo>
                  <a:cubicBezTo>
                    <a:pt x="532" y="348"/>
                    <a:pt x="533" y="349"/>
                    <a:pt x="534" y="349"/>
                  </a:cubicBezTo>
                  <a:cubicBezTo>
                    <a:pt x="534" y="350"/>
                    <a:pt x="535" y="351"/>
                    <a:pt x="535" y="352"/>
                  </a:cubicBezTo>
                  <a:cubicBezTo>
                    <a:pt x="534" y="352"/>
                    <a:pt x="534" y="352"/>
                    <a:pt x="534" y="352"/>
                  </a:cubicBezTo>
                  <a:cubicBezTo>
                    <a:pt x="534" y="353"/>
                    <a:pt x="534" y="353"/>
                    <a:pt x="534" y="353"/>
                  </a:cubicBezTo>
                  <a:cubicBezTo>
                    <a:pt x="534" y="353"/>
                    <a:pt x="534" y="353"/>
                    <a:pt x="534" y="353"/>
                  </a:cubicBezTo>
                  <a:cubicBezTo>
                    <a:pt x="534" y="354"/>
                    <a:pt x="534" y="354"/>
                    <a:pt x="534" y="354"/>
                  </a:cubicBezTo>
                  <a:cubicBezTo>
                    <a:pt x="534" y="354"/>
                    <a:pt x="534" y="354"/>
                    <a:pt x="534" y="354"/>
                  </a:cubicBezTo>
                  <a:cubicBezTo>
                    <a:pt x="534" y="355"/>
                    <a:pt x="534" y="356"/>
                    <a:pt x="534" y="356"/>
                  </a:cubicBezTo>
                  <a:cubicBezTo>
                    <a:pt x="532" y="356"/>
                    <a:pt x="532" y="356"/>
                    <a:pt x="531" y="355"/>
                  </a:cubicBezTo>
                  <a:cubicBezTo>
                    <a:pt x="531" y="354"/>
                    <a:pt x="532" y="353"/>
                    <a:pt x="532" y="351"/>
                  </a:cubicBezTo>
                  <a:cubicBezTo>
                    <a:pt x="531" y="351"/>
                    <a:pt x="531" y="351"/>
                    <a:pt x="531" y="351"/>
                  </a:cubicBezTo>
                  <a:moveTo>
                    <a:pt x="575" y="331"/>
                  </a:moveTo>
                  <a:cubicBezTo>
                    <a:pt x="458" y="331"/>
                    <a:pt x="458" y="331"/>
                    <a:pt x="458" y="331"/>
                  </a:cubicBezTo>
                  <a:cubicBezTo>
                    <a:pt x="458" y="390"/>
                    <a:pt x="458" y="390"/>
                    <a:pt x="458" y="390"/>
                  </a:cubicBezTo>
                  <a:cubicBezTo>
                    <a:pt x="458" y="390"/>
                    <a:pt x="458" y="390"/>
                    <a:pt x="458" y="390"/>
                  </a:cubicBezTo>
                  <a:cubicBezTo>
                    <a:pt x="459" y="389"/>
                    <a:pt x="460" y="388"/>
                    <a:pt x="461" y="387"/>
                  </a:cubicBezTo>
                  <a:cubicBezTo>
                    <a:pt x="463" y="388"/>
                    <a:pt x="466" y="389"/>
                    <a:pt x="469" y="390"/>
                  </a:cubicBezTo>
                  <a:cubicBezTo>
                    <a:pt x="468" y="391"/>
                    <a:pt x="468" y="391"/>
                    <a:pt x="467" y="392"/>
                  </a:cubicBezTo>
                  <a:cubicBezTo>
                    <a:pt x="467" y="392"/>
                    <a:pt x="467" y="392"/>
                    <a:pt x="467" y="392"/>
                  </a:cubicBezTo>
                  <a:cubicBezTo>
                    <a:pt x="466" y="393"/>
                    <a:pt x="466" y="394"/>
                    <a:pt x="466" y="394"/>
                  </a:cubicBezTo>
                  <a:cubicBezTo>
                    <a:pt x="465" y="395"/>
                    <a:pt x="465" y="395"/>
                    <a:pt x="465" y="395"/>
                  </a:cubicBezTo>
                  <a:cubicBezTo>
                    <a:pt x="465" y="396"/>
                    <a:pt x="465" y="396"/>
                    <a:pt x="465" y="396"/>
                  </a:cubicBezTo>
                  <a:cubicBezTo>
                    <a:pt x="464" y="397"/>
                    <a:pt x="463" y="398"/>
                    <a:pt x="462" y="399"/>
                  </a:cubicBezTo>
                  <a:cubicBezTo>
                    <a:pt x="462" y="400"/>
                    <a:pt x="462" y="400"/>
                    <a:pt x="462" y="400"/>
                  </a:cubicBezTo>
                  <a:cubicBezTo>
                    <a:pt x="463" y="400"/>
                    <a:pt x="463" y="400"/>
                    <a:pt x="463" y="400"/>
                  </a:cubicBezTo>
                  <a:cubicBezTo>
                    <a:pt x="462" y="401"/>
                    <a:pt x="462" y="402"/>
                    <a:pt x="462" y="402"/>
                  </a:cubicBezTo>
                  <a:cubicBezTo>
                    <a:pt x="463" y="402"/>
                    <a:pt x="463" y="402"/>
                    <a:pt x="463" y="402"/>
                  </a:cubicBezTo>
                  <a:cubicBezTo>
                    <a:pt x="463" y="402"/>
                    <a:pt x="463" y="403"/>
                    <a:pt x="463" y="403"/>
                  </a:cubicBezTo>
                  <a:cubicBezTo>
                    <a:pt x="463" y="403"/>
                    <a:pt x="463" y="402"/>
                    <a:pt x="464" y="402"/>
                  </a:cubicBezTo>
                  <a:cubicBezTo>
                    <a:pt x="465" y="402"/>
                    <a:pt x="465" y="402"/>
                    <a:pt x="465" y="402"/>
                  </a:cubicBezTo>
                  <a:cubicBezTo>
                    <a:pt x="464" y="402"/>
                    <a:pt x="464" y="403"/>
                    <a:pt x="464" y="403"/>
                  </a:cubicBezTo>
                  <a:cubicBezTo>
                    <a:pt x="463" y="404"/>
                    <a:pt x="463" y="404"/>
                    <a:pt x="462" y="405"/>
                  </a:cubicBezTo>
                  <a:cubicBezTo>
                    <a:pt x="462" y="406"/>
                    <a:pt x="462" y="405"/>
                    <a:pt x="462" y="406"/>
                  </a:cubicBezTo>
                  <a:cubicBezTo>
                    <a:pt x="462" y="407"/>
                    <a:pt x="461" y="406"/>
                    <a:pt x="462" y="407"/>
                  </a:cubicBezTo>
                  <a:cubicBezTo>
                    <a:pt x="462" y="407"/>
                    <a:pt x="462" y="407"/>
                    <a:pt x="462" y="407"/>
                  </a:cubicBezTo>
                  <a:cubicBezTo>
                    <a:pt x="463" y="407"/>
                    <a:pt x="464" y="407"/>
                    <a:pt x="465" y="407"/>
                  </a:cubicBezTo>
                  <a:cubicBezTo>
                    <a:pt x="465" y="406"/>
                    <a:pt x="465" y="406"/>
                    <a:pt x="465" y="406"/>
                  </a:cubicBezTo>
                  <a:cubicBezTo>
                    <a:pt x="465" y="406"/>
                    <a:pt x="465" y="406"/>
                    <a:pt x="465" y="406"/>
                  </a:cubicBezTo>
                  <a:cubicBezTo>
                    <a:pt x="465" y="406"/>
                    <a:pt x="465" y="405"/>
                    <a:pt x="465" y="405"/>
                  </a:cubicBezTo>
                  <a:cubicBezTo>
                    <a:pt x="465" y="404"/>
                    <a:pt x="466" y="404"/>
                    <a:pt x="466" y="404"/>
                  </a:cubicBezTo>
                  <a:cubicBezTo>
                    <a:pt x="466" y="404"/>
                    <a:pt x="466" y="404"/>
                    <a:pt x="466" y="404"/>
                  </a:cubicBezTo>
                  <a:cubicBezTo>
                    <a:pt x="467" y="404"/>
                    <a:pt x="467" y="404"/>
                    <a:pt x="467" y="404"/>
                  </a:cubicBezTo>
                  <a:cubicBezTo>
                    <a:pt x="468" y="403"/>
                    <a:pt x="469" y="402"/>
                    <a:pt x="470" y="401"/>
                  </a:cubicBezTo>
                  <a:cubicBezTo>
                    <a:pt x="471" y="401"/>
                    <a:pt x="471" y="401"/>
                    <a:pt x="471" y="401"/>
                  </a:cubicBezTo>
                  <a:cubicBezTo>
                    <a:pt x="471" y="400"/>
                    <a:pt x="471" y="400"/>
                    <a:pt x="471" y="400"/>
                  </a:cubicBezTo>
                  <a:cubicBezTo>
                    <a:pt x="472" y="400"/>
                    <a:pt x="472" y="400"/>
                    <a:pt x="472" y="400"/>
                  </a:cubicBezTo>
                  <a:cubicBezTo>
                    <a:pt x="473" y="399"/>
                    <a:pt x="473" y="399"/>
                    <a:pt x="473" y="399"/>
                  </a:cubicBezTo>
                  <a:cubicBezTo>
                    <a:pt x="474" y="399"/>
                    <a:pt x="474" y="399"/>
                    <a:pt x="474" y="399"/>
                  </a:cubicBezTo>
                  <a:cubicBezTo>
                    <a:pt x="474" y="398"/>
                    <a:pt x="474" y="398"/>
                    <a:pt x="474" y="398"/>
                  </a:cubicBezTo>
                  <a:cubicBezTo>
                    <a:pt x="475" y="398"/>
                    <a:pt x="475" y="398"/>
                    <a:pt x="475" y="398"/>
                  </a:cubicBezTo>
                  <a:cubicBezTo>
                    <a:pt x="475" y="398"/>
                    <a:pt x="475" y="398"/>
                    <a:pt x="475" y="398"/>
                  </a:cubicBezTo>
                  <a:cubicBezTo>
                    <a:pt x="476" y="398"/>
                    <a:pt x="476" y="398"/>
                    <a:pt x="476" y="398"/>
                  </a:cubicBezTo>
                  <a:cubicBezTo>
                    <a:pt x="476" y="397"/>
                    <a:pt x="476" y="397"/>
                    <a:pt x="476" y="397"/>
                  </a:cubicBezTo>
                  <a:cubicBezTo>
                    <a:pt x="477" y="397"/>
                    <a:pt x="477" y="397"/>
                    <a:pt x="478" y="397"/>
                  </a:cubicBezTo>
                  <a:cubicBezTo>
                    <a:pt x="479" y="397"/>
                    <a:pt x="480" y="398"/>
                    <a:pt x="481" y="398"/>
                  </a:cubicBezTo>
                  <a:cubicBezTo>
                    <a:pt x="481" y="399"/>
                    <a:pt x="481" y="399"/>
                    <a:pt x="481" y="399"/>
                  </a:cubicBezTo>
                  <a:cubicBezTo>
                    <a:pt x="482" y="399"/>
                    <a:pt x="482" y="399"/>
                    <a:pt x="482" y="399"/>
                  </a:cubicBezTo>
                  <a:cubicBezTo>
                    <a:pt x="483" y="399"/>
                    <a:pt x="483" y="398"/>
                    <a:pt x="483" y="398"/>
                  </a:cubicBezTo>
                  <a:cubicBezTo>
                    <a:pt x="484" y="398"/>
                    <a:pt x="484" y="398"/>
                    <a:pt x="484" y="398"/>
                  </a:cubicBezTo>
                  <a:cubicBezTo>
                    <a:pt x="484" y="398"/>
                    <a:pt x="484" y="399"/>
                    <a:pt x="484" y="399"/>
                  </a:cubicBezTo>
                  <a:cubicBezTo>
                    <a:pt x="486" y="400"/>
                    <a:pt x="486" y="400"/>
                    <a:pt x="488" y="401"/>
                  </a:cubicBezTo>
                  <a:cubicBezTo>
                    <a:pt x="487" y="403"/>
                    <a:pt x="487" y="404"/>
                    <a:pt x="488" y="406"/>
                  </a:cubicBezTo>
                  <a:cubicBezTo>
                    <a:pt x="488" y="406"/>
                    <a:pt x="489" y="406"/>
                    <a:pt x="489" y="407"/>
                  </a:cubicBezTo>
                  <a:cubicBezTo>
                    <a:pt x="489" y="407"/>
                    <a:pt x="488" y="407"/>
                    <a:pt x="488" y="407"/>
                  </a:cubicBezTo>
                  <a:cubicBezTo>
                    <a:pt x="487" y="407"/>
                    <a:pt x="487" y="407"/>
                    <a:pt x="487" y="407"/>
                  </a:cubicBezTo>
                  <a:cubicBezTo>
                    <a:pt x="487" y="407"/>
                    <a:pt x="487" y="407"/>
                    <a:pt x="487" y="407"/>
                  </a:cubicBezTo>
                  <a:cubicBezTo>
                    <a:pt x="486" y="407"/>
                    <a:pt x="486" y="407"/>
                    <a:pt x="486" y="407"/>
                  </a:cubicBezTo>
                  <a:cubicBezTo>
                    <a:pt x="486" y="408"/>
                    <a:pt x="486" y="408"/>
                    <a:pt x="486" y="408"/>
                  </a:cubicBezTo>
                  <a:cubicBezTo>
                    <a:pt x="484" y="409"/>
                    <a:pt x="484" y="410"/>
                    <a:pt x="483" y="410"/>
                  </a:cubicBezTo>
                  <a:cubicBezTo>
                    <a:pt x="484" y="412"/>
                    <a:pt x="484" y="413"/>
                    <a:pt x="485" y="413"/>
                  </a:cubicBezTo>
                  <a:cubicBezTo>
                    <a:pt x="485" y="413"/>
                    <a:pt x="485" y="413"/>
                    <a:pt x="486" y="413"/>
                  </a:cubicBezTo>
                  <a:cubicBezTo>
                    <a:pt x="486" y="413"/>
                    <a:pt x="486" y="413"/>
                    <a:pt x="486" y="413"/>
                  </a:cubicBezTo>
                  <a:cubicBezTo>
                    <a:pt x="486" y="413"/>
                    <a:pt x="486" y="413"/>
                    <a:pt x="487" y="413"/>
                  </a:cubicBezTo>
                  <a:cubicBezTo>
                    <a:pt x="487" y="413"/>
                    <a:pt x="487" y="414"/>
                    <a:pt x="488" y="414"/>
                  </a:cubicBezTo>
                  <a:cubicBezTo>
                    <a:pt x="487" y="414"/>
                    <a:pt x="487" y="415"/>
                    <a:pt x="486" y="415"/>
                  </a:cubicBezTo>
                  <a:cubicBezTo>
                    <a:pt x="487" y="416"/>
                    <a:pt x="488" y="417"/>
                    <a:pt x="489" y="417"/>
                  </a:cubicBezTo>
                  <a:cubicBezTo>
                    <a:pt x="489" y="417"/>
                    <a:pt x="489" y="418"/>
                    <a:pt x="489" y="418"/>
                  </a:cubicBezTo>
                  <a:cubicBezTo>
                    <a:pt x="489" y="418"/>
                    <a:pt x="489" y="418"/>
                    <a:pt x="490" y="418"/>
                  </a:cubicBezTo>
                  <a:cubicBezTo>
                    <a:pt x="490" y="417"/>
                    <a:pt x="490" y="417"/>
                    <a:pt x="490" y="417"/>
                  </a:cubicBezTo>
                  <a:cubicBezTo>
                    <a:pt x="490" y="417"/>
                    <a:pt x="491" y="417"/>
                    <a:pt x="492" y="417"/>
                  </a:cubicBezTo>
                  <a:cubicBezTo>
                    <a:pt x="492" y="416"/>
                    <a:pt x="492" y="416"/>
                    <a:pt x="492" y="416"/>
                  </a:cubicBezTo>
                  <a:cubicBezTo>
                    <a:pt x="493" y="416"/>
                    <a:pt x="494" y="416"/>
                    <a:pt x="495" y="417"/>
                  </a:cubicBezTo>
                  <a:cubicBezTo>
                    <a:pt x="495" y="416"/>
                    <a:pt x="495" y="416"/>
                    <a:pt x="495" y="416"/>
                  </a:cubicBezTo>
                  <a:cubicBezTo>
                    <a:pt x="496" y="416"/>
                    <a:pt x="496" y="416"/>
                    <a:pt x="497" y="417"/>
                  </a:cubicBezTo>
                  <a:cubicBezTo>
                    <a:pt x="497" y="418"/>
                    <a:pt x="498" y="420"/>
                    <a:pt x="498" y="421"/>
                  </a:cubicBezTo>
                  <a:cubicBezTo>
                    <a:pt x="499" y="421"/>
                    <a:pt x="499" y="421"/>
                    <a:pt x="499" y="421"/>
                  </a:cubicBezTo>
                  <a:cubicBezTo>
                    <a:pt x="499" y="422"/>
                    <a:pt x="499" y="422"/>
                    <a:pt x="499" y="422"/>
                  </a:cubicBezTo>
                  <a:cubicBezTo>
                    <a:pt x="498" y="423"/>
                    <a:pt x="498" y="423"/>
                    <a:pt x="498" y="423"/>
                  </a:cubicBezTo>
                  <a:cubicBezTo>
                    <a:pt x="498" y="423"/>
                    <a:pt x="498" y="423"/>
                    <a:pt x="498" y="423"/>
                  </a:cubicBezTo>
                  <a:cubicBezTo>
                    <a:pt x="496" y="423"/>
                    <a:pt x="496" y="423"/>
                    <a:pt x="496" y="423"/>
                  </a:cubicBezTo>
                  <a:cubicBezTo>
                    <a:pt x="496" y="424"/>
                    <a:pt x="497" y="426"/>
                    <a:pt x="498" y="427"/>
                  </a:cubicBezTo>
                  <a:cubicBezTo>
                    <a:pt x="498" y="427"/>
                    <a:pt x="498" y="427"/>
                    <a:pt x="498" y="427"/>
                  </a:cubicBezTo>
                  <a:cubicBezTo>
                    <a:pt x="498" y="427"/>
                    <a:pt x="497" y="428"/>
                    <a:pt x="497" y="428"/>
                  </a:cubicBezTo>
                  <a:cubicBezTo>
                    <a:pt x="497" y="429"/>
                    <a:pt x="497" y="430"/>
                    <a:pt x="498" y="432"/>
                  </a:cubicBezTo>
                  <a:cubicBezTo>
                    <a:pt x="499" y="432"/>
                    <a:pt x="499" y="432"/>
                    <a:pt x="499" y="432"/>
                  </a:cubicBezTo>
                  <a:cubicBezTo>
                    <a:pt x="498" y="432"/>
                    <a:pt x="498" y="432"/>
                    <a:pt x="498" y="433"/>
                  </a:cubicBezTo>
                  <a:cubicBezTo>
                    <a:pt x="498" y="433"/>
                    <a:pt x="498" y="433"/>
                    <a:pt x="498" y="433"/>
                  </a:cubicBezTo>
                  <a:cubicBezTo>
                    <a:pt x="497" y="434"/>
                    <a:pt x="497" y="435"/>
                    <a:pt x="496" y="435"/>
                  </a:cubicBezTo>
                  <a:cubicBezTo>
                    <a:pt x="496" y="437"/>
                    <a:pt x="496" y="438"/>
                    <a:pt x="496" y="439"/>
                  </a:cubicBezTo>
                  <a:cubicBezTo>
                    <a:pt x="496" y="439"/>
                    <a:pt x="496" y="439"/>
                    <a:pt x="496" y="439"/>
                  </a:cubicBezTo>
                  <a:cubicBezTo>
                    <a:pt x="496" y="441"/>
                    <a:pt x="496" y="441"/>
                    <a:pt x="496" y="441"/>
                  </a:cubicBezTo>
                  <a:cubicBezTo>
                    <a:pt x="495" y="441"/>
                    <a:pt x="495" y="441"/>
                    <a:pt x="495" y="441"/>
                  </a:cubicBezTo>
                  <a:cubicBezTo>
                    <a:pt x="495" y="442"/>
                    <a:pt x="495" y="442"/>
                    <a:pt x="495" y="442"/>
                  </a:cubicBezTo>
                  <a:cubicBezTo>
                    <a:pt x="495" y="442"/>
                    <a:pt x="495" y="442"/>
                    <a:pt x="495" y="442"/>
                  </a:cubicBezTo>
                  <a:cubicBezTo>
                    <a:pt x="494" y="443"/>
                    <a:pt x="495" y="444"/>
                    <a:pt x="495" y="444"/>
                  </a:cubicBezTo>
                  <a:cubicBezTo>
                    <a:pt x="495" y="444"/>
                    <a:pt x="494" y="444"/>
                    <a:pt x="494" y="446"/>
                  </a:cubicBezTo>
                  <a:cubicBezTo>
                    <a:pt x="495" y="446"/>
                    <a:pt x="495" y="446"/>
                    <a:pt x="496" y="447"/>
                  </a:cubicBezTo>
                  <a:cubicBezTo>
                    <a:pt x="498" y="446"/>
                    <a:pt x="498" y="445"/>
                    <a:pt x="500" y="445"/>
                  </a:cubicBezTo>
                  <a:cubicBezTo>
                    <a:pt x="500" y="444"/>
                    <a:pt x="501" y="443"/>
                    <a:pt x="501" y="443"/>
                  </a:cubicBezTo>
                  <a:cubicBezTo>
                    <a:pt x="501" y="442"/>
                    <a:pt x="502" y="442"/>
                    <a:pt x="503" y="442"/>
                  </a:cubicBezTo>
                  <a:cubicBezTo>
                    <a:pt x="503" y="442"/>
                    <a:pt x="503" y="442"/>
                    <a:pt x="503" y="442"/>
                  </a:cubicBezTo>
                  <a:cubicBezTo>
                    <a:pt x="505" y="442"/>
                    <a:pt x="507" y="441"/>
                    <a:pt x="508" y="441"/>
                  </a:cubicBezTo>
                  <a:cubicBezTo>
                    <a:pt x="509" y="440"/>
                    <a:pt x="509" y="440"/>
                    <a:pt x="509" y="439"/>
                  </a:cubicBezTo>
                  <a:cubicBezTo>
                    <a:pt x="511" y="439"/>
                    <a:pt x="511" y="438"/>
                    <a:pt x="513" y="438"/>
                  </a:cubicBezTo>
                  <a:cubicBezTo>
                    <a:pt x="513" y="435"/>
                    <a:pt x="515" y="434"/>
                    <a:pt x="515" y="431"/>
                  </a:cubicBezTo>
                  <a:cubicBezTo>
                    <a:pt x="514" y="431"/>
                    <a:pt x="514" y="431"/>
                    <a:pt x="514" y="431"/>
                  </a:cubicBezTo>
                  <a:cubicBezTo>
                    <a:pt x="514" y="428"/>
                    <a:pt x="514" y="428"/>
                    <a:pt x="514" y="428"/>
                  </a:cubicBezTo>
                  <a:cubicBezTo>
                    <a:pt x="514" y="428"/>
                    <a:pt x="514" y="428"/>
                    <a:pt x="514" y="427"/>
                  </a:cubicBezTo>
                  <a:cubicBezTo>
                    <a:pt x="514" y="427"/>
                    <a:pt x="514" y="427"/>
                    <a:pt x="514" y="427"/>
                  </a:cubicBezTo>
                  <a:cubicBezTo>
                    <a:pt x="514" y="424"/>
                    <a:pt x="514" y="424"/>
                    <a:pt x="514" y="424"/>
                  </a:cubicBezTo>
                  <a:cubicBezTo>
                    <a:pt x="514" y="424"/>
                    <a:pt x="514" y="424"/>
                    <a:pt x="514" y="423"/>
                  </a:cubicBezTo>
                  <a:cubicBezTo>
                    <a:pt x="514" y="423"/>
                    <a:pt x="514" y="423"/>
                    <a:pt x="514" y="423"/>
                  </a:cubicBezTo>
                  <a:cubicBezTo>
                    <a:pt x="513" y="422"/>
                    <a:pt x="513" y="422"/>
                    <a:pt x="513" y="421"/>
                  </a:cubicBezTo>
                  <a:cubicBezTo>
                    <a:pt x="513" y="421"/>
                    <a:pt x="512" y="420"/>
                    <a:pt x="511" y="420"/>
                  </a:cubicBezTo>
                  <a:cubicBezTo>
                    <a:pt x="511" y="419"/>
                    <a:pt x="511" y="418"/>
                    <a:pt x="511" y="417"/>
                  </a:cubicBezTo>
                  <a:cubicBezTo>
                    <a:pt x="510" y="417"/>
                    <a:pt x="510" y="417"/>
                    <a:pt x="510" y="417"/>
                  </a:cubicBezTo>
                  <a:cubicBezTo>
                    <a:pt x="510" y="417"/>
                    <a:pt x="510" y="417"/>
                    <a:pt x="510" y="417"/>
                  </a:cubicBezTo>
                  <a:cubicBezTo>
                    <a:pt x="509" y="417"/>
                    <a:pt x="509" y="417"/>
                    <a:pt x="509" y="417"/>
                  </a:cubicBezTo>
                  <a:cubicBezTo>
                    <a:pt x="509" y="416"/>
                    <a:pt x="509" y="415"/>
                    <a:pt x="508" y="415"/>
                  </a:cubicBezTo>
                  <a:cubicBezTo>
                    <a:pt x="508" y="415"/>
                    <a:pt x="509" y="414"/>
                    <a:pt x="509" y="413"/>
                  </a:cubicBezTo>
                  <a:cubicBezTo>
                    <a:pt x="508" y="413"/>
                    <a:pt x="508" y="413"/>
                    <a:pt x="507" y="412"/>
                  </a:cubicBezTo>
                  <a:cubicBezTo>
                    <a:pt x="507" y="411"/>
                    <a:pt x="507" y="411"/>
                    <a:pt x="507" y="411"/>
                  </a:cubicBezTo>
                  <a:cubicBezTo>
                    <a:pt x="507" y="411"/>
                    <a:pt x="507" y="411"/>
                    <a:pt x="507" y="411"/>
                  </a:cubicBezTo>
                  <a:cubicBezTo>
                    <a:pt x="507" y="410"/>
                    <a:pt x="507" y="410"/>
                    <a:pt x="507" y="410"/>
                  </a:cubicBezTo>
                  <a:cubicBezTo>
                    <a:pt x="506" y="410"/>
                    <a:pt x="506" y="410"/>
                    <a:pt x="506" y="410"/>
                  </a:cubicBezTo>
                  <a:cubicBezTo>
                    <a:pt x="506" y="409"/>
                    <a:pt x="506" y="409"/>
                    <a:pt x="506" y="409"/>
                  </a:cubicBezTo>
                  <a:cubicBezTo>
                    <a:pt x="506" y="409"/>
                    <a:pt x="506" y="409"/>
                    <a:pt x="506" y="409"/>
                  </a:cubicBezTo>
                  <a:cubicBezTo>
                    <a:pt x="506" y="408"/>
                    <a:pt x="506" y="408"/>
                    <a:pt x="506" y="408"/>
                  </a:cubicBezTo>
                  <a:cubicBezTo>
                    <a:pt x="506" y="408"/>
                    <a:pt x="507" y="408"/>
                    <a:pt x="506" y="407"/>
                  </a:cubicBezTo>
                  <a:cubicBezTo>
                    <a:pt x="506" y="407"/>
                    <a:pt x="506" y="407"/>
                    <a:pt x="506" y="407"/>
                  </a:cubicBezTo>
                  <a:cubicBezTo>
                    <a:pt x="505" y="406"/>
                    <a:pt x="504" y="407"/>
                    <a:pt x="503" y="405"/>
                  </a:cubicBezTo>
                  <a:cubicBezTo>
                    <a:pt x="501" y="405"/>
                    <a:pt x="501" y="405"/>
                    <a:pt x="501" y="405"/>
                  </a:cubicBezTo>
                  <a:cubicBezTo>
                    <a:pt x="501" y="404"/>
                    <a:pt x="501" y="404"/>
                    <a:pt x="501" y="404"/>
                  </a:cubicBezTo>
                  <a:cubicBezTo>
                    <a:pt x="500" y="404"/>
                    <a:pt x="500" y="404"/>
                    <a:pt x="500" y="403"/>
                  </a:cubicBezTo>
                  <a:cubicBezTo>
                    <a:pt x="501" y="403"/>
                    <a:pt x="501" y="403"/>
                    <a:pt x="501" y="403"/>
                  </a:cubicBezTo>
                  <a:cubicBezTo>
                    <a:pt x="501" y="401"/>
                    <a:pt x="502" y="399"/>
                    <a:pt x="502" y="398"/>
                  </a:cubicBezTo>
                  <a:cubicBezTo>
                    <a:pt x="502" y="397"/>
                    <a:pt x="504" y="397"/>
                    <a:pt x="504" y="397"/>
                  </a:cubicBezTo>
                  <a:cubicBezTo>
                    <a:pt x="505" y="396"/>
                    <a:pt x="505" y="396"/>
                    <a:pt x="505" y="396"/>
                  </a:cubicBezTo>
                  <a:cubicBezTo>
                    <a:pt x="506" y="396"/>
                    <a:pt x="506" y="396"/>
                    <a:pt x="506" y="396"/>
                  </a:cubicBezTo>
                  <a:cubicBezTo>
                    <a:pt x="507" y="395"/>
                    <a:pt x="507" y="395"/>
                    <a:pt x="507" y="394"/>
                  </a:cubicBezTo>
                  <a:cubicBezTo>
                    <a:pt x="508" y="394"/>
                    <a:pt x="509" y="393"/>
                    <a:pt x="509" y="393"/>
                  </a:cubicBezTo>
                  <a:cubicBezTo>
                    <a:pt x="509" y="392"/>
                    <a:pt x="509" y="392"/>
                    <a:pt x="509" y="392"/>
                  </a:cubicBezTo>
                  <a:cubicBezTo>
                    <a:pt x="510" y="392"/>
                    <a:pt x="510" y="392"/>
                    <a:pt x="510" y="392"/>
                  </a:cubicBezTo>
                  <a:cubicBezTo>
                    <a:pt x="510" y="391"/>
                    <a:pt x="510" y="391"/>
                    <a:pt x="510" y="391"/>
                  </a:cubicBezTo>
                  <a:cubicBezTo>
                    <a:pt x="511" y="391"/>
                    <a:pt x="512" y="391"/>
                    <a:pt x="513" y="391"/>
                  </a:cubicBezTo>
                  <a:cubicBezTo>
                    <a:pt x="513" y="390"/>
                    <a:pt x="513" y="390"/>
                    <a:pt x="513" y="390"/>
                  </a:cubicBezTo>
                  <a:cubicBezTo>
                    <a:pt x="514" y="390"/>
                    <a:pt x="514" y="390"/>
                    <a:pt x="514" y="390"/>
                  </a:cubicBezTo>
                  <a:cubicBezTo>
                    <a:pt x="514" y="389"/>
                    <a:pt x="514" y="389"/>
                    <a:pt x="514" y="389"/>
                  </a:cubicBezTo>
                  <a:cubicBezTo>
                    <a:pt x="515" y="388"/>
                    <a:pt x="515" y="388"/>
                    <a:pt x="516" y="388"/>
                  </a:cubicBezTo>
                  <a:cubicBezTo>
                    <a:pt x="516" y="386"/>
                    <a:pt x="516" y="384"/>
                    <a:pt x="515" y="383"/>
                  </a:cubicBezTo>
                  <a:cubicBezTo>
                    <a:pt x="515" y="381"/>
                    <a:pt x="514" y="380"/>
                    <a:pt x="517" y="379"/>
                  </a:cubicBezTo>
                  <a:cubicBezTo>
                    <a:pt x="517" y="378"/>
                    <a:pt x="517" y="378"/>
                    <a:pt x="517" y="377"/>
                  </a:cubicBezTo>
                  <a:cubicBezTo>
                    <a:pt x="518" y="377"/>
                    <a:pt x="519" y="377"/>
                    <a:pt x="520" y="377"/>
                  </a:cubicBezTo>
                  <a:cubicBezTo>
                    <a:pt x="520" y="376"/>
                    <a:pt x="520" y="376"/>
                    <a:pt x="520" y="376"/>
                  </a:cubicBezTo>
                  <a:cubicBezTo>
                    <a:pt x="521" y="375"/>
                    <a:pt x="521" y="375"/>
                    <a:pt x="521" y="375"/>
                  </a:cubicBezTo>
                  <a:cubicBezTo>
                    <a:pt x="522" y="374"/>
                    <a:pt x="523" y="373"/>
                    <a:pt x="523" y="372"/>
                  </a:cubicBezTo>
                  <a:cubicBezTo>
                    <a:pt x="524" y="372"/>
                    <a:pt x="524" y="372"/>
                    <a:pt x="525" y="372"/>
                  </a:cubicBezTo>
                  <a:cubicBezTo>
                    <a:pt x="525" y="372"/>
                    <a:pt x="525" y="372"/>
                    <a:pt x="525" y="372"/>
                  </a:cubicBezTo>
                  <a:cubicBezTo>
                    <a:pt x="525" y="372"/>
                    <a:pt x="526" y="371"/>
                    <a:pt x="526" y="371"/>
                  </a:cubicBezTo>
                  <a:cubicBezTo>
                    <a:pt x="526" y="369"/>
                    <a:pt x="526" y="369"/>
                    <a:pt x="526" y="369"/>
                  </a:cubicBezTo>
                  <a:cubicBezTo>
                    <a:pt x="527" y="369"/>
                    <a:pt x="528" y="369"/>
                    <a:pt x="528" y="369"/>
                  </a:cubicBezTo>
                  <a:cubicBezTo>
                    <a:pt x="528" y="368"/>
                    <a:pt x="528" y="368"/>
                    <a:pt x="528" y="368"/>
                  </a:cubicBezTo>
                  <a:cubicBezTo>
                    <a:pt x="529" y="368"/>
                    <a:pt x="529" y="368"/>
                    <a:pt x="529" y="368"/>
                  </a:cubicBezTo>
                  <a:cubicBezTo>
                    <a:pt x="530" y="367"/>
                    <a:pt x="530" y="366"/>
                    <a:pt x="531" y="365"/>
                  </a:cubicBezTo>
                  <a:cubicBezTo>
                    <a:pt x="532" y="365"/>
                    <a:pt x="532" y="365"/>
                    <a:pt x="532" y="365"/>
                  </a:cubicBezTo>
                  <a:cubicBezTo>
                    <a:pt x="532" y="366"/>
                    <a:pt x="532" y="366"/>
                    <a:pt x="532" y="366"/>
                  </a:cubicBezTo>
                  <a:cubicBezTo>
                    <a:pt x="533" y="366"/>
                    <a:pt x="533" y="366"/>
                    <a:pt x="533" y="366"/>
                  </a:cubicBezTo>
                  <a:cubicBezTo>
                    <a:pt x="533" y="366"/>
                    <a:pt x="533" y="367"/>
                    <a:pt x="532" y="367"/>
                  </a:cubicBezTo>
                  <a:cubicBezTo>
                    <a:pt x="534" y="367"/>
                    <a:pt x="534" y="366"/>
                    <a:pt x="536" y="366"/>
                  </a:cubicBezTo>
                  <a:cubicBezTo>
                    <a:pt x="536" y="367"/>
                    <a:pt x="535" y="367"/>
                    <a:pt x="535" y="368"/>
                  </a:cubicBezTo>
                  <a:cubicBezTo>
                    <a:pt x="536" y="369"/>
                    <a:pt x="536" y="370"/>
                    <a:pt x="537" y="370"/>
                  </a:cubicBezTo>
                  <a:cubicBezTo>
                    <a:pt x="538" y="371"/>
                    <a:pt x="538" y="372"/>
                    <a:pt x="538" y="372"/>
                  </a:cubicBezTo>
                  <a:cubicBezTo>
                    <a:pt x="539" y="372"/>
                    <a:pt x="539" y="372"/>
                    <a:pt x="540" y="372"/>
                  </a:cubicBezTo>
                  <a:cubicBezTo>
                    <a:pt x="540" y="372"/>
                    <a:pt x="541" y="374"/>
                    <a:pt x="542" y="374"/>
                  </a:cubicBezTo>
                  <a:cubicBezTo>
                    <a:pt x="542" y="374"/>
                    <a:pt x="542" y="374"/>
                    <a:pt x="543" y="374"/>
                  </a:cubicBezTo>
                  <a:cubicBezTo>
                    <a:pt x="543" y="373"/>
                    <a:pt x="543" y="373"/>
                    <a:pt x="543" y="373"/>
                  </a:cubicBezTo>
                  <a:cubicBezTo>
                    <a:pt x="545" y="373"/>
                    <a:pt x="544" y="373"/>
                    <a:pt x="546" y="372"/>
                  </a:cubicBezTo>
                  <a:cubicBezTo>
                    <a:pt x="547" y="371"/>
                    <a:pt x="547" y="371"/>
                    <a:pt x="547" y="371"/>
                  </a:cubicBezTo>
                  <a:cubicBezTo>
                    <a:pt x="547" y="370"/>
                    <a:pt x="547" y="370"/>
                    <a:pt x="547" y="370"/>
                  </a:cubicBezTo>
                  <a:cubicBezTo>
                    <a:pt x="547" y="370"/>
                    <a:pt x="547" y="370"/>
                    <a:pt x="547" y="370"/>
                  </a:cubicBezTo>
                  <a:cubicBezTo>
                    <a:pt x="548" y="369"/>
                    <a:pt x="548" y="369"/>
                    <a:pt x="548" y="369"/>
                  </a:cubicBezTo>
                  <a:cubicBezTo>
                    <a:pt x="549" y="369"/>
                    <a:pt x="549" y="369"/>
                    <a:pt x="549" y="369"/>
                  </a:cubicBezTo>
                  <a:cubicBezTo>
                    <a:pt x="549" y="368"/>
                    <a:pt x="549" y="368"/>
                    <a:pt x="549" y="367"/>
                  </a:cubicBezTo>
                  <a:cubicBezTo>
                    <a:pt x="550" y="367"/>
                    <a:pt x="550" y="367"/>
                    <a:pt x="550" y="367"/>
                  </a:cubicBezTo>
                  <a:cubicBezTo>
                    <a:pt x="550" y="367"/>
                    <a:pt x="551" y="366"/>
                    <a:pt x="551" y="365"/>
                  </a:cubicBezTo>
                  <a:cubicBezTo>
                    <a:pt x="552" y="365"/>
                    <a:pt x="552" y="365"/>
                    <a:pt x="552" y="365"/>
                  </a:cubicBezTo>
                  <a:cubicBezTo>
                    <a:pt x="552" y="364"/>
                    <a:pt x="552" y="364"/>
                    <a:pt x="552" y="364"/>
                  </a:cubicBezTo>
                  <a:cubicBezTo>
                    <a:pt x="552" y="364"/>
                    <a:pt x="553" y="364"/>
                    <a:pt x="553" y="364"/>
                  </a:cubicBezTo>
                  <a:cubicBezTo>
                    <a:pt x="553" y="364"/>
                    <a:pt x="553" y="364"/>
                    <a:pt x="553" y="364"/>
                  </a:cubicBezTo>
                  <a:cubicBezTo>
                    <a:pt x="554" y="364"/>
                    <a:pt x="554" y="364"/>
                    <a:pt x="554" y="364"/>
                  </a:cubicBezTo>
                  <a:cubicBezTo>
                    <a:pt x="554" y="359"/>
                    <a:pt x="557" y="359"/>
                    <a:pt x="557" y="356"/>
                  </a:cubicBezTo>
                  <a:cubicBezTo>
                    <a:pt x="559" y="356"/>
                    <a:pt x="559" y="356"/>
                    <a:pt x="560" y="354"/>
                  </a:cubicBezTo>
                  <a:cubicBezTo>
                    <a:pt x="560" y="354"/>
                    <a:pt x="560" y="354"/>
                    <a:pt x="560" y="354"/>
                  </a:cubicBezTo>
                  <a:cubicBezTo>
                    <a:pt x="560" y="353"/>
                    <a:pt x="560" y="353"/>
                    <a:pt x="560" y="353"/>
                  </a:cubicBezTo>
                  <a:cubicBezTo>
                    <a:pt x="561" y="352"/>
                    <a:pt x="562" y="351"/>
                    <a:pt x="563" y="351"/>
                  </a:cubicBezTo>
                  <a:cubicBezTo>
                    <a:pt x="563" y="350"/>
                    <a:pt x="563" y="350"/>
                    <a:pt x="563" y="349"/>
                  </a:cubicBezTo>
                  <a:cubicBezTo>
                    <a:pt x="564" y="349"/>
                    <a:pt x="564" y="349"/>
                    <a:pt x="564" y="349"/>
                  </a:cubicBezTo>
                  <a:cubicBezTo>
                    <a:pt x="564" y="348"/>
                    <a:pt x="564" y="348"/>
                    <a:pt x="564" y="348"/>
                  </a:cubicBezTo>
                  <a:cubicBezTo>
                    <a:pt x="565" y="348"/>
                    <a:pt x="565" y="348"/>
                    <a:pt x="565" y="348"/>
                  </a:cubicBezTo>
                  <a:cubicBezTo>
                    <a:pt x="565" y="348"/>
                    <a:pt x="565" y="348"/>
                    <a:pt x="565" y="348"/>
                  </a:cubicBezTo>
                  <a:cubicBezTo>
                    <a:pt x="567" y="348"/>
                    <a:pt x="567" y="348"/>
                    <a:pt x="567" y="348"/>
                  </a:cubicBezTo>
                  <a:cubicBezTo>
                    <a:pt x="567" y="347"/>
                    <a:pt x="567" y="346"/>
                    <a:pt x="568" y="345"/>
                  </a:cubicBezTo>
                  <a:cubicBezTo>
                    <a:pt x="569" y="344"/>
                    <a:pt x="570" y="344"/>
                    <a:pt x="571" y="343"/>
                  </a:cubicBezTo>
                  <a:cubicBezTo>
                    <a:pt x="571" y="342"/>
                    <a:pt x="571" y="342"/>
                    <a:pt x="571" y="342"/>
                  </a:cubicBezTo>
                  <a:cubicBezTo>
                    <a:pt x="572" y="341"/>
                    <a:pt x="572" y="341"/>
                    <a:pt x="572" y="341"/>
                  </a:cubicBezTo>
                  <a:cubicBezTo>
                    <a:pt x="572" y="340"/>
                    <a:pt x="572" y="340"/>
                    <a:pt x="572" y="340"/>
                  </a:cubicBezTo>
                  <a:cubicBezTo>
                    <a:pt x="572" y="340"/>
                    <a:pt x="572" y="340"/>
                    <a:pt x="572" y="340"/>
                  </a:cubicBezTo>
                  <a:cubicBezTo>
                    <a:pt x="572" y="339"/>
                    <a:pt x="572" y="339"/>
                    <a:pt x="572" y="339"/>
                  </a:cubicBezTo>
                  <a:cubicBezTo>
                    <a:pt x="573" y="339"/>
                    <a:pt x="573" y="339"/>
                    <a:pt x="573" y="339"/>
                  </a:cubicBezTo>
                  <a:cubicBezTo>
                    <a:pt x="574" y="337"/>
                    <a:pt x="573" y="337"/>
                    <a:pt x="573" y="336"/>
                  </a:cubicBezTo>
                  <a:cubicBezTo>
                    <a:pt x="574" y="336"/>
                    <a:pt x="574" y="336"/>
                    <a:pt x="574" y="336"/>
                  </a:cubicBezTo>
                  <a:cubicBezTo>
                    <a:pt x="574" y="335"/>
                    <a:pt x="574" y="335"/>
                    <a:pt x="574" y="335"/>
                  </a:cubicBezTo>
                  <a:cubicBezTo>
                    <a:pt x="574" y="335"/>
                    <a:pt x="574" y="335"/>
                    <a:pt x="574" y="335"/>
                  </a:cubicBezTo>
                  <a:cubicBezTo>
                    <a:pt x="574" y="334"/>
                    <a:pt x="574" y="334"/>
                    <a:pt x="574" y="334"/>
                  </a:cubicBezTo>
                  <a:cubicBezTo>
                    <a:pt x="575" y="334"/>
                    <a:pt x="575" y="334"/>
                    <a:pt x="575" y="334"/>
                  </a:cubicBezTo>
                  <a:cubicBezTo>
                    <a:pt x="575" y="332"/>
                    <a:pt x="575" y="332"/>
                    <a:pt x="575" y="332"/>
                  </a:cubicBezTo>
                  <a:cubicBezTo>
                    <a:pt x="575" y="332"/>
                    <a:pt x="575" y="332"/>
                    <a:pt x="575" y="332"/>
                  </a:cubicBezTo>
                  <a:cubicBezTo>
                    <a:pt x="575" y="331"/>
                    <a:pt x="575" y="331"/>
                    <a:pt x="575" y="331"/>
                  </a:cubicBezTo>
                  <a:cubicBezTo>
                    <a:pt x="575" y="331"/>
                    <a:pt x="575" y="331"/>
                    <a:pt x="575" y="331"/>
                  </a:cubicBezTo>
                  <a:moveTo>
                    <a:pt x="273" y="303"/>
                  </a:moveTo>
                  <a:cubicBezTo>
                    <a:pt x="272" y="303"/>
                    <a:pt x="272" y="303"/>
                    <a:pt x="272" y="302"/>
                  </a:cubicBezTo>
                  <a:cubicBezTo>
                    <a:pt x="272" y="301"/>
                    <a:pt x="272" y="301"/>
                    <a:pt x="273" y="300"/>
                  </a:cubicBezTo>
                  <a:cubicBezTo>
                    <a:pt x="273" y="300"/>
                    <a:pt x="273" y="300"/>
                    <a:pt x="273" y="300"/>
                  </a:cubicBezTo>
                  <a:cubicBezTo>
                    <a:pt x="274" y="300"/>
                    <a:pt x="274" y="301"/>
                    <a:pt x="275" y="301"/>
                  </a:cubicBezTo>
                  <a:cubicBezTo>
                    <a:pt x="275" y="302"/>
                    <a:pt x="275" y="302"/>
                    <a:pt x="275" y="303"/>
                  </a:cubicBezTo>
                  <a:cubicBezTo>
                    <a:pt x="274" y="303"/>
                    <a:pt x="273" y="303"/>
                    <a:pt x="273" y="303"/>
                  </a:cubicBezTo>
                  <a:moveTo>
                    <a:pt x="323" y="297"/>
                  </a:moveTo>
                  <a:cubicBezTo>
                    <a:pt x="323" y="296"/>
                    <a:pt x="323" y="295"/>
                    <a:pt x="324" y="294"/>
                  </a:cubicBezTo>
                  <a:cubicBezTo>
                    <a:pt x="325" y="294"/>
                    <a:pt x="325" y="294"/>
                    <a:pt x="325" y="294"/>
                  </a:cubicBezTo>
                  <a:cubicBezTo>
                    <a:pt x="325" y="296"/>
                    <a:pt x="325" y="296"/>
                    <a:pt x="325" y="299"/>
                  </a:cubicBezTo>
                  <a:cubicBezTo>
                    <a:pt x="324" y="299"/>
                    <a:pt x="324" y="299"/>
                    <a:pt x="324" y="299"/>
                  </a:cubicBezTo>
                  <a:cubicBezTo>
                    <a:pt x="324" y="297"/>
                    <a:pt x="324" y="297"/>
                    <a:pt x="324" y="297"/>
                  </a:cubicBezTo>
                  <a:cubicBezTo>
                    <a:pt x="323" y="297"/>
                    <a:pt x="323" y="297"/>
                    <a:pt x="323" y="297"/>
                  </a:cubicBezTo>
                  <a:moveTo>
                    <a:pt x="346" y="295"/>
                  </a:moveTo>
                  <a:cubicBezTo>
                    <a:pt x="346" y="295"/>
                    <a:pt x="346" y="295"/>
                    <a:pt x="346" y="295"/>
                  </a:cubicBezTo>
                  <a:cubicBezTo>
                    <a:pt x="346" y="295"/>
                    <a:pt x="345" y="294"/>
                    <a:pt x="344" y="294"/>
                  </a:cubicBezTo>
                  <a:cubicBezTo>
                    <a:pt x="344" y="294"/>
                    <a:pt x="344" y="293"/>
                    <a:pt x="343" y="293"/>
                  </a:cubicBezTo>
                  <a:cubicBezTo>
                    <a:pt x="343" y="293"/>
                    <a:pt x="343" y="293"/>
                    <a:pt x="343" y="293"/>
                  </a:cubicBezTo>
                  <a:cubicBezTo>
                    <a:pt x="347" y="293"/>
                    <a:pt x="347" y="292"/>
                    <a:pt x="349" y="291"/>
                  </a:cubicBezTo>
                  <a:cubicBezTo>
                    <a:pt x="350" y="291"/>
                    <a:pt x="350" y="291"/>
                    <a:pt x="350" y="291"/>
                  </a:cubicBezTo>
                  <a:cubicBezTo>
                    <a:pt x="351" y="291"/>
                    <a:pt x="351" y="290"/>
                    <a:pt x="352" y="289"/>
                  </a:cubicBezTo>
                  <a:cubicBezTo>
                    <a:pt x="353" y="289"/>
                    <a:pt x="353" y="289"/>
                    <a:pt x="353" y="289"/>
                  </a:cubicBezTo>
                  <a:cubicBezTo>
                    <a:pt x="353" y="289"/>
                    <a:pt x="353" y="289"/>
                    <a:pt x="353" y="289"/>
                  </a:cubicBezTo>
                  <a:cubicBezTo>
                    <a:pt x="353" y="289"/>
                    <a:pt x="354" y="288"/>
                    <a:pt x="354" y="288"/>
                  </a:cubicBezTo>
                  <a:cubicBezTo>
                    <a:pt x="354" y="287"/>
                    <a:pt x="354" y="287"/>
                    <a:pt x="354" y="287"/>
                  </a:cubicBezTo>
                  <a:cubicBezTo>
                    <a:pt x="355" y="287"/>
                    <a:pt x="355" y="287"/>
                    <a:pt x="355" y="287"/>
                  </a:cubicBezTo>
                  <a:cubicBezTo>
                    <a:pt x="355" y="286"/>
                    <a:pt x="355" y="286"/>
                    <a:pt x="355" y="286"/>
                  </a:cubicBezTo>
                  <a:cubicBezTo>
                    <a:pt x="356" y="285"/>
                    <a:pt x="356" y="285"/>
                    <a:pt x="357" y="285"/>
                  </a:cubicBezTo>
                  <a:cubicBezTo>
                    <a:pt x="358" y="282"/>
                    <a:pt x="358" y="282"/>
                    <a:pt x="358" y="282"/>
                  </a:cubicBezTo>
                  <a:cubicBezTo>
                    <a:pt x="358" y="282"/>
                    <a:pt x="358" y="282"/>
                    <a:pt x="358" y="282"/>
                  </a:cubicBezTo>
                  <a:cubicBezTo>
                    <a:pt x="359" y="281"/>
                    <a:pt x="359" y="280"/>
                    <a:pt x="360" y="280"/>
                  </a:cubicBezTo>
                  <a:cubicBezTo>
                    <a:pt x="361" y="280"/>
                    <a:pt x="361" y="279"/>
                    <a:pt x="362" y="279"/>
                  </a:cubicBezTo>
                  <a:cubicBezTo>
                    <a:pt x="362" y="279"/>
                    <a:pt x="362" y="279"/>
                    <a:pt x="362" y="279"/>
                  </a:cubicBezTo>
                  <a:cubicBezTo>
                    <a:pt x="363" y="278"/>
                    <a:pt x="363" y="278"/>
                    <a:pt x="364" y="278"/>
                  </a:cubicBezTo>
                  <a:cubicBezTo>
                    <a:pt x="364" y="277"/>
                    <a:pt x="364" y="276"/>
                    <a:pt x="365" y="275"/>
                  </a:cubicBezTo>
                  <a:cubicBezTo>
                    <a:pt x="366" y="275"/>
                    <a:pt x="366" y="275"/>
                    <a:pt x="366" y="275"/>
                  </a:cubicBezTo>
                  <a:cubicBezTo>
                    <a:pt x="366" y="275"/>
                    <a:pt x="366" y="274"/>
                    <a:pt x="367" y="274"/>
                  </a:cubicBezTo>
                  <a:cubicBezTo>
                    <a:pt x="368" y="274"/>
                    <a:pt x="368" y="274"/>
                    <a:pt x="368" y="274"/>
                  </a:cubicBezTo>
                  <a:cubicBezTo>
                    <a:pt x="368" y="273"/>
                    <a:pt x="368" y="273"/>
                    <a:pt x="368" y="273"/>
                  </a:cubicBezTo>
                  <a:cubicBezTo>
                    <a:pt x="369" y="272"/>
                    <a:pt x="370" y="272"/>
                    <a:pt x="371" y="271"/>
                  </a:cubicBezTo>
                  <a:cubicBezTo>
                    <a:pt x="371" y="270"/>
                    <a:pt x="371" y="270"/>
                    <a:pt x="371" y="270"/>
                  </a:cubicBezTo>
                  <a:cubicBezTo>
                    <a:pt x="372" y="269"/>
                    <a:pt x="373" y="268"/>
                    <a:pt x="374" y="267"/>
                  </a:cubicBezTo>
                  <a:cubicBezTo>
                    <a:pt x="375" y="266"/>
                    <a:pt x="375" y="265"/>
                    <a:pt x="375" y="264"/>
                  </a:cubicBezTo>
                  <a:cubicBezTo>
                    <a:pt x="376" y="263"/>
                    <a:pt x="377" y="263"/>
                    <a:pt x="378" y="262"/>
                  </a:cubicBezTo>
                  <a:cubicBezTo>
                    <a:pt x="378" y="261"/>
                    <a:pt x="378" y="260"/>
                    <a:pt x="379" y="258"/>
                  </a:cubicBezTo>
                  <a:cubicBezTo>
                    <a:pt x="380" y="258"/>
                    <a:pt x="380" y="258"/>
                    <a:pt x="380" y="258"/>
                  </a:cubicBezTo>
                  <a:cubicBezTo>
                    <a:pt x="380" y="257"/>
                    <a:pt x="380" y="257"/>
                    <a:pt x="380" y="256"/>
                  </a:cubicBezTo>
                  <a:cubicBezTo>
                    <a:pt x="381" y="256"/>
                    <a:pt x="381" y="256"/>
                    <a:pt x="381" y="256"/>
                  </a:cubicBezTo>
                  <a:cubicBezTo>
                    <a:pt x="381" y="253"/>
                    <a:pt x="381" y="253"/>
                    <a:pt x="381" y="253"/>
                  </a:cubicBezTo>
                  <a:cubicBezTo>
                    <a:pt x="382" y="253"/>
                    <a:pt x="382" y="253"/>
                    <a:pt x="382" y="253"/>
                  </a:cubicBezTo>
                  <a:cubicBezTo>
                    <a:pt x="382" y="252"/>
                    <a:pt x="382" y="252"/>
                    <a:pt x="383" y="251"/>
                  </a:cubicBezTo>
                  <a:cubicBezTo>
                    <a:pt x="384" y="251"/>
                    <a:pt x="384" y="251"/>
                    <a:pt x="384" y="251"/>
                  </a:cubicBezTo>
                  <a:cubicBezTo>
                    <a:pt x="384" y="252"/>
                    <a:pt x="384" y="253"/>
                    <a:pt x="385" y="254"/>
                  </a:cubicBezTo>
                  <a:cubicBezTo>
                    <a:pt x="384" y="255"/>
                    <a:pt x="384" y="255"/>
                    <a:pt x="383" y="255"/>
                  </a:cubicBezTo>
                  <a:cubicBezTo>
                    <a:pt x="383" y="259"/>
                    <a:pt x="383" y="259"/>
                    <a:pt x="383" y="259"/>
                  </a:cubicBezTo>
                  <a:cubicBezTo>
                    <a:pt x="384" y="259"/>
                    <a:pt x="384" y="259"/>
                    <a:pt x="384" y="259"/>
                  </a:cubicBezTo>
                  <a:cubicBezTo>
                    <a:pt x="384" y="260"/>
                    <a:pt x="383" y="260"/>
                    <a:pt x="383" y="260"/>
                  </a:cubicBezTo>
                  <a:cubicBezTo>
                    <a:pt x="383" y="262"/>
                    <a:pt x="383" y="262"/>
                    <a:pt x="383" y="262"/>
                  </a:cubicBezTo>
                  <a:cubicBezTo>
                    <a:pt x="384" y="262"/>
                    <a:pt x="384" y="262"/>
                    <a:pt x="384" y="262"/>
                  </a:cubicBezTo>
                  <a:cubicBezTo>
                    <a:pt x="384" y="266"/>
                    <a:pt x="382" y="267"/>
                    <a:pt x="381" y="270"/>
                  </a:cubicBezTo>
                  <a:cubicBezTo>
                    <a:pt x="380" y="270"/>
                    <a:pt x="380" y="269"/>
                    <a:pt x="379" y="269"/>
                  </a:cubicBezTo>
                  <a:cubicBezTo>
                    <a:pt x="378" y="270"/>
                    <a:pt x="378" y="272"/>
                    <a:pt x="376" y="273"/>
                  </a:cubicBezTo>
                  <a:cubicBezTo>
                    <a:pt x="376" y="273"/>
                    <a:pt x="376" y="273"/>
                    <a:pt x="376" y="273"/>
                  </a:cubicBezTo>
                  <a:cubicBezTo>
                    <a:pt x="377" y="273"/>
                    <a:pt x="378" y="273"/>
                    <a:pt x="379" y="273"/>
                  </a:cubicBezTo>
                  <a:cubicBezTo>
                    <a:pt x="379" y="274"/>
                    <a:pt x="379" y="274"/>
                    <a:pt x="379" y="274"/>
                  </a:cubicBezTo>
                  <a:cubicBezTo>
                    <a:pt x="377" y="275"/>
                    <a:pt x="376" y="275"/>
                    <a:pt x="375" y="276"/>
                  </a:cubicBezTo>
                  <a:cubicBezTo>
                    <a:pt x="375" y="277"/>
                    <a:pt x="375" y="277"/>
                    <a:pt x="375" y="277"/>
                  </a:cubicBezTo>
                  <a:cubicBezTo>
                    <a:pt x="375" y="277"/>
                    <a:pt x="375" y="277"/>
                    <a:pt x="375" y="277"/>
                  </a:cubicBezTo>
                  <a:cubicBezTo>
                    <a:pt x="375" y="278"/>
                    <a:pt x="375" y="278"/>
                    <a:pt x="374" y="279"/>
                  </a:cubicBezTo>
                  <a:cubicBezTo>
                    <a:pt x="373" y="279"/>
                    <a:pt x="372" y="279"/>
                    <a:pt x="370" y="279"/>
                  </a:cubicBezTo>
                  <a:cubicBezTo>
                    <a:pt x="370" y="281"/>
                    <a:pt x="370" y="281"/>
                    <a:pt x="370" y="281"/>
                  </a:cubicBezTo>
                  <a:cubicBezTo>
                    <a:pt x="370" y="281"/>
                    <a:pt x="367" y="283"/>
                    <a:pt x="366" y="284"/>
                  </a:cubicBezTo>
                  <a:cubicBezTo>
                    <a:pt x="365" y="284"/>
                    <a:pt x="365" y="283"/>
                    <a:pt x="363" y="283"/>
                  </a:cubicBezTo>
                  <a:cubicBezTo>
                    <a:pt x="362" y="286"/>
                    <a:pt x="359" y="288"/>
                    <a:pt x="359" y="291"/>
                  </a:cubicBezTo>
                  <a:cubicBezTo>
                    <a:pt x="357" y="291"/>
                    <a:pt x="356" y="292"/>
                    <a:pt x="355" y="293"/>
                  </a:cubicBezTo>
                  <a:cubicBezTo>
                    <a:pt x="355" y="294"/>
                    <a:pt x="355" y="294"/>
                    <a:pt x="355" y="294"/>
                  </a:cubicBezTo>
                  <a:cubicBezTo>
                    <a:pt x="353" y="294"/>
                    <a:pt x="353" y="294"/>
                    <a:pt x="353" y="294"/>
                  </a:cubicBezTo>
                  <a:cubicBezTo>
                    <a:pt x="353" y="295"/>
                    <a:pt x="353" y="295"/>
                    <a:pt x="353" y="295"/>
                  </a:cubicBezTo>
                  <a:cubicBezTo>
                    <a:pt x="352" y="295"/>
                    <a:pt x="352" y="295"/>
                    <a:pt x="352" y="296"/>
                  </a:cubicBezTo>
                  <a:cubicBezTo>
                    <a:pt x="347" y="296"/>
                    <a:pt x="347" y="296"/>
                    <a:pt x="347" y="296"/>
                  </a:cubicBezTo>
                  <a:cubicBezTo>
                    <a:pt x="347" y="295"/>
                    <a:pt x="347" y="295"/>
                    <a:pt x="347" y="295"/>
                  </a:cubicBezTo>
                  <a:cubicBezTo>
                    <a:pt x="346" y="295"/>
                    <a:pt x="346" y="295"/>
                    <a:pt x="346" y="295"/>
                  </a:cubicBezTo>
                  <a:moveTo>
                    <a:pt x="176" y="86"/>
                  </a:moveTo>
                  <a:cubicBezTo>
                    <a:pt x="176" y="86"/>
                    <a:pt x="176" y="86"/>
                    <a:pt x="176" y="86"/>
                  </a:cubicBezTo>
                  <a:cubicBezTo>
                    <a:pt x="177" y="87"/>
                    <a:pt x="178" y="87"/>
                    <a:pt x="179" y="87"/>
                  </a:cubicBezTo>
                  <a:cubicBezTo>
                    <a:pt x="179" y="88"/>
                    <a:pt x="179" y="88"/>
                    <a:pt x="179" y="88"/>
                  </a:cubicBezTo>
                  <a:cubicBezTo>
                    <a:pt x="177" y="88"/>
                    <a:pt x="177" y="88"/>
                    <a:pt x="177" y="88"/>
                  </a:cubicBezTo>
                  <a:cubicBezTo>
                    <a:pt x="177" y="88"/>
                    <a:pt x="177" y="88"/>
                    <a:pt x="177" y="88"/>
                  </a:cubicBezTo>
                  <a:cubicBezTo>
                    <a:pt x="176" y="87"/>
                    <a:pt x="176" y="87"/>
                    <a:pt x="176" y="86"/>
                  </a:cubicBezTo>
                  <a:moveTo>
                    <a:pt x="334" y="74"/>
                  </a:moveTo>
                  <a:cubicBezTo>
                    <a:pt x="335" y="73"/>
                    <a:pt x="334" y="74"/>
                    <a:pt x="335" y="73"/>
                  </a:cubicBezTo>
                  <a:cubicBezTo>
                    <a:pt x="335" y="73"/>
                    <a:pt x="335" y="73"/>
                    <a:pt x="335" y="73"/>
                  </a:cubicBezTo>
                  <a:cubicBezTo>
                    <a:pt x="335" y="73"/>
                    <a:pt x="335" y="73"/>
                    <a:pt x="335" y="73"/>
                  </a:cubicBezTo>
                  <a:cubicBezTo>
                    <a:pt x="335" y="73"/>
                    <a:pt x="336" y="74"/>
                    <a:pt x="336" y="74"/>
                  </a:cubicBezTo>
                  <a:cubicBezTo>
                    <a:pt x="334" y="74"/>
                    <a:pt x="334" y="74"/>
                    <a:pt x="334" y="74"/>
                  </a:cubicBezTo>
                  <a:moveTo>
                    <a:pt x="341" y="69"/>
                  </a:moveTo>
                  <a:cubicBezTo>
                    <a:pt x="340" y="69"/>
                    <a:pt x="340" y="69"/>
                    <a:pt x="340" y="69"/>
                  </a:cubicBezTo>
                  <a:cubicBezTo>
                    <a:pt x="341" y="69"/>
                    <a:pt x="340" y="69"/>
                    <a:pt x="341" y="69"/>
                  </a:cubicBezTo>
                  <a:moveTo>
                    <a:pt x="346" y="69"/>
                  </a:moveTo>
                  <a:cubicBezTo>
                    <a:pt x="345" y="69"/>
                    <a:pt x="344" y="68"/>
                    <a:pt x="343" y="68"/>
                  </a:cubicBezTo>
                  <a:cubicBezTo>
                    <a:pt x="343" y="67"/>
                    <a:pt x="343" y="67"/>
                    <a:pt x="343" y="67"/>
                  </a:cubicBezTo>
                  <a:cubicBezTo>
                    <a:pt x="344" y="67"/>
                    <a:pt x="344" y="67"/>
                    <a:pt x="345" y="67"/>
                  </a:cubicBezTo>
                  <a:cubicBezTo>
                    <a:pt x="346" y="67"/>
                    <a:pt x="347" y="67"/>
                    <a:pt x="348" y="67"/>
                  </a:cubicBezTo>
                  <a:cubicBezTo>
                    <a:pt x="348" y="68"/>
                    <a:pt x="348" y="68"/>
                    <a:pt x="348" y="68"/>
                  </a:cubicBezTo>
                  <a:cubicBezTo>
                    <a:pt x="348" y="68"/>
                    <a:pt x="347" y="68"/>
                    <a:pt x="346" y="68"/>
                  </a:cubicBezTo>
                  <a:cubicBezTo>
                    <a:pt x="346" y="69"/>
                    <a:pt x="346" y="69"/>
                    <a:pt x="346" y="69"/>
                  </a:cubicBezTo>
                  <a:moveTo>
                    <a:pt x="390" y="55"/>
                  </a:moveTo>
                  <a:cubicBezTo>
                    <a:pt x="390" y="55"/>
                    <a:pt x="390" y="54"/>
                    <a:pt x="390" y="54"/>
                  </a:cubicBezTo>
                  <a:cubicBezTo>
                    <a:pt x="391" y="54"/>
                    <a:pt x="391" y="54"/>
                    <a:pt x="391" y="54"/>
                  </a:cubicBezTo>
                  <a:cubicBezTo>
                    <a:pt x="391" y="55"/>
                    <a:pt x="390" y="54"/>
                    <a:pt x="390" y="55"/>
                  </a:cubicBezTo>
                  <a:cubicBezTo>
                    <a:pt x="390" y="55"/>
                    <a:pt x="390" y="55"/>
                    <a:pt x="390" y="55"/>
                  </a:cubicBezTo>
                  <a:cubicBezTo>
                    <a:pt x="390" y="55"/>
                    <a:pt x="390" y="55"/>
                    <a:pt x="390" y="55"/>
                  </a:cubicBezTo>
                  <a:moveTo>
                    <a:pt x="228" y="56"/>
                  </a:moveTo>
                  <a:cubicBezTo>
                    <a:pt x="228" y="55"/>
                    <a:pt x="228" y="55"/>
                    <a:pt x="228" y="55"/>
                  </a:cubicBezTo>
                  <a:cubicBezTo>
                    <a:pt x="229" y="54"/>
                    <a:pt x="229" y="53"/>
                    <a:pt x="230" y="53"/>
                  </a:cubicBezTo>
                  <a:cubicBezTo>
                    <a:pt x="232" y="53"/>
                    <a:pt x="232" y="53"/>
                    <a:pt x="232" y="53"/>
                  </a:cubicBezTo>
                  <a:cubicBezTo>
                    <a:pt x="232" y="53"/>
                    <a:pt x="232" y="53"/>
                    <a:pt x="232" y="53"/>
                  </a:cubicBezTo>
                  <a:cubicBezTo>
                    <a:pt x="231" y="53"/>
                    <a:pt x="231" y="53"/>
                    <a:pt x="231" y="53"/>
                  </a:cubicBezTo>
                  <a:cubicBezTo>
                    <a:pt x="231" y="54"/>
                    <a:pt x="231" y="54"/>
                    <a:pt x="231" y="54"/>
                  </a:cubicBezTo>
                  <a:cubicBezTo>
                    <a:pt x="230" y="54"/>
                    <a:pt x="230" y="54"/>
                    <a:pt x="230" y="54"/>
                  </a:cubicBezTo>
                  <a:cubicBezTo>
                    <a:pt x="230" y="54"/>
                    <a:pt x="229" y="55"/>
                    <a:pt x="229" y="55"/>
                  </a:cubicBezTo>
                  <a:cubicBezTo>
                    <a:pt x="229" y="55"/>
                    <a:pt x="229" y="55"/>
                    <a:pt x="229" y="55"/>
                  </a:cubicBezTo>
                  <a:cubicBezTo>
                    <a:pt x="229" y="56"/>
                    <a:pt x="229" y="56"/>
                    <a:pt x="229" y="56"/>
                  </a:cubicBezTo>
                  <a:cubicBezTo>
                    <a:pt x="228" y="56"/>
                    <a:pt x="228" y="56"/>
                    <a:pt x="228" y="56"/>
                  </a:cubicBezTo>
                  <a:moveTo>
                    <a:pt x="346" y="24"/>
                  </a:moveTo>
                  <a:cubicBezTo>
                    <a:pt x="346" y="22"/>
                    <a:pt x="346" y="22"/>
                    <a:pt x="346" y="22"/>
                  </a:cubicBezTo>
                  <a:cubicBezTo>
                    <a:pt x="349" y="22"/>
                    <a:pt x="347" y="22"/>
                    <a:pt x="349" y="24"/>
                  </a:cubicBezTo>
                  <a:cubicBezTo>
                    <a:pt x="349" y="24"/>
                    <a:pt x="349" y="24"/>
                    <a:pt x="349" y="24"/>
                  </a:cubicBezTo>
                  <a:cubicBezTo>
                    <a:pt x="351" y="24"/>
                    <a:pt x="351" y="24"/>
                    <a:pt x="351" y="24"/>
                  </a:cubicBezTo>
                  <a:cubicBezTo>
                    <a:pt x="350" y="25"/>
                    <a:pt x="350" y="25"/>
                    <a:pt x="350" y="26"/>
                  </a:cubicBezTo>
                  <a:cubicBezTo>
                    <a:pt x="348" y="26"/>
                    <a:pt x="347" y="26"/>
                    <a:pt x="345" y="27"/>
                  </a:cubicBezTo>
                  <a:cubicBezTo>
                    <a:pt x="345" y="27"/>
                    <a:pt x="344" y="28"/>
                    <a:pt x="344" y="29"/>
                  </a:cubicBezTo>
                  <a:cubicBezTo>
                    <a:pt x="342" y="29"/>
                    <a:pt x="342" y="29"/>
                    <a:pt x="342" y="29"/>
                  </a:cubicBezTo>
                  <a:cubicBezTo>
                    <a:pt x="342" y="29"/>
                    <a:pt x="342" y="29"/>
                    <a:pt x="342" y="29"/>
                  </a:cubicBezTo>
                  <a:cubicBezTo>
                    <a:pt x="341" y="30"/>
                    <a:pt x="341" y="29"/>
                    <a:pt x="340" y="30"/>
                  </a:cubicBezTo>
                  <a:cubicBezTo>
                    <a:pt x="339" y="30"/>
                    <a:pt x="339" y="30"/>
                    <a:pt x="339" y="30"/>
                  </a:cubicBezTo>
                  <a:cubicBezTo>
                    <a:pt x="339" y="32"/>
                    <a:pt x="339" y="32"/>
                    <a:pt x="339" y="32"/>
                  </a:cubicBezTo>
                  <a:cubicBezTo>
                    <a:pt x="337" y="32"/>
                    <a:pt x="338" y="32"/>
                    <a:pt x="337" y="33"/>
                  </a:cubicBezTo>
                  <a:cubicBezTo>
                    <a:pt x="336" y="33"/>
                    <a:pt x="336" y="33"/>
                    <a:pt x="336" y="33"/>
                  </a:cubicBezTo>
                  <a:cubicBezTo>
                    <a:pt x="336" y="34"/>
                    <a:pt x="336" y="34"/>
                    <a:pt x="336" y="34"/>
                  </a:cubicBezTo>
                  <a:cubicBezTo>
                    <a:pt x="336" y="34"/>
                    <a:pt x="336" y="34"/>
                    <a:pt x="336" y="34"/>
                  </a:cubicBezTo>
                  <a:cubicBezTo>
                    <a:pt x="335" y="35"/>
                    <a:pt x="336" y="35"/>
                    <a:pt x="335" y="35"/>
                  </a:cubicBezTo>
                  <a:cubicBezTo>
                    <a:pt x="335" y="34"/>
                    <a:pt x="335" y="34"/>
                    <a:pt x="335" y="34"/>
                  </a:cubicBezTo>
                  <a:cubicBezTo>
                    <a:pt x="334" y="34"/>
                    <a:pt x="334" y="34"/>
                    <a:pt x="334" y="34"/>
                  </a:cubicBezTo>
                  <a:cubicBezTo>
                    <a:pt x="334" y="34"/>
                    <a:pt x="335" y="34"/>
                    <a:pt x="335" y="33"/>
                  </a:cubicBezTo>
                  <a:cubicBezTo>
                    <a:pt x="334" y="33"/>
                    <a:pt x="334" y="33"/>
                    <a:pt x="334" y="33"/>
                  </a:cubicBezTo>
                  <a:cubicBezTo>
                    <a:pt x="331" y="33"/>
                    <a:pt x="331" y="33"/>
                    <a:pt x="331" y="33"/>
                  </a:cubicBezTo>
                  <a:cubicBezTo>
                    <a:pt x="331" y="32"/>
                    <a:pt x="331" y="32"/>
                    <a:pt x="331" y="32"/>
                  </a:cubicBezTo>
                  <a:cubicBezTo>
                    <a:pt x="331" y="32"/>
                    <a:pt x="330" y="32"/>
                    <a:pt x="331" y="31"/>
                  </a:cubicBezTo>
                  <a:cubicBezTo>
                    <a:pt x="332" y="31"/>
                    <a:pt x="332" y="31"/>
                    <a:pt x="332" y="31"/>
                  </a:cubicBezTo>
                  <a:cubicBezTo>
                    <a:pt x="332" y="29"/>
                    <a:pt x="332" y="28"/>
                    <a:pt x="332" y="27"/>
                  </a:cubicBezTo>
                  <a:cubicBezTo>
                    <a:pt x="332" y="27"/>
                    <a:pt x="332" y="27"/>
                    <a:pt x="332" y="27"/>
                  </a:cubicBezTo>
                  <a:cubicBezTo>
                    <a:pt x="332" y="27"/>
                    <a:pt x="332" y="27"/>
                    <a:pt x="332" y="27"/>
                  </a:cubicBezTo>
                  <a:cubicBezTo>
                    <a:pt x="332" y="27"/>
                    <a:pt x="332" y="27"/>
                    <a:pt x="332" y="27"/>
                  </a:cubicBezTo>
                  <a:cubicBezTo>
                    <a:pt x="332" y="27"/>
                    <a:pt x="332" y="27"/>
                    <a:pt x="332" y="27"/>
                  </a:cubicBezTo>
                  <a:cubicBezTo>
                    <a:pt x="332" y="27"/>
                    <a:pt x="332" y="27"/>
                    <a:pt x="332" y="27"/>
                  </a:cubicBezTo>
                  <a:cubicBezTo>
                    <a:pt x="333" y="26"/>
                    <a:pt x="333" y="26"/>
                    <a:pt x="333" y="26"/>
                  </a:cubicBezTo>
                  <a:cubicBezTo>
                    <a:pt x="334" y="27"/>
                    <a:pt x="334" y="27"/>
                    <a:pt x="335" y="28"/>
                  </a:cubicBezTo>
                  <a:cubicBezTo>
                    <a:pt x="338" y="28"/>
                    <a:pt x="341" y="27"/>
                    <a:pt x="343" y="26"/>
                  </a:cubicBezTo>
                  <a:cubicBezTo>
                    <a:pt x="345" y="26"/>
                    <a:pt x="345" y="26"/>
                    <a:pt x="345" y="26"/>
                  </a:cubicBezTo>
                  <a:cubicBezTo>
                    <a:pt x="345" y="26"/>
                    <a:pt x="345" y="26"/>
                    <a:pt x="345" y="26"/>
                  </a:cubicBezTo>
                  <a:cubicBezTo>
                    <a:pt x="346" y="25"/>
                    <a:pt x="346" y="25"/>
                    <a:pt x="347" y="25"/>
                  </a:cubicBezTo>
                  <a:cubicBezTo>
                    <a:pt x="347" y="24"/>
                    <a:pt x="347" y="24"/>
                    <a:pt x="347" y="24"/>
                  </a:cubicBezTo>
                  <a:cubicBezTo>
                    <a:pt x="346" y="24"/>
                    <a:pt x="346" y="24"/>
                    <a:pt x="346" y="24"/>
                  </a:cubicBezTo>
                  <a:moveTo>
                    <a:pt x="352" y="0"/>
                  </a:moveTo>
                  <a:cubicBezTo>
                    <a:pt x="348" y="0"/>
                    <a:pt x="348" y="0"/>
                    <a:pt x="348" y="0"/>
                  </a:cubicBezTo>
                  <a:cubicBezTo>
                    <a:pt x="348" y="1"/>
                    <a:pt x="348" y="1"/>
                    <a:pt x="348" y="1"/>
                  </a:cubicBezTo>
                  <a:cubicBezTo>
                    <a:pt x="348" y="1"/>
                    <a:pt x="348" y="1"/>
                    <a:pt x="348" y="1"/>
                  </a:cubicBezTo>
                  <a:cubicBezTo>
                    <a:pt x="348" y="2"/>
                    <a:pt x="348" y="2"/>
                    <a:pt x="348" y="2"/>
                  </a:cubicBezTo>
                  <a:cubicBezTo>
                    <a:pt x="347" y="3"/>
                    <a:pt x="346" y="3"/>
                    <a:pt x="344" y="3"/>
                  </a:cubicBezTo>
                  <a:cubicBezTo>
                    <a:pt x="344" y="3"/>
                    <a:pt x="344" y="2"/>
                    <a:pt x="343" y="2"/>
                  </a:cubicBezTo>
                  <a:cubicBezTo>
                    <a:pt x="343" y="2"/>
                    <a:pt x="343" y="2"/>
                    <a:pt x="343" y="2"/>
                  </a:cubicBezTo>
                  <a:cubicBezTo>
                    <a:pt x="341" y="2"/>
                    <a:pt x="336" y="4"/>
                    <a:pt x="336" y="4"/>
                  </a:cubicBezTo>
                  <a:cubicBezTo>
                    <a:pt x="335" y="5"/>
                    <a:pt x="335" y="4"/>
                    <a:pt x="335" y="5"/>
                  </a:cubicBezTo>
                  <a:cubicBezTo>
                    <a:pt x="335" y="5"/>
                    <a:pt x="335" y="5"/>
                    <a:pt x="335" y="5"/>
                  </a:cubicBezTo>
                  <a:cubicBezTo>
                    <a:pt x="335" y="6"/>
                    <a:pt x="335" y="6"/>
                    <a:pt x="335" y="6"/>
                  </a:cubicBezTo>
                  <a:cubicBezTo>
                    <a:pt x="335" y="6"/>
                    <a:pt x="335" y="6"/>
                    <a:pt x="335" y="6"/>
                  </a:cubicBezTo>
                  <a:cubicBezTo>
                    <a:pt x="335" y="7"/>
                    <a:pt x="335" y="7"/>
                    <a:pt x="335" y="7"/>
                  </a:cubicBezTo>
                  <a:cubicBezTo>
                    <a:pt x="334" y="8"/>
                    <a:pt x="332" y="7"/>
                    <a:pt x="331" y="9"/>
                  </a:cubicBezTo>
                  <a:cubicBezTo>
                    <a:pt x="330" y="10"/>
                    <a:pt x="331" y="9"/>
                    <a:pt x="330" y="10"/>
                  </a:cubicBezTo>
                  <a:cubicBezTo>
                    <a:pt x="330" y="10"/>
                    <a:pt x="329" y="10"/>
                    <a:pt x="329" y="10"/>
                  </a:cubicBezTo>
                  <a:cubicBezTo>
                    <a:pt x="329" y="14"/>
                    <a:pt x="329" y="13"/>
                    <a:pt x="331" y="14"/>
                  </a:cubicBezTo>
                  <a:cubicBezTo>
                    <a:pt x="331" y="15"/>
                    <a:pt x="331" y="15"/>
                    <a:pt x="331" y="15"/>
                  </a:cubicBezTo>
                  <a:cubicBezTo>
                    <a:pt x="331" y="15"/>
                    <a:pt x="332" y="16"/>
                    <a:pt x="333" y="16"/>
                  </a:cubicBezTo>
                  <a:cubicBezTo>
                    <a:pt x="333" y="17"/>
                    <a:pt x="333" y="17"/>
                    <a:pt x="333" y="17"/>
                  </a:cubicBezTo>
                  <a:cubicBezTo>
                    <a:pt x="331" y="17"/>
                    <a:pt x="330" y="17"/>
                    <a:pt x="329" y="16"/>
                  </a:cubicBezTo>
                  <a:cubicBezTo>
                    <a:pt x="328" y="15"/>
                    <a:pt x="328" y="15"/>
                    <a:pt x="328" y="15"/>
                  </a:cubicBezTo>
                  <a:cubicBezTo>
                    <a:pt x="328" y="15"/>
                    <a:pt x="328" y="15"/>
                    <a:pt x="327" y="15"/>
                  </a:cubicBezTo>
                  <a:cubicBezTo>
                    <a:pt x="326" y="15"/>
                    <a:pt x="326" y="16"/>
                    <a:pt x="326" y="16"/>
                  </a:cubicBezTo>
                  <a:cubicBezTo>
                    <a:pt x="325" y="16"/>
                    <a:pt x="325" y="16"/>
                    <a:pt x="325" y="16"/>
                  </a:cubicBezTo>
                  <a:cubicBezTo>
                    <a:pt x="325" y="16"/>
                    <a:pt x="325" y="16"/>
                    <a:pt x="325" y="16"/>
                  </a:cubicBezTo>
                  <a:cubicBezTo>
                    <a:pt x="324" y="16"/>
                    <a:pt x="324" y="16"/>
                    <a:pt x="324" y="16"/>
                  </a:cubicBezTo>
                  <a:cubicBezTo>
                    <a:pt x="323" y="16"/>
                    <a:pt x="321" y="16"/>
                    <a:pt x="320" y="16"/>
                  </a:cubicBezTo>
                  <a:cubicBezTo>
                    <a:pt x="320" y="16"/>
                    <a:pt x="320" y="16"/>
                    <a:pt x="320" y="16"/>
                  </a:cubicBezTo>
                  <a:cubicBezTo>
                    <a:pt x="320" y="16"/>
                    <a:pt x="320" y="16"/>
                    <a:pt x="320" y="16"/>
                  </a:cubicBezTo>
                  <a:cubicBezTo>
                    <a:pt x="318" y="16"/>
                    <a:pt x="317" y="16"/>
                    <a:pt x="316" y="16"/>
                  </a:cubicBezTo>
                  <a:cubicBezTo>
                    <a:pt x="316" y="17"/>
                    <a:pt x="316" y="17"/>
                    <a:pt x="316" y="17"/>
                  </a:cubicBezTo>
                  <a:cubicBezTo>
                    <a:pt x="316" y="17"/>
                    <a:pt x="316" y="17"/>
                    <a:pt x="316" y="17"/>
                  </a:cubicBezTo>
                  <a:cubicBezTo>
                    <a:pt x="316" y="17"/>
                    <a:pt x="316" y="17"/>
                    <a:pt x="317" y="17"/>
                  </a:cubicBezTo>
                  <a:cubicBezTo>
                    <a:pt x="317" y="17"/>
                    <a:pt x="317" y="17"/>
                    <a:pt x="317" y="18"/>
                  </a:cubicBezTo>
                  <a:cubicBezTo>
                    <a:pt x="317" y="18"/>
                    <a:pt x="317" y="18"/>
                    <a:pt x="317" y="18"/>
                  </a:cubicBezTo>
                  <a:cubicBezTo>
                    <a:pt x="318" y="18"/>
                    <a:pt x="318" y="18"/>
                    <a:pt x="318" y="18"/>
                  </a:cubicBezTo>
                  <a:cubicBezTo>
                    <a:pt x="318" y="19"/>
                    <a:pt x="318" y="19"/>
                    <a:pt x="318" y="19"/>
                  </a:cubicBezTo>
                  <a:cubicBezTo>
                    <a:pt x="319" y="19"/>
                    <a:pt x="319" y="19"/>
                    <a:pt x="319" y="19"/>
                  </a:cubicBezTo>
                  <a:cubicBezTo>
                    <a:pt x="319" y="20"/>
                    <a:pt x="319" y="20"/>
                    <a:pt x="319" y="20"/>
                  </a:cubicBezTo>
                  <a:cubicBezTo>
                    <a:pt x="319" y="20"/>
                    <a:pt x="319" y="20"/>
                    <a:pt x="319" y="20"/>
                  </a:cubicBezTo>
                  <a:cubicBezTo>
                    <a:pt x="320" y="20"/>
                    <a:pt x="320" y="21"/>
                    <a:pt x="320" y="22"/>
                  </a:cubicBezTo>
                  <a:cubicBezTo>
                    <a:pt x="320" y="22"/>
                    <a:pt x="320" y="22"/>
                    <a:pt x="320" y="22"/>
                  </a:cubicBezTo>
                  <a:cubicBezTo>
                    <a:pt x="320" y="24"/>
                    <a:pt x="320" y="24"/>
                    <a:pt x="318" y="25"/>
                  </a:cubicBezTo>
                  <a:cubicBezTo>
                    <a:pt x="318" y="26"/>
                    <a:pt x="318" y="26"/>
                    <a:pt x="318" y="26"/>
                  </a:cubicBezTo>
                  <a:cubicBezTo>
                    <a:pt x="318" y="26"/>
                    <a:pt x="318" y="26"/>
                    <a:pt x="318" y="26"/>
                  </a:cubicBezTo>
                  <a:cubicBezTo>
                    <a:pt x="318" y="24"/>
                    <a:pt x="318" y="23"/>
                    <a:pt x="319" y="22"/>
                  </a:cubicBezTo>
                  <a:cubicBezTo>
                    <a:pt x="319" y="20"/>
                    <a:pt x="318" y="20"/>
                    <a:pt x="317" y="19"/>
                  </a:cubicBezTo>
                  <a:cubicBezTo>
                    <a:pt x="316" y="19"/>
                    <a:pt x="316" y="19"/>
                    <a:pt x="315" y="19"/>
                  </a:cubicBezTo>
                  <a:cubicBezTo>
                    <a:pt x="314" y="20"/>
                    <a:pt x="313" y="20"/>
                    <a:pt x="312" y="20"/>
                  </a:cubicBezTo>
                  <a:cubicBezTo>
                    <a:pt x="311" y="21"/>
                    <a:pt x="310" y="22"/>
                    <a:pt x="309" y="23"/>
                  </a:cubicBezTo>
                  <a:cubicBezTo>
                    <a:pt x="308" y="23"/>
                    <a:pt x="308" y="23"/>
                    <a:pt x="308" y="23"/>
                  </a:cubicBezTo>
                  <a:cubicBezTo>
                    <a:pt x="308" y="24"/>
                    <a:pt x="308" y="24"/>
                    <a:pt x="308" y="24"/>
                  </a:cubicBezTo>
                  <a:cubicBezTo>
                    <a:pt x="308" y="24"/>
                    <a:pt x="307" y="23"/>
                    <a:pt x="307" y="23"/>
                  </a:cubicBezTo>
                  <a:cubicBezTo>
                    <a:pt x="307" y="23"/>
                    <a:pt x="306" y="23"/>
                    <a:pt x="306" y="23"/>
                  </a:cubicBezTo>
                  <a:cubicBezTo>
                    <a:pt x="306" y="24"/>
                    <a:pt x="306" y="24"/>
                    <a:pt x="306" y="24"/>
                  </a:cubicBezTo>
                  <a:cubicBezTo>
                    <a:pt x="305" y="25"/>
                    <a:pt x="306" y="25"/>
                    <a:pt x="304" y="25"/>
                  </a:cubicBezTo>
                  <a:cubicBezTo>
                    <a:pt x="304" y="23"/>
                    <a:pt x="304" y="23"/>
                    <a:pt x="303" y="23"/>
                  </a:cubicBezTo>
                  <a:cubicBezTo>
                    <a:pt x="303" y="24"/>
                    <a:pt x="303" y="24"/>
                    <a:pt x="303" y="24"/>
                  </a:cubicBezTo>
                  <a:cubicBezTo>
                    <a:pt x="302" y="24"/>
                    <a:pt x="302" y="24"/>
                    <a:pt x="302" y="24"/>
                  </a:cubicBezTo>
                  <a:cubicBezTo>
                    <a:pt x="302" y="25"/>
                    <a:pt x="302" y="25"/>
                    <a:pt x="302" y="25"/>
                  </a:cubicBezTo>
                  <a:cubicBezTo>
                    <a:pt x="300" y="25"/>
                    <a:pt x="300" y="25"/>
                    <a:pt x="300" y="25"/>
                  </a:cubicBezTo>
                  <a:cubicBezTo>
                    <a:pt x="300" y="26"/>
                    <a:pt x="300" y="26"/>
                    <a:pt x="300" y="26"/>
                  </a:cubicBezTo>
                  <a:cubicBezTo>
                    <a:pt x="298" y="26"/>
                    <a:pt x="298" y="26"/>
                    <a:pt x="298" y="26"/>
                  </a:cubicBezTo>
                  <a:cubicBezTo>
                    <a:pt x="298" y="25"/>
                    <a:pt x="298" y="25"/>
                    <a:pt x="298" y="25"/>
                  </a:cubicBezTo>
                  <a:cubicBezTo>
                    <a:pt x="299" y="25"/>
                    <a:pt x="299" y="25"/>
                    <a:pt x="299" y="25"/>
                  </a:cubicBezTo>
                  <a:cubicBezTo>
                    <a:pt x="299" y="24"/>
                    <a:pt x="299" y="24"/>
                    <a:pt x="299" y="24"/>
                  </a:cubicBezTo>
                  <a:cubicBezTo>
                    <a:pt x="300" y="24"/>
                    <a:pt x="300" y="24"/>
                    <a:pt x="300" y="24"/>
                  </a:cubicBezTo>
                  <a:cubicBezTo>
                    <a:pt x="300" y="23"/>
                    <a:pt x="300" y="23"/>
                    <a:pt x="300" y="23"/>
                  </a:cubicBezTo>
                  <a:cubicBezTo>
                    <a:pt x="301" y="22"/>
                    <a:pt x="301" y="22"/>
                    <a:pt x="302" y="21"/>
                  </a:cubicBezTo>
                  <a:cubicBezTo>
                    <a:pt x="302" y="20"/>
                    <a:pt x="302" y="20"/>
                    <a:pt x="302" y="20"/>
                  </a:cubicBezTo>
                  <a:cubicBezTo>
                    <a:pt x="301" y="20"/>
                    <a:pt x="299" y="19"/>
                    <a:pt x="299" y="19"/>
                  </a:cubicBezTo>
                  <a:cubicBezTo>
                    <a:pt x="298" y="19"/>
                    <a:pt x="297" y="19"/>
                    <a:pt x="297" y="20"/>
                  </a:cubicBezTo>
                  <a:cubicBezTo>
                    <a:pt x="297" y="20"/>
                    <a:pt x="297" y="20"/>
                    <a:pt x="297" y="20"/>
                  </a:cubicBezTo>
                  <a:cubicBezTo>
                    <a:pt x="296" y="20"/>
                    <a:pt x="296" y="20"/>
                    <a:pt x="296" y="20"/>
                  </a:cubicBezTo>
                  <a:cubicBezTo>
                    <a:pt x="296" y="20"/>
                    <a:pt x="296" y="20"/>
                    <a:pt x="295" y="20"/>
                  </a:cubicBezTo>
                  <a:cubicBezTo>
                    <a:pt x="295" y="19"/>
                    <a:pt x="295" y="19"/>
                    <a:pt x="294" y="19"/>
                  </a:cubicBezTo>
                  <a:cubicBezTo>
                    <a:pt x="294" y="19"/>
                    <a:pt x="294" y="19"/>
                    <a:pt x="294" y="19"/>
                  </a:cubicBezTo>
                  <a:cubicBezTo>
                    <a:pt x="294" y="19"/>
                    <a:pt x="294" y="19"/>
                    <a:pt x="294" y="19"/>
                  </a:cubicBezTo>
                  <a:cubicBezTo>
                    <a:pt x="294" y="19"/>
                    <a:pt x="294" y="19"/>
                    <a:pt x="293" y="19"/>
                  </a:cubicBezTo>
                  <a:cubicBezTo>
                    <a:pt x="292" y="19"/>
                    <a:pt x="292" y="19"/>
                    <a:pt x="291" y="20"/>
                  </a:cubicBezTo>
                  <a:cubicBezTo>
                    <a:pt x="290" y="20"/>
                    <a:pt x="290" y="20"/>
                    <a:pt x="289" y="20"/>
                  </a:cubicBezTo>
                  <a:cubicBezTo>
                    <a:pt x="289" y="19"/>
                    <a:pt x="289" y="19"/>
                    <a:pt x="289" y="19"/>
                  </a:cubicBezTo>
                  <a:cubicBezTo>
                    <a:pt x="286" y="19"/>
                    <a:pt x="286" y="19"/>
                    <a:pt x="286" y="19"/>
                  </a:cubicBezTo>
                  <a:cubicBezTo>
                    <a:pt x="286" y="20"/>
                    <a:pt x="286" y="20"/>
                    <a:pt x="286" y="20"/>
                  </a:cubicBezTo>
                  <a:cubicBezTo>
                    <a:pt x="286" y="19"/>
                    <a:pt x="285" y="19"/>
                    <a:pt x="285" y="19"/>
                  </a:cubicBezTo>
                  <a:cubicBezTo>
                    <a:pt x="285" y="20"/>
                    <a:pt x="285" y="20"/>
                    <a:pt x="285" y="20"/>
                  </a:cubicBezTo>
                  <a:cubicBezTo>
                    <a:pt x="284" y="20"/>
                    <a:pt x="283" y="20"/>
                    <a:pt x="283" y="20"/>
                  </a:cubicBezTo>
                  <a:cubicBezTo>
                    <a:pt x="282" y="19"/>
                    <a:pt x="282" y="19"/>
                    <a:pt x="282" y="19"/>
                  </a:cubicBezTo>
                  <a:cubicBezTo>
                    <a:pt x="282" y="19"/>
                    <a:pt x="282" y="19"/>
                    <a:pt x="282" y="19"/>
                  </a:cubicBezTo>
                  <a:cubicBezTo>
                    <a:pt x="282" y="20"/>
                    <a:pt x="282" y="20"/>
                    <a:pt x="282" y="20"/>
                  </a:cubicBezTo>
                  <a:cubicBezTo>
                    <a:pt x="280" y="20"/>
                    <a:pt x="280" y="19"/>
                    <a:pt x="279" y="20"/>
                  </a:cubicBezTo>
                  <a:cubicBezTo>
                    <a:pt x="280" y="21"/>
                    <a:pt x="280" y="21"/>
                    <a:pt x="280" y="22"/>
                  </a:cubicBezTo>
                  <a:cubicBezTo>
                    <a:pt x="277" y="22"/>
                    <a:pt x="273" y="23"/>
                    <a:pt x="270" y="23"/>
                  </a:cubicBezTo>
                  <a:cubicBezTo>
                    <a:pt x="270" y="23"/>
                    <a:pt x="270" y="23"/>
                    <a:pt x="270" y="23"/>
                  </a:cubicBezTo>
                  <a:cubicBezTo>
                    <a:pt x="269" y="23"/>
                    <a:pt x="269" y="23"/>
                    <a:pt x="269" y="23"/>
                  </a:cubicBezTo>
                  <a:cubicBezTo>
                    <a:pt x="269" y="24"/>
                    <a:pt x="269" y="24"/>
                    <a:pt x="269" y="24"/>
                  </a:cubicBezTo>
                  <a:cubicBezTo>
                    <a:pt x="266" y="24"/>
                    <a:pt x="266" y="24"/>
                    <a:pt x="266" y="24"/>
                  </a:cubicBezTo>
                  <a:cubicBezTo>
                    <a:pt x="266" y="24"/>
                    <a:pt x="266" y="24"/>
                    <a:pt x="266" y="24"/>
                  </a:cubicBezTo>
                  <a:cubicBezTo>
                    <a:pt x="266" y="24"/>
                    <a:pt x="266" y="24"/>
                    <a:pt x="265" y="24"/>
                  </a:cubicBezTo>
                  <a:cubicBezTo>
                    <a:pt x="265" y="24"/>
                    <a:pt x="265" y="24"/>
                    <a:pt x="264" y="24"/>
                  </a:cubicBezTo>
                  <a:cubicBezTo>
                    <a:pt x="264" y="24"/>
                    <a:pt x="264" y="24"/>
                    <a:pt x="264" y="24"/>
                  </a:cubicBezTo>
                  <a:cubicBezTo>
                    <a:pt x="264" y="24"/>
                    <a:pt x="264" y="24"/>
                    <a:pt x="264" y="24"/>
                  </a:cubicBezTo>
                  <a:cubicBezTo>
                    <a:pt x="263" y="24"/>
                    <a:pt x="263" y="24"/>
                    <a:pt x="263" y="24"/>
                  </a:cubicBezTo>
                  <a:cubicBezTo>
                    <a:pt x="263" y="25"/>
                    <a:pt x="263" y="25"/>
                    <a:pt x="263" y="25"/>
                  </a:cubicBezTo>
                  <a:cubicBezTo>
                    <a:pt x="262" y="25"/>
                    <a:pt x="262" y="25"/>
                    <a:pt x="261" y="25"/>
                  </a:cubicBezTo>
                  <a:cubicBezTo>
                    <a:pt x="261" y="25"/>
                    <a:pt x="260" y="25"/>
                    <a:pt x="260" y="25"/>
                  </a:cubicBezTo>
                  <a:cubicBezTo>
                    <a:pt x="259" y="24"/>
                    <a:pt x="259" y="24"/>
                    <a:pt x="258" y="24"/>
                  </a:cubicBezTo>
                  <a:cubicBezTo>
                    <a:pt x="258" y="24"/>
                    <a:pt x="258" y="24"/>
                    <a:pt x="257" y="24"/>
                  </a:cubicBezTo>
                  <a:cubicBezTo>
                    <a:pt x="257" y="25"/>
                    <a:pt x="257" y="25"/>
                    <a:pt x="257" y="25"/>
                  </a:cubicBezTo>
                  <a:cubicBezTo>
                    <a:pt x="255" y="25"/>
                    <a:pt x="255" y="25"/>
                    <a:pt x="255" y="25"/>
                  </a:cubicBezTo>
                  <a:cubicBezTo>
                    <a:pt x="255" y="25"/>
                    <a:pt x="255" y="25"/>
                    <a:pt x="255" y="25"/>
                  </a:cubicBezTo>
                  <a:cubicBezTo>
                    <a:pt x="254" y="25"/>
                    <a:pt x="254" y="25"/>
                    <a:pt x="254" y="25"/>
                  </a:cubicBezTo>
                  <a:cubicBezTo>
                    <a:pt x="254" y="26"/>
                    <a:pt x="254" y="26"/>
                    <a:pt x="253" y="27"/>
                  </a:cubicBezTo>
                  <a:cubicBezTo>
                    <a:pt x="252" y="27"/>
                    <a:pt x="252" y="27"/>
                    <a:pt x="251" y="27"/>
                  </a:cubicBezTo>
                  <a:cubicBezTo>
                    <a:pt x="250" y="28"/>
                    <a:pt x="250" y="28"/>
                    <a:pt x="250" y="28"/>
                  </a:cubicBezTo>
                  <a:cubicBezTo>
                    <a:pt x="247" y="28"/>
                    <a:pt x="247" y="28"/>
                    <a:pt x="247" y="28"/>
                  </a:cubicBezTo>
                  <a:cubicBezTo>
                    <a:pt x="247" y="29"/>
                    <a:pt x="247" y="29"/>
                    <a:pt x="247" y="29"/>
                  </a:cubicBezTo>
                  <a:cubicBezTo>
                    <a:pt x="245" y="29"/>
                    <a:pt x="245" y="29"/>
                    <a:pt x="245" y="29"/>
                  </a:cubicBezTo>
                  <a:cubicBezTo>
                    <a:pt x="245" y="29"/>
                    <a:pt x="245" y="29"/>
                    <a:pt x="245" y="29"/>
                  </a:cubicBezTo>
                  <a:cubicBezTo>
                    <a:pt x="245" y="29"/>
                    <a:pt x="245" y="29"/>
                    <a:pt x="245" y="29"/>
                  </a:cubicBezTo>
                  <a:cubicBezTo>
                    <a:pt x="244" y="29"/>
                    <a:pt x="244" y="29"/>
                    <a:pt x="244" y="29"/>
                  </a:cubicBezTo>
                  <a:cubicBezTo>
                    <a:pt x="242" y="29"/>
                    <a:pt x="242" y="29"/>
                    <a:pt x="242" y="29"/>
                  </a:cubicBezTo>
                  <a:cubicBezTo>
                    <a:pt x="242" y="29"/>
                    <a:pt x="242" y="29"/>
                    <a:pt x="242" y="29"/>
                  </a:cubicBezTo>
                  <a:cubicBezTo>
                    <a:pt x="242" y="29"/>
                    <a:pt x="242" y="29"/>
                    <a:pt x="242" y="29"/>
                  </a:cubicBezTo>
                  <a:cubicBezTo>
                    <a:pt x="242" y="29"/>
                    <a:pt x="242" y="29"/>
                    <a:pt x="242" y="29"/>
                  </a:cubicBezTo>
                  <a:cubicBezTo>
                    <a:pt x="239" y="29"/>
                    <a:pt x="239" y="29"/>
                    <a:pt x="239" y="29"/>
                  </a:cubicBezTo>
                  <a:cubicBezTo>
                    <a:pt x="239" y="30"/>
                    <a:pt x="239" y="30"/>
                    <a:pt x="239" y="30"/>
                  </a:cubicBezTo>
                  <a:cubicBezTo>
                    <a:pt x="240" y="30"/>
                    <a:pt x="240" y="30"/>
                    <a:pt x="240" y="30"/>
                  </a:cubicBezTo>
                  <a:cubicBezTo>
                    <a:pt x="240" y="30"/>
                    <a:pt x="241" y="30"/>
                    <a:pt x="241" y="30"/>
                  </a:cubicBezTo>
                  <a:cubicBezTo>
                    <a:pt x="241" y="30"/>
                    <a:pt x="241" y="30"/>
                    <a:pt x="241" y="30"/>
                  </a:cubicBezTo>
                  <a:cubicBezTo>
                    <a:pt x="241" y="30"/>
                    <a:pt x="242" y="30"/>
                    <a:pt x="242" y="30"/>
                  </a:cubicBezTo>
                  <a:cubicBezTo>
                    <a:pt x="242" y="31"/>
                    <a:pt x="242" y="31"/>
                    <a:pt x="242" y="31"/>
                  </a:cubicBezTo>
                  <a:cubicBezTo>
                    <a:pt x="243" y="31"/>
                    <a:pt x="243" y="31"/>
                    <a:pt x="243" y="31"/>
                  </a:cubicBezTo>
                  <a:cubicBezTo>
                    <a:pt x="243" y="32"/>
                    <a:pt x="243" y="32"/>
                    <a:pt x="243" y="32"/>
                  </a:cubicBezTo>
                  <a:cubicBezTo>
                    <a:pt x="242" y="32"/>
                    <a:pt x="242" y="32"/>
                    <a:pt x="242" y="32"/>
                  </a:cubicBezTo>
                  <a:cubicBezTo>
                    <a:pt x="242" y="33"/>
                    <a:pt x="242" y="33"/>
                    <a:pt x="242" y="33"/>
                  </a:cubicBezTo>
                  <a:cubicBezTo>
                    <a:pt x="240" y="33"/>
                    <a:pt x="240" y="33"/>
                    <a:pt x="240" y="33"/>
                  </a:cubicBezTo>
                  <a:cubicBezTo>
                    <a:pt x="240" y="33"/>
                    <a:pt x="240" y="34"/>
                    <a:pt x="240" y="34"/>
                  </a:cubicBezTo>
                  <a:cubicBezTo>
                    <a:pt x="239" y="34"/>
                    <a:pt x="239" y="34"/>
                    <a:pt x="239" y="34"/>
                  </a:cubicBezTo>
                  <a:cubicBezTo>
                    <a:pt x="239" y="35"/>
                    <a:pt x="239" y="35"/>
                    <a:pt x="239" y="35"/>
                  </a:cubicBezTo>
                  <a:cubicBezTo>
                    <a:pt x="239" y="35"/>
                    <a:pt x="239" y="35"/>
                    <a:pt x="239" y="35"/>
                  </a:cubicBezTo>
                  <a:cubicBezTo>
                    <a:pt x="239" y="38"/>
                    <a:pt x="239" y="38"/>
                    <a:pt x="239" y="38"/>
                  </a:cubicBezTo>
                  <a:cubicBezTo>
                    <a:pt x="238" y="38"/>
                    <a:pt x="238" y="37"/>
                    <a:pt x="236" y="37"/>
                  </a:cubicBezTo>
                  <a:cubicBezTo>
                    <a:pt x="236" y="36"/>
                    <a:pt x="236" y="36"/>
                    <a:pt x="236" y="36"/>
                  </a:cubicBezTo>
                  <a:cubicBezTo>
                    <a:pt x="234" y="36"/>
                    <a:pt x="235" y="35"/>
                    <a:pt x="233" y="35"/>
                  </a:cubicBezTo>
                  <a:cubicBezTo>
                    <a:pt x="233" y="36"/>
                    <a:pt x="233" y="36"/>
                    <a:pt x="232" y="37"/>
                  </a:cubicBezTo>
                  <a:cubicBezTo>
                    <a:pt x="234" y="38"/>
                    <a:pt x="235" y="38"/>
                    <a:pt x="236" y="38"/>
                  </a:cubicBezTo>
                  <a:cubicBezTo>
                    <a:pt x="236" y="39"/>
                    <a:pt x="237" y="40"/>
                    <a:pt x="237" y="40"/>
                  </a:cubicBezTo>
                  <a:cubicBezTo>
                    <a:pt x="237" y="41"/>
                    <a:pt x="237" y="41"/>
                    <a:pt x="237" y="41"/>
                  </a:cubicBezTo>
                  <a:cubicBezTo>
                    <a:pt x="237" y="41"/>
                    <a:pt x="236" y="41"/>
                    <a:pt x="236" y="41"/>
                  </a:cubicBezTo>
                  <a:cubicBezTo>
                    <a:pt x="236" y="40"/>
                    <a:pt x="236" y="40"/>
                    <a:pt x="236" y="40"/>
                  </a:cubicBezTo>
                  <a:cubicBezTo>
                    <a:pt x="236" y="40"/>
                    <a:pt x="236" y="40"/>
                    <a:pt x="235" y="40"/>
                  </a:cubicBezTo>
                  <a:cubicBezTo>
                    <a:pt x="234" y="40"/>
                    <a:pt x="233" y="41"/>
                    <a:pt x="232" y="41"/>
                  </a:cubicBezTo>
                  <a:cubicBezTo>
                    <a:pt x="232" y="43"/>
                    <a:pt x="232" y="43"/>
                    <a:pt x="232" y="43"/>
                  </a:cubicBezTo>
                  <a:cubicBezTo>
                    <a:pt x="233" y="43"/>
                    <a:pt x="235" y="44"/>
                    <a:pt x="236" y="45"/>
                  </a:cubicBezTo>
                  <a:cubicBezTo>
                    <a:pt x="236" y="47"/>
                    <a:pt x="236" y="47"/>
                    <a:pt x="236" y="47"/>
                  </a:cubicBezTo>
                  <a:cubicBezTo>
                    <a:pt x="237" y="47"/>
                    <a:pt x="237" y="47"/>
                    <a:pt x="237" y="47"/>
                  </a:cubicBezTo>
                  <a:cubicBezTo>
                    <a:pt x="238" y="49"/>
                    <a:pt x="237" y="49"/>
                    <a:pt x="239" y="50"/>
                  </a:cubicBezTo>
                  <a:cubicBezTo>
                    <a:pt x="239" y="51"/>
                    <a:pt x="239" y="52"/>
                    <a:pt x="238" y="53"/>
                  </a:cubicBezTo>
                  <a:cubicBezTo>
                    <a:pt x="237" y="53"/>
                    <a:pt x="235" y="53"/>
                    <a:pt x="234" y="53"/>
                  </a:cubicBezTo>
                  <a:cubicBezTo>
                    <a:pt x="235" y="51"/>
                    <a:pt x="236" y="52"/>
                    <a:pt x="236" y="50"/>
                  </a:cubicBezTo>
                  <a:cubicBezTo>
                    <a:pt x="235" y="50"/>
                    <a:pt x="235" y="49"/>
                    <a:pt x="234" y="49"/>
                  </a:cubicBezTo>
                  <a:cubicBezTo>
                    <a:pt x="234" y="48"/>
                    <a:pt x="234" y="48"/>
                    <a:pt x="234" y="48"/>
                  </a:cubicBezTo>
                  <a:cubicBezTo>
                    <a:pt x="233" y="48"/>
                    <a:pt x="233" y="48"/>
                    <a:pt x="233" y="48"/>
                  </a:cubicBezTo>
                  <a:cubicBezTo>
                    <a:pt x="233" y="48"/>
                    <a:pt x="233" y="48"/>
                    <a:pt x="233" y="48"/>
                  </a:cubicBezTo>
                  <a:cubicBezTo>
                    <a:pt x="232" y="48"/>
                    <a:pt x="231" y="48"/>
                    <a:pt x="230" y="48"/>
                  </a:cubicBezTo>
                  <a:cubicBezTo>
                    <a:pt x="230" y="49"/>
                    <a:pt x="230" y="49"/>
                    <a:pt x="230" y="49"/>
                  </a:cubicBezTo>
                  <a:cubicBezTo>
                    <a:pt x="227" y="49"/>
                    <a:pt x="227" y="49"/>
                    <a:pt x="227" y="49"/>
                  </a:cubicBezTo>
                  <a:cubicBezTo>
                    <a:pt x="227" y="49"/>
                    <a:pt x="227" y="49"/>
                    <a:pt x="227" y="49"/>
                  </a:cubicBezTo>
                  <a:cubicBezTo>
                    <a:pt x="226" y="49"/>
                    <a:pt x="226" y="49"/>
                    <a:pt x="225" y="49"/>
                  </a:cubicBezTo>
                  <a:cubicBezTo>
                    <a:pt x="224" y="49"/>
                    <a:pt x="224" y="50"/>
                    <a:pt x="224" y="50"/>
                  </a:cubicBezTo>
                  <a:cubicBezTo>
                    <a:pt x="224" y="50"/>
                    <a:pt x="223" y="50"/>
                    <a:pt x="223" y="50"/>
                  </a:cubicBezTo>
                  <a:cubicBezTo>
                    <a:pt x="222" y="50"/>
                    <a:pt x="222" y="50"/>
                    <a:pt x="221" y="49"/>
                  </a:cubicBezTo>
                  <a:cubicBezTo>
                    <a:pt x="220" y="49"/>
                    <a:pt x="219" y="48"/>
                    <a:pt x="218" y="48"/>
                  </a:cubicBezTo>
                  <a:cubicBezTo>
                    <a:pt x="217" y="48"/>
                    <a:pt x="217" y="48"/>
                    <a:pt x="217" y="48"/>
                  </a:cubicBezTo>
                  <a:cubicBezTo>
                    <a:pt x="217" y="49"/>
                    <a:pt x="217" y="49"/>
                    <a:pt x="217" y="49"/>
                  </a:cubicBezTo>
                  <a:cubicBezTo>
                    <a:pt x="214" y="49"/>
                    <a:pt x="214" y="49"/>
                    <a:pt x="214" y="49"/>
                  </a:cubicBezTo>
                  <a:cubicBezTo>
                    <a:pt x="214" y="49"/>
                    <a:pt x="214" y="49"/>
                    <a:pt x="214" y="49"/>
                  </a:cubicBezTo>
                  <a:cubicBezTo>
                    <a:pt x="213" y="49"/>
                    <a:pt x="213" y="49"/>
                    <a:pt x="213" y="49"/>
                  </a:cubicBezTo>
                  <a:cubicBezTo>
                    <a:pt x="213" y="50"/>
                    <a:pt x="213" y="50"/>
                    <a:pt x="213" y="50"/>
                  </a:cubicBezTo>
                  <a:cubicBezTo>
                    <a:pt x="212" y="50"/>
                    <a:pt x="210" y="50"/>
                    <a:pt x="209" y="49"/>
                  </a:cubicBezTo>
                  <a:cubicBezTo>
                    <a:pt x="209" y="50"/>
                    <a:pt x="209" y="50"/>
                    <a:pt x="209" y="50"/>
                  </a:cubicBezTo>
                  <a:cubicBezTo>
                    <a:pt x="207" y="50"/>
                    <a:pt x="207" y="50"/>
                    <a:pt x="207" y="50"/>
                  </a:cubicBezTo>
                  <a:cubicBezTo>
                    <a:pt x="207" y="50"/>
                    <a:pt x="207" y="50"/>
                    <a:pt x="207" y="50"/>
                  </a:cubicBezTo>
                  <a:cubicBezTo>
                    <a:pt x="202" y="50"/>
                    <a:pt x="202" y="50"/>
                    <a:pt x="202" y="50"/>
                  </a:cubicBezTo>
                  <a:cubicBezTo>
                    <a:pt x="202" y="51"/>
                    <a:pt x="202" y="51"/>
                    <a:pt x="202" y="51"/>
                  </a:cubicBezTo>
                  <a:cubicBezTo>
                    <a:pt x="201" y="51"/>
                    <a:pt x="200" y="51"/>
                    <a:pt x="199" y="51"/>
                  </a:cubicBezTo>
                  <a:cubicBezTo>
                    <a:pt x="199" y="52"/>
                    <a:pt x="198" y="53"/>
                    <a:pt x="198" y="53"/>
                  </a:cubicBezTo>
                  <a:cubicBezTo>
                    <a:pt x="197" y="54"/>
                    <a:pt x="197" y="54"/>
                    <a:pt x="197" y="54"/>
                  </a:cubicBezTo>
                  <a:cubicBezTo>
                    <a:pt x="197" y="55"/>
                    <a:pt x="197" y="55"/>
                    <a:pt x="197" y="55"/>
                  </a:cubicBezTo>
                  <a:cubicBezTo>
                    <a:pt x="197" y="55"/>
                    <a:pt x="197" y="55"/>
                    <a:pt x="197" y="55"/>
                  </a:cubicBezTo>
                  <a:cubicBezTo>
                    <a:pt x="197" y="56"/>
                    <a:pt x="197" y="56"/>
                    <a:pt x="197" y="57"/>
                  </a:cubicBezTo>
                  <a:cubicBezTo>
                    <a:pt x="197" y="57"/>
                    <a:pt x="197" y="57"/>
                    <a:pt x="197" y="57"/>
                  </a:cubicBezTo>
                  <a:cubicBezTo>
                    <a:pt x="197" y="59"/>
                    <a:pt x="197" y="59"/>
                    <a:pt x="197" y="59"/>
                  </a:cubicBezTo>
                  <a:cubicBezTo>
                    <a:pt x="196" y="59"/>
                    <a:pt x="196" y="59"/>
                    <a:pt x="196" y="59"/>
                  </a:cubicBezTo>
                  <a:cubicBezTo>
                    <a:pt x="196" y="61"/>
                    <a:pt x="196" y="61"/>
                    <a:pt x="196" y="61"/>
                  </a:cubicBezTo>
                  <a:cubicBezTo>
                    <a:pt x="196" y="61"/>
                    <a:pt x="196" y="61"/>
                    <a:pt x="196" y="61"/>
                  </a:cubicBezTo>
                  <a:cubicBezTo>
                    <a:pt x="195" y="63"/>
                    <a:pt x="196" y="67"/>
                    <a:pt x="197" y="67"/>
                  </a:cubicBezTo>
                  <a:cubicBezTo>
                    <a:pt x="197" y="68"/>
                    <a:pt x="198" y="69"/>
                    <a:pt x="199" y="70"/>
                  </a:cubicBezTo>
                  <a:cubicBezTo>
                    <a:pt x="201" y="70"/>
                    <a:pt x="201" y="70"/>
                    <a:pt x="201" y="70"/>
                  </a:cubicBezTo>
                  <a:cubicBezTo>
                    <a:pt x="201" y="70"/>
                    <a:pt x="201" y="70"/>
                    <a:pt x="201" y="70"/>
                  </a:cubicBezTo>
                  <a:cubicBezTo>
                    <a:pt x="202" y="70"/>
                    <a:pt x="202" y="70"/>
                    <a:pt x="202" y="70"/>
                  </a:cubicBezTo>
                  <a:cubicBezTo>
                    <a:pt x="202" y="71"/>
                    <a:pt x="202" y="71"/>
                    <a:pt x="202" y="71"/>
                  </a:cubicBezTo>
                  <a:cubicBezTo>
                    <a:pt x="206" y="71"/>
                    <a:pt x="206" y="71"/>
                    <a:pt x="206" y="71"/>
                  </a:cubicBezTo>
                  <a:cubicBezTo>
                    <a:pt x="206" y="71"/>
                    <a:pt x="206" y="71"/>
                    <a:pt x="206" y="71"/>
                  </a:cubicBezTo>
                  <a:cubicBezTo>
                    <a:pt x="207" y="71"/>
                    <a:pt x="207" y="72"/>
                    <a:pt x="208" y="72"/>
                  </a:cubicBezTo>
                  <a:cubicBezTo>
                    <a:pt x="208" y="73"/>
                    <a:pt x="208" y="73"/>
                    <a:pt x="208" y="74"/>
                  </a:cubicBezTo>
                  <a:cubicBezTo>
                    <a:pt x="210" y="74"/>
                    <a:pt x="211" y="74"/>
                    <a:pt x="213" y="75"/>
                  </a:cubicBezTo>
                  <a:cubicBezTo>
                    <a:pt x="213" y="76"/>
                    <a:pt x="215" y="77"/>
                    <a:pt x="214" y="79"/>
                  </a:cubicBezTo>
                  <a:cubicBezTo>
                    <a:pt x="213" y="79"/>
                    <a:pt x="213" y="79"/>
                    <a:pt x="213" y="79"/>
                  </a:cubicBezTo>
                  <a:cubicBezTo>
                    <a:pt x="213" y="80"/>
                    <a:pt x="213" y="80"/>
                    <a:pt x="213" y="80"/>
                  </a:cubicBezTo>
                  <a:cubicBezTo>
                    <a:pt x="212" y="80"/>
                    <a:pt x="212" y="80"/>
                    <a:pt x="212" y="80"/>
                  </a:cubicBezTo>
                  <a:cubicBezTo>
                    <a:pt x="212" y="81"/>
                    <a:pt x="212" y="81"/>
                    <a:pt x="212" y="81"/>
                  </a:cubicBezTo>
                  <a:cubicBezTo>
                    <a:pt x="212" y="81"/>
                    <a:pt x="212" y="81"/>
                    <a:pt x="212" y="81"/>
                  </a:cubicBezTo>
                  <a:cubicBezTo>
                    <a:pt x="211" y="83"/>
                    <a:pt x="212" y="88"/>
                    <a:pt x="213" y="89"/>
                  </a:cubicBezTo>
                  <a:cubicBezTo>
                    <a:pt x="213" y="91"/>
                    <a:pt x="213" y="92"/>
                    <a:pt x="213" y="93"/>
                  </a:cubicBezTo>
                  <a:cubicBezTo>
                    <a:pt x="212" y="93"/>
                    <a:pt x="211" y="93"/>
                    <a:pt x="209" y="93"/>
                  </a:cubicBezTo>
                  <a:cubicBezTo>
                    <a:pt x="209" y="93"/>
                    <a:pt x="209" y="93"/>
                    <a:pt x="209" y="93"/>
                  </a:cubicBezTo>
                  <a:cubicBezTo>
                    <a:pt x="209" y="95"/>
                    <a:pt x="209" y="95"/>
                    <a:pt x="209" y="95"/>
                  </a:cubicBezTo>
                  <a:cubicBezTo>
                    <a:pt x="209" y="95"/>
                    <a:pt x="209" y="95"/>
                    <a:pt x="209" y="95"/>
                  </a:cubicBezTo>
                  <a:cubicBezTo>
                    <a:pt x="209" y="96"/>
                    <a:pt x="209" y="96"/>
                    <a:pt x="209" y="96"/>
                  </a:cubicBezTo>
                  <a:cubicBezTo>
                    <a:pt x="210" y="97"/>
                    <a:pt x="211" y="97"/>
                    <a:pt x="212" y="97"/>
                  </a:cubicBezTo>
                  <a:cubicBezTo>
                    <a:pt x="213" y="98"/>
                    <a:pt x="214" y="99"/>
                    <a:pt x="216" y="100"/>
                  </a:cubicBezTo>
                  <a:cubicBezTo>
                    <a:pt x="216" y="100"/>
                    <a:pt x="216" y="100"/>
                    <a:pt x="217" y="100"/>
                  </a:cubicBezTo>
                  <a:cubicBezTo>
                    <a:pt x="217" y="100"/>
                    <a:pt x="217" y="100"/>
                    <a:pt x="217" y="100"/>
                  </a:cubicBezTo>
                  <a:cubicBezTo>
                    <a:pt x="218" y="99"/>
                    <a:pt x="218" y="99"/>
                    <a:pt x="218" y="99"/>
                  </a:cubicBezTo>
                  <a:cubicBezTo>
                    <a:pt x="219" y="98"/>
                    <a:pt x="220" y="99"/>
                    <a:pt x="221" y="98"/>
                  </a:cubicBezTo>
                  <a:cubicBezTo>
                    <a:pt x="223" y="98"/>
                    <a:pt x="222" y="98"/>
                    <a:pt x="224" y="100"/>
                  </a:cubicBezTo>
                  <a:cubicBezTo>
                    <a:pt x="224" y="100"/>
                    <a:pt x="224" y="100"/>
                    <a:pt x="224" y="100"/>
                  </a:cubicBezTo>
                  <a:cubicBezTo>
                    <a:pt x="225" y="100"/>
                    <a:pt x="225" y="100"/>
                    <a:pt x="225" y="100"/>
                  </a:cubicBezTo>
                  <a:cubicBezTo>
                    <a:pt x="225" y="100"/>
                    <a:pt x="225" y="100"/>
                    <a:pt x="225" y="100"/>
                  </a:cubicBezTo>
                  <a:cubicBezTo>
                    <a:pt x="226" y="100"/>
                    <a:pt x="226" y="100"/>
                    <a:pt x="226" y="100"/>
                  </a:cubicBezTo>
                  <a:cubicBezTo>
                    <a:pt x="226" y="101"/>
                    <a:pt x="227" y="101"/>
                    <a:pt x="227" y="101"/>
                  </a:cubicBezTo>
                  <a:cubicBezTo>
                    <a:pt x="227" y="105"/>
                    <a:pt x="227" y="105"/>
                    <a:pt x="227" y="105"/>
                  </a:cubicBezTo>
                  <a:cubicBezTo>
                    <a:pt x="228" y="105"/>
                    <a:pt x="228" y="105"/>
                    <a:pt x="228" y="105"/>
                  </a:cubicBezTo>
                  <a:cubicBezTo>
                    <a:pt x="228" y="105"/>
                    <a:pt x="228" y="105"/>
                    <a:pt x="228" y="105"/>
                  </a:cubicBezTo>
                  <a:cubicBezTo>
                    <a:pt x="226" y="105"/>
                    <a:pt x="226" y="105"/>
                    <a:pt x="225" y="104"/>
                  </a:cubicBezTo>
                  <a:cubicBezTo>
                    <a:pt x="225" y="101"/>
                    <a:pt x="225" y="101"/>
                    <a:pt x="225" y="101"/>
                  </a:cubicBezTo>
                  <a:cubicBezTo>
                    <a:pt x="224" y="101"/>
                    <a:pt x="223" y="101"/>
                    <a:pt x="223" y="101"/>
                  </a:cubicBezTo>
                  <a:cubicBezTo>
                    <a:pt x="222" y="100"/>
                    <a:pt x="222" y="100"/>
                    <a:pt x="222" y="100"/>
                  </a:cubicBezTo>
                  <a:cubicBezTo>
                    <a:pt x="222" y="100"/>
                    <a:pt x="221" y="100"/>
                    <a:pt x="221" y="100"/>
                  </a:cubicBezTo>
                  <a:cubicBezTo>
                    <a:pt x="220" y="100"/>
                    <a:pt x="219" y="101"/>
                    <a:pt x="219" y="101"/>
                  </a:cubicBezTo>
                  <a:cubicBezTo>
                    <a:pt x="218" y="101"/>
                    <a:pt x="218" y="101"/>
                    <a:pt x="218" y="101"/>
                  </a:cubicBezTo>
                  <a:cubicBezTo>
                    <a:pt x="218" y="101"/>
                    <a:pt x="218" y="101"/>
                    <a:pt x="218" y="101"/>
                  </a:cubicBezTo>
                  <a:cubicBezTo>
                    <a:pt x="211" y="101"/>
                    <a:pt x="211" y="101"/>
                    <a:pt x="211" y="101"/>
                  </a:cubicBezTo>
                  <a:cubicBezTo>
                    <a:pt x="211" y="100"/>
                    <a:pt x="211" y="100"/>
                    <a:pt x="211" y="100"/>
                  </a:cubicBezTo>
                  <a:cubicBezTo>
                    <a:pt x="210" y="100"/>
                    <a:pt x="210" y="100"/>
                    <a:pt x="209" y="100"/>
                  </a:cubicBezTo>
                  <a:cubicBezTo>
                    <a:pt x="209" y="98"/>
                    <a:pt x="209" y="98"/>
                    <a:pt x="209" y="98"/>
                  </a:cubicBezTo>
                  <a:cubicBezTo>
                    <a:pt x="207" y="97"/>
                    <a:pt x="207" y="96"/>
                    <a:pt x="205" y="95"/>
                  </a:cubicBezTo>
                  <a:cubicBezTo>
                    <a:pt x="205" y="94"/>
                    <a:pt x="205" y="94"/>
                    <a:pt x="205" y="94"/>
                  </a:cubicBezTo>
                  <a:cubicBezTo>
                    <a:pt x="205" y="94"/>
                    <a:pt x="205" y="94"/>
                    <a:pt x="205" y="94"/>
                  </a:cubicBezTo>
                  <a:cubicBezTo>
                    <a:pt x="205" y="95"/>
                    <a:pt x="205" y="95"/>
                    <a:pt x="205" y="95"/>
                  </a:cubicBezTo>
                  <a:cubicBezTo>
                    <a:pt x="204" y="96"/>
                    <a:pt x="202" y="97"/>
                    <a:pt x="201" y="98"/>
                  </a:cubicBezTo>
                  <a:cubicBezTo>
                    <a:pt x="200" y="98"/>
                    <a:pt x="200" y="98"/>
                    <a:pt x="200" y="98"/>
                  </a:cubicBezTo>
                  <a:cubicBezTo>
                    <a:pt x="200" y="97"/>
                    <a:pt x="201" y="97"/>
                    <a:pt x="201" y="95"/>
                  </a:cubicBezTo>
                  <a:cubicBezTo>
                    <a:pt x="202" y="95"/>
                    <a:pt x="202" y="95"/>
                    <a:pt x="203" y="95"/>
                  </a:cubicBezTo>
                  <a:cubicBezTo>
                    <a:pt x="203" y="93"/>
                    <a:pt x="203" y="92"/>
                    <a:pt x="204" y="90"/>
                  </a:cubicBezTo>
                  <a:cubicBezTo>
                    <a:pt x="204" y="90"/>
                    <a:pt x="204" y="90"/>
                    <a:pt x="204" y="90"/>
                  </a:cubicBezTo>
                  <a:cubicBezTo>
                    <a:pt x="204" y="89"/>
                    <a:pt x="204" y="89"/>
                    <a:pt x="204" y="89"/>
                  </a:cubicBezTo>
                  <a:cubicBezTo>
                    <a:pt x="205" y="89"/>
                    <a:pt x="205" y="89"/>
                    <a:pt x="205" y="89"/>
                  </a:cubicBezTo>
                  <a:cubicBezTo>
                    <a:pt x="205" y="88"/>
                    <a:pt x="204" y="86"/>
                    <a:pt x="204" y="86"/>
                  </a:cubicBezTo>
                  <a:cubicBezTo>
                    <a:pt x="205" y="84"/>
                    <a:pt x="205" y="83"/>
                    <a:pt x="206" y="81"/>
                  </a:cubicBezTo>
                  <a:cubicBezTo>
                    <a:pt x="208" y="81"/>
                    <a:pt x="208" y="79"/>
                    <a:pt x="210" y="78"/>
                  </a:cubicBezTo>
                  <a:cubicBezTo>
                    <a:pt x="210" y="77"/>
                    <a:pt x="209" y="77"/>
                    <a:pt x="209" y="76"/>
                  </a:cubicBezTo>
                  <a:cubicBezTo>
                    <a:pt x="209" y="76"/>
                    <a:pt x="209" y="76"/>
                    <a:pt x="209" y="76"/>
                  </a:cubicBezTo>
                  <a:cubicBezTo>
                    <a:pt x="208" y="76"/>
                    <a:pt x="207" y="76"/>
                    <a:pt x="206" y="76"/>
                  </a:cubicBezTo>
                  <a:cubicBezTo>
                    <a:pt x="205" y="76"/>
                    <a:pt x="204" y="76"/>
                    <a:pt x="203" y="76"/>
                  </a:cubicBezTo>
                  <a:cubicBezTo>
                    <a:pt x="201" y="76"/>
                    <a:pt x="199" y="76"/>
                    <a:pt x="198" y="75"/>
                  </a:cubicBezTo>
                  <a:cubicBezTo>
                    <a:pt x="198" y="75"/>
                    <a:pt x="198" y="75"/>
                    <a:pt x="198" y="75"/>
                  </a:cubicBezTo>
                  <a:cubicBezTo>
                    <a:pt x="197" y="75"/>
                    <a:pt x="197" y="75"/>
                    <a:pt x="197" y="75"/>
                  </a:cubicBezTo>
                  <a:cubicBezTo>
                    <a:pt x="196" y="74"/>
                    <a:pt x="195" y="73"/>
                    <a:pt x="195" y="72"/>
                  </a:cubicBezTo>
                  <a:cubicBezTo>
                    <a:pt x="193" y="72"/>
                    <a:pt x="193" y="72"/>
                    <a:pt x="193" y="72"/>
                  </a:cubicBezTo>
                  <a:cubicBezTo>
                    <a:pt x="193" y="71"/>
                    <a:pt x="192" y="70"/>
                    <a:pt x="192" y="70"/>
                  </a:cubicBezTo>
                  <a:cubicBezTo>
                    <a:pt x="190" y="70"/>
                    <a:pt x="190" y="70"/>
                    <a:pt x="190" y="70"/>
                  </a:cubicBezTo>
                  <a:cubicBezTo>
                    <a:pt x="190" y="69"/>
                    <a:pt x="190" y="69"/>
                    <a:pt x="190" y="69"/>
                  </a:cubicBezTo>
                  <a:cubicBezTo>
                    <a:pt x="189" y="69"/>
                    <a:pt x="189" y="69"/>
                    <a:pt x="189" y="69"/>
                  </a:cubicBezTo>
                  <a:cubicBezTo>
                    <a:pt x="189" y="69"/>
                    <a:pt x="189" y="69"/>
                    <a:pt x="189" y="69"/>
                  </a:cubicBezTo>
                  <a:cubicBezTo>
                    <a:pt x="187" y="69"/>
                    <a:pt x="187" y="69"/>
                    <a:pt x="187" y="69"/>
                  </a:cubicBezTo>
                  <a:cubicBezTo>
                    <a:pt x="187" y="68"/>
                    <a:pt x="187" y="68"/>
                    <a:pt x="187" y="68"/>
                  </a:cubicBezTo>
                  <a:cubicBezTo>
                    <a:pt x="186" y="68"/>
                    <a:pt x="185" y="68"/>
                    <a:pt x="184" y="68"/>
                  </a:cubicBezTo>
                  <a:cubicBezTo>
                    <a:pt x="183" y="68"/>
                    <a:pt x="183" y="68"/>
                    <a:pt x="182" y="68"/>
                  </a:cubicBezTo>
                  <a:cubicBezTo>
                    <a:pt x="182" y="68"/>
                    <a:pt x="182" y="68"/>
                    <a:pt x="182" y="68"/>
                  </a:cubicBezTo>
                  <a:cubicBezTo>
                    <a:pt x="182" y="68"/>
                    <a:pt x="181" y="69"/>
                    <a:pt x="180" y="69"/>
                  </a:cubicBezTo>
                  <a:cubicBezTo>
                    <a:pt x="179" y="70"/>
                    <a:pt x="179" y="70"/>
                    <a:pt x="179" y="70"/>
                  </a:cubicBezTo>
                  <a:cubicBezTo>
                    <a:pt x="178" y="70"/>
                    <a:pt x="178" y="70"/>
                    <a:pt x="178" y="70"/>
                  </a:cubicBezTo>
                  <a:cubicBezTo>
                    <a:pt x="178" y="70"/>
                    <a:pt x="178" y="70"/>
                    <a:pt x="178" y="70"/>
                  </a:cubicBezTo>
                  <a:cubicBezTo>
                    <a:pt x="177" y="71"/>
                    <a:pt x="177" y="70"/>
                    <a:pt x="176" y="71"/>
                  </a:cubicBezTo>
                  <a:cubicBezTo>
                    <a:pt x="175" y="71"/>
                    <a:pt x="175" y="71"/>
                    <a:pt x="175" y="71"/>
                  </a:cubicBezTo>
                  <a:cubicBezTo>
                    <a:pt x="175" y="72"/>
                    <a:pt x="175" y="72"/>
                    <a:pt x="175" y="72"/>
                  </a:cubicBezTo>
                  <a:cubicBezTo>
                    <a:pt x="178" y="72"/>
                    <a:pt x="178" y="72"/>
                    <a:pt x="178" y="72"/>
                  </a:cubicBezTo>
                  <a:cubicBezTo>
                    <a:pt x="178" y="72"/>
                    <a:pt x="178" y="72"/>
                    <a:pt x="178" y="72"/>
                  </a:cubicBezTo>
                  <a:cubicBezTo>
                    <a:pt x="179" y="72"/>
                    <a:pt x="179" y="72"/>
                    <a:pt x="179" y="72"/>
                  </a:cubicBezTo>
                  <a:cubicBezTo>
                    <a:pt x="179" y="73"/>
                    <a:pt x="179" y="73"/>
                    <a:pt x="179" y="73"/>
                  </a:cubicBezTo>
                  <a:cubicBezTo>
                    <a:pt x="179" y="73"/>
                    <a:pt x="180" y="73"/>
                    <a:pt x="180" y="73"/>
                  </a:cubicBezTo>
                  <a:cubicBezTo>
                    <a:pt x="180" y="75"/>
                    <a:pt x="178" y="75"/>
                    <a:pt x="177" y="77"/>
                  </a:cubicBezTo>
                  <a:cubicBezTo>
                    <a:pt x="176" y="77"/>
                    <a:pt x="176" y="77"/>
                    <a:pt x="176" y="77"/>
                  </a:cubicBezTo>
                  <a:cubicBezTo>
                    <a:pt x="175" y="76"/>
                    <a:pt x="175" y="76"/>
                    <a:pt x="174" y="75"/>
                  </a:cubicBezTo>
                  <a:cubicBezTo>
                    <a:pt x="173" y="74"/>
                    <a:pt x="172" y="75"/>
                    <a:pt x="171" y="74"/>
                  </a:cubicBezTo>
                  <a:cubicBezTo>
                    <a:pt x="167" y="74"/>
                    <a:pt x="167" y="74"/>
                    <a:pt x="167" y="74"/>
                  </a:cubicBezTo>
                  <a:cubicBezTo>
                    <a:pt x="167" y="74"/>
                    <a:pt x="167" y="74"/>
                    <a:pt x="167" y="74"/>
                  </a:cubicBezTo>
                  <a:cubicBezTo>
                    <a:pt x="166" y="75"/>
                    <a:pt x="166" y="77"/>
                    <a:pt x="166" y="79"/>
                  </a:cubicBezTo>
                  <a:cubicBezTo>
                    <a:pt x="167" y="79"/>
                    <a:pt x="169" y="79"/>
                    <a:pt x="169" y="80"/>
                  </a:cubicBezTo>
                  <a:cubicBezTo>
                    <a:pt x="169" y="80"/>
                    <a:pt x="169" y="81"/>
                    <a:pt x="170" y="81"/>
                  </a:cubicBezTo>
                  <a:cubicBezTo>
                    <a:pt x="172" y="81"/>
                    <a:pt x="172" y="81"/>
                    <a:pt x="172" y="81"/>
                  </a:cubicBezTo>
                  <a:cubicBezTo>
                    <a:pt x="173" y="83"/>
                    <a:pt x="173" y="83"/>
                    <a:pt x="173" y="83"/>
                  </a:cubicBezTo>
                  <a:cubicBezTo>
                    <a:pt x="174" y="83"/>
                    <a:pt x="174" y="83"/>
                    <a:pt x="174" y="83"/>
                  </a:cubicBezTo>
                  <a:cubicBezTo>
                    <a:pt x="174" y="83"/>
                    <a:pt x="174" y="83"/>
                    <a:pt x="174" y="83"/>
                  </a:cubicBezTo>
                  <a:cubicBezTo>
                    <a:pt x="175" y="84"/>
                    <a:pt x="175" y="83"/>
                    <a:pt x="176" y="84"/>
                  </a:cubicBezTo>
                  <a:cubicBezTo>
                    <a:pt x="176" y="84"/>
                    <a:pt x="176" y="84"/>
                    <a:pt x="176" y="84"/>
                  </a:cubicBezTo>
                  <a:cubicBezTo>
                    <a:pt x="176" y="85"/>
                    <a:pt x="176" y="85"/>
                    <a:pt x="176" y="86"/>
                  </a:cubicBezTo>
                  <a:cubicBezTo>
                    <a:pt x="176" y="86"/>
                    <a:pt x="176" y="86"/>
                    <a:pt x="176" y="86"/>
                  </a:cubicBezTo>
                  <a:cubicBezTo>
                    <a:pt x="176" y="86"/>
                    <a:pt x="175" y="86"/>
                    <a:pt x="175" y="85"/>
                  </a:cubicBezTo>
                  <a:cubicBezTo>
                    <a:pt x="171" y="85"/>
                    <a:pt x="171" y="85"/>
                    <a:pt x="171" y="85"/>
                  </a:cubicBezTo>
                  <a:cubicBezTo>
                    <a:pt x="171" y="86"/>
                    <a:pt x="171" y="86"/>
                    <a:pt x="171" y="86"/>
                  </a:cubicBezTo>
                  <a:cubicBezTo>
                    <a:pt x="170" y="86"/>
                    <a:pt x="170" y="86"/>
                    <a:pt x="170" y="86"/>
                  </a:cubicBezTo>
                  <a:cubicBezTo>
                    <a:pt x="170" y="86"/>
                    <a:pt x="170" y="86"/>
                    <a:pt x="170" y="86"/>
                  </a:cubicBezTo>
                  <a:cubicBezTo>
                    <a:pt x="169" y="86"/>
                    <a:pt x="169" y="86"/>
                    <a:pt x="169" y="86"/>
                  </a:cubicBezTo>
                  <a:cubicBezTo>
                    <a:pt x="168" y="86"/>
                    <a:pt x="168" y="85"/>
                    <a:pt x="168" y="85"/>
                  </a:cubicBezTo>
                  <a:cubicBezTo>
                    <a:pt x="165" y="85"/>
                    <a:pt x="165" y="85"/>
                    <a:pt x="165" y="85"/>
                  </a:cubicBezTo>
                  <a:cubicBezTo>
                    <a:pt x="165" y="86"/>
                    <a:pt x="165" y="86"/>
                    <a:pt x="165" y="86"/>
                  </a:cubicBezTo>
                  <a:cubicBezTo>
                    <a:pt x="164" y="85"/>
                    <a:pt x="164" y="85"/>
                    <a:pt x="164" y="85"/>
                  </a:cubicBezTo>
                  <a:cubicBezTo>
                    <a:pt x="164" y="86"/>
                    <a:pt x="163" y="86"/>
                    <a:pt x="163" y="87"/>
                  </a:cubicBezTo>
                  <a:cubicBezTo>
                    <a:pt x="161" y="86"/>
                    <a:pt x="159" y="86"/>
                    <a:pt x="158" y="84"/>
                  </a:cubicBezTo>
                  <a:cubicBezTo>
                    <a:pt x="158" y="84"/>
                    <a:pt x="158" y="84"/>
                    <a:pt x="158" y="84"/>
                  </a:cubicBezTo>
                  <a:cubicBezTo>
                    <a:pt x="158" y="83"/>
                    <a:pt x="159" y="82"/>
                    <a:pt x="159" y="81"/>
                  </a:cubicBezTo>
                  <a:cubicBezTo>
                    <a:pt x="158" y="81"/>
                    <a:pt x="158" y="81"/>
                    <a:pt x="158" y="81"/>
                  </a:cubicBezTo>
                  <a:cubicBezTo>
                    <a:pt x="158" y="80"/>
                    <a:pt x="158" y="80"/>
                    <a:pt x="158" y="79"/>
                  </a:cubicBezTo>
                  <a:cubicBezTo>
                    <a:pt x="157" y="78"/>
                    <a:pt x="157" y="78"/>
                    <a:pt x="157" y="78"/>
                  </a:cubicBezTo>
                  <a:cubicBezTo>
                    <a:pt x="157" y="77"/>
                    <a:pt x="157" y="77"/>
                    <a:pt x="157" y="77"/>
                  </a:cubicBezTo>
                  <a:cubicBezTo>
                    <a:pt x="156" y="77"/>
                    <a:pt x="156" y="77"/>
                    <a:pt x="156" y="77"/>
                  </a:cubicBezTo>
                  <a:cubicBezTo>
                    <a:pt x="156" y="74"/>
                    <a:pt x="156" y="74"/>
                    <a:pt x="156" y="74"/>
                  </a:cubicBezTo>
                  <a:cubicBezTo>
                    <a:pt x="156" y="74"/>
                    <a:pt x="156" y="74"/>
                    <a:pt x="156" y="74"/>
                  </a:cubicBezTo>
                  <a:cubicBezTo>
                    <a:pt x="156" y="73"/>
                    <a:pt x="156" y="73"/>
                    <a:pt x="156" y="73"/>
                  </a:cubicBezTo>
                  <a:cubicBezTo>
                    <a:pt x="157" y="72"/>
                    <a:pt x="157" y="72"/>
                    <a:pt x="157" y="72"/>
                  </a:cubicBezTo>
                  <a:cubicBezTo>
                    <a:pt x="157" y="71"/>
                    <a:pt x="157" y="71"/>
                    <a:pt x="157" y="71"/>
                  </a:cubicBezTo>
                  <a:cubicBezTo>
                    <a:pt x="157" y="71"/>
                    <a:pt x="157" y="71"/>
                    <a:pt x="157" y="71"/>
                  </a:cubicBezTo>
                  <a:cubicBezTo>
                    <a:pt x="158" y="71"/>
                    <a:pt x="158" y="70"/>
                    <a:pt x="158" y="70"/>
                  </a:cubicBezTo>
                  <a:cubicBezTo>
                    <a:pt x="157" y="69"/>
                    <a:pt x="157" y="69"/>
                    <a:pt x="156" y="68"/>
                  </a:cubicBezTo>
                  <a:cubicBezTo>
                    <a:pt x="156" y="66"/>
                    <a:pt x="156" y="66"/>
                    <a:pt x="156" y="66"/>
                  </a:cubicBezTo>
                  <a:cubicBezTo>
                    <a:pt x="157" y="65"/>
                    <a:pt x="157" y="65"/>
                    <a:pt x="157" y="65"/>
                  </a:cubicBezTo>
                  <a:cubicBezTo>
                    <a:pt x="157" y="65"/>
                    <a:pt x="157" y="64"/>
                    <a:pt x="156" y="63"/>
                  </a:cubicBezTo>
                  <a:cubicBezTo>
                    <a:pt x="155" y="63"/>
                    <a:pt x="155" y="63"/>
                    <a:pt x="155" y="63"/>
                  </a:cubicBezTo>
                  <a:cubicBezTo>
                    <a:pt x="155" y="62"/>
                    <a:pt x="155" y="62"/>
                    <a:pt x="154" y="61"/>
                  </a:cubicBezTo>
                  <a:cubicBezTo>
                    <a:pt x="153" y="61"/>
                    <a:pt x="153" y="61"/>
                    <a:pt x="153" y="61"/>
                  </a:cubicBezTo>
                  <a:cubicBezTo>
                    <a:pt x="153" y="61"/>
                    <a:pt x="153" y="61"/>
                    <a:pt x="153" y="61"/>
                  </a:cubicBezTo>
                  <a:cubicBezTo>
                    <a:pt x="153" y="61"/>
                    <a:pt x="153" y="61"/>
                    <a:pt x="153" y="61"/>
                  </a:cubicBezTo>
                  <a:cubicBezTo>
                    <a:pt x="154" y="66"/>
                    <a:pt x="155" y="70"/>
                    <a:pt x="153" y="74"/>
                  </a:cubicBezTo>
                  <a:cubicBezTo>
                    <a:pt x="153" y="75"/>
                    <a:pt x="153" y="75"/>
                    <a:pt x="153" y="75"/>
                  </a:cubicBezTo>
                  <a:cubicBezTo>
                    <a:pt x="152" y="76"/>
                    <a:pt x="152" y="76"/>
                    <a:pt x="152" y="76"/>
                  </a:cubicBezTo>
                  <a:cubicBezTo>
                    <a:pt x="152" y="77"/>
                    <a:pt x="152" y="77"/>
                    <a:pt x="152" y="77"/>
                  </a:cubicBezTo>
                  <a:cubicBezTo>
                    <a:pt x="151" y="77"/>
                    <a:pt x="151" y="78"/>
                    <a:pt x="150" y="78"/>
                  </a:cubicBezTo>
                  <a:cubicBezTo>
                    <a:pt x="150" y="78"/>
                    <a:pt x="150" y="78"/>
                    <a:pt x="150" y="78"/>
                  </a:cubicBezTo>
                  <a:cubicBezTo>
                    <a:pt x="149" y="78"/>
                    <a:pt x="149" y="78"/>
                    <a:pt x="149" y="78"/>
                  </a:cubicBezTo>
                  <a:cubicBezTo>
                    <a:pt x="149" y="79"/>
                    <a:pt x="149" y="79"/>
                    <a:pt x="149" y="79"/>
                  </a:cubicBezTo>
                  <a:cubicBezTo>
                    <a:pt x="148" y="79"/>
                    <a:pt x="148" y="79"/>
                    <a:pt x="148" y="79"/>
                  </a:cubicBezTo>
                  <a:cubicBezTo>
                    <a:pt x="148" y="82"/>
                    <a:pt x="148" y="82"/>
                    <a:pt x="148" y="82"/>
                  </a:cubicBezTo>
                  <a:cubicBezTo>
                    <a:pt x="148" y="83"/>
                    <a:pt x="147" y="84"/>
                    <a:pt x="146" y="85"/>
                  </a:cubicBezTo>
                  <a:cubicBezTo>
                    <a:pt x="146" y="87"/>
                    <a:pt x="147" y="87"/>
                    <a:pt x="148" y="88"/>
                  </a:cubicBezTo>
                  <a:cubicBezTo>
                    <a:pt x="149" y="88"/>
                    <a:pt x="149" y="88"/>
                    <a:pt x="149" y="88"/>
                  </a:cubicBezTo>
                  <a:cubicBezTo>
                    <a:pt x="149" y="89"/>
                    <a:pt x="149" y="89"/>
                    <a:pt x="149" y="89"/>
                  </a:cubicBezTo>
                  <a:cubicBezTo>
                    <a:pt x="149" y="89"/>
                    <a:pt x="149" y="89"/>
                    <a:pt x="149" y="89"/>
                  </a:cubicBezTo>
                  <a:cubicBezTo>
                    <a:pt x="149" y="90"/>
                    <a:pt x="149" y="90"/>
                    <a:pt x="149" y="90"/>
                  </a:cubicBezTo>
                  <a:cubicBezTo>
                    <a:pt x="150" y="90"/>
                    <a:pt x="150" y="90"/>
                    <a:pt x="150" y="90"/>
                  </a:cubicBezTo>
                  <a:cubicBezTo>
                    <a:pt x="150" y="92"/>
                    <a:pt x="150" y="92"/>
                    <a:pt x="151" y="93"/>
                  </a:cubicBezTo>
                  <a:cubicBezTo>
                    <a:pt x="151" y="94"/>
                    <a:pt x="150" y="94"/>
                    <a:pt x="150" y="95"/>
                  </a:cubicBezTo>
                  <a:cubicBezTo>
                    <a:pt x="149" y="96"/>
                    <a:pt x="149" y="96"/>
                    <a:pt x="149" y="96"/>
                  </a:cubicBezTo>
                  <a:cubicBezTo>
                    <a:pt x="149" y="97"/>
                    <a:pt x="149" y="97"/>
                    <a:pt x="149" y="97"/>
                  </a:cubicBezTo>
                  <a:cubicBezTo>
                    <a:pt x="149" y="97"/>
                    <a:pt x="149" y="97"/>
                    <a:pt x="149" y="97"/>
                  </a:cubicBezTo>
                  <a:cubicBezTo>
                    <a:pt x="149" y="98"/>
                    <a:pt x="149" y="98"/>
                    <a:pt x="149" y="98"/>
                  </a:cubicBezTo>
                  <a:cubicBezTo>
                    <a:pt x="149" y="98"/>
                    <a:pt x="149" y="98"/>
                    <a:pt x="149" y="98"/>
                  </a:cubicBezTo>
                  <a:cubicBezTo>
                    <a:pt x="149" y="102"/>
                    <a:pt x="149" y="102"/>
                    <a:pt x="149" y="102"/>
                  </a:cubicBezTo>
                  <a:cubicBezTo>
                    <a:pt x="150" y="102"/>
                    <a:pt x="150" y="102"/>
                    <a:pt x="150" y="102"/>
                  </a:cubicBezTo>
                  <a:cubicBezTo>
                    <a:pt x="150" y="106"/>
                    <a:pt x="150" y="106"/>
                    <a:pt x="150" y="106"/>
                  </a:cubicBezTo>
                  <a:cubicBezTo>
                    <a:pt x="151" y="106"/>
                    <a:pt x="151" y="106"/>
                    <a:pt x="151" y="106"/>
                  </a:cubicBezTo>
                  <a:cubicBezTo>
                    <a:pt x="151" y="107"/>
                    <a:pt x="151" y="107"/>
                    <a:pt x="151" y="107"/>
                  </a:cubicBezTo>
                  <a:cubicBezTo>
                    <a:pt x="152" y="107"/>
                    <a:pt x="152" y="107"/>
                    <a:pt x="152" y="107"/>
                  </a:cubicBezTo>
                  <a:cubicBezTo>
                    <a:pt x="152" y="106"/>
                    <a:pt x="152" y="106"/>
                    <a:pt x="152" y="106"/>
                  </a:cubicBezTo>
                  <a:cubicBezTo>
                    <a:pt x="154" y="106"/>
                    <a:pt x="156" y="105"/>
                    <a:pt x="158" y="105"/>
                  </a:cubicBezTo>
                  <a:cubicBezTo>
                    <a:pt x="158" y="105"/>
                    <a:pt x="158" y="105"/>
                    <a:pt x="158" y="105"/>
                  </a:cubicBezTo>
                  <a:cubicBezTo>
                    <a:pt x="159" y="104"/>
                    <a:pt x="162" y="103"/>
                    <a:pt x="164" y="103"/>
                  </a:cubicBezTo>
                  <a:cubicBezTo>
                    <a:pt x="164" y="103"/>
                    <a:pt x="165" y="103"/>
                    <a:pt x="165" y="103"/>
                  </a:cubicBezTo>
                  <a:cubicBezTo>
                    <a:pt x="165" y="104"/>
                    <a:pt x="165" y="104"/>
                    <a:pt x="165" y="104"/>
                  </a:cubicBezTo>
                  <a:cubicBezTo>
                    <a:pt x="166" y="104"/>
                    <a:pt x="166" y="104"/>
                    <a:pt x="166" y="104"/>
                  </a:cubicBezTo>
                  <a:cubicBezTo>
                    <a:pt x="166" y="104"/>
                    <a:pt x="166" y="104"/>
                    <a:pt x="166" y="104"/>
                  </a:cubicBezTo>
                  <a:cubicBezTo>
                    <a:pt x="167" y="105"/>
                    <a:pt x="168" y="105"/>
                    <a:pt x="168" y="105"/>
                  </a:cubicBezTo>
                  <a:cubicBezTo>
                    <a:pt x="168" y="105"/>
                    <a:pt x="169" y="105"/>
                    <a:pt x="169" y="105"/>
                  </a:cubicBezTo>
                  <a:cubicBezTo>
                    <a:pt x="169" y="105"/>
                    <a:pt x="169" y="105"/>
                    <a:pt x="169" y="105"/>
                  </a:cubicBezTo>
                  <a:cubicBezTo>
                    <a:pt x="170" y="105"/>
                    <a:pt x="171" y="105"/>
                    <a:pt x="172" y="106"/>
                  </a:cubicBezTo>
                  <a:cubicBezTo>
                    <a:pt x="173" y="106"/>
                    <a:pt x="173" y="106"/>
                    <a:pt x="173" y="106"/>
                  </a:cubicBezTo>
                  <a:cubicBezTo>
                    <a:pt x="174" y="106"/>
                    <a:pt x="174" y="108"/>
                    <a:pt x="175" y="109"/>
                  </a:cubicBezTo>
                  <a:cubicBezTo>
                    <a:pt x="175" y="109"/>
                    <a:pt x="175" y="109"/>
                    <a:pt x="175" y="109"/>
                  </a:cubicBezTo>
                  <a:cubicBezTo>
                    <a:pt x="175" y="112"/>
                    <a:pt x="175" y="112"/>
                    <a:pt x="175" y="112"/>
                  </a:cubicBezTo>
                  <a:cubicBezTo>
                    <a:pt x="176" y="112"/>
                    <a:pt x="176" y="112"/>
                    <a:pt x="176" y="112"/>
                  </a:cubicBezTo>
                  <a:cubicBezTo>
                    <a:pt x="176" y="112"/>
                    <a:pt x="176" y="112"/>
                    <a:pt x="177" y="113"/>
                  </a:cubicBezTo>
                  <a:cubicBezTo>
                    <a:pt x="178" y="114"/>
                    <a:pt x="178" y="116"/>
                    <a:pt x="179" y="116"/>
                  </a:cubicBezTo>
                  <a:cubicBezTo>
                    <a:pt x="179" y="117"/>
                    <a:pt x="179" y="117"/>
                    <a:pt x="179" y="117"/>
                  </a:cubicBezTo>
                  <a:cubicBezTo>
                    <a:pt x="178" y="118"/>
                    <a:pt x="177" y="119"/>
                    <a:pt x="175" y="119"/>
                  </a:cubicBezTo>
                  <a:cubicBezTo>
                    <a:pt x="174" y="121"/>
                    <a:pt x="175" y="122"/>
                    <a:pt x="175" y="123"/>
                  </a:cubicBezTo>
                  <a:cubicBezTo>
                    <a:pt x="177" y="124"/>
                    <a:pt x="177" y="124"/>
                    <a:pt x="179" y="125"/>
                  </a:cubicBezTo>
                  <a:cubicBezTo>
                    <a:pt x="179" y="126"/>
                    <a:pt x="179" y="126"/>
                    <a:pt x="179" y="126"/>
                  </a:cubicBezTo>
                  <a:cubicBezTo>
                    <a:pt x="181" y="126"/>
                    <a:pt x="181" y="126"/>
                    <a:pt x="181" y="126"/>
                  </a:cubicBezTo>
                  <a:cubicBezTo>
                    <a:pt x="181" y="126"/>
                    <a:pt x="181" y="126"/>
                    <a:pt x="181" y="126"/>
                  </a:cubicBezTo>
                  <a:cubicBezTo>
                    <a:pt x="183" y="126"/>
                    <a:pt x="183" y="126"/>
                    <a:pt x="183" y="126"/>
                  </a:cubicBezTo>
                  <a:cubicBezTo>
                    <a:pt x="183" y="127"/>
                    <a:pt x="183" y="127"/>
                    <a:pt x="183" y="127"/>
                  </a:cubicBezTo>
                  <a:cubicBezTo>
                    <a:pt x="184" y="127"/>
                    <a:pt x="184" y="127"/>
                    <a:pt x="184" y="127"/>
                  </a:cubicBezTo>
                  <a:cubicBezTo>
                    <a:pt x="184" y="127"/>
                    <a:pt x="184" y="127"/>
                    <a:pt x="184" y="127"/>
                  </a:cubicBezTo>
                  <a:cubicBezTo>
                    <a:pt x="186" y="127"/>
                    <a:pt x="186" y="127"/>
                    <a:pt x="186" y="127"/>
                  </a:cubicBezTo>
                  <a:cubicBezTo>
                    <a:pt x="186" y="127"/>
                    <a:pt x="186" y="127"/>
                    <a:pt x="186" y="127"/>
                  </a:cubicBezTo>
                  <a:cubicBezTo>
                    <a:pt x="187" y="127"/>
                    <a:pt x="187" y="127"/>
                    <a:pt x="187" y="127"/>
                  </a:cubicBezTo>
                  <a:cubicBezTo>
                    <a:pt x="188" y="128"/>
                    <a:pt x="188" y="128"/>
                    <a:pt x="189" y="128"/>
                  </a:cubicBezTo>
                  <a:cubicBezTo>
                    <a:pt x="189" y="129"/>
                    <a:pt x="189" y="129"/>
                    <a:pt x="189" y="129"/>
                  </a:cubicBezTo>
                  <a:cubicBezTo>
                    <a:pt x="187" y="129"/>
                    <a:pt x="186" y="129"/>
                    <a:pt x="185" y="129"/>
                  </a:cubicBezTo>
                  <a:cubicBezTo>
                    <a:pt x="185" y="129"/>
                    <a:pt x="185" y="129"/>
                    <a:pt x="185" y="129"/>
                  </a:cubicBezTo>
                  <a:cubicBezTo>
                    <a:pt x="184" y="129"/>
                    <a:pt x="184" y="129"/>
                    <a:pt x="184" y="129"/>
                  </a:cubicBezTo>
                  <a:cubicBezTo>
                    <a:pt x="184" y="128"/>
                    <a:pt x="184" y="128"/>
                    <a:pt x="184" y="128"/>
                  </a:cubicBezTo>
                  <a:cubicBezTo>
                    <a:pt x="181" y="128"/>
                    <a:pt x="181" y="129"/>
                    <a:pt x="179" y="127"/>
                  </a:cubicBezTo>
                  <a:cubicBezTo>
                    <a:pt x="178" y="127"/>
                    <a:pt x="178" y="127"/>
                    <a:pt x="178" y="127"/>
                  </a:cubicBezTo>
                  <a:cubicBezTo>
                    <a:pt x="178" y="127"/>
                    <a:pt x="178" y="127"/>
                    <a:pt x="178" y="127"/>
                  </a:cubicBezTo>
                  <a:cubicBezTo>
                    <a:pt x="177" y="127"/>
                    <a:pt x="177" y="127"/>
                    <a:pt x="176" y="127"/>
                  </a:cubicBezTo>
                  <a:cubicBezTo>
                    <a:pt x="176" y="129"/>
                    <a:pt x="176" y="129"/>
                    <a:pt x="176" y="129"/>
                  </a:cubicBezTo>
                  <a:cubicBezTo>
                    <a:pt x="177" y="129"/>
                    <a:pt x="177" y="129"/>
                    <a:pt x="177" y="129"/>
                  </a:cubicBezTo>
                  <a:cubicBezTo>
                    <a:pt x="177" y="130"/>
                    <a:pt x="177" y="130"/>
                    <a:pt x="177" y="130"/>
                  </a:cubicBezTo>
                  <a:cubicBezTo>
                    <a:pt x="175" y="129"/>
                    <a:pt x="173" y="127"/>
                    <a:pt x="171" y="126"/>
                  </a:cubicBezTo>
                  <a:cubicBezTo>
                    <a:pt x="171" y="124"/>
                    <a:pt x="172" y="120"/>
                    <a:pt x="172" y="118"/>
                  </a:cubicBezTo>
                  <a:cubicBezTo>
                    <a:pt x="172" y="114"/>
                    <a:pt x="172" y="114"/>
                    <a:pt x="172" y="114"/>
                  </a:cubicBezTo>
                  <a:cubicBezTo>
                    <a:pt x="171" y="114"/>
                    <a:pt x="171" y="114"/>
                    <a:pt x="171" y="114"/>
                  </a:cubicBezTo>
                  <a:cubicBezTo>
                    <a:pt x="171" y="113"/>
                    <a:pt x="171" y="113"/>
                    <a:pt x="171" y="113"/>
                  </a:cubicBezTo>
                  <a:cubicBezTo>
                    <a:pt x="170" y="112"/>
                    <a:pt x="170" y="112"/>
                    <a:pt x="170" y="112"/>
                  </a:cubicBezTo>
                  <a:cubicBezTo>
                    <a:pt x="170" y="111"/>
                    <a:pt x="170" y="111"/>
                    <a:pt x="170" y="111"/>
                  </a:cubicBezTo>
                  <a:cubicBezTo>
                    <a:pt x="170" y="111"/>
                    <a:pt x="170" y="111"/>
                    <a:pt x="170" y="111"/>
                  </a:cubicBezTo>
                  <a:cubicBezTo>
                    <a:pt x="169" y="110"/>
                    <a:pt x="170" y="109"/>
                    <a:pt x="169" y="108"/>
                  </a:cubicBezTo>
                  <a:cubicBezTo>
                    <a:pt x="169" y="108"/>
                    <a:pt x="168" y="107"/>
                    <a:pt x="168" y="107"/>
                  </a:cubicBezTo>
                  <a:cubicBezTo>
                    <a:pt x="164" y="107"/>
                    <a:pt x="164" y="107"/>
                    <a:pt x="164" y="107"/>
                  </a:cubicBezTo>
                  <a:cubicBezTo>
                    <a:pt x="164" y="107"/>
                    <a:pt x="163" y="108"/>
                    <a:pt x="163" y="108"/>
                  </a:cubicBezTo>
                  <a:cubicBezTo>
                    <a:pt x="161" y="108"/>
                    <a:pt x="161" y="108"/>
                    <a:pt x="161" y="108"/>
                  </a:cubicBezTo>
                  <a:cubicBezTo>
                    <a:pt x="161" y="109"/>
                    <a:pt x="161" y="109"/>
                    <a:pt x="161" y="109"/>
                  </a:cubicBezTo>
                  <a:cubicBezTo>
                    <a:pt x="160" y="109"/>
                    <a:pt x="160" y="109"/>
                    <a:pt x="160" y="109"/>
                  </a:cubicBezTo>
                  <a:cubicBezTo>
                    <a:pt x="158" y="109"/>
                    <a:pt x="157" y="110"/>
                    <a:pt x="155" y="111"/>
                  </a:cubicBezTo>
                  <a:cubicBezTo>
                    <a:pt x="154" y="112"/>
                    <a:pt x="154" y="114"/>
                    <a:pt x="153" y="116"/>
                  </a:cubicBezTo>
                  <a:cubicBezTo>
                    <a:pt x="154" y="117"/>
                    <a:pt x="154" y="117"/>
                    <a:pt x="155" y="118"/>
                  </a:cubicBezTo>
                  <a:cubicBezTo>
                    <a:pt x="154" y="120"/>
                    <a:pt x="154" y="122"/>
                    <a:pt x="153" y="124"/>
                  </a:cubicBezTo>
                  <a:cubicBezTo>
                    <a:pt x="153" y="124"/>
                    <a:pt x="153" y="124"/>
                    <a:pt x="153" y="124"/>
                  </a:cubicBezTo>
                  <a:cubicBezTo>
                    <a:pt x="153" y="125"/>
                    <a:pt x="153" y="125"/>
                    <a:pt x="153" y="125"/>
                  </a:cubicBezTo>
                  <a:cubicBezTo>
                    <a:pt x="152" y="125"/>
                    <a:pt x="152" y="125"/>
                    <a:pt x="152" y="125"/>
                  </a:cubicBezTo>
                  <a:cubicBezTo>
                    <a:pt x="153" y="126"/>
                    <a:pt x="153" y="127"/>
                    <a:pt x="153" y="128"/>
                  </a:cubicBezTo>
                  <a:cubicBezTo>
                    <a:pt x="152" y="128"/>
                    <a:pt x="152" y="129"/>
                    <a:pt x="151" y="129"/>
                  </a:cubicBezTo>
                  <a:cubicBezTo>
                    <a:pt x="151" y="130"/>
                    <a:pt x="151" y="130"/>
                    <a:pt x="151" y="131"/>
                  </a:cubicBezTo>
                  <a:cubicBezTo>
                    <a:pt x="150" y="131"/>
                    <a:pt x="150" y="131"/>
                    <a:pt x="150" y="131"/>
                  </a:cubicBezTo>
                  <a:cubicBezTo>
                    <a:pt x="150" y="132"/>
                    <a:pt x="150" y="132"/>
                    <a:pt x="150" y="132"/>
                  </a:cubicBezTo>
                  <a:cubicBezTo>
                    <a:pt x="150" y="133"/>
                    <a:pt x="149" y="133"/>
                    <a:pt x="149" y="133"/>
                  </a:cubicBezTo>
                  <a:cubicBezTo>
                    <a:pt x="146" y="134"/>
                    <a:pt x="139" y="135"/>
                    <a:pt x="138" y="137"/>
                  </a:cubicBezTo>
                  <a:cubicBezTo>
                    <a:pt x="138" y="137"/>
                    <a:pt x="138" y="137"/>
                    <a:pt x="138" y="137"/>
                  </a:cubicBezTo>
                  <a:cubicBezTo>
                    <a:pt x="138" y="138"/>
                    <a:pt x="138" y="138"/>
                    <a:pt x="138" y="138"/>
                  </a:cubicBezTo>
                  <a:cubicBezTo>
                    <a:pt x="139" y="138"/>
                    <a:pt x="140" y="138"/>
                    <a:pt x="141" y="138"/>
                  </a:cubicBezTo>
                  <a:cubicBezTo>
                    <a:pt x="141" y="140"/>
                    <a:pt x="142" y="140"/>
                    <a:pt x="142" y="142"/>
                  </a:cubicBezTo>
                  <a:cubicBezTo>
                    <a:pt x="142" y="145"/>
                    <a:pt x="142" y="145"/>
                    <a:pt x="142" y="145"/>
                  </a:cubicBezTo>
                  <a:cubicBezTo>
                    <a:pt x="143" y="145"/>
                    <a:pt x="143" y="145"/>
                    <a:pt x="143" y="145"/>
                  </a:cubicBezTo>
                  <a:cubicBezTo>
                    <a:pt x="143" y="147"/>
                    <a:pt x="143" y="147"/>
                    <a:pt x="143" y="147"/>
                  </a:cubicBezTo>
                  <a:cubicBezTo>
                    <a:pt x="143" y="147"/>
                    <a:pt x="143" y="147"/>
                    <a:pt x="143" y="147"/>
                  </a:cubicBezTo>
                  <a:cubicBezTo>
                    <a:pt x="142" y="146"/>
                    <a:pt x="142" y="146"/>
                    <a:pt x="142" y="145"/>
                  </a:cubicBezTo>
                  <a:cubicBezTo>
                    <a:pt x="141" y="145"/>
                    <a:pt x="141" y="146"/>
                    <a:pt x="140" y="146"/>
                  </a:cubicBezTo>
                  <a:cubicBezTo>
                    <a:pt x="139" y="144"/>
                    <a:pt x="139" y="142"/>
                    <a:pt x="137" y="141"/>
                  </a:cubicBezTo>
                  <a:cubicBezTo>
                    <a:pt x="137" y="141"/>
                    <a:pt x="137" y="140"/>
                    <a:pt x="137" y="140"/>
                  </a:cubicBezTo>
                  <a:cubicBezTo>
                    <a:pt x="135" y="139"/>
                    <a:pt x="132" y="139"/>
                    <a:pt x="130" y="139"/>
                  </a:cubicBezTo>
                  <a:cubicBezTo>
                    <a:pt x="130" y="140"/>
                    <a:pt x="130" y="140"/>
                    <a:pt x="130" y="140"/>
                  </a:cubicBezTo>
                  <a:cubicBezTo>
                    <a:pt x="130" y="140"/>
                    <a:pt x="129" y="140"/>
                    <a:pt x="128" y="140"/>
                  </a:cubicBezTo>
                  <a:cubicBezTo>
                    <a:pt x="128" y="140"/>
                    <a:pt x="128" y="140"/>
                    <a:pt x="128" y="140"/>
                  </a:cubicBezTo>
                  <a:cubicBezTo>
                    <a:pt x="127" y="140"/>
                    <a:pt x="127" y="140"/>
                    <a:pt x="127" y="140"/>
                  </a:cubicBezTo>
                  <a:cubicBezTo>
                    <a:pt x="127" y="139"/>
                    <a:pt x="127" y="139"/>
                    <a:pt x="127" y="139"/>
                  </a:cubicBezTo>
                  <a:cubicBezTo>
                    <a:pt x="124" y="139"/>
                    <a:pt x="124" y="139"/>
                    <a:pt x="124" y="139"/>
                  </a:cubicBezTo>
                  <a:cubicBezTo>
                    <a:pt x="124" y="138"/>
                    <a:pt x="124" y="138"/>
                    <a:pt x="124" y="138"/>
                  </a:cubicBezTo>
                  <a:cubicBezTo>
                    <a:pt x="123" y="138"/>
                    <a:pt x="123" y="138"/>
                    <a:pt x="123" y="138"/>
                  </a:cubicBezTo>
                  <a:cubicBezTo>
                    <a:pt x="123" y="138"/>
                    <a:pt x="123" y="138"/>
                    <a:pt x="123" y="138"/>
                  </a:cubicBezTo>
                  <a:cubicBezTo>
                    <a:pt x="122" y="137"/>
                    <a:pt x="122" y="137"/>
                    <a:pt x="121" y="137"/>
                  </a:cubicBezTo>
                  <a:cubicBezTo>
                    <a:pt x="121" y="136"/>
                    <a:pt x="121" y="135"/>
                    <a:pt x="121" y="134"/>
                  </a:cubicBezTo>
                  <a:cubicBezTo>
                    <a:pt x="122" y="134"/>
                    <a:pt x="124" y="134"/>
                    <a:pt x="126" y="134"/>
                  </a:cubicBezTo>
                  <a:cubicBezTo>
                    <a:pt x="127" y="134"/>
                    <a:pt x="129" y="135"/>
                    <a:pt x="130" y="135"/>
                  </a:cubicBezTo>
                  <a:cubicBezTo>
                    <a:pt x="131" y="135"/>
                    <a:pt x="131" y="135"/>
                    <a:pt x="131" y="135"/>
                  </a:cubicBezTo>
                  <a:cubicBezTo>
                    <a:pt x="131" y="134"/>
                    <a:pt x="131" y="134"/>
                    <a:pt x="131" y="134"/>
                  </a:cubicBezTo>
                  <a:cubicBezTo>
                    <a:pt x="132" y="134"/>
                    <a:pt x="133" y="134"/>
                    <a:pt x="134" y="134"/>
                  </a:cubicBezTo>
                  <a:cubicBezTo>
                    <a:pt x="134" y="132"/>
                    <a:pt x="135" y="132"/>
                    <a:pt x="136" y="131"/>
                  </a:cubicBezTo>
                  <a:cubicBezTo>
                    <a:pt x="138" y="131"/>
                    <a:pt x="138" y="131"/>
                    <a:pt x="139" y="132"/>
                  </a:cubicBezTo>
                  <a:cubicBezTo>
                    <a:pt x="140" y="132"/>
                    <a:pt x="140" y="132"/>
                    <a:pt x="141" y="131"/>
                  </a:cubicBezTo>
                  <a:cubicBezTo>
                    <a:pt x="142" y="131"/>
                    <a:pt x="142" y="131"/>
                    <a:pt x="142" y="131"/>
                  </a:cubicBezTo>
                  <a:cubicBezTo>
                    <a:pt x="142" y="130"/>
                    <a:pt x="141" y="129"/>
                    <a:pt x="141" y="129"/>
                  </a:cubicBezTo>
                  <a:cubicBezTo>
                    <a:pt x="142" y="129"/>
                    <a:pt x="142" y="128"/>
                    <a:pt x="143" y="128"/>
                  </a:cubicBezTo>
                  <a:cubicBezTo>
                    <a:pt x="143" y="126"/>
                    <a:pt x="143" y="126"/>
                    <a:pt x="143" y="126"/>
                  </a:cubicBezTo>
                  <a:cubicBezTo>
                    <a:pt x="144" y="126"/>
                    <a:pt x="144" y="126"/>
                    <a:pt x="144" y="126"/>
                  </a:cubicBezTo>
                  <a:cubicBezTo>
                    <a:pt x="144" y="125"/>
                    <a:pt x="144" y="125"/>
                    <a:pt x="144" y="125"/>
                  </a:cubicBezTo>
                  <a:cubicBezTo>
                    <a:pt x="145" y="125"/>
                    <a:pt x="145" y="125"/>
                    <a:pt x="146" y="125"/>
                  </a:cubicBezTo>
                  <a:cubicBezTo>
                    <a:pt x="146" y="124"/>
                    <a:pt x="146" y="124"/>
                    <a:pt x="146" y="123"/>
                  </a:cubicBezTo>
                  <a:cubicBezTo>
                    <a:pt x="145" y="123"/>
                    <a:pt x="145" y="123"/>
                    <a:pt x="145" y="123"/>
                  </a:cubicBezTo>
                  <a:cubicBezTo>
                    <a:pt x="145" y="122"/>
                    <a:pt x="145" y="122"/>
                    <a:pt x="145" y="122"/>
                  </a:cubicBezTo>
                  <a:cubicBezTo>
                    <a:pt x="145" y="122"/>
                    <a:pt x="145" y="122"/>
                    <a:pt x="145" y="122"/>
                  </a:cubicBezTo>
                  <a:cubicBezTo>
                    <a:pt x="145" y="121"/>
                    <a:pt x="145" y="121"/>
                    <a:pt x="145" y="121"/>
                  </a:cubicBezTo>
                  <a:cubicBezTo>
                    <a:pt x="144" y="121"/>
                    <a:pt x="144" y="121"/>
                    <a:pt x="144" y="121"/>
                  </a:cubicBezTo>
                  <a:cubicBezTo>
                    <a:pt x="144" y="120"/>
                    <a:pt x="144" y="120"/>
                    <a:pt x="144" y="120"/>
                  </a:cubicBezTo>
                  <a:cubicBezTo>
                    <a:pt x="145" y="120"/>
                    <a:pt x="145" y="120"/>
                    <a:pt x="145" y="120"/>
                  </a:cubicBezTo>
                  <a:cubicBezTo>
                    <a:pt x="145" y="118"/>
                    <a:pt x="145" y="118"/>
                    <a:pt x="145" y="118"/>
                  </a:cubicBezTo>
                  <a:cubicBezTo>
                    <a:pt x="146" y="117"/>
                    <a:pt x="146" y="117"/>
                    <a:pt x="146" y="117"/>
                  </a:cubicBezTo>
                  <a:cubicBezTo>
                    <a:pt x="146" y="117"/>
                    <a:pt x="146" y="116"/>
                    <a:pt x="146" y="115"/>
                  </a:cubicBezTo>
                  <a:cubicBezTo>
                    <a:pt x="147" y="115"/>
                    <a:pt x="147" y="115"/>
                    <a:pt x="147" y="115"/>
                  </a:cubicBezTo>
                  <a:cubicBezTo>
                    <a:pt x="147" y="113"/>
                    <a:pt x="147" y="113"/>
                    <a:pt x="147" y="113"/>
                  </a:cubicBezTo>
                  <a:cubicBezTo>
                    <a:pt x="145" y="112"/>
                    <a:pt x="144" y="111"/>
                    <a:pt x="143" y="110"/>
                  </a:cubicBezTo>
                  <a:cubicBezTo>
                    <a:pt x="143" y="109"/>
                    <a:pt x="143" y="109"/>
                    <a:pt x="143" y="109"/>
                  </a:cubicBezTo>
                  <a:cubicBezTo>
                    <a:pt x="142" y="109"/>
                    <a:pt x="142" y="109"/>
                    <a:pt x="142" y="109"/>
                  </a:cubicBezTo>
                  <a:cubicBezTo>
                    <a:pt x="141" y="108"/>
                    <a:pt x="141" y="107"/>
                    <a:pt x="141" y="106"/>
                  </a:cubicBezTo>
                  <a:cubicBezTo>
                    <a:pt x="141" y="106"/>
                    <a:pt x="141" y="106"/>
                    <a:pt x="141" y="106"/>
                  </a:cubicBezTo>
                  <a:cubicBezTo>
                    <a:pt x="140" y="106"/>
                    <a:pt x="140" y="105"/>
                    <a:pt x="140" y="105"/>
                  </a:cubicBezTo>
                  <a:cubicBezTo>
                    <a:pt x="140" y="105"/>
                    <a:pt x="140" y="105"/>
                    <a:pt x="140" y="105"/>
                  </a:cubicBezTo>
                  <a:cubicBezTo>
                    <a:pt x="140" y="104"/>
                    <a:pt x="140" y="104"/>
                    <a:pt x="140" y="103"/>
                  </a:cubicBezTo>
                  <a:cubicBezTo>
                    <a:pt x="141" y="103"/>
                    <a:pt x="141" y="103"/>
                    <a:pt x="141" y="103"/>
                  </a:cubicBezTo>
                  <a:cubicBezTo>
                    <a:pt x="141" y="102"/>
                    <a:pt x="140" y="101"/>
                    <a:pt x="140" y="100"/>
                  </a:cubicBezTo>
                  <a:cubicBezTo>
                    <a:pt x="141" y="100"/>
                    <a:pt x="141" y="100"/>
                    <a:pt x="141" y="100"/>
                  </a:cubicBezTo>
                  <a:cubicBezTo>
                    <a:pt x="141" y="98"/>
                    <a:pt x="141" y="98"/>
                    <a:pt x="141" y="98"/>
                  </a:cubicBezTo>
                  <a:cubicBezTo>
                    <a:pt x="141" y="98"/>
                    <a:pt x="141" y="98"/>
                    <a:pt x="141" y="98"/>
                  </a:cubicBezTo>
                  <a:cubicBezTo>
                    <a:pt x="141" y="97"/>
                    <a:pt x="141" y="97"/>
                    <a:pt x="142" y="96"/>
                  </a:cubicBezTo>
                  <a:cubicBezTo>
                    <a:pt x="142" y="96"/>
                    <a:pt x="142" y="96"/>
                    <a:pt x="142" y="96"/>
                  </a:cubicBezTo>
                  <a:cubicBezTo>
                    <a:pt x="142" y="96"/>
                    <a:pt x="142" y="95"/>
                    <a:pt x="142" y="95"/>
                  </a:cubicBezTo>
                  <a:cubicBezTo>
                    <a:pt x="142" y="95"/>
                    <a:pt x="142" y="95"/>
                    <a:pt x="142" y="95"/>
                  </a:cubicBezTo>
                  <a:cubicBezTo>
                    <a:pt x="142" y="92"/>
                    <a:pt x="142" y="92"/>
                    <a:pt x="142" y="92"/>
                  </a:cubicBezTo>
                  <a:cubicBezTo>
                    <a:pt x="142" y="92"/>
                    <a:pt x="141" y="92"/>
                    <a:pt x="141" y="91"/>
                  </a:cubicBezTo>
                  <a:cubicBezTo>
                    <a:pt x="141" y="91"/>
                    <a:pt x="141" y="89"/>
                    <a:pt x="141" y="88"/>
                  </a:cubicBezTo>
                  <a:cubicBezTo>
                    <a:pt x="140" y="88"/>
                    <a:pt x="139" y="87"/>
                    <a:pt x="138" y="87"/>
                  </a:cubicBezTo>
                  <a:cubicBezTo>
                    <a:pt x="138" y="87"/>
                    <a:pt x="138" y="87"/>
                    <a:pt x="138" y="87"/>
                  </a:cubicBezTo>
                  <a:cubicBezTo>
                    <a:pt x="137" y="86"/>
                    <a:pt x="137" y="85"/>
                    <a:pt x="137" y="84"/>
                  </a:cubicBezTo>
                  <a:cubicBezTo>
                    <a:pt x="137" y="84"/>
                    <a:pt x="137" y="84"/>
                    <a:pt x="137" y="84"/>
                  </a:cubicBezTo>
                  <a:cubicBezTo>
                    <a:pt x="137" y="82"/>
                    <a:pt x="137" y="81"/>
                    <a:pt x="138" y="80"/>
                  </a:cubicBezTo>
                  <a:cubicBezTo>
                    <a:pt x="138" y="80"/>
                    <a:pt x="138" y="80"/>
                    <a:pt x="138" y="80"/>
                  </a:cubicBezTo>
                  <a:cubicBezTo>
                    <a:pt x="138" y="80"/>
                    <a:pt x="138" y="79"/>
                    <a:pt x="139" y="79"/>
                  </a:cubicBezTo>
                  <a:cubicBezTo>
                    <a:pt x="140" y="78"/>
                    <a:pt x="140" y="78"/>
                    <a:pt x="140" y="78"/>
                  </a:cubicBezTo>
                  <a:cubicBezTo>
                    <a:pt x="140" y="77"/>
                    <a:pt x="140" y="76"/>
                    <a:pt x="140" y="75"/>
                  </a:cubicBezTo>
                  <a:cubicBezTo>
                    <a:pt x="141" y="75"/>
                    <a:pt x="141" y="75"/>
                    <a:pt x="141" y="75"/>
                  </a:cubicBezTo>
                  <a:cubicBezTo>
                    <a:pt x="141" y="74"/>
                    <a:pt x="141" y="74"/>
                    <a:pt x="141" y="74"/>
                  </a:cubicBezTo>
                  <a:cubicBezTo>
                    <a:pt x="141" y="74"/>
                    <a:pt x="141" y="74"/>
                    <a:pt x="141" y="74"/>
                  </a:cubicBezTo>
                  <a:cubicBezTo>
                    <a:pt x="141" y="73"/>
                    <a:pt x="141" y="71"/>
                    <a:pt x="141" y="70"/>
                  </a:cubicBezTo>
                  <a:cubicBezTo>
                    <a:pt x="141" y="70"/>
                    <a:pt x="141" y="70"/>
                    <a:pt x="141" y="70"/>
                  </a:cubicBezTo>
                  <a:cubicBezTo>
                    <a:pt x="141" y="69"/>
                    <a:pt x="141" y="69"/>
                    <a:pt x="142" y="68"/>
                  </a:cubicBezTo>
                  <a:cubicBezTo>
                    <a:pt x="142" y="68"/>
                    <a:pt x="142" y="68"/>
                    <a:pt x="142" y="68"/>
                  </a:cubicBezTo>
                  <a:cubicBezTo>
                    <a:pt x="142" y="67"/>
                    <a:pt x="142" y="67"/>
                    <a:pt x="142" y="67"/>
                  </a:cubicBezTo>
                  <a:cubicBezTo>
                    <a:pt x="142" y="66"/>
                    <a:pt x="142" y="65"/>
                    <a:pt x="142" y="64"/>
                  </a:cubicBezTo>
                  <a:cubicBezTo>
                    <a:pt x="142" y="64"/>
                    <a:pt x="142" y="64"/>
                    <a:pt x="142" y="64"/>
                  </a:cubicBezTo>
                  <a:cubicBezTo>
                    <a:pt x="142" y="63"/>
                    <a:pt x="142" y="63"/>
                    <a:pt x="142" y="63"/>
                  </a:cubicBezTo>
                  <a:cubicBezTo>
                    <a:pt x="141" y="63"/>
                    <a:pt x="141" y="63"/>
                    <a:pt x="141" y="63"/>
                  </a:cubicBezTo>
                  <a:cubicBezTo>
                    <a:pt x="141" y="62"/>
                    <a:pt x="141" y="61"/>
                    <a:pt x="141" y="60"/>
                  </a:cubicBezTo>
                  <a:cubicBezTo>
                    <a:pt x="139" y="60"/>
                    <a:pt x="138" y="59"/>
                    <a:pt x="136" y="59"/>
                  </a:cubicBezTo>
                  <a:cubicBezTo>
                    <a:pt x="136" y="58"/>
                    <a:pt x="136" y="58"/>
                    <a:pt x="136" y="58"/>
                  </a:cubicBezTo>
                  <a:cubicBezTo>
                    <a:pt x="132" y="58"/>
                    <a:pt x="128" y="59"/>
                    <a:pt x="124" y="59"/>
                  </a:cubicBezTo>
                  <a:cubicBezTo>
                    <a:pt x="124" y="58"/>
                    <a:pt x="124" y="59"/>
                    <a:pt x="124" y="58"/>
                  </a:cubicBezTo>
                  <a:cubicBezTo>
                    <a:pt x="124" y="59"/>
                    <a:pt x="124" y="59"/>
                    <a:pt x="124" y="59"/>
                  </a:cubicBezTo>
                  <a:cubicBezTo>
                    <a:pt x="122" y="60"/>
                    <a:pt x="121" y="61"/>
                    <a:pt x="120" y="61"/>
                  </a:cubicBezTo>
                  <a:cubicBezTo>
                    <a:pt x="120" y="62"/>
                    <a:pt x="120" y="62"/>
                    <a:pt x="120" y="62"/>
                  </a:cubicBezTo>
                  <a:cubicBezTo>
                    <a:pt x="119" y="62"/>
                    <a:pt x="119" y="62"/>
                    <a:pt x="119" y="62"/>
                  </a:cubicBezTo>
                  <a:cubicBezTo>
                    <a:pt x="119" y="63"/>
                    <a:pt x="119" y="63"/>
                    <a:pt x="119" y="63"/>
                  </a:cubicBezTo>
                  <a:cubicBezTo>
                    <a:pt x="119" y="63"/>
                    <a:pt x="119" y="63"/>
                    <a:pt x="119" y="63"/>
                  </a:cubicBezTo>
                  <a:cubicBezTo>
                    <a:pt x="119" y="65"/>
                    <a:pt x="119" y="65"/>
                    <a:pt x="119" y="65"/>
                  </a:cubicBezTo>
                  <a:cubicBezTo>
                    <a:pt x="118" y="65"/>
                    <a:pt x="118" y="65"/>
                    <a:pt x="118" y="65"/>
                  </a:cubicBezTo>
                  <a:cubicBezTo>
                    <a:pt x="118" y="66"/>
                    <a:pt x="118" y="66"/>
                    <a:pt x="118" y="66"/>
                  </a:cubicBezTo>
                  <a:cubicBezTo>
                    <a:pt x="118" y="66"/>
                    <a:pt x="118" y="66"/>
                    <a:pt x="118" y="66"/>
                  </a:cubicBezTo>
                  <a:cubicBezTo>
                    <a:pt x="118" y="67"/>
                    <a:pt x="118" y="67"/>
                    <a:pt x="118" y="67"/>
                  </a:cubicBezTo>
                  <a:cubicBezTo>
                    <a:pt x="117" y="67"/>
                    <a:pt x="117" y="67"/>
                    <a:pt x="117" y="67"/>
                  </a:cubicBezTo>
                  <a:cubicBezTo>
                    <a:pt x="117" y="68"/>
                    <a:pt x="117" y="68"/>
                    <a:pt x="117" y="68"/>
                  </a:cubicBezTo>
                  <a:cubicBezTo>
                    <a:pt x="117" y="68"/>
                    <a:pt x="117" y="68"/>
                    <a:pt x="117" y="68"/>
                  </a:cubicBezTo>
                  <a:cubicBezTo>
                    <a:pt x="117" y="69"/>
                    <a:pt x="117" y="69"/>
                    <a:pt x="117" y="69"/>
                  </a:cubicBezTo>
                  <a:cubicBezTo>
                    <a:pt x="116" y="69"/>
                    <a:pt x="116" y="69"/>
                    <a:pt x="115" y="70"/>
                  </a:cubicBezTo>
                  <a:cubicBezTo>
                    <a:pt x="115" y="71"/>
                    <a:pt x="115" y="71"/>
                    <a:pt x="115" y="71"/>
                  </a:cubicBezTo>
                  <a:cubicBezTo>
                    <a:pt x="114" y="72"/>
                    <a:pt x="112" y="73"/>
                    <a:pt x="111" y="74"/>
                  </a:cubicBezTo>
                  <a:cubicBezTo>
                    <a:pt x="111" y="75"/>
                    <a:pt x="110" y="76"/>
                    <a:pt x="110" y="77"/>
                  </a:cubicBezTo>
                  <a:cubicBezTo>
                    <a:pt x="110" y="77"/>
                    <a:pt x="110" y="77"/>
                    <a:pt x="110" y="77"/>
                  </a:cubicBezTo>
                  <a:cubicBezTo>
                    <a:pt x="109" y="78"/>
                    <a:pt x="109" y="78"/>
                    <a:pt x="109" y="78"/>
                  </a:cubicBezTo>
                  <a:cubicBezTo>
                    <a:pt x="108" y="78"/>
                    <a:pt x="108" y="78"/>
                    <a:pt x="108" y="78"/>
                  </a:cubicBezTo>
                  <a:cubicBezTo>
                    <a:pt x="107" y="79"/>
                    <a:pt x="107" y="79"/>
                    <a:pt x="107" y="79"/>
                  </a:cubicBezTo>
                  <a:cubicBezTo>
                    <a:pt x="105" y="79"/>
                    <a:pt x="105" y="79"/>
                    <a:pt x="105" y="79"/>
                  </a:cubicBezTo>
                  <a:cubicBezTo>
                    <a:pt x="105" y="79"/>
                    <a:pt x="105" y="80"/>
                    <a:pt x="104" y="80"/>
                  </a:cubicBezTo>
                  <a:cubicBezTo>
                    <a:pt x="105" y="81"/>
                    <a:pt x="105" y="82"/>
                    <a:pt x="105" y="83"/>
                  </a:cubicBezTo>
                  <a:cubicBezTo>
                    <a:pt x="104" y="83"/>
                    <a:pt x="104" y="83"/>
                    <a:pt x="104" y="83"/>
                  </a:cubicBezTo>
                  <a:cubicBezTo>
                    <a:pt x="104" y="85"/>
                    <a:pt x="104" y="85"/>
                    <a:pt x="104" y="85"/>
                  </a:cubicBezTo>
                  <a:cubicBezTo>
                    <a:pt x="105" y="86"/>
                    <a:pt x="105" y="86"/>
                    <a:pt x="105" y="86"/>
                  </a:cubicBezTo>
                  <a:cubicBezTo>
                    <a:pt x="105" y="87"/>
                    <a:pt x="105" y="87"/>
                    <a:pt x="105" y="87"/>
                  </a:cubicBezTo>
                  <a:cubicBezTo>
                    <a:pt x="106" y="87"/>
                    <a:pt x="106" y="87"/>
                    <a:pt x="106" y="87"/>
                  </a:cubicBezTo>
                  <a:cubicBezTo>
                    <a:pt x="106" y="88"/>
                    <a:pt x="106" y="88"/>
                    <a:pt x="106" y="88"/>
                  </a:cubicBezTo>
                  <a:cubicBezTo>
                    <a:pt x="106" y="88"/>
                    <a:pt x="106" y="88"/>
                    <a:pt x="106" y="88"/>
                  </a:cubicBezTo>
                  <a:cubicBezTo>
                    <a:pt x="107" y="90"/>
                    <a:pt x="105" y="91"/>
                    <a:pt x="107" y="93"/>
                  </a:cubicBezTo>
                  <a:cubicBezTo>
                    <a:pt x="107" y="94"/>
                    <a:pt x="106" y="94"/>
                    <a:pt x="106" y="95"/>
                  </a:cubicBezTo>
                  <a:cubicBezTo>
                    <a:pt x="104" y="95"/>
                    <a:pt x="104" y="95"/>
                    <a:pt x="104" y="95"/>
                  </a:cubicBezTo>
                  <a:cubicBezTo>
                    <a:pt x="104" y="96"/>
                    <a:pt x="103" y="98"/>
                    <a:pt x="103" y="100"/>
                  </a:cubicBezTo>
                  <a:cubicBezTo>
                    <a:pt x="104" y="100"/>
                    <a:pt x="105" y="100"/>
                    <a:pt x="105" y="100"/>
                  </a:cubicBezTo>
                  <a:cubicBezTo>
                    <a:pt x="106" y="100"/>
                    <a:pt x="107" y="100"/>
                    <a:pt x="107" y="101"/>
                  </a:cubicBezTo>
                  <a:cubicBezTo>
                    <a:pt x="108" y="102"/>
                    <a:pt x="108" y="102"/>
                    <a:pt x="108" y="102"/>
                  </a:cubicBezTo>
                  <a:cubicBezTo>
                    <a:pt x="109" y="102"/>
                    <a:pt x="109" y="102"/>
                    <a:pt x="109" y="102"/>
                  </a:cubicBezTo>
                  <a:cubicBezTo>
                    <a:pt x="109" y="102"/>
                    <a:pt x="109" y="102"/>
                    <a:pt x="109" y="102"/>
                  </a:cubicBezTo>
                  <a:cubicBezTo>
                    <a:pt x="109" y="102"/>
                    <a:pt x="109" y="102"/>
                    <a:pt x="109" y="102"/>
                  </a:cubicBezTo>
                  <a:cubicBezTo>
                    <a:pt x="110" y="102"/>
                    <a:pt x="110" y="102"/>
                    <a:pt x="110" y="101"/>
                  </a:cubicBezTo>
                  <a:cubicBezTo>
                    <a:pt x="111" y="101"/>
                    <a:pt x="111" y="101"/>
                    <a:pt x="111" y="101"/>
                  </a:cubicBezTo>
                  <a:cubicBezTo>
                    <a:pt x="111" y="102"/>
                    <a:pt x="111" y="102"/>
                    <a:pt x="111" y="102"/>
                  </a:cubicBezTo>
                  <a:cubicBezTo>
                    <a:pt x="112" y="102"/>
                    <a:pt x="112" y="102"/>
                    <a:pt x="112" y="102"/>
                  </a:cubicBezTo>
                  <a:cubicBezTo>
                    <a:pt x="111" y="104"/>
                    <a:pt x="111" y="104"/>
                    <a:pt x="110" y="105"/>
                  </a:cubicBezTo>
                  <a:cubicBezTo>
                    <a:pt x="110" y="107"/>
                    <a:pt x="110" y="107"/>
                    <a:pt x="111" y="109"/>
                  </a:cubicBezTo>
                  <a:cubicBezTo>
                    <a:pt x="111" y="109"/>
                    <a:pt x="111" y="109"/>
                    <a:pt x="111" y="109"/>
                  </a:cubicBezTo>
                  <a:cubicBezTo>
                    <a:pt x="111" y="111"/>
                    <a:pt x="111" y="111"/>
                    <a:pt x="111" y="111"/>
                  </a:cubicBezTo>
                  <a:cubicBezTo>
                    <a:pt x="112" y="111"/>
                    <a:pt x="112" y="111"/>
                    <a:pt x="112" y="111"/>
                  </a:cubicBezTo>
                  <a:cubicBezTo>
                    <a:pt x="112" y="111"/>
                    <a:pt x="112" y="111"/>
                    <a:pt x="112" y="111"/>
                  </a:cubicBezTo>
                  <a:cubicBezTo>
                    <a:pt x="112" y="111"/>
                    <a:pt x="112" y="111"/>
                    <a:pt x="113" y="111"/>
                  </a:cubicBezTo>
                  <a:cubicBezTo>
                    <a:pt x="113" y="110"/>
                    <a:pt x="113" y="110"/>
                    <a:pt x="113" y="110"/>
                  </a:cubicBezTo>
                  <a:cubicBezTo>
                    <a:pt x="114" y="110"/>
                    <a:pt x="114" y="110"/>
                    <a:pt x="114" y="110"/>
                  </a:cubicBezTo>
                  <a:cubicBezTo>
                    <a:pt x="114" y="112"/>
                    <a:pt x="113" y="113"/>
                    <a:pt x="113" y="114"/>
                  </a:cubicBezTo>
                  <a:cubicBezTo>
                    <a:pt x="113" y="116"/>
                    <a:pt x="113" y="116"/>
                    <a:pt x="113" y="116"/>
                  </a:cubicBezTo>
                  <a:cubicBezTo>
                    <a:pt x="112" y="116"/>
                    <a:pt x="112" y="116"/>
                    <a:pt x="112" y="116"/>
                  </a:cubicBezTo>
                  <a:cubicBezTo>
                    <a:pt x="112" y="117"/>
                    <a:pt x="112" y="117"/>
                    <a:pt x="112" y="117"/>
                  </a:cubicBezTo>
                  <a:cubicBezTo>
                    <a:pt x="111" y="117"/>
                    <a:pt x="111" y="117"/>
                    <a:pt x="111" y="117"/>
                  </a:cubicBezTo>
                  <a:cubicBezTo>
                    <a:pt x="111" y="118"/>
                    <a:pt x="110" y="118"/>
                    <a:pt x="110" y="119"/>
                  </a:cubicBezTo>
                  <a:cubicBezTo>
                    <a:pt x="109" y="119"/>
                    <a:pt x="109" y="119"/>
                    <a:pt x="109" y="119"/>
                  </a:cubicBezTo>
                  <a:cubicBezTo>
                    <a:pt x="108" y="118"/>
                    <a:pt x="108" y="117"/>
                    <a:pt x="108" y="116"/>
                  </a:cubicBezTo>
                  <a:cubicBezTo>
                    <a:pt x="107" y="116"/>
                    <a:pt x="107" y="116"/>
                    <a:pt x="107" y="116"/>
                  </a:cubicBezTo>
                  <a:cubicBezTo>
                    <a:pt x="107" y="115"/>
                    <a:pt x="107" y="115"/>
                    <a:pt x="107" y="115"/>
                  </a:cubicBezTo>
                  <a:cubicBezTo>
                    <a:pt x="106" y="115"/>
                    <a:pt x="106" y="115"/>
                    <a:pt x="106" y="115"/>
                  </a:cubicBezTo>
                  <a:cubicBezTo>
                    <a:pt x="106" y="114"/>
                    <a:pt x="106" y="114"/>
                    <a:pt x="106" y="114"/>
                  </a:cubicBezTo>
                  <a:cubicBezTo>
                    <a:pt x="105" y="114"/>
                    <a:pt x="105" y="114"/>
                    <a:pt x="104" y="113"/>
                  </a:cubicBezTo>
                  <a:cubicBezTo>
                    <a:pt x="104" y="112"/>
                    <a:pt x="104" y="112"/>
                    <a:pt x="104" y="112"/>
                  </a:cubicBezTo>
                  <a:cubicBezTo>
                    <a:pt x="103" y="111"/>
                    <a:pt x="102" y="111"/>
                    <a:pt x="101" y="110"/>
                  </a:cubicBezTo>
                  <a:cubicBezTo>
                    <a:pt x="101" y="110"/>
                    <a:pt x="101" y="110"/>
                    <a:pt x="101" y="110"/>
                  </a:cubicBezTo>
                  <a:cubicBezTo>
                    <a:pt x="100" y="110"/>
                    <a:pt x="100" y="110"/>
                    <a:pt x="100" y="110"/>
                  </a:cubicBezTo>
                  <a:cubicBezTo>
                    <a:pt x="100" y="109"/>
                    <a:pt x="100" y="109"/>
                    <a:pt x="100" y="109"/>
                  </a:cubicBezTo>
                  <a:cubicBezTo>
                    <a:pt x="100" y="109"/>
                    <a:pt x="99" y="109"/>
                    <a:pt x="99" y="109"/>
                  </a:cubicBezTo>
                  <a:cubicBezTo>
                    <a:pt x="98" y="109"/>
                    <a:pt x="98" y="109"/>
                    <a:pt x="98" y="109"/>
                  </a:cubicBezTo>
                  <a:cubicBezTo>
                    <a:pt x="98" y="109"/>
                    <a:pt x="98" y="109"/>
                    <a:pt x="97" y="109"/>
                  </a:cubicBezTo>
                  <a:cubicBezTo>
                    <a:pt x="97" y="109"/>
                    <a:pt x="96" y="109"/>
                    <a:pt x="96" y="107"/>
                  </a:cubicBezTo>
                  <a:cubicBezTo>
                    <a:pt x="97" y="107"/>
                    <a:pt x="96" y="107"/>
                    <a:pt x="97" y="107"/>
                  </a:cubicBezTo>
                  <a:cubicBezTo>
                    <a:pt x="94" y="106"/>
                    <a:pt x="93" y="105"/>
                    <a:pt x="91" y="104"/>
                  </a:cubicBezTo>
                  <a:cubicBezTo>
                    <a:pt x="91" y="106"/>
                    <a:pt x="90" y="107"/>
                    <a:pt x="90" y="108"/>
                  </a:cubicBezTo>
                  <a:cubicBezTo>
                    <a:pt x="89" y="108"/>
                    <a:pt x="89" y="108"/>
                    <a:pt x="89" y="108"/>
                  </a:cubicBezTo>
                  <a:cubicBezTo>
                    <a:pt x="88" y="108"/>
                    <a:pt x="88" y="107"/>
                    <a:pt x="88" y="106"/>
                  </a:cubicBezTo>
                  <a:cubicBezTo>
                    <a:pt x="89" y="106"/>
                    <a:pt x="89" y="106"/>
                    <a:pt x="89" y="106"/>
                  </a:cubicBezTo>
                  <a:cubicBezTo>
                    <a:pt x="89" y="105"/>
                    <a:pt x="89" y="104"/>
                    <a:pt x="89" y="102"/>
                  </a:cubicBezTo>
                  <a:cubicBezTo>
                    <a:pt x="88" y="102"/>
                    <a:pt x="87" y="102"/>
                    <a:pt x="87" y="102"/>
                  </a:cubicBezTo>
                  <a:cubicBezTo>
                    <a:pt x="87" y="101"/>
                    <a:pt x="87" y="101"/>
                    <a:pt x="87" y="101"/>
                  </a:cubicBezTo>
                  <a:cubicBezTo>
                    <a:pt x="82" y="101"/>
                    <a:pt x="82" y="101"/>
                    <a:pt x="82" y="101"/>
                  </a:cubicBezTo>
                  <a:cubicBezTo>
                    <a:pt x="82" y="101"/>
                    <a:pt x="82" y="101"/>
                    <a:pt x="81" y="101"/>
                  </a:cubicBezTo>
                  <a:cubicBezTo>
                    <a:pt x="81" y="100"/>
                    <a:pt x="81" y="100"/>
                    <a:pt x="81" y="100"/>
                  </a:cubicBezTo>
                  <a:cubicBezTo>
                    <a:pt x="80" y="100"/>
                    <a:pt x="80" y="100"/>
                    <a:pt x="79" y="100"/>
                  </a:cubicBezTo>
                  <a:cubicBezTo>
                    <a:pt x="79" y="99"/>
                    <a:pt x="79" y="99"/>
                    <a:pt x="79" y="99"/>
                  </a:cubicBezTo>
                  <a:cubicBezTo>
                    <a:pt x="78" y="98"/>
                    <a:pt x="78" y="98"/>
                    <a:pt x="77" y="98"/>
                  </a:cubicBezTo>
                  <a:cubicBezTo>
                    <a:pt x="77" y="98"/>
                    <a:pt x="77" y="98"/>
                    <a:pt x="77" y="98"/>
                  </a:cubicBezTo>
                  <a:cubicBezTo>
                    <a:pt x="74" y="98"/>
                    <a:pt x="75" y="98"/>
                    <a:pt x="74" y="100"/>
                  </a:cubicBezTo>
                  <a:cubicBezTo>
                    <a:pt x="70" y="100"/>
                    <a:pt x="68" y="99"/>
                    <a:pt x="65" y="99"/>
                  </a:cubicBezTo>
                  <a:cubicBezTo>
                    <a:pt x="65" y="99"/>
                    <a:pt x="65" y="99"/>
                    <a:pt x="65" y="99"/>
                  </a:cubicBezTo>
                  <a:cubicBezTo>
                    <a:pt x="64" y="99"/>
                    <a:pt x="64" y="99"/>
                    <a:pt x="64" y="99"/>
                  </a:cubicBezTo>
                  <a:cubicBezTo>
                    <a:pt x="64" y="100"/>
                    <a:pt x="64" y="100"/>
                    <a:pt x="64" y="100"/>
                  </a:cubicBezTo>
                  <a:cubicBezTo>
                    <a:pt x="64" y="100"/>
                    <a:pt x="64" y="100"/>
                    <a:pt x="64" y="100"/>
                  </a:cubicBezTo>
                  <a:cubicBezTo>
                    <a:pt x="64" y="101"/>
                    <a:pt x="64" y="101"/>
                    <a:pt x="64" y="101"/>
                  </a:cubicBezTo>
                  <a:cubicBezTo>
                    <a:pt x="61" y="101"/>
                    <a:pt x="61" y="101"/>
                    <a:pt x="61" y="101"/>
                  </a:cubicBezTo>
                  <a:cubicBezTo>
                    <a:pt x="61" y="101"/>
                    <a:pt x="61" y="101"/>
                    <a:pt x="61" y="101"/>
                  </a:cubicBezTo>
                  <a:cubicBezTo>
                    <a:pt x="60" y="101"/>
                    <a:pt x="60" y="101"/>
                    <a:pt x="60" y="101"/>
                  </a:cubicBezTo>
                  <a:cubicBezTo>
                    <a:pt x="60" y="103"/>
                    <a:pt x="61" y="103"/>
                    <a:pt x="62" y="105"/>
                  </a:cubicBezTo>
                  <a:cubicBezTo>
                    <a:pt x="62" y="105"/>
                    <a:pt x="62" y="105"/>
                    <a:pt x="62" y="105"/>
                  </a:cubicBezTo>
                  <a:cubicBezTo>
                    <a:pt x="62" y="106"/>
                    <a:pt x="63" y="107"/>
                    <a:pt x="63" y="109"/>
                  </a:cubicBezTo>
                  <a:cubicBezTo>
                    <a:pt x="63" y="109"/>
                    <a:pt x="63" y="109"/>
                    <a:pt x="63" y="109"/>
                  </a:cubicBezTo>
                  <a:cubicBezTo>
                    <a:pt x="63" y="112"/>
                    <a:pt x="63" y="112"/>
                    <a:pt x="63" y="112"/>
                  </a:cubicBezTo>
                  <a:cubicBezTo>
                    <a:pt x="63" y="112"/>
                    <a:pt x="63" y="112"/>
                    <a:pt x="63" y="112"/>
                  </a:cubicBezTo>
                  <a:cubicBezTo>
                    <a:pt x="63" y="113"/>
                    <a:pt x="63" y="113"/>
                    <a:pt x="63" y="113"/>
                  </a:cubicBezTo>
                  <a:cubicBezTo>
                    <a:pt x="63" y="113"/>
                    <a:pt x="62" y="114"/>
                    <a:pt x="62" y="114"/>
                  </a:cubicBezTo>
                  <a:cubicBezTo>
                    <a:pt x="60" y="114"/>
                    <a:pt x="59" y="114"/>
                    <a:pt x="58" y="114"/>
                  </a:cubicBezTo>
                  <a:cubicBezTo>
                    <a:pt x="57" y="113"/>
                    <a:pt x="57" y="113"/>
                    <a:pt x="57" y="113"/>
                  </a:cubicBezTo>
                  <a:cubicBezTo>
                    <a:pt x="57" y="113"/>
                    <a:pt x="57" y="113"/>
                    <a:pt x="57" y="113"/>
                  </a:cubicBezTo>
                  <a:cubicBezTo>
                    <a:pt x="57" y="113"/>
                    <a:pt x="57" y="113"/>
                    <a:pt x="57" y="113"/>
                  </a:cubicBezTo>
                  <a:cubicBezTo>
                    <a:pt x="53" y="114"/>
                    <a:pt x="56" y="116"/>
                    <a:pt x="55" y="118"/>
                  </a:cubicBezTo>
                  <a:cubicBezTo>
                    <a:pt x="55" y="118"/>
                    <a:pt x="55" y="118"/>
                    <a:pt x="55" y="118"/>
                  </a:cubicBezTo>
                  <a:cubicBezTo>
                    <a:pt x="55" y="118"/>
                    <a:pt x="55" y="118"/>
                    <a:pt x="55" y="118"/>
                  </a:cubicBezTo>
                  <a:cubicBezTo>
                    <a:pt x="54" y="118"/>
                    <a:pt x="53" y="118"/>
                    <a:pt x="53" y="117"/>
                  </a:cubicBezTo>
                  <a:cubicBezTo>
                    <a:pt x="53" y="116"/>
                    <a:pt x="53" y="116"/>
                    <a:pt x="53" y="116"/>
                  </a:cubicBezTo>
                  <a:cubicBezTo>
                    <a:pt x="53" y="116"/>
                    <a:pt x="52" y="116"/>
                    <a:pt x="51" y="115"/>
                  </a:cubicBezTo>
                  <a:cubicBezTo>
                    <a:pt x="51" y="114"/>
                    <a:pt x="52" y="113"/>
                    <a:pt x="50" y="112"/>
                  </a:cubicBezTo>
                  <a:cubicBezTo>
                    <a:pt x="51" y="111"/>
                    <a:pt x="51" y="111"/>
                    <a:pt x="51" y="110"/>
                  </a:cubicBezTo>
                  <a:cubicBezTo>
                    <a:pt x="47" y="110"/>
                    <a:pt x="46" y="111"/>
                    <a:pt x="42" y="112"/>
                  </a:cubicBezTo>
                  <a:cubicBezTo>
                    <a:pt x="42" y="113"/>
                    <a:pt x="42" y="114"/>
                    <a:pt x="41" y="114"/>
                  </a:cubicBezTo>
                  <a:cubicBezTo>
                    <a:pt x="40" y="114"/>
                    <a:pt x="39" y="114"/>
                    <a:pt x="38" y="114"/>
                  </a:cubicBezTo>
                  <a:cubicBezTo>
                    <a:pt x="38" y="113"/>
                    <a:pt x="38" y="113"/>
                    <a:pt x="37" y="112"/>
                  </a:cubicBezTo>
                  <a:cubicBezTo>
                    <a:pt x="35" y="112"/>
                    <a:pt x="33" y="112"/>
                    <a:pt x="32" y="112"/>
                  </a:cubicBezTo>
                  <a:cubicBezTo>
                    <a:pt x="29" y="112"/>
                    <a:pt x="27" y="114"/>
                    <a:pt x="23" y="114"/>
                  </a:cubicBezTo>
                  <a:cubicBezTo>
                    <a:pt x="24" y="116"/>
                    <a:pt x="24" y="116"/>
                    <a:pt x="24" y="116"/>
                  </a:cubicBezTo>
                  <a:cubicBezTo>
                    <a:pt x="24" y="117"/>
                    <a:pt x="25" y="117"/>
                    <a:pt x="24" y="117"/>
                  </a:cubicBezTo>
                  <a:cubicBezTo>
                    <a:pt x="24" y="118"/>
                    <a:pt x="24" y="118"/>
                    <a:pt x="24" y="118"/>
                  </a:cubicBezTo>
                  <a:cubicBezTo>
                    <a:pt x="22" y="117"/>
                    <a:pt x="23" y="117"/>
                    <a:pt x="21" y="116"/>
                  </a:cubicBezTo>
                  <a:cubicBezTo>
                    <a:pt x="21" y="116"/>
                    <a:pt x="21" y="116"/>
                    <a:pt x="21" y="116"/>
                  </a:cubicBezTo>
                  <a:cubicBezTo>
                    <a:pt x="20" y="116"/>
                    <a:pt x="19" y="117"/>
                    <a:pt x="18" y="117"/>
                  </a:cubicBezTo>
                  <a:cubicBezTo>
                    <a:pt x="18" y="118"/>
                    <a:pt x="18" y="118"/>
                    <a:pt x="18" y="118"/>
                  </a:cubicBezTo>
                  <a:cubicBezTo>
                    <a:pt x="18" y="118"/>
                    <a:pt x="18" y="118"/>
                    <a:pt x="18" y="118"/>
                  </a:cubicBezTo>
                  <a:cubicBezTo>
                    <a:pt x="17" y="118"/>
                    <a:pt x="17" y="117"/>
                    <a:pt x="17" y="117"/>
                  </a:cubicBezTo>
                  <a:cubicBezTo>
                    <a:pt x="17" y="117"/>
                    <a:pt x="16" y="117"/>
                    <a:pt x="16" y="117"/>
                  </a:cubicBezTo>
                  <a:cubicBezTo>
                    <a:pt x="14" y="117"/>
                    <a:pt x="13" y="118"/>
                    <a:pt x="12" y="118"/>
                  </a:cubicBezTo>
                  <a:cubicBezTo>
                    <a:pt x="12" y="116"/>
                    <a:pt x="12" y="116"/>
                    <a:pt x="13" y="115"/>
                  </a:cubicBezTo>
                  <a:cubicBezTo>
                    <a:pt x="14" y="115"/>
                    <a:pt x="15" y="116"/>
                    <a:pt x="16" y="116"/>
                  </a:cubicBezTo>
                  <a:cubicBezTo>
                    <a:pt x="16" y="115"/>
                    <a:pt x="16" y="115"/>
                    <a:pt x="16" y="115"/>
                  </a:cubicBezTo>
                  <a:cubicBezTo>
                    <a:pt x="17" y="115"/>
                    <a:pt x="17" y="115"/>
                    <a:pt x="17" y="115"/>
                  </a:cubicBezTo>
                  <a:cubicBezTo>
                    <a:pt x="17" y="114"/>
                    <a:pt x="16" y="114"/>
                    <a:pt x="15" y="113"/>
                  </a:cubicBezTo>
                  <a:cubicBezTo>
                    <a:pt x="15" y="111"/>
                    <a:pt x="15" y="111"/>
                    <a:pt x="15" y="111"/>
                  </a:cubicBezTo>
                  <a:cubicBezTo>
                    <a:pt x="12" y="111"/>
                    <a:pt x="12" y="111"/>
                    <a:pt x="12" y="111"/>
                  </a:cubicBezTo>
                  <a:cubicBezTo>
                    <a:pt x="13" y="110"/>
                    <a:pt x="13" y="110"/>
                    <a:pt x="13" y="108"/>
                  </a:cubicBezTo>
                  <a:cubicBezTo>
                    <a:pt x="12" y="108"/>
                    <a:pt x="11" y="109"/>
                    <a:pt x="11" y="109"/>
                  </a:cubicBezTo>
                  <a:cubicBezTo>
                    <a:pt x="11" y="110"/>
                    <a:pt x="11" y="110"/>
                    <a:pt x="11" y="110"/>
                  </a:cubicBezTo>
                  <a:cubicBezTo>
                    <a:pt x="10" y="110"/>
                    <a:pt x="10" y="110"/>
                    <a:pt x="9" y="111"/>
                  </a:cubicBezTo>
                  <a:cubicBezTo>
                    <a:pt x="9" y="112"/>
                    <a:pt x="9" y="112"/>
                    <a:pt x="9" y="112"/>
                  </a:cubicBezTo>
                  <a:cubicBezTo>
                    <a:pt x="8" y="112"/>
                    <a:pt x="7" y="112"/>
                    <a:pt x="6" y="112"/>
                  </a:cubicBezTo>
                  <a:cubicBezTo>
                    <a:pt x="6" y="113"/>
                    <a:pt x="7" y="114"/>
                    <a:pt x="7" y="114"/>
                  </a:cubicBezTo>
                  <a:cubicBezTo>
                    <a:pt x="6" y="114"/>
                    <a:pt x="6" y="114"/>
                    <a:pt x="6" y="114"/>
                  </a:cubicBezTo>
                  <a:cubicBezTo>
                    <a:pt x="6" y="115"/>
                    <a:pt x="6" y="114"/>
                    <a:pt x="6" y="115"/>
                  </a:cubicBezTo>
                  <a:cubicBezTo>
                    <a:pt x="6" y="115"/>
                    <a:pt x="6" y="115"/>
                    <a:pt x="6" y="115"/>
                  </a:cubicBezTo>
                  <a:cubicBezTo>
                    <a:pt x="5" y="115"/>
                    <a:pt x="5" y="115"/>
                    <a:pt x="5" y="115"/>
                  </a:cubicBezTo>
                  <a:cubicBezTo>
                    <a:pt x="5" y="114"/>
                    <a:pt x="5" y="114"/>
                    <a:pt x="5" y="114"/>
                  </a:cubicBezTo>
                  <a:cubicBezTo>
                    <a:pt x="3" y="114"/>
                    <a:pt x="1" y="114"/>
                    <a:pt x="0" y="114"/>
                  </a:cubicBezTo>
                  <a:cubicBezTo>
                    <a:pt x="0" y="331"/>
                    <a:pt x="0" y="331"/>
                    <a:pt x="0" y="331"/>
                  </a:cubicBezTo>
                  <a:cubicBezTo>
                    <a:pt x="182" y="331"/>
                    <a:pt x="182" y="331"/>
                    <a:pt x="182" y="331"/>
                  </a:cubicBezTo>
                  <a:cubicBezTo>
                    <a:pt x="182" y="331"/>
                    <a:pt x="183" y="330"/>
                    <a:pt x="183" y="330"/>
                  </a:cubicBezTo>
                  <a:cubicBezTo>
                    <a:pt x="183" y="329"/>
                    <a:pt x="183" y="329"/>
                    <a:pt x="183" y="329"/>
                  </a:cubicBezTo>
                  <a:cubicBezTo>
                    <a:pt x="183" y="330"/>
                    <a:pt x="184" y="330"/>
                    <a:pt x="184" y="330"/>
                  </a:cubicBezTo>
                  <a:cubicBezTo>
                    <a:pt x="184" y="329"/>
                    <a:pt x="184" y="329"/>
                    <a:pt x="184" y="329"/>
                  </a:cubicBezTo>
                  <a:cubicBezTo>
                    <a:pt x="185" y="329"/>
                    <a:pt x="186" y="328"/>
                    <a:pt x="187" y="328"/>
                  </a:cubicBezTo>
                  <a:cubicBezTo>
                    <a:pt x="187" y="329"/>
                    <a:pt x="187" y="329"/>
                    <a:pt x="188" y="329"/>
                  </a:cubicBezTo>
                  <a:cubicBezTo>
                    <a:pt x="187" y="331"/>
                    <a:pt x="187" y="330"/>
                    <a:pt x="186" y="331"/>
                  </a:cubicBezTo>
                  <a:cubicBezTo>
                    <a:pt x="186" y="331"/>
                    <a:pt x="186" y="331"/>
                    <a:pt x="186" y="331"/>
                  </a:cubicBezTo>
                  <a:cubicBezTo>
                    <a:pt x="186" y="331"/>
                    <a:pt x="186" y="331"/>
                    <a:pt x="186" y="331"/>
                  </a:cubicBezTo>
                  <a:cubicBezTo>
                    <a:pt x="458" y="331"/>
                    <a:pt x="458" y="331"/>
                    <a:pt x="458" y="331"/>
                  </a:cubicBezTo>
                  <a:cubicBezTo>
                    <a:pt x="458" y="62"/>
                    <a:pt x="458" y="62"/>
                    <a:pt x="458" y="62"/>
                  </a:cubicBezTo>
                  <a:cubicBezTo>
                    <a:pt x="456" y="62"/>
                    <a:pt x="454" y="62"/>
                    <a:pt x="452" y="61"/>
                  </a:cubicBezTo>
                  <a:cubicBezTo>
                    <a:pt x="452" y="63"/>
                    <a:pt x="452" y="63"/>
                    <a:pt x="452" y="63"/>
                  </a:cubicBezTo>
                  <a:cubicBezTo>
                    <a:pt x="451" y="63"/>
                    <a:pt x="450" y="62"/>
                    <a:pt x="449" y="61"/>
                  </a:cubicBezTo>
                  <a:cubicBezTo>
                    <a:pt x="448" y="60"/>
                    <a:pt x="448" y="60"/>
                    <a:pt x="448" y="60"/>
                  </a:cubicBezTo>
                  <a:cubicBezTo>
                    <a:pt x="446" y="60"/>
                    <a:pt x="446" y="60"/>
                    <a:pt x="446" y="60"/>
                  </a:cubicBezTo>
                  <a:cubicBezTo>
                    <a:pt x="446" y="60"/>
                    <a:pt x="446" y="60"/>
                    <a:pt x="446" y="60"/>
                  </a:cubicBezTo>
                  <a:cubicBezTo>
                    <a:pt x="445" y="59"/>
                    <a:pt x="444" y="59"/>
                    <a:pt x="443" y="59"/>
                  </a:cubicBezTo>
                  <a:cubicBezTo>
                    <a:pt x="443" y="59"/>
                    <a:pt x="443" y="59"/>
                    <a:pt x="443" y="59"/>
                  </a:cubicBezTo>
                  <a:cubicBezTo>
                    <a:pt x="442" y="59"/>
                    <a:pt x="442" y="59"/>
                    <a:pt x="442" y="59"/>
                  </a:cubicBezTo>
                  <a:cubicBezTo>
                    <a:pt x="441" y="58"/>
                    <a:pt x="441" y="58"/>
                    <a:pt x="441" y="58"/>
                  </a:cubicBezTo>
                  <a:cubicBezTo>
                    <a:pt x="440" y="58"/>
                    <a:pt x="440" y="58"/>
                    <a:pt x="440" y="58"/>
                  </a:cubicBezTo>
                  <a:cubicBezTo>
                    <a:pt x="440" y="57"/>
                    <a:pt x="440" y="57"/>
                    <a:pt x="440" y="57"/>
                  </a:cubicBezTo>
                  <a:cubicBezTo>
                    <a:pt x="440" y="57"/>
                    <a:pt x="440" y="57"/>
                    <a:pt x="440" y="57"/>
                  </a:cubicBezTo>
                  <a:cubicBezTo>
                    <a:pt x="440" y="56"/>
                    <a:pt x="440" y="56"/>
                    <a:pt x="440" y="56"/>
                  </a:cubicBezTo>
                  <a:cubicBezTo>
                    <a:pt x="441" y="56"/>
                    <a:pt x="441" y="56"/>
                    <a:pt x="441" y="56"/>
                  </a:cubicBezTo>
                  <a:cubicBezTo>
                    <a:pt x="441" y="54"/>
                    <a:pt x="441" y="53"/>
                    <a:pt x="441" y="51"/>
                  </a:cubicBezTo>
                  <a:cubicBezTo>
                    <a:pt x="440" y="51"/>
                    <a:pt x="439" y="51"/>
                    <a:pt x="439" y="50"/>
                  </a:cubicBezTo>
                  <a:cubicBezTo>
                    <a:pt x="439" y="50"/>
                    <a:pt x="438" y="51"/>
                    <a:pt x="437" y="51"/>
                  </a:cubicBezTo>
                  <a:cubicBezTo>
                    <a:pt x="437" y="51"/>
                    <a:pt x="437" y="51"/>
                    <a:pt x="437" y="51"/>
                  </a:cubicBezTo>
                  <a:cubicBezTo>
                    <a:pt x="437" y="50"/>
                    <a:pt x="437" y="50"/>
                    <a:pt x="437" y="50"/>
                  </a:cubicBezTo>
                  <a:cubicBezTo>
                    <a:pt x="433" y="50"/>
                    <a:pt x="433" y="50"/>
                    <a:pt x="433" y="50"/>
                  </a:cubicBezTo>
                  <a:cubicBezTo>
                    <a:pt x="433" y="50"/>
                    <a:pt x="431" y="51"/>
                    <a:pt x="430" y="51"/>
                  </a:cubicBezTo>
                  <a:cubicBezTo>
                    <a:pt x="430" y="51"/>
                    <a:pt x="430" y="51"/>
                    <a:pt x="429" y="51"/>
                  </a:cubicBezTo>
                  <a:cubicBezTo>
                    <a:pt x="429" y="50"/>
                    <a:pt x="429" y="50"/>
                    <a:pt x="428" y="49"/>
                  </a:cubicBezTo>
                  <a:cubicBezTo>
                    <a:pt x="428" y="49"/>
                    <a:pt x="428" y="49"/>
                    <a:pt x="428" y="49"/>
                  </a:cubicBezTo>
                  <a:cubicBezTo>
                    <a:pt x="428" y="49"/>
                    <a:pt x="428" y="50"/>
                    <a:pt x="427" y="50"/>
                  </a:cubicBezTo>
                  <a:cubicBezTo>
                    <a:pt x="427" y="50"/>
                    <a:pt x="426" y="50"/>
                    <a:pt x="426" y="50"/>
                  </a:cubicBezTo>
                  <a:cubicBezTo>
                    <a:pt x="425" y="50"/>
                    <a:pt x="425" y="50"/>
                    <a:pt x="425" y="50"/>
                  </a:cubicBezTo>
                  <a:cubicBezTo>
                    <a:pt x="425" y="49"/>
                    <a:pt x="425" y="49"/>
                    <a:pt x="425" y="49"/>
                  </a:cubicBezTo>
                  <a:cubicBezTo>
                    <a:pt x="423" y="49"/>
                    <a:pt x="422" y="49"/>
                    <a:pt x="420" y="48"/>
                  </a:cubicBezTo>
                  <a:cubicBezTo>
                    <a:pt x="419" y="48"/>
                    <a:pt x="418" y="48"/>
                    <a:pt x="417" y="49"/>
                  </a:cubicBezTo>
                  <a:cubicBezTo>
                    <a:pt x="417" y="50"/>
                    <a:pt x="417" y="50"/>
                    <a:pt x="417" y="50"/>
                  </a:cubicBezTo>
                  <a:cubicBezTo>
                    <a:pt x="416" y="50"/>
                    <a:pt x="415" y="50"/>
                    <a:pt x="415" y="50"/>
                  </a:cubicBezTo>
                  <a:cubicBezTo>
                    <a:pt x="414" y="51"/>
                    <a:pt x="413" y="52"/>
                    <a:pt x="413" y="53"/>
                  </a:cubicBezTo>
                  <a:cubicBezTo>
                    <a:pt x="412" y="53"/>
                    <a:pt x="412" y="53"/>
                    <a:pt x="412" y="53"/>
                  </a:cubicBezTo>
                  <a:cubicBezTo>
                    <a:pt x="412" y="53"/>
                    <a:pt x="412" y="53"/>
                    <a:pt x="412" y="53"/>
                  </a:cubicBezTo>
                  <a:cubicBezTo>
                    <a:pt x="411" y="53"/>
                    <a:pt x="411" y="53"/>
                    <a:pt x="411" y="53"/>
                  </a:cubicBezTo>
                  <a:cubicBezTo>
                    <a:pt x="410" y="54"/>
                    <a:pt x="410" y="54"/>
                    <a:pt x="410" y="55"/>
                  </a:cubicBezTo>
                  <a:cubicBezTo>
                    <a:pt x="409" y="55"/>
                    <a:pt x="409" y="55"/>
                    <a:pt x="409" y="55"/>
                  </a:cubicBezTo>
                  <a:cubicBezTo>
                    <a:pt x="408" y="56"/>
                    <a:pt x="409" y="56"/>
                    <a:pt x="408" y="57"/>
                  </a:cubicBezTo>
                  <a:cubicBezTo>
                    <a:pt x="408" y="59"/>
                    <a:pt x="408" y="59"/>
                    <a:pt x="408" y="59"/>
                  </a:cubicBezTo>
                  <a:cubicBezTo>
                    <a:pt x="409" y="59"/>
                    <a:pt x="409" y="59"/>
                    <a:pt x="410" y="59"/>
                  </a:cubicBezTo>
                  <a:cubicBezTo>
                    <a:pt x="410" y="60"/>
                    <a:pt x="410" y="61"/>
                    <a:pt x="411" y="61"/>
                  </a:cubicBezTo>
                  <a:cubicBezTo>
                    <a:pt x="410" y="61"/>
                    <a:pt x="410" y="61"/>
                    <a:pt x="410" y="61"/>
                  </a:cubicBezTo>
                  <a:cubicBezTo>
                    <a:pt x="410" y="62"/>
                    <a:pt x="410" y="62"/>
                    <a:pt x="410" y="62"/>
                  </a:cubicBezTo>
                  <a:cubicBezTo>
                    <a:pt x="410" y="62"/>
                    <a:pt x="410" y="62"/>
                    <a:pt x="410" y="62"/>
                  </a:cubicBezTo>
                  <a:cubicBezTo>
                    <a:pt x="409" y="63"/>
                    <a:pt x="408" y="65"/>
                    <a:pt x="407" y="66"/>
                  </a:cubicBezTo>
                  <a:cubicBezTo>
                    <a:pt x="406" y="66"/>
                    <a:pt x="406" y="67"/>
                    <a:pt x="406" y="67"/>
                  </a:cubicBezTo>
                  <a:cubicBezTo>
                    <a:pt x="407" y="67"/>
                    <a:pt x="407" y="67"/>
                    <a:pt x="407" y="67"/>
                  </a:cubicBezTo>
                  <a:cubicBezTo>
                    <a:pt x="407" y="68"/>
                    <a:pt x="407" y="68"/>
                    <a:pt x="407" y="68"/>
                  </a:cubicBezTo>
                  <a:cubicBezTo>
                    <a:pt x="406" y="68"/>
                    <a:pt x="406" y="68"/>
                    <a:pt x="406" y="68"/>
                  </a:cubicBezTo>
                  <a:cubicBezTo>
                    <a:pt x="405" y="67"/>
                    <a:pt x="405" y="67"/>
                    <a:pt x="405" y="66"/>
                  </a:cubicBezTo>
                  <a:cubicBezTo>
                    <a:pt x="406" y="66"/>
                    <a:pt x="406" y="66"/>
                    <a:pt x="406" y="66"/>
                  </a:cubicBezTo>
                  <a:cubicBezTo>
                    <a:pt x="406" y="65"/>
                    <a:pt x="407" y="65"/>
                    <a:pt x="407" y="62"/>
                  </a:cubicBezTo>
                  <a:cubicBezTo>
                    <a:pt x="406" y="62"/>
                    <a:pt x="407" y="62"/>
                    <a:pt x="406" y="62"/>
                  </a:cubicBezTo>
                  <a:cubicBezTo>
                    <a:pt x="406" y="62"/>
                    <a:pt x="406" y="62"/>
                    <a:pt x="406" y="62"/>
                  </a:cubicBezTo>
                  <a:cubicBezTo>
                    <a:pt x="406" y="61"/>
                    <a:pt x="406" y="61"/>
                    <a:pt x="406" y="61"/>
                  </a:cubicBezTo>
                  <a:cubicBezTo>
                    <a:pt x="406" y="61"/>
                    <a:pt x="406" y="61"/>
                    <a:pt x="406" y="61"/>
                  </a:cubicBezTo>
                  <a:cubicBezTo>
                    <a:pt x="406" y="61"/>
                    <a:pt x="406" y="61"/>
                    <a:pt x="406" y="61"/>
                  </a:cubicBezTo>
                  <a:cubicBezTo>
                    <a:pt x="408" y="61"/>
                    <a:pt x="408" y="61"/>
                    <a:pt x="408" y="61"/>
                  </a:cubicBezTo>
                  <a:cubicBezTo>
                    <a:pt x="408" y="60"/>
                    <a:pt x="408" y="60"/>
                    <a:pt x="408" y="60"/>
                  </a:cubicBezTo>
                  <a:cubicBezTo>
                    <a:pt x="409" y="60"/>
                    <a:pt x="408" y="61"/>
                    <a:pt x="409" y="60"/>
                  </a:cubicBezTo>
                  <a:cubicBezTo>
                    <a:pt x="407" y="59"/>
                    <a:pt x="408" y="59"/>
                    <a:pt x="407" y="58"/>
                  </a:cubicBezTo>
                  <a:cubicBezTo>
                    <a:pt x="407" y="56"/>
                    <a:pt x="407" y="56"/>
                    <a:pt x="408" y="55"/>
                  </a:cubicBezTo>
                  <a:cubicBezTo>
                    <a:pt x="408" y="52"/>
                    <a:pt x="406" y="52"/>
                    <a:pt x="405" y="50"/>
                  </a:cubicBezTo>
                  <a:cubicBezTo>
                    <a:pt x="405" y="50"/>
                    <a:pt x="405" y="50"/>
                    <a:pt x="405" y="50"/>
                  </a:cubicBezTo>
                  <a:cubicBezTo>
                    <a:pt x="405" y="54"/>
                    <a:pt x="405" y="54"/>
                    <a:pt x="405" y="54"/>
                  </a:cubicBezTo>
                  <a:cubicBezTo>
                    <a:pt x="397" y="54"/>
                    <a:pt x="397" y="54"/>
                    <a:pt x="397" y="54"/>
                  </a:cubicBezTo>
                  <a:cubicBezTo>
                    <a:pt x="397" y="54"/>
                    <a:pt x="397" y="54"/>
                    <a:pt x="397" y="54"/>
                  </a:cubicBezTo>
                  <a:cubicBezTo>
                    <a:pt x="397" y="54"/>
                    <a:pt x="397" y="54"/>
                    <a:pt x="397" y="54"/>
                  </a:cubicBezTo>
                  <a:cubicBezTo>
                    <a:pt x="397" y="54"/>
                    <a:pt x="397" y="54"/>
                    <a:pt x="397" y="54"/>
                  </a:cubicBezTo>
                  <a:cubicBezTo>
                    <a:pt x="396" y="54"/>
                    <a:pt x="396" y="54"/>
                    <a:pt x="396" y="54"/>
                  </a:cubicBezTo>
                  <a:cubicBezTo>
                    <a:pt x="396" y="51"/>
                    <a:pt x="394" y="51"/>
                    <a:pt x="394" y="48"/>
                  </a:cubicBezTo>
                  <a:cubicBezTo>
                    <a:pt x="391" y="49"/>
                    <a:pt x="393" y="49"/>
                    <a:pt x="392" y="50"/>
                  </a:cubicBezTo>
                  <a:cubicBezTo>
                    <a:pt x="392" y="50"/>
                    <a:pt x="392" y="50"/>
                    <a:pt x="392" y="50"/>
                  </a:cubicBezTo>
                  <a:cubicBezTo>
                    <a:pt x="392" y="51"/>
                    <a:pt x="392" y="51"/>
                    <a:pt x="392" y="51"/>
                  </a:cubicBezTo>
                  <a:cubicBezTo>
                    <a:pt x="392" y="51"/>
                    <a:pt x="392" y="51"/>
                    <a:pt x="392" y="51"/>
                  </a:cubicBezTo>
                  <a:cubicBezTo>
                    <a:pt x="391" y="51"/>
                    <a:pt x="391" y="50"/>
                    <a:pt x="390" y="49"/>
                  </a:cubicBezTo>
                  <a:cubicBezTo>
                    <a:pt x="389" y="49"/>
                    <a:pt x="389" y="49"/>
                    <a:pt x="389" y="49"/>
                  </a:cubicBezTo>
                  <a:cubicBezTo>
                    <a:pt x="389" y="49"/>
                    <a:pt x="389" y="49"/>
                    <a:pt x="388" y="49"/>
                  </a:cubicBezTo>
                  <a:cubicBezTo>
                    <a:pt x="387" y="50"/>
                    <a:pt x="387" y="51"/>
                    <a:pt x="386" y="53"/>
                  </a:cubicBezTo>
                  <a:cubicBezTo>
                    <a:pt x="385" y="53"/>
                    <a:pt x="385" y="53"/>
                    <a:pt x="385" y="53"/>
                  </a:cubicBezTo>
                  <a:cubicBezTo>
                    <a:pt x="384" y="54"/>
                    <a:pt x="385" y="53"/>
                    <a:pt x="384" y="54"/>
                  </a:cubicBezTo>
                  <a:cubicBezTo>
                    <a:pt x="384" y="56"/>
                    <a:pt x="385" y="57"/>
                    <a:pt x="387" y="57"/>
                  </a:cubicBezTo>
                  <a:cubicBezTo>
                    <a:pt x="387" y="57"/>
                    <a:pt x="388" y="57"/>
                    <a:pt x="388" y="57"/>
                  </a:cubicBezTo>
                  <a:cubicBezTo>
                    <a:pt x="388" y="57"/>
                    <a:pt x="388" y="57"/>
                    <a:pt x="388" y="57"/>
                  </a:cubicBezTo>
                  <a:cubicBezTo>
                    <a:pt x="387" y="58"/>
                    <a:pt x="387" y="58"/>
                    <a:pt x="387" y="59"/>
                  </a:cubicBezTo>
                  <a:cubicBezTo>
                    <a:pt x="386" y="59"/>
                    <a:pt x="386" y="59"/>
                    <a:pt x="386" y="59"/>
                  </a:cubicBezTo>
                  <a:cubicBezTo>
                    <a:pt x="384" y="59"/>
                    <a:pt x="383" y="58"/>
                    <a:pt x="383" y="57"/>
                  </a:cubicBezTo>
                  <a:cubicBezTo>
                    <a:pt x="382" y="57"/>
                    <a:pt x="382" y="57"/>
                    <a:pt x="382" y="57"/>
                  </a:cubicBezTo>
                  <a:cubicBezTo>
                    <a:pt x="382" y="58"/>
                    <a:pt x="382" y="58"/>
                    <a:pt x="383" y="59"/>
                  </a:cubicBezTo>
                  <a:cubicBezTo>
                    <a:pt x="382" y="59"/>
                    <a:pt x="382" y="59"/>
                    <a:pt x="382" y="59"/>
                  </a:cubicBezTo>
                  <a:cubicBezTo>
                    <a:pt x="382" y="59"/>
                    <a:pt x="381" y="59"/>
                    <a:pt x="381" y="60"/>
                  </a:cubicBezTo>
                  <a:cubicBezTo>
                    <a:pt x="379" y="61"/>
                    <a:pt x="378" y="61"/>
                    <a:pt x="376" y="62"/>
                  </a:cubicBezTo>
                  <a:cubicBezTo>
                    <a:pt x="376" y="63"/>
                    <a:pt x="376" y="63"/>
                    <a:pt x="376" y="63"/>
                  </a:cubicBezTo>
                  <a:cubicBezTo>
                    <a:pt x="375" y="63"/>
                    <a:pt x="373" y="62"/>
                    <a:pt x="372" y="62"/>
                  </a:cubicBezTo>
                  <a:cubicBezTo>
                    <a:pt x="372" y="62"/>
                    <a:pt x="371" y="62"/>
                    <a:pt x="371" y="62"/>
                  </a:cubicBezTo>
                  <a:cubicBezTo>
                    <a:pt x="367" y="62"/>
                    <a:pt x="367" y="62"/>
                    <a:pt x="367" y="62"/>
                  </a:cubicBezTo>
                  <a:cubicBezTo>
                    <a:pt x="367" y="63"/>
                    <a:pt x="367" y="63"/>
                    <a:pt x="367" y="63"/>
                  </a:cubicBezTo>
                  <a:cubicBezTo>
                    <a:pt x="366" y="63"/>
                    <a:pt x="366" y="63"/>
                    <a:pt x="366" y="63"/>
                  </a:cubicBezTo>
                  <a:cubicBezTo>
                    <a:pt x="366" y="64"/>
                    <a:pt x="366" y="64"/>
                    <a:pt x="366" y="64"/>
                  </a:cubicBezTo>
                  <a:cubicBezTo>
                    <a:pt x="366" y="65"/>
                    <a:pt x="365" y="65"/>
                    <a:pt x="364" y="65"/>
                  </a:cubicBezTo>
                  <a:cubicBezTo>
                    <a:pt x="364" y="66"/>
                    <a:pt x="364" y="66"/>
                    <a:pt x="364" y="66"/>
                  </a:cubicBezTo>
                  <a:cubicBezTo>
                    <a:pt x="361" y="66"/>
                    <a:pt x="361" y="66"/>
                    <a:pt x="361" y="66"/>
                  </a:cubicBezTo>
                  <a:cubicBezTo>
                    <a:pt x="361" y="66"/>
                    <a:pt x="361" y="66"/>
                    <a:pt x="361" y="66"/>
                  </a:cubicBezTo>
                  <a:cubicBezTo>
                    <a:pt x="361" y="66"/>
                    <a:pt x="360" y="66"/>
                    <a:pt x="360" y="66"/>
                  </a:cubicBezTo>
                  <a:cubicBezTo>
                    <a:pt x="359" y="66"/>
                    <a:pt x="359" y="66"/>
                    <a:pt x="358" y="66"/>
                  </a:cubicBezTo>
                  <a:cubicBezTo>
                    <a:pt x="358" y="66"/>
                    <a:pt x="357" y="66"/>
                    <a:pt x="357" y="66"/>
                  </a:cubicBezTo>
                  <a:cubicBezTo>
                    <a:pt x="356" y="66"/>
                    <a:pt x="356" y="66"/>
                    <a:pt x="355" y="67"/>
                  </a:cubicBezTo>
                  <a:cubicBezTo>
                    <a:pt x="351" y="67"/>
                    <a:pt x="351" y="67"/>
                    <a:pt x="351" y="67"/>
                  </a:cubicBezTo>
                  <a:cubicBezTo>
                    <a:pt x="351" y="66"/>
                    <a:pt x="351" y="66"/>
                    <a:pt x="351" y="66"/>
                  </a:cubicBezTo>
                  <a:cubicBezTo>
                    <a:pt x="354" y="66"/>
                    <a:pt x="357" y="65"/>
                    <a:pt x="360" y="65"/>
                  </a:cubicBezTo>
                  <a:cubicBezTo>
                    <a:pt x="361" y="64"/>
                    <a:pt x="362" y="64"/>
                    <a:pt x="364" y="63"/>
                  </a:cubicBezTo>
                  <a:cubicBezTo>
                    <a:pt x="364" y="62"/>
                    <a:pt x="365" y="61"/>
                    <a:pt x="365" y="60"/>
                  </a:cubicBezTo>
                  <a:cubicBezTo>
                    <a:pt x="367" y="60"/>
                    <a:pt x="369" y="59"/>
                    <a:pt x="371" y="59"/>
                  </a:cubicBezTo>
                  <a:cubicBezTo>
                    <a:pt x="372" y="58"/>
                    <a:pt x="372" y="58"/>
                    <a:pt x="372" y="58"/>
                  </a:cubicBezTo>
                  <a:cubicBezTo>
                    <a:pt x="373" y="58"/>
                    <a:pt x="373" y="58"/>
                    <a:pt x="373" y="58"/>
                  </a:cubicBezTo>
                  <a:cubicBezTo>
                    <a:pt x="373" y="57"/>
                    <a:pt x="373" y="57"/>
                    <a:pt x="373" y="57"/>
                  </a:cubicBezTo>
                  <a:cubicBezTo>
                    <a:pt x="374" y="57"/>
                    <a:pt x="375" y="57"/>
                    <a:pt x="376" y="57"/>
                  </a:cubicBezTo>
                  <a:cubicBezTo>
                    <a:pt x="376" y="56"/>
                    <a:pt x="376" y="56"/>
                    <a:pt x="376" y="56"/>
                  </a:cubicBezTo>
                  <a:cubicBezTo>
                    <a:pt x="377" y="55"/>
                    <a:pt x="378" y="55"/>
                    <a:pt x="378" y="55"/>
                  </a:cubicBezTo>
                  <a:cubicBezTo>
                    <a:pt x="378" y="53"/>
                    <a:pt x="378" y="53"/>
                    <a:pt x="378" y="53"/>
                  </a:cubicBezTo>
                  <a:cubicBezTo>
                    <a:pt x="379" y="52"/>
                    <a:pt x="380" y="52"/>
                    <a:pt x="382" y="52"/>
                  </a:cubicBezTo>
                  <a:cubicBezTo>
                    <a:pt x="382" y="49"/>
                    <a:pt x="382" y="49"/>
                    <a:pt x="382" y="49"/>
                  </a:cubicBezTo>
                  <a:cubicBezTo>
                    <a:pt x="381" y="49"/>
                    <a:pt x="381" y="49"/>
                    <a:pt x="381" y="49"/>
                  </a:cubicBezTo>
                  <a:cubicBezTo>
                    <a:pt x="381" y="48"/>
                    <a:pt x="381" y="48"/>
                    <a:pt x="382" y="47"/>
                  </a:cubicBezTo>
                  <a:cubicBezTo>
                    <a:pt x="383" y="47"/>
                    <a:pt x="383" y="47"/>
                    <a:pt x="383" y="47"/>
                  </a:cubicBezTo>
                  <a:cubicBezTo>
                    <a:pt x="383" y="46"/>
                    <a:pt x="383" y="45"/>
                    <a:pt x="384" y="44"/>
                  </a:cubicBezTo>
                  <a:cubicBezTo>
                    <a:pt x="387" y="44"/>
                    <a:pt x="389" y="43"/>
                    <a:pt x="391" y="43"/>
                  </a:cubicBezTo>
                  <a:cubicBezTo>
                    <a:pt x="393" y="43"/>
                    <a:pt x="393" y="43"/>
                    <a:pt x="393" y="43"/>
                  </a:cubicBezTo>
                  <a:cubicBezTo>
                    <a:pt x="393" y="42"/>
                    <a:pt x="393" y="42"/>
                    <a:pt x="393" y="42"/>
                  </a:cubicBezTo>
                  <a:cubicBezTo>
                    <a:pt x="394" y="42"/>
                    <a:pt x="394" y="42"/>
                    <a:pt x="394" y="42"/>
                  </a:cubicBezTo>
                  <a:cubicBezTo>
                    <a:pt x="395" y="41"/>
                    <a:pt x="395" y="41"/>
                    <a:pt x="395" y="41"/>
                  </a:cubicBezTo>
                  <a:cubicBezTo>
                    <a:pt x="397" y="41"/>
                    <a:pt x="399" y="41"/>
                    <a:pt x="401" y="41"/>
                  </a:cubicBezTo>
                  <a:cubicBezTo>
                    <a:pt x="401" y="40"/>
                    <a:pt x="401" y="40"/>
                    <a:pt x="401" y="40"/>
                  </a:cubicBezTo>
                  <a:cubicBezTo>
                    <a:pt x="403" y="40"/>
                    <a:pt x="403" y="40"/>
                    <a:pt x="403" y="40"/>
                  </a:cubicBezTo>
                  <a:cubicBezTo>
                    <a:pt x="403" y="40"/>
                    <a:pt x="403" y="40"/>
                    <a:pt x="403" y="40"/>
                  </a:cubicBezTo>
                  <a:cubicBezTo>
                    <a:pt x="404" y="40"/>
                    <a:pt x="404" y="40"/>
                    <a:pt x="404" y="40"/>
                  </a:cubicBezTo>
                  <a:cubicBezTo>
                    <a:pt x="404" y="39"/>
                    <a:pt x="404" y="39"/>
                    <a:pt x="404" y="39"/>
                  </a:cubicBezTo>
                  <a:cubicBezTo>
                    <a:pt x="406" y="39"/>
                    <a:pt x="408" y="39"/>
                    <a:pt x="411" y="38"/>
                  </a:cubicBezTo>
                  <a:cubicBezTo>
                    <a:pt x="411" y="37"/>
                    <a:pt x="411" y="37"/>
                    <a:pt x="411" y="37"/>
                  </a:cubicBezTo>
                  <a:cubicBezTo>
                    <a:pt x="412" y="37"/>
                    <a:pt x="412" y="37"/>
                    <a:pt x="412" y="37"/>
                  </a:cubicBezTo>
                  <a:cubicBezTo>
                    <a:pt x="412" y="37"/>
                    <a:pt x="413" y="37"/>
                    <a:pt x="413" y="36"/>
                  </a:cubicBezTo>
                  <a:cubicBezTo>
                    <a:pt x="413" y="34"/>
                    <a:pt x="412" y="33"/>
                    <a:pt x="411" y="31"/>
                  </a:cubicBezTo>
                  <a:cubicBezTo>
                    <a:pt x="410" y="31"/>
                    <a:pt x="410" y="31"/>
                    <a:pt x="410" y="31"/>
                  </a:cubicBezTo>
                  <a:cubicBezTo>
                    <a:pt x="410" y="31"/>
                    <a:pt x="410" y="31"/>
                    <a:pt x="410" y="31"/>
                  </a:cubicBezTo>
                  <a:cubicBezTo>
                    <a:pt x="409" y="31"/>
                    <a:pt x="409" y="31"/>
                    <a:pt x="409" y="31"/>
                  </a:cubicBezTo>
                  <a:cubicBezTo>
                    <a:pt x="409" y="31"/>
                    <a:pt x="409" y="30"/>
                    <a:pt x="408" y="30"/>
                  </a:cubicBezTo>
                  <a:cubicBezTo>
                    <a:pt x="408" y="28"/>
                    <a:pt x="408" y="28"/>
                    <a:pt x="408" y="28"/>
                  </a:cubicBezTo>
                  <a:cubicBezTo>
                    <a:pt x="409" y="29"/>
                    <a:pt x="410" y="30"/>
                    <a:pt x="412" y="30"/>
                  </a:cubicBezTo>
                  <a:cubicBezTo>
                    <a:pt x="412" y="28"/>
                    <a:pt x="413" y="27"/>
                    <a:pt x="413" y="25"/>
                  </a:cubicBezTo>
                  <a:cubicBezTo>
                    <a:pt x="413" y="25"/>
                    <a:pt x="413" y="25"/>
                    <a:pt x="413" y="25"/>
                  </a:cubicBezTo>
                  <a:cubicBezTo>
                    <a:pt x="412" y="25"/>
                    <a:pt x="412" y="24"/>
                    <a:pt x="412" y="23"/>
                  </a:cubicBezTo>
                  <a:cubicBezTo>
                    <a:pt x="410" y="23"/>
                    <a:pt x="410" y="23"/>
                    <a:pt x="410" y="23"/>
                  </a:cubicBezTo>
                  <a:cubicBezTo>
                    <a:pt x="410" y="22"/>
                    <a:pt x="409" y="21"/>
                    <a:pt x="409" y="19"/>
                  </a:cubicBezTo>
                  <a:cubicBezTo>
                    <a:pt x="408" y="18"/>
                    <a:pt x="407" y="17"/>
                    <a:pt x="406" y="17"/>
                  </a:cubicBezTo>
                  <a:cubicBezTo>
                    <a:pt x="403" y="17"/>
                    <a:pt x="403" y="17"/>
                    <a:pt x="403" y="17"/>
                  </a:cubicBezTo>
                  <a:cubicBezTo>
                    <a:pt x="403" y="17"/>
                    <a:pt x="403" y="17"/>
                    <a:pt x="403" y="17"/>
                  </a:cubicBezTo>
                  <a:cubicBezTo>
                    <a:pt x="402" y="17"/>
                    <a:pt x="402" y="17"/>
                    <a:pt x="402" y="17"/>
                  </a:cubicBezTo>
                  <a:cubicBezTo>
                    <a:pt x="402" y="17"/>
                    <a:pt x="402" y="16"/>
                    <a:pt x="401" y="16"/>
                  </a:cubicBezTo>
                  <a:cubicBezTo>
                    <a:pt x="401" y="14"/>
                    <a:pt x="400" y="13"/>
                    <a:pt x="400" y="11"/>
                  </a:cubicBezTo>
                  <a:cubicBezTo>
                    <a:pt x="399" y="11"/>
                    <a:pt x="399" y="11"/>
                    <a:pt x="398" y="10"/>
                  </a:cubicBezTo>
                  <a:cubicBezTo>
                    <a:pt x="397" y="10"/>
                    <a:pt x="398" y="10"/>
                    <a:pt x="398" y="10"/>
                  </a:cubicBezTo>
                  <a:cubicBezTo>
                    <a:pt x="398" y="10"/>
                    <a:pt x="398" y="10"/>
                    <a:pt x="397" y="10"/>
                  </a:cubicBezTo>
                  <a:cubicBezTo>
                    <a:pt x="397" y="10"/>
                    <a:pt x="397" y="10"/>
                    <a:pt x="397" y="10"/>
                  </a:cubicBezTo>
                  <a:cubicBezTo>
                    <a:pt x="396" y="10"/>
                    <a:pt x="396" y="10"/>
                    <a:pt x="396" y="10"/>
                  </a:cubicBezTo>
                  <a:cubicBezTo>
                    <a:pt x="396" y="11"/>
                    <a:pt x="396" y="11"/>
                    <a:pt x="396" y="11"/>
                  </a:cubicBezTo>
                  <a:cubicBezTo>
                    <a:pt x="393" y="11"/>
                    <a:pt x="393" y="11"/>
                    <a:pt x="393" y="11"/>
                  </a:cubicBezTo>
                  <a:cubicBezTo>
                    <a:pt x="393" y="11"/>
                    <a:pt x="393" y="11"/>
                    <a:pt x="393" y="11"/>
                  </a:cubicBezTo>
                  <a:cubicBezTo>
                    <a:pt x="392" y="12"/>
                    <a:pt x="391" y="12"/>
                    <a:pt x="390" y="12"/>
                  </a:cubicBezTo>
                  <a:cubicBezTo>
                    <a:pt x="389" y="11"/>
                    <a:pt x="389" y="11"/>
                    <a:pt x="389" y="11"/>
                  </a:cubicBezTo>
                  <a:cubicBezTo>
                    <a:pt x="388" y="11"/>
                    <a:pt x="388" y="11"/>
                    <a:pt x="387" y="11"/>
                  </a:cubicBezTo>
                  <a:cubicBezTo>
                    <a:pt x="385" y="11"/>
                    <a:pt x="382" y="12"/>
                    <a:pt x="381" y="12"/>
                  </a:cubicBezTo>
                  <a:cubicBezTo>
                    <a:pt x="380" y="12"/>
                    <a:pt x="378" y="13"/>
                    <a:pt x="377" y="13"/>
                  </a:cubicBezTo>
                  <a:cubicBezTo>
                    <a:pt x="376" y="14"/>
                    <a:pt x="375" y="15"/>
                    <a:pt x="374" y="17"/>
                  </a:cubicBezTo>
                  <a:cubicBezTo>
                    <a:pt x="373" y="17"/>
                    <a:pt x="370" y="17"/>
                    <a:pt x="369" y="18"/>
                  </a:cubicBezTo>
                  <a:cubicBezTo>
                    <a:pt x="369" y="18"/>
                    <a:pt x="369" y="18"/>
                    <a:pt x="369" y="18"/>
                  </a:cubicBezTo>
                  <a:cubicBezTo>
                    <a:pt x="369" y="17"/>
                    <a:pt x="369" y="16"/>
                    <a:pt x="369" y="15"/>
                  </a:cubicBezTo>
                  <a:cubicBezTo>
                    <a:pt x="370" y="15"/>
                    <a:pt x="370" y="15"/>
                    <a:pt x="370" y="15"/>
                  </a:cubicBezTo>
                  <a:cubicBezTo>
                    <a:pt x="371" y="14"/>
                    <a:pt x="370" y="13"/>
                    <a:pt x="371" y="12"/>
                  </a:cubicBezTo>
                  <a:cubicBezTo>
                    <a:pt x="371" y="11"/>
                    <a:pt x="371" y="11"/>
                    <a:pt x="371" y="11"/>
                  </a:cubicBezTo>
                  <a:cubicBezTo>
                    <a:pt x="369" y="11"/>
                    <a:pt x="367" y="10"/>
                    <a:pt x="366" y="10"/>
                  </a:cubicBezTo>
                  <a:cubicBezTo>
                    <a:pt x="366" y="9"/>
                    <a:pt x="366" y="9"/>
                    <a:pt x="366" y="9"/>
                  </a:cubicBezTo>
                  <a:cubicBezTo>
                    <a:pt x="365" y="9"/>
                    <a:pt x="364" y="9"/>
                    <a:pt x="363" y="9"/>
                  </a:cubicBezTo>
                  <a:cubicBezTo>
                    <a:pt x="363" y="10"/>
                    <a:pt x="363" y="10"/>
                    <a:pt x="363" y="10"/>
                  </a:cubicBezTo>
                  <a:cubicBezTo>
                    <a:pt x="360" y="10"/>
                    <a:pt x="360" y="10"/>
                    <a:pt x="360" y="10"/>
                  </a:cubicBezTo>
                  <a:cubicBezTo>
                    <a:pt x="360" y="10"/>
                    <a:pt x="360" y="10"/>
                    <a:pt x="360" y="10"/>
                  </a:cubicBezTo>
                  <a:cubicBezTo>
                    <a:pt x="359" y="10"/>
                    <a:pt x="359" y="10"/>
                    <a:pt x="359" y="10"/>
                  </a:cubicBezTo>
                  <a:cubicBezTo>
                    <a:pt x="360" y="10"/>
                    <a:pt x="360" y="10"/>
                    <a:pt x="361" y="9"/>
                  </a:cubicBezTo>
                  <a:cubicBezTo>
                    <a:pt x="361" y="8"/>
                    <a:pt x="361" y="8"/>
                    <a:pt x="361" y="8"/>
                  </a:cubicBezTo>
                  <a:cubicBezTo>
                    <a:pt x="360" y="8"/>
                    <a:pt x="360" y="8"/>
                    <a:pt x="360" y="8"/>
                  </a:cubicBezTo>
                  <a:cubicBezTo>
                    <a:pt x="360" y="8"/>
                    <a:pt x="360" y="8"/>
                    <a:pt x="360" y="8"/>
                  </a:cubicBezTo>
                  <a:cubicBezTo>
                    <a:pt x="358" y="8"/>
                    <a:pt x="358" y="8"/>
                    <a:pt x="358" y="8"/>
                  </a:cubicBezTo>
                  <a:cubicBezTo>
                    <a:pt x="358" y="9"/>
                    <a:pt x="358" y="9"/>
                    <a:pt x="358" y="9"/>
                  </a:cubicBezTo>
                  <a:cubicBezTo>
                    <a:pt x="357" y="9"/>
                    <a:pt x="357" y="9"/>
                    <a:pt x="357" y="9"/>
                  </a:cubicBezTo>
                  <a:cubicBezTo>
                    <a:pt x="357" y="8"/>
                    <a:pt x="357" y="8"/>
                    <a:pt x="357" y="8"/>
                  </a:cubicBezTo>
                  <a:cubicBezTo>
                    <a:pt x="358" y="8"/>
                    <a:pt x="359" y="7"/>
                    <a:pt x="360" y="6"/>
                  </a:cubicBezTo>
                  <a:cubicBezTo>
                    <a:pt x="361" y="6"/>
                    <a:pt x="361" y="6"/>
                    <a:pt x="361" y="6"/>
                  </a:cubicBezTo>
                  <a:cubicBezTo>
                    <a:pt x="361" y="4"/>
                    <a:pt x="361" y="4"/>
                    <a:pt x="361" y="4"/>
                  </a:cubicBezTo>
                  <a:cubicBezTo>
                    <a:pt x="360" y="3"/>
                    <a:pt x="359" y="3"/>
                    <a:pt x="357" y="3"/>
                  </a:cubicBezTo>
                  <a:cubicBezTo>
                    <a:pt x="357" y="3"/>
                    <a:pt x="357" y="3"/>
                    <a:pt x="357" y="3"/>
                  </a:cubicBezTo>
                  <a:cubicBezTo>
                    <a:pt x="357" y="3"/>
                    <a:pt x="357" y="3"/>
                    <a:pt x="357" y="3"/>
                  </a:cubicBezTo>
                  <a:cubicBezTo>
                    <a:pt x="356" y="3"/>
                    <a:pt x="356" y="3"/>
                    <a:pt x="356" y="3"/>
                  </a:cubicBezTo>
                  <a:cubicBezTo>
                    <a:pt x="356" y="1"/>
                    <a:pt x="356" y="1"/>
                    <a:pt x="356" y="1"/>
                  </a:cubicBezTo>
                  <a:cubicBezTo>
                    <a:pt x="355" y="1"/>
                    <a:pt x="354" y="1"/>
                    <a:pt x="353" y="1"/>
                  </a:cubicBezTo>
                  <a:cubicBezTo>
                    <a:pt x="353" y="1"/>
                    <a:pt x="352" y="1"/>
                    <a:pt x="35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8">
              <a:extLst>
                <a:ext uri="{FF2B5EF4-FFF2-40B4-BE49-F238E27FC236}">
                  <a16:creationId xmlns:a16="http://schemas.microsoft.com/office/drawing/2014/main" id="{F281939B-91B6-4BA5-A822-2EFB74595A26}"/>
                </a:ext>
              </a:extLst>
            </p:cNvPr>
            <p:cNvSpPr>
              <a:spLocks noEditPoints="1"/>
            </p:cNvSpPr>
            <p:nvPr/>
          </p:nvSpPr>
          <p:spPr bwMode="auto">
            <a:xfrm>
              <a:off x="8329613" y="5307013"/>
              <a:ext cx="3927475" cy="1600200"/>
            </a:xfrm>
            <a:custGeom>
              <a:avLst/>
              <a:gdLst>
                <a:gd name="T0" fmla="*/ 799 w 927"/>
                <a:gd name="T1" fmla="*/ 377 h 377"/>
                <a:gd name="T2" fmla="*/ 784 w 927"/>
                <a:gd name="T3" fmla="*/ 332 h 377"/>
                <a:gd name="T4" fmla="*/ 915 w 927"/>
                <a:gd name="T5" fmla="*/ 148 h 377"/>
                <a:gd name="T6" fmla="*/ 916 w 927"/>
                <a:gd name="T7" fmla="*/ 85 h 377"/>
                <a:gd name="T8" fmla="*/ 331 w 927"/>
                <a:gd name="T9" fmla="*/ 298 h 377"/>
                <a:gd name="T10" fmla="*/ 213 w 927"/>
                <a:gd name="T11" fmla="*/ 281 h 377"/>
                <a:gd name="T12" fmla="*/ 415 w 927"/>
                <a:gd name="T13" fmla="*/ 89 h 377"/>
                <a:gd name="T14" fmla="*/ 100 w 927"/>
                <a:gd name="T15" fmla="*/ 6 h 377"/>
                <a:gd name="T16" fmla="*/ 85 w 927"/>
                <a:gd name="T17" fmla="*/ 34 h 377"/>
                <a:gd name="T18" fmla="*/ 59 w 927"/>
                <a:gd name="T19" fmla="*/ 53 h 377"/>
                <a:gd name="T20" fmla="*/ 62 w 927"/>
                <a:gd name="T21" fmla="*/ 90 h 377"/>
                <a:gd name="T22" fmla="*/ 109 w 927"/>
                <a:gd name="T23" fmla="*/ 84 h 377"/>
                <a:gd name="T24" fmla="*/ 138 w 927"/>
                <a:gd name="T25" fmla="*/ 47 h 377"/>
                <a:gd name="T26" fmla="*/ 171 w 927"/>
                <a:gd name="T27" fmla="*/ 29 h 377"/>
                <a:gd name="T28" fmla="*/ 209 w 927"/>
                <a:gd name="T29" fmla="*/ 59 h 377"/>
                <a:gd name="T30" fmla="*/ 233 w 927"/>
                <a:gd name="T31" fmla="*/ 66 h 377"/>
                <a:gd name="T32" fmla="*/ 203 w 927"/>
                <a:gd name="T33" fmla="*/ 36 h 377"/>
                <a:gd name="T34" fmla="*/ 205 w 927"/>
                <a:gd name="T35" fmla="*/ 24 h 377"/>
                <a:gd name="T36" fmla="*/ 230 w 927"/>
                <a:gd name="T37" fmla="*/ 40 h 377"/>
                <a:gd name="T38" fmla="*/ 250 w 927"/>
                <a:gd name="T39" fmla="*/ 68 h 377"/>
                <a:gd name="T40" fmla="*/ 257 w 927"/>
                <a:gd name="T41" fmla="*/ 84 h 377"/>
                <a:gd name="T42" fmla="*/ 274 w 927"/>
                <a:gd name="T43" fmla="*/ 80 h 377"/>
                <a:gd name="T44" fmla="*/ 266 w 927"/>
                <a:gd name="T45" fmla="*/ 65 h 377"/>
                <a:gd name="T46" fmla="*/ 289 w 927"/>
                <a:gd name="T47" fmla="*/ 58 h 377"/>
                <a:gd name="T48" fmla="*/ 303 w 927"/>
                <a:gd name="T49" fmla="*/ 39 h 377"/>
                <a:gd name="T50" fmla="*/ 322 w 927"/>
                <a:gd name="T51" fmla="*/ 8 h 377"/>
                <a:gd name="T52" fmla="*/ 338 w 927"/>
                <a:gd name="T53" fmla="*/ 21 h 377"/>
                <a:gd name="T54" fmla="*/ 344 w 927"/>
                <a:gd name="T55" fmla="*/ 14 h 377"/>
                <a:gd name="T56" fmla="*/ 376 w 927"/>
                <a:gd name="T57" fmla="*/ 3 h 377"/>
                <a:gd name="T58" fmla="*/ 366 w 927"/>
                <a:gd name="T59" fmla="*/ 24 h 377"/>
                <a:gd name="T60" fmla="*/ 389 w 927"/>
                <a:gd name="T61" fmla="*/ 52 h 377"/>
                <a:gd name="T62" fmla="*/ 351 w 927"/>
                <a:gd name="T63" fmla="*/ 50 h 377"/>
                <a:gd name="T64" fmla="*/ 309 w 927"/>
                <a:gd name="T65" fmla="*/ 59 h 377"/>
                <a:gd name="T66" fmla="*/ 302 w 927"/>
                <a:gd name="T67" fmla="*/ 92 h 377"/>
                <a:gd name="T68" fmla="*/ 330 w 927"/>
                <a:gd name="T69" fmla="*/ 98 h 377"/>
                <a:gd name="T70" fmla="*/ 347 w 927"/>
                <a:gd name="T71" fmla="*/ 132 h 377"/>
                <a:gd name="T72" fmla="*/ 301 w 927"/>
                <a:gd name="T73" fmla="*/ 141 h 377"/>
                <a:gd name="T74" fmla="*/ 254 w 927"/>
                <a:gd name="T75" fmla="*/ 127 h 377"/>
                <a:gd name="T76" fmla="*/ 203 w 927"/>
                <a:gd name="T77" fmla="*/ 127 h 377"/>
                <a:gd name="T78" fmla="*/ 187 w 927"/>
                <a:gd name="T79" fmla="*/ 110 h 377"/>
                <a:gd name="T80" fmla="*/ 156 w 927"/>
                <a:gd name="T81" fmla="*/ 91 h 377"/>
                <a:gd name="T82" fmla="*/ 109 w 927"/>
                <a:gd name="T83" fmla="*/ 101 h 377"/>
                <a:gd name="T84" fmla="*/ 72 w 927"/>
                <a:gd name="T85" fmla="*/ 113 h 377"/>
                <a:gd name="T86" fmla="*/ 47 w 927"/>
                <a:gd name="T87" fmla="*/ 156 h 377"/>
                <a:gd name="T88" fmla="*/ 15 w 927"/>
                <a:gd name="T89" fmla="*/ 195 h 377"/>
                <a:gd name="T90" fmla="*/ 5 w 927"/>
                <a:gd name="T91" fmla="*/ 230 h 377"/>
                <a:gd name="T92" fmla="*/ 4 w 927"/>
                <a:gd name="T93" fmla="*/ 280 h 377"/>
                <a:gd name="T94" fmla="*/ 25 w 927"/>
                <a:gd name="T95" fmla="*/ 318 h 377"/>
                <a:gd name="T96" fmla="*/ 454 w 927"/>
                <a:gd name="T97" fmla="*/ 297 h 377"/>
                <a:gd name="T98" fmla="*/ 409 w 927"/>
                <a:gd name="T99" fmla="*/ 306 h 377"/>
                <a:gd name="T100" fmla="*/ 384 w 927"/>
                <a:gd name="T101" fmla="*/ 271 h 377"/>
                <a:gd name="T102" fmla="*/ 363 w 927"/>
                <a:gd name="T103" fmla="*/ 223 h 377"/>
                <a:gd name="T104" fmla="*/ 347 w 927"/>
                <a:gd name="T105" fmla="*/ 188 h 377"/>
                <a:gd name="T106" fmla="*/ 350 w 927"/>
                <a:gd name="T107" fmla="*/ 165 h 377"/>
                <a:gd name="T108" fmla="*/ 373 w 927"/>
                <a:gd name="T109" fmla="*/ 212 h 377"/>
                <a:gd name="T110" fmla="*/ 395 w 927"/>
                <a:gd name="T111" fmla="*/ 251 h 377"/>
                <a:gd name="T112" fmla="*/ 425 w 927"/>
                <a:gd name="T113" fmla="*/ 284 h 377"/>
                <a:gd name="T114" fmla="*/ 455 w 927"/>
                <a:gd name="T115" fmla="*/ 190 h 377"/>
                <a:gd name="T116" fmla="*/ 436 w 927"/>
                <a:gd name="T117" fmla="*/ 151 h 377"/>
                <a:gd name="T118" fmla="*/ 445 w 927"/>
                <a:gd name="T119" fmla="*/ 87 h 377"/>
                <a:gd name="T120" fmla="*/ 444 w 927"/>
                <a:gd name="T121" fmla="*/ 57 h 377"/>
                <a:gd name="T122" fmla="*/ 424 w 927"/>
                <a:gd name="T123" fmla="*/ 22 h 377"/>
                <a:gd name="T124" fmla="*/ 437 w 927"/>
                <a:gd name="T125" fmla="*/ 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27" h="377">
                  <a:moveTo>
                    <a:pt x="783" y="332"/>
                  </a:moveTo>
                  <a:cubicBezTo>
                    <a:pt x="776" y="332"/>
                    <a:pt x="776" y="332"/>
                    <a:pt x="776" y="332"/>
                  </a:cubicBezTo>
                  <a:cubicBezTo>
                    <a:pt x="776" y="333"/>
                    <a:pt x="776" y="334"/>
                    <a:pt x="776" y="334"/>
                  </a:cubicBezTo>
                  <a:cubicBezTo>
                    <a:pt x="777" y="335"/>
                    <a:pt x="777" y="335"/>
                    <a:pt x="778" y="335"/>
                  </a:cubicBezTo>
                  <a:cubicBezTo>
                    <a:pt x="778" y="338"/>
                    <a:pt x="778" y="340"/>
                    <a:pt x="778" y="342"/>
                  </a:cubicBezTo>
                  <a:cubicBezTo>
                    <a:pt x="779" y="342"/>
                    <a:pt x="779" y="342"/>
                    <a:pt x="779" y="342"/>
                  </a:cubicBezTo>
                  <a:cubicBezTo>
                    <a:pt x="779" y="344"/>
                    <a:pt x="779" y="344"/>
                    <a:pt x="779" y="344"/>
                  </a:cubicBezTo>
                  <a:cubicBezTo>
                    <a:pt x="780" y="344"/>
                    <a:pt x="780" y="344"/>
                    <a:pt x="780" y="344"/>
                  </a:cubicBezTo>
                  <a:cubicBezTo>
                    <a:pt x="780" y="345"/>
                    <a:pt x="780" y="345"/>
                    <a:pt x="780" y="345"/>
                  </a:cubicBezTo>
                  <a:cubicBezTo>
                    <a:pt x="780" y="345"/>
                    <a:pt x="780" y="345"/>
                    <a:pt x="780" y="345"/>
                  </a:cubicBezTo>
                  <a:cubicBezTo>
                    <a:pt x="780" y="347"/>
                    <a:pt x="780" y="347"/>
                    <a:pt x="780" y="347"/>
                  </a:cubicBezTo>
                  <a:cubicBezTo>
                    <a:pt x="781" y="347"/>
                    <a:pt x="781" y="347"/>
                    <a:pt x="781" y="347"/>
                  </a:cubicBezTo>
                  <a:cubicBezTo>
                    <a:pt x="781" y="347"/>
                    <a:pt x="780" y="350"/>
                    <a:pt x="780" y="351"/>
                  </a:cubicBezTo>
                  <a:cubicBezTo>
                    <a:pt x="781" y="351"/>
                    <a:pt x="781" y="351"/>
                    <a:pt x="781" y="351"/>
                  </a:cubicBezTo>
                  <a:cubicBezTo>
                    <a:pt x="781" y="352"/>
                    <a:pt x="781" y="352"/>
                    <a:pt x="781" y="352"/>
                  </a:cubicBezTo>
                  <a:cubicBezTo>
                    <a:pt x="781" y="352"/>
                    <a:pt x="781" y="352"/>
                    <a:pt x="781" y="352"/>
                  </a:cubicBezTo>
                  <a:cubicBezTo>
                    <a:pt x="781" y="353"/>
                    <a:pt x="781" y="353"/>
                    <a:pt x="781" y="353"/>
                  </a:cubicBezTo>
                  <a:cubicBezTo>
                    <a:pt x="782" y="353"/>
                    <a:pt x="782" y="353"/>
                    <a:pt x="782" y="353"/>
                  </a:cubicBezTo>
                  <a:cubicBezTo>
                    <a:pt x="782" y="356"/>
                    <a:pt x="782" y="358"/>
                    <a:pt x="783" y="360"/>
                  </a:cubicBezTo>
                  <a:cubicBezTo>
                    <a:pt x="783" y="360"/>
                    <a:pt x="784" y="361"/>
                    <a:pt x="784" y="361"/>
                  </a:cubicBezTo>
                  <a:cubicBezTo>
                    <a:pt x="785" y="361"/>
                    <a:pt x="785" y="362"/>
                    <a:pt x="785" y="363"/>
                  </a:cubicBezTo>
                  <a:cubicBezTo>
                    <a:pt x="786" y="363"/>
                    <a:pt x="786" y="363"/>
                    <a:pt x="786" y="363"/>
                  </a:cubicBezTo>
                  <a:cubicBezTo>
                    <a:pt x="786" y="365"/>
                    <a:pt x="786" y="367"/>
                    <a:pt x="787" y="368"/>
                  </a:cubicBezTo>
                  <a:cubicBezTo>
                    <a:pt x="787" y="369"/>
                    <a:pt x="790" y="371"/>
                    <a:pt x="792" y="371"/>
                  </a:cubicBezTo>
                  <a:cubicBezTo>
                    <a:pt x="792" y="373"/>
                    <a:pt x="792" y="372"/>
                    <a:pt x="793" y="373"/>
                  </a:cubicBezTo>
                  <a:cubicBezTo>
                    <a:pt x="793" y="373"/>
                    <a:pt x="793" y="373"/>
                    <a:pt x="793" y="373"/>
                  </a:cubicBezTo>
                  <a:cubicBezTo>
                    <a:pt x="794" y="373"/>
                    <a:pt x="794" y="373"/>
                    <a:pt x="794" y="373"/>
                  </a:cubicBezTo>
                  <a:cubicBezTo>
                    <a:pt x="794" y="374"/>
                    <a:pt x="794" y="374"/>
                    <a:pt x="795" y="375"/>
                  </a:cubicBezTo>
                  <a:cubicBezTo>
                    <a:pt x="796" y="375"/>
                    <a:pt x="796" y="375"/>
                    <a:pt x="796" y="375"/>
                  </a:cubicBezTo>
                  <a:cubicBezTo>
                    <a:pt x="796" y="375"/>
                    <a:pt x="796" y="375"/>
                    <a:pt x="796" y="375"/>
                  </a:cubicBezTo>
                  <a:cubicBezTo>
                    <a:pt x="797" y="375"/>
                    <a:pt x="797" y="375"/>
                    <a:pt x="797" y="375"/>
                  </a:cubicBezTo>
                  <a:cubicBezTo>
                    <a:pt x="797" y="376"/>
                    <a:pt x="797" y="376"/>
                    <a:pt x="797" y="376"/>
                  </a:cubicBezTo>
                  <a:cubicBezTo>
                    <a:pt x="798" y="376"/>
                    <a:pt x="798" y="377"/>
                    <a:pt x="799" y="377"/>
                  </a:cubicBezTo>
                  <a:cubicBezTo>
                    <a:pt x="800" y="376"/>
                    <a:pt x="800" y="376"/>
                    <a:pt x="801" y="375"/>
                  </a:cubicBezTo>
                  <a:cubicBezTo>
                    <a:pt x="804" y="375"/>
                    <a:pt x="804" y="375"/>
                    <a:pt x="804" y="375"/>
                  </a:cubicBezTo>
                  <a:cubicBezTo>
                    <a:pt x="804" y="373"/>
                    <a:pt x="804" y="372"/>
                    <a:pt x="803" y="371"/>
                  </a:cubicBezTo>
                  <a:cubicBezTo>
                    <a:pt x="803" y="371"/>
                    <a:pt x="803" y="371"/>
                    <a:pt x="803" y="371"/>
                  </a:cubicBezTo>
                  <a:cubicBezTo>
                    <a:pt x="803" y="370"/>
                    <a:pt x="803" y="370"/>
                    <a:pt x="802" y="369"/>
                  </a:cubicBezTo>
                  <a:cubicBezTo>
                    <a:pt x="802" y="369"/>
                    <a:pt x="802" y="369"/>
                    <a:pt x="802" y="369"/>
                  </a:cubicBezTo>
                  <a:cubicBezTo>
                    <a:pt x="802" y="367"/>
                    <a:pt x="802" y="367"/>
                    <a:pt x="802" y="367"/>
                  </a:cubicBezTo>
                  <a:cubicBezTo>
                    <a:pt x="801" y="367"/>
                    <a:pt x="801" y="367"/>
                    <a:pt x="800" y="367"/>
                  </a:cubicBezTo>
                  <a:cubicBezTo>
                    <a:pt x="800" y="366"/>
                    <a:pt x="800" y="366"/>
                    <a:pt x="800" y="365"/>
                  </a:cubicBezTo>
                  <a:cubicBezTo>
                    <a:pt x="799" y="365"/>
                    <a:pt x="799" y="365"/>
                    <a:pt x="799" y="365"/>
                  </a:cubicBezTo>
                  <a:cubicBezTo>
                    <a:pt x="800" y="361"/>
                    <a:pt x="800" y="358"/>
                    <a:pt x="800" y="355"/>
                  </a:cubicBezTo>
                  <a:cubicBezTo>
                    <a:pt x="800" y="355"/>
                    <a:pt x="800" y="355"/>
                    <a:pt x="800" y="355"/>
                  </a:cubicBezTo>
                  <a:cubicBezTo>
                    <a:pt x="800" y="355"/>
                    <a:pt x="799" y="355"/>
                    <a:pt x="799" y="354"/>
                  </a:cubicBezTo>
                  <a:cubicBezTo>
                    <a:pt x="800" y="354"/>
                    <a:pt x="800" y="354"/>
                    <a:pt x="800" y="354"/>
                  </a:cubicBezTo>
                  <a:cubicBezTo>
                    <a:pt x="800" y="352"/>
                    <a:pt x="800" y="352"/>
                    <a:pt x="800" y="352"/>
                  </a:cubicBezTo>
                  <a:cubicBezTo>
                    <a:pt x="799" y="352"/>
                    <a:pt x="799" y="352"/>
                    <a:pt x="799" y="352"/>
                  </a:cubicBezTo>
                  <a:cubicBezTo>
                    <a:pt x="799" y="351"/>
                    <a:pt x="799" y="351"/>
                    <a:pt x="799" y="351"/>
                  </a:cubicBezTo>
                  <a:cubicBezTo>
                    <a:pt x="799" y="351"/>
                    <a:pt x="799" y="351"/>
                    <a:pt x="799" y="351"/>
                  </a:cubicBezTo>
                  <a:cubicBezTo>
                    <a:pt x="799" y="350"/>
                    <a:pt x="799" y="350"/>
                    <a:pt x="799" y="350"/>
                  </a:cubicBezTo>
                  <a:cubicBezTo>
                    <a:pt x="798" y="349"/>
                    <a:pt x="798" y="349"/>
                    <a:pt x="797" y="349"/>
                  </a:cubicBezTo>
                  <a:cubicBezTo>
                    <a:pt x="797" y="347"/>
                    <a:pt x="796" y="346"/>
                    <a:pt x="796" y="344"/>
                  </a:cubicBezTo>
                  <a:cubicBezTo>
                    <a:pt x="795" y="344"/>
                    <a:pt x="795" y="344"/>
                    <a:pt x="794" y="343"/>
                  </a:cubicBezTo>
                  <a:cubicBezTo>
                    <a:pt x="794" y="343"/>
                    <a:pt x="794" y="343"/>
                    <a:pt x="794" y="343"/>
                  </a:cubicBezTo>
                  <a:cubicBezTo>
                    <a:pt x="793" y="343"/>
                    <a:pt x="793" y="343"/>
                    <a:pt x="793" y="343"/>
                  </a:cubicBezTo>
                  <a:cubicBezTo>
                    <a:pt x="793" y="342"/>
                    <a:pt x="793" y="342"/>
                    <a:pt x="793" y="342"/>
                  </a:cubicBezTo>
                  <a:cubicBezTo>
                    <a:pt x="792" y="342"/>
                    <a:pt x="791" y="341"/>
                    <a:pt x="791" y="341"/>
                  </a:cubicBezTo>
                  <a:cubicBezTo>
                    <a:pt x="791" y="340"/>
                    <a:pt x="790" y="339"/>
                    <a:pt x="790" y="339"/>
                  </a:cubicBezTo>
                  <a:cubicBezTo>
                    <a:pt x="790" y="339"/>
                    <a:pt x="790" y="339"/>
                    <a:pt x="790" y="339"/>
                  </a:cubicBezTo>
                  <a:cubicBezTo>
                    <a:pt x="790" y="338"/>
                    <a:pt x="790" y="338"/>
                    <a:pt x="790" y="338"/>
                  </a:cubicBezTo>
                  <a:cubicBezTo>
                    <a:pt x="789" y="337"/>
                    <a:pt x="789" y="337"/>
                    <a:pt x="789" y="337"/>
                  </a:cubicBezTo>
                  <a:cubicBezTo>
                    <a:pt x="787" y="336"/>
                    <a:pt x="787" y="335"/>
                    <a:pt x="786" y="333"/>
                  </a:cubicBezTo>
                  <a:cubicBezTo>
                    <a:pt x="784" y="333"/>
                    <a:pt x="784" y="333"/>
                    <a:pt x="784" y="333"/>
                  </a:cubicBezTo>
                  <a:cubicBezTo>
                    <a:pt x="784" y="332"/>
                    <a:pt x="784" y="332"/>
                    <a:pt x="784" y="332"/>
                  </a:cubicBezTo>
                  <a:cubicBezTo>
                    <a:pt x="783" y="332"/>
                    <a:pt x="783" y="332"/>
                    <a:pt x="783" y="332"/>
                  </a:cubicBezTo>
                  <a:moveTo>
                    <a:pt x="914" y="168"/>
                  </a:moveTo>
                  <a:cubicBezTo>
                    <a:pt x="914" y="169"/>
                    <a:pt x="914" y="169"/>
                    <a:pt x="914" y="169"/>
                  </a:cubicBezTo>
                  <a:cubicBezTo>
                    <a:pt x="914" y="169"/>
                    <a:pt x="914" y="169"/>
                    <a:pt x="915" y="169"/>
                  </a:cubicBezTo>
                  <a:cubicBezTo>
                    <a:pt x="915" y="168"/>
                    <a:pt x="914" y="168"/>
                    <a:pt x="914" y="168"/>
                  </a:cubicBezTo>
                  <a:moveTo>
                    <a:pt x="914" y="136"/>
                  </a:moveTo>
                  <a:cubicBezTo>
                    <a:pt x="914" y="167"/>
                    <a:pt x="914" y="167"/>
                    <a:pt x="914" y="167"/>
                  </a:cubicBezTo>
                  <a:cubicBezTo>
                    <a:pt x="916" y="167"/>
                    <a:pt x="916" y="167"/>
                    <a:pt x="916" y="167"/>
                  </a:cubicBezTo>
                  <a:cubicBezTo>
                    <a:pt x="917" y="167"/>
                    <a:pt x="916" y="166"/>
                    <a:pt x="917" y="165"/>
                  </a:cubicBezTo>
                  <a:cubicBezTo>
                    <a:pt x="917" y="165"/>
                    <a:pt x="917" y="165"/>
                    <a:pt x="917" y="165"/>
                  </a:cubicBezTo>
                  <a:cubicBezTo>
                    <a:pt x="917" y="165"/>
                    <a:pt x="917" y="165"/>
                    <a:pt x="917" y="165"/>
                  </a:cubicBezTo>
                  <a:cubicBezTo>
                    <a:pt x="917" y="165"/>
                    <a:pt x="918" y="165"/>
                    <a:pt x="918" y="165"/>
                  </a:cubicBezTo>
                  <a:cubicBezTo>
                    <a:pt x="918" y="165"/>
                    <a:pt x="919" y="165"/>
                    <a:pt x="920" y="165"/>
                  </a:cubicBezTo>
                  <a:cubicBezTo>
                    <a:pt x="919" y="163"/>
                    <a:pt x="919" y="163"/>
                    <a:pt x="918" y="162"/>
                  </a:cubicBezTo>
                  <a:cubicBezTo>
                    <a:pt x="918" y="162"/>
                    <a:pt x="918" y="162"/>
                    <a:pt x="918" y="162"/>
                  </a:cubicBezTo>
                  <a:cubicBezTo>
                    <a:pt x="917" y="161"/>
                    <a:pt x="919" y="161"/>
                    <a:pt x="919" y="160"/>
                  </a:cubicBezTo>
                  <a:cubicBezTo>
                    <a:pt x="919" y="160"/>
                    <a:pt x="918" y="158"/>
                    <a:pt x="918" y="157"/>
                  </a:cubicBezTo>
                  <a:cubicBezTo>
                    <a:pt x="919" y="157"/>
                    <a:pt x="922" y="157"/>
                    <a:pt x="922" y="157"/>
                  </a:cubicBezTo>
                  <a:cubicBezTo>
                    <a:pt x="922" y="157"/>
                    <a:pt x="922" y="157"/>
                    <a:pt x="922" y="157"/>
                  </a:cubicBezTo>
                  <a:cubicBezTo>
                    <a:pt x="922" y="157"/>
                    <a:pt x="922" y="157"/>
                    <a:pt x="922" y="157"/>
                  </a:cubicBezTo>
                  <a:cubicBezTo>
                    <a:pt x="922" y="156"/>
                    <a:pt x="921" y="156"/>
                    <a:pt x="921" y="155"/>
                  </a:cubicBezTo>
                  <a:cubicBezTo>
                    <a:pt x="921" y="154"/>
                    <a:pt x="922" y="154"/>
                    <a:pt x="922" y="154"/>
                  </a:cubicBezTo>
                  <a:cubicBezTo>
                    <a:pt x="921" y="153"/>
                    <a:pt x="921" y="153"/>
                    <a:pt x="921" y="153"/>
                  </a:cubicBezTo>
                  <a:cubicBezTo>
                    <a:pt x="921" y="152"/>
                    <a:pt x="921" y="152"/>
                    <a:pt x="921" y="152"/>
                  </a:cubicBezTo>
                  <a:cubicBezTo>
                    <a:pt x="922" y="152"/>
                    <a:pt x="922" y="151"/>
                    <a:pt x="924" y="151"/>
                  </a:cubicBezTo>
                  <a:cubicBezTo>
                    <a:pt x="923" y="150"/>
                    <a:pt x="924" y="151"/>
                    <a:pt x="923" y="150"/>
                  </a:cubicBezTo>
                  <a:cubicBezTo>
                    <a:pt x="923" y="150"/>
                    <a:pt x="923" y="150"/>
                    <a:pt x="923" y="150"/>
                  </a:cubicBezTo>
                  <a:cubicBezTo>
                    <a:pt x="922" y="150"/>
                    <a:pt x="921" y="149"/>
                    <a:pt x="921" y="149"/>
                  </a:cubicBezTo>
                  <a:cubicBezTo>
                    <a:pt x="920" y="148"/>
                    <a:pt x="920" y="148"/>
                    <a:pt x="920" y="148"/>
                  </a:cubicBezTo>
                  <a:cubicBezTo>
                    <a:pt x="920" y="148"/>
                    <a:pt x="919" y="148"/>
                    <a:pt x="919" y="148"/>
                  </a:cubicBezTo>
                  <a:cubicBezTo>
                    <a:pt x="919" y="148"/>
                    <a:pt x="918" y="148"/>
                    <a:pt x="918" y="148"/>
                  </a:cubicBezTo>
                  <a:cubicBezTo>
                    <a:pt x="917" y="149"/>
                    <a:pt x="916" y="149"/>
                    <a:pt x="916" y="149"/>
                  </a:cubicBezTo>
                  <a:cubicBezTo>
                    <a:pt x="915" y="149"/>
                    <a:pt x="915" y="149"/>
                    <a:pt x="915" y="148"/>
                  </a:cubicBezTo>
                  <a:cubicBezTo>
                    <a:pt x="914" y="148"/>
                    <a:pt x="914" y="148"/>
                    <a:pt x="914" y="147"/>
                  </a:cubicBezTo>
                  <a:cubicBezTo>
                    <a:pt x="915" y="147"/>
                    <a:pt x="917" y="146"/>
                    <a:pt x="917" y="145"/>
                  </a:cubicBezTo>
                  <a:cubicBezTo>
                    <a:pt x="919" y="144"/>
                    <a:pt x="918" y="144"/>
                    <a:pt x="920" y="143"/>
                  </a:cubicBezTo>
                  <a:cubicBezTo>
                    <a:pt x="920" y="141"/>
                    <a:pt x="919" y="140"/>
                    <a:pt x="918" y="139"/>
                  </a:cubicBezTo>
                  <a:cubicBezTo>
                    <a:pt x="918" y="138"/>
                    <a:pt x="917" y="138"/>
                    <a:pt x="917" y="138"/>
                  </a:cubicBezTo>
                  <a:cubicBezTo>
                    <a:pt x="917" y="137"/>
                    <a:pt x="917" y="137"/>
                    <a:pt x="917" y="137"/>
                  </a:cubicBezTo>
                  <a:cubicBezTo>
                    <a:pt x="916" y="137"/>
                    <a:pt x="915" y="137"/>
                    <a:pt x="914" y="136"/>
                  </a:cubicBezTo>
                  <a:moveTo>
                    <a:pt x="914" y="130"/>
                  </a:moveTo>
                  <a:cubicBezTo>
                    <a:pt x="914" y="135"/>
                    <a:pt x="914" y="135"/>
                    <a:pt x="914" y="135"/>
                  </a:cubicBezTo>
                  <a:cubicBezTo>
                    <a:pt x="914" y="135"/>
                    <a:pt x="914" y="135"/>
                    <a:pt x="914" y="135"/>
                  </a:cubicBezTo>
                  <a:cubicBezTo>
                    <a:pt x="914" y="135"/>
                    <a:pt x="914" y="135"/>
                    <a:pt x="914" y="135"/>
                  </a:cubicBezTo>
                  <a:cubicBezTo>
                    <a:pt x="915" y="135"/>
                    <a:pt x="915" y="135"/>
                    <a:pt x="915" y="135"/>
                  </a:cubicBezTo>
                  <a:cubicBezTo>
                    <a:pt x="915" y="136"/>
                    <a:pt x="915" y="136"/>
                    <a:pt x="915" y="136"/>
                  </a:cubicBezTo>
                  <a:cubicBezTo>
                    <a:pt x="917" y="136"/>
                    <a:pt x="917" y="136"/>
                    <a:pt x="917" y="136"/>
                  </a:cubicBezTo>
                  <a:cubicBezTo>
                    <a:pt x="917" y="133"/>
                    <a:pt x="917" y="133"/>
                    <a:pt x="917" y="133"/>
                  </a:cubicBezTo>
                  <a:cubicBezTo>
                    <a:pt x="917" y="133"/>
                    <a:pt x="916" y="133"/>
                    <a:pt x="916" y="132"/>
                  </a:cubicBezTo>
                  <a:cubicBezTo>
                    <a:pt x="915" y="131"/>
                    <a:pt x="915" y="130"/>
                    <a:pt x="914" y="130"/>
                  </a:cubicBezTo>
                  <a:moveTo>
                    <a:pt x="916" y="85"/>
                  </a:moveTo>
                  <a:cubicBezTo>
                    <a:pt x="914" y="85"/>
                    <a:pt x="914" y="85"/>
                    <a:pt x="914" y="85"/>
                  </a:cubicBezTo>
                  <a:cubicBezTo>
                    <a:pt x="914" y="96"/>
                    <a:pt x="914" y="96"/>
                    <a:pt x="914" y="96"/>
                  </a:cubicBezTo>
                  <a:cubicBezTo>
                    <a:pt x="915" y="96"/>
                    <a:pt x="915" y="95"/>
                    <a:pt x="916" y="95"/>
                  </a:cubicBezTo>
                  <a:cubicBezTo>
                    <a:pt x="916" y="95"/>
                    <a:pt x="917" y="94"/>
                    <a:pt x="917" y="94"/>
                  </a:cubicBezTo>
                  <a:cubicBezTo>
                    <a:pt x="920" y="94"/>
                    <a:pt x="920" y="94"/>
                    <a:pt x="920" y="94"/>
                  </a:cubicBezTo>
                  <a:cubicBezTo>
                    <a:pt x="920" y="94"/>
                    <a:pt x="920" y="92"/>
                    <a:pt x="921" y="92"/>
                  </a:cubicBezTo>
                  <a:cubicBezTo>
                    <a:pt x="921" y="92"/>
                    <a:pt x="921" y="92"/>
                    <a:pt x="922" y="92"/>
                  </a:cubicBezTo>
                  <a:cubicBezTo>
                    <a:pt x="922" y="92"/>
                    <a:pt x="922" y="92"/>
                    <a:pt x="923" y="92"/>
                  </a:cubicBezTo>
                  <a:cubicBezTo>
                    <a:pt x="923" y="92"/>
                    <a:pt x="923" y="92"/>
                    <a:pt x="923" y="92"/>
                  </a:cubicBezTo>
                  <a:cubicBezTo>
                    <a:pt x="923" y="92"/>
                    <a:pt x="924" y="92"/>
                    <a:pt x="925" y="92"/>
                  </a:cubicBezTo>
                  <a:cubicBezTo>
                    <a:pt x="925" y="90"/>
                    <a:pt x="926" y="89"/>
                    <a:pt x="927" y="87"/>
                  </a:cubicBezTo>
                  <a:cubicBezTo>
                    <a:pt x="925" y="87"/>
                    <a:pt x="924" y="86"/>
                    <a:pt x="923" y="86"/>
                  </a:cubicBezTo>
                  <a:cubicBezTo>
                    <a:pt x="922" y="86"/>
                    <a:pt x="921" y="86"/>
                    <a:pt x="921" y="87"/>
                  </a:cubicBezTo>
                  <a:cubicBezTo>
                    <a:pt x="918" y="87"/>
                    <a:pt x="918" y="87"/>
                    <a:pt x="918" y="87"/>
                  </a:cubicBezTo>
                  <a:cubicBezTo>
                    <a:pt x="917" y="86"/>
                    <a:pt x="917" y="86"/>
                    <a:pt x="916" y="85"/>
                  </a:cubicBezTo>
                  <a:moveTo>
                    <a:pt x="451" y="26"/>
                  </a:moveTo>
                  <a:cubicBezTo>
                    <a:pt x="449" y="26"/>
                    <a:pt x="449" y="27"/>
                    <a:pt x="448" y="27"/>
                  </a:cubicBezTo>
                  <a:cubicBezTo>
                    <a:pt x="448" y="29"/>
                    <a:pt x="449" y="29"/>
                    <a:pt x="449" y="29"/>
                  </a:cubicBezTo>
                  <a:cubicBezTo>
                    <a:pt x="449" y="29"/>
                    <a:pt x="449" y="29"/>
                    <a:pt x="449" y="29"/>
                  </a:cubicBezTo>
                  <a:cubicBezTo>
                    <a:pt x="449" y="29"/>
                    <a:pt x="449" y="29"/>
                    <a:pt x="449" y="29"/>
                  </a:cubicBezTo>
                  <a:cubicBezTo>
                    <a:pt x="450" y="29"/>
                    <a:pt x="450" y="29"/>
                    <a:pt x="451" y="29"/>
                  </a:cubicBezTo>
                  <a:cubicBezTo>
                    <a:pt x="451" y="30"/>
                    <a:pt x="451" y="30"/>
                    <a:pt x="451" y="30"/>
                  </a:cubicBezTo>
                  <a:cubicBezTo>
                    <a:pt x="451" y="30"/>
                    <a:pt x="452" y="30"/>
                    <a:pt x="452" y="31"/>
                  </a:cubicBezTo>
                  <a:cubicBezTo>
                    <a:pt x="452" y="32"/>
                    <a:pt x="452" y="32"/>
                    <a:pt x="452" y="32"/>
                  </a:cubicBezTo>
                  <a:cubicBezTo>
                    <a:pt x="453" y="32"/>
                    <a:pt x="453" y="32"/>
                    <a:pt x="453" y="32"/>
                  </a:cubicBezTo>
                  <a:cubicBezTo>
                    <a:pt x="454" y="33"/>
                    <a:pt x="452" y="33"/>
                    <a:pt x="454" y="33"/>
                  </a:cubicBezTo>
                  <a:cubicBezTo>
                    <a:pt x="455" y="34"/>
                    <a:pt x="455" y="34"/>
                    <a:pt x="455" y="35"/>
                  </a:cubicBezTo>
                  <a:cubicBezTo>
                    <a:pt x="455" y="35"/>
                    <a:pt x="455" y="35"/>
                    <a:pt x="455" y="35"/>
                  </a:cubicBezTo>
                  <a:cubicBezTo>
                    <a:pt x="455" y="36"/>
                    <a:pt x="454" y="36"/>
                    <a:pt x="455" y="37"/>
                  </a:cubicBezTo>
                  <a:cubicBezTo>
                    <a:pt x="455" y="37"/>
                    <a:pt x="455" y="37"/>
                    <a:pt x="455" y="37"/>
                  </a:cubicBezTo>
                  <a:cubicBezTo>
                    <a:pt x="455" y="37"/>
                    <a:pt x="455" y="37"/>
                    <a:pt x="455" y="37"/>
                  </a:cubicBezTo>
                  <a:cubicBezTo>
                    <a:pt x="456" y="37"/>
                    <a:pt x="456" y="37"/>
                    <a:pt x="456" y="37"/>
                  </a:cubicBezTo>
                  <a:cubicBezTo>
                    <a:pt x="456" y="27"/>
                    <a:pt x="456" y="27"/>
                    <a:pt x="456" y="27"/>
                  </a:cubicBezTo>
                  <a:cubicBezTo>
                    <a:pt x="455" y="27"/>
                    <a:pt x="454" y="27"/>
                    <a:pt x="454" y="27"/>
                  </a:cubicBezTo>
                  <a:cubicBezTo>
                    <a:pt x="453" y="27"/>
                    <a:pt x="452" y="27"/>
                    <a:pt x="451" y="26"/>
                  </a:cubicBezTo>
                  <a:moveTo>
                    <a:pt x="453" y="21"/>
                  </a:moveTo>
                  <a:cubicBezTo>
                    <a:pt x="453" y="22"/>
                    <a:pt x="453" y="22"/>
                    <a:pt x="453" y="22"/>
                  </a:cubicBezTo>
                  <a:cubicBezTo>
                    <a:pt x="452" y="22"/>
                    <a:pt x="452" y="22"/>
                    <a:pt x="452" y="22"/>
                  </a:cubicBezTo>
                  <a:cubicBezTo>
                    <a:pt x="453" y="23"/>
                    <a:pt x="453" y="23"/>
                    <a:pt x="453" y="25"/>
                  </a:cubicBezTo>
                  <a:cubicBezTo>
                    <a:pt x="454" y="25"/>
                    <a:pt x="454" y="25"/>
                    <a:pt x="454" y="25"/>
                  </a:cubicBezTo>
                  <a:cubicBezTo>
                    <a:pt x="454" y="25"/>
                    <a:pt x="454" y="25"/>
                    <a:pt x="454" y="25"/>
                  </a:cubicBezTo>
                  <a:cubicBezTo>
                    <a:pt x="456" y="25"/>
                    <a:pt x="456" y="25"/>
                    <a:pt x="456" y="25"/>
                  </a:cubicBezTo>
                  <a:cubicBezTo>
                    <a:pt x="456" y="22"/>
                    <a:pt x="456" y="22"/>
                    <a:pt x="456" y="22"/>
                  </a:cubicBezTo>
                  <a:cubicBezTo>
                    <a:pt x="456" y="22"/>
                    <a:pt x="456" y="22"/>
                    <a:pt x="456" y="22"/>
                  </a:cubicBezTo>
                  <a:cubicBezTo>
                    <a:pt x="455" y="22"/>
                    <a:pt x="454" y="21"/>
                    <a:pt x="453" y="21"/>
                  </a:cubicBezTo>
                  <a:moveTo>
                    <a:pt x="330" y="299"/>
                  </a:moveTo>
                  <a:cubicBezTo>
                    <a:pt x="330" y="298"/>
                    <a:pt x="330" y="298"/>
                    <a:pt x="330" y="298"/>
                  </a:cubicBezTo>
                  <a:cubicBezTo>
                    <a:pt x="331" y="298"/>
                    <a:pt x="331" y="298"/>
                    <a:pt x="331" y="298"/>
                  </a:cubicBezTo>
                  <a:cubicBezTo>
                    <a:pt x="331" y="299"/>
                    <a:pt x="331" y="299"/>
                    <a:pt x="331" y="299"/>
                  </a:cubicBezTo>
                  <a:cubicBezTo>
                    <a:pt x="331" y="299"/>
                    <a:pt x="331" y="299"/>
                    <a:pt x="331" y="299"/>
                  </a:cubicBezTo>
                  <a:cubicBezTo>
                    <a:pt x="331" y="299"/>
                    <a:pt x="331" y="299"/>
                    <a:pt x="331" y="299"/>
                  </a:cubicBezTo>
                  <a:cubicBezTo>
                    <a:pt x="330" y="299"/>
                    <a:pt x="330" y="299"/>
                    <a:pt x="330" y="299"/>
                  </a:cubicBezTo>
                  <a:moveTo>
                    <a:pt x="363" y="302"/>
                  </a:moveTo>
                  <a:cubicBezTo>
                    <a:pt x="361" y="302"/>
                    <a:pt x="361" y="301"/>
                    <a:pt x="360" y="301"/>
                  </a:cubicBezTo>
                  <a:cubicBezTo>
                    <a:pt x="360" y="298"/>
                    <a:pt x="360" y="298"/>
                    <a:pt x="360" y="298"/>
                  </a:cubicBezTo>
                  <a:cubicBezTo>
                    <a:pt x="361" y="298"/>
                    <a:pt x="363" y="298"/>
                    <a:pt x="364" y="298"/>
                  </a:cubicBezTo>
                  <a:cubicBezTo>
                    <a:pt x="364" y="300"/>
                    <a:pt x="364" y="301"/>
                    <a:pt x="363" y="302"/>
                  </a:cubicBezTo>
                  <a:cubicBezTo>
                    <a:pt x="363" y="302"/>
                    <a:pt x="363" y="302"/>
                    <a:pt x="363" y="302"/>
                  </a:cubicBezTo>
                  <a:moveTo>
                    <a:pt x="209" y="279"/>
                  </a:moveTo>
                  <a:cubicBezTo>
                    <a:pt x="209" y="278"/>
                    <a:pt x="209" y="278"/>
                    <a:pt x="209" y="278"/>
                  </a:cubicBezTo>
                  <a:cubicBezTo>
                    <a:pt x="208" y="277"/>
                    <a:pt x="207" y="276"/>
                    <a:pt x="206" y="276"/>
                  </a:cubicBezTo>
                  <a:cubicBezTo>
                    <a:pt x="206" y="275"/>
                    <a:pt x="206" y="275"/>
                    <a:pt x="206" y="275"/>
                  </a:cubicBezTo>
                  <a:cubicBezTo>
                    <a:pt x="209" y="275"/>
                    <a:pt x="209" y="275"/>
                    <a:pt x="209" y="275"/>
                  </a:cubicBezTo>
                  <a:cubicBezTo>
                    <a:pt x="209" y="277"/>
                    <a:pt x="209" y="277"/>
                    <a:pt x="209" y="277"/>
                  </a:cubicBezTo>
                  <a:cubicBezTo>
                    <a:pt x="210" y="277"/>
                    <a:pt x="210" y="277"/>
                    <a:pt x="211" y="277"/>
                  </a:cubicBezTo>
                  <a:cubicBezTo>
                    <a:pt x="211" y="278"/>
                    <a:pt x="211" y="278"/>
                    <a:pt x="211" y="278"/>
                  </a:cubicBezTo>
                  <a:cubicBezTo>
                    <a:pt x="212" y="278"/>
                    <a:pt x="212" y="278"/>
                    <a:pt x="212" y="278"/>
                  </a:cubicBezTo>
                  <a:cubicBezTo>
                    <a:pt x="213" y="279"/>
                    <a:pt x="213" y="279"/>
                    <a:pt x="213" y="279"/>
                  </a:cubicBezTo>
                  <a:cubicBezTo>
                    <a:pt x="213" y="279"/>
                    <a:pt x="213" y="279"/>
                    <a:pt x="213" y="279"/>
                  </a:cubicBezTo>
                  <a:cubicBezTo>
                    <a:pt x="214" y="279"/>
                    <a:pt x="214" y="279"/>
                    <a:pt x="214" y="279"/>
                  </a:cubicBezTo>
                  <a:cubicBezTo>
                    <a:pt x="215" y="278"/>
                    <a:pt x="215" y="278"/>
                    <a:pt x="216" y="278"/>
                  </a:cubicBezTo>
                  <a:cubicBezTo>
                    <a:pt x="216" y="278"/>
                    <a:pt x="216" y="278"/>
                    <a:pt x="217" y="278"/>
                  </a:cubicBezTo>
                  <a:cubicBezTo>
                    <a:pt x="217" y="279"/>
                    <a:pt x="217" y="279"/>
                    <a:pt x="217" y="279"/>
                  </a:cubicBezTo>
                  <a:cubicBezTo>
                    <a:pt x="217" y="279"/>
                    <a:pt x="218" y="279"/>
                    <a:pt x="218" y="279"/>
                  </a:cubicBezTo>
                  <a:cubicBezTo>
                    <a:pt x="218" y="281"/>
                    <a:pt x="218" y="281"/>
                    <a:pt x="218" y="281"/>
                  </a:cubicBezTo>
                  <a:cubicBezTo>
                    <a:pt x="218" y="281"/>
                    <a:pt x="218" y="281"/>
                    <a:pt x="218" y="281"/>
                  </a:cubicBezTo>
                  <a:cubicBezTo>
                    <a:pt x="218" y="282"/>
                    <a:pt x="218" y="282"/>
                    <a:pt x="218" y="282"/>
                  </a:cubicBezTo>
                  <a:cubicBezTo>
                    <a:pt x="217" y="282"/>
                    <a:pt x="217" y="281"/>
                    <a:pt x="216" y="281"/>
                  </a:cubicBezTo>
                  <a:cubicBezTo>
                    <a:pt x="216" y="280"/>
                    <a:pt x="216" y="280"/>
                    <a:pt x="216" y="280"/>
                  </a:cubicBezTo>
                  <a:cubicBezTo>
                    <a:pt x="215" y="280"/>
                    <a:pt x="215" y="280"/>
                    <a:pt x="214" y="280"/>
                  </a:cubicBezTo>
                  <a:cubicBezTo>
                    <a:pt x="214" y="280"/>
                    <a:pt x="213" y="280"/>
                    <a:pt x="213" y="281"/>
                  </a:cubicBezTo>
                  <a:cubicBezTo>
                    <a:pt x="212" y="281"/>
                    <a:pt x="212" y="281"/>
                    <a:pt x="211" y="281"/>
                  </a:cubicBezTo>
                  <a:cubicBezTo>
                    <a:pt x="211" y="281"/>
                    <a:pt x="211" y="281"/>
                    <a:pt x="210" y="281"/>
                  </a:cubicBezTo>
                  <a:cubicBezTo>
                    <a:pt x="209" y="280"/>
                    <a:pt x="210" y="280"/>
                    <a:pt x="209" y="279"/>
                  </a:cubicBezTo>
                  <a:cubicBezTo>
                    <a:pt x="209" y="279"/>
                    <a:pt x="209" y="279"/>
                    <a:pt x="209" y="279"/>
                  </a:cubicBezTo>
                  <a:moveTo>
                    <a:pt x="331" y="154"/>
                  </a:moveTo>
                  <a:cubicBezTo>
                    <a:pt x="331" y="151"/>
                    <a:pt x="331" y="151"/>
                    <a:pt x="331" y="151"/>
                  </a:cubicBezTo>
                  <a:cubicBezTo>
                    <a:pt x="332" y="151"/>
                    <a:pt x="332" y="151"/>
                    <a:pt x="332" y="151"/>
                  </a:cubicBezTo>
                  <a:cubicBezTo>
                    <a:pt x="332" y="154"/>
                    <a:pt x="332" y="154"/>
                    <a:pt x="332" y="154"/>
                  </a:cubicBezTo>
                  <a:cubicBezTo>
                    <a:pt x="331" y="154"/>
                    <a:pt x="331" y="154"/>
                    <a:pt x="331" y="154"/>
                  </a:cubicBezTo>
                  <a:moveTo>
                    <a:pt x="352" y="138"/>
                  </a:moveTo>
                  <a:cubicBezTo>
                    <a:pt x="352" y="135"/>
                    <a:pt x="352" y="135"/>
                    <a:pt x="352" y="135"/>
                  </a:cubicBezTo>
                  <a:cubicBezTo>
                    <a:pt x="352" y="135"/>
                    <a:pt x="352" y="135"/>
                    <a:pt x="352" y="135"/>
                  </a:cubicBezTo>
                  <a:cubicBezTo>
                    <a:pt x="352" y="135"/>
                    <a:pt x="352" y="135"/>
                    <a:pt x="352" y="135"/>
                  </a:cubicBezTo>
                  <a:cubicBezTo>
                    <a:pt x="353" y="135"/>
                    <a:pt x="353" y="135"/>
                    <a:pt x="353" y="135"/>
                  </a:cubicBezTo>
                  <a:cubicBezTo>
                    <a:pt x="353" y="135"/>
                    <a:pt x="353" y="135"/>
                    <a:pt x="353" y="135"/>
                  </a:cubicBezTo>
                  <a:cubicBezTo>
                    <a:pt x="353" y="135"/>
                    <a:pt x="353" y="135"/>
                    <a:pt x="353" y="135"/>
                  </a:cubicBezTo>
                  <a:cubicBezTo>
                    <a:pt x="353" y="137"/>
                    <a:pt x="353" y="137"/>
                    <a:pt x="353" y="138"/>
                  </a:cubicBezTo>
                  <a:cubicBezTo>
                    <a:pt x="352" y="138"/>
                    <a:pt x="352" y="138"/>
                    <a:pt x="352" y="138"/>
                  </a:cubicBezTo>
                  <a:moveTo>
                    <a:pt x="414" y="89"/>
                  </a:moveTo>
                  <a:cubicBezTo>
                    <a:pt x="414" y="88"/>
                    <a:pt x="414" y="88"/>
                    <a:pt x="414" y="88"/>
                  </a:cubicBezTo>
                  <a:cubicBezTo>
                    <a:pt x="414" y="87"/>
                    <a:pt x="413" y="87"/>
                    <a:pt x="412" y="86"/>
                  </a:cubicBezTo>
                  <a:cubicBezTo>
                    <a:pt x="412" y="85"/>
                    <a:pt x="413" y="84"/>
                    <a:pt x="413" y="83"/>
                  </a:cubicBezTo>
                  <a:cubicBezTo>
                    <a:pt x="412" y="81"/>
                    <a:pt x="410" y="82"/>
                    <a:pt x="410" y="79"/>
                  </a:cubicBezTo>
                  <a:cubicBezTo>
                    <a:pt x="412" y="79"/>
                    <a:pt x="414" y="80"/>
                    <a:pt x="414" y="81"/>
                  </a:cubicBezTo>
                  <a:cubicBezTo>
                    <a:pt x="416" y="82"/>
                    <a:pt x="415" y="83"/>
                    <a:pt x="416" y="84"/>
                  </a:cubicBezTo>
                  <a:cubicBezTo>
                    <a:pt x="417" y="84"/>
                    <a:pt x="417" y="85"/>
                    <a:pt x="418" y="85"/>
                  </a:cubicBezTo>
                  <a:cubicBezTo>
                    <a:pt x="419" y="86"/>
                    <a:pt x="419" y="87"/>
                    <a:pt x="418" y="89"/>
                  </a:cubicBezTo>
                  <a:cubicBezTo>
                    <a:pt x="419" y="89"/>
                    <a:pt x="420" y="89"/>
                    <a:pt x="421" y="89"/>
                  </a:cubicBezTo>
                  <a:cubicBezTo>
                    <a:pt x="421" y="91"/>
                    <a:pt x="421" y="91"/>
                    <a:pt x="421" y="91"/>
                  </a:cubicBezTo>
                  <a:cubicBezTo>
                    <a:pt x="421" y="91"/>
                    <a:pt x="421" y="91"/>
                    <a:pt x="421" y="91"/>
                  </a:cubicBezTo>
                  <a:cubicBezTo>
                    <a:pt x="420" y="92"/>
                    <a:pt x="420" y="92"/>
                    <a:pt x="419" y="93"/>
                  </a:cubicBezTo>
                  <a:cubicBezTo>
                    <a:pt x="419" y="93"/>
                    <a:pt x="419" y="93"/>
                    <a:pt x="419" y="93"/>
                  </a:cubicBezTo>
                  <a:cubicBezTo>
                    <a:pt x="415" y="93"/>
                    <a:pt x="416" y="92"/>
                    <a:pt x="415" y="89"/>
                  </a:cubicBezTo>
                  <a:cubicBezTo>
                    <a:pt x="414" y="89"/>
                    <a:pt x="414" y="89"/>
                    <a:pt x="414" y="89"/>
                  </a:cubicBezTo>
                  <a:moveTo>
                    <a:pt x="392" y="80"/>
                  </a:moveTo>
                  <a:cubicBezTo>
                    <a:pt x="393" y="79"/>
                    <a:pt x="393" y="79"/>
                    <a:pt x="393" y="79"/>
                  </a:cubicBezTo>
                  <a:cubicBezTo>
                    <a:pt x="393" y="77"/>
                    <a:pt x="393" y="77"/>
                    <a:pt x="393" y="77"/>
                  </a:cubicBezTo>
                  <a:cubicBezTo>
                    <a:pt x="394" y="77"/>
                    <a:pt x="394" y="77"/>
                    <a:pt x="394" y="77"/>
                  </a:cubicBezTo>
                  <a:cubicBezTo>
                    <a:pt x="395" y="76"/>
                    <a:pt x="399" y="77"/>
                    <a:pt x="400" y="76"/>
                  </a:cubicBezTo>
                  <a:cubicBezTo>
                    <a:pt x="400" y="76"/>
                    <a:pt x="400" y="76"/>
                    <a:pt x="400" y="76"/>
                  </a:cubicBezTo>
                  <a:cubicBezTo>
                    <a:pt x="400" y="76"/>
                    <a:pt x="400" y="76"/>
                    <a:pt x="400" y="76"/>
                  </a:cubicBezTo>
                  <a:cubicBezTo>
                    <a:pt x="400" y="75"/>
                    <a:pt x="400" y="75"/>
                    <a:pt x="400" y="75"/>
                  </a:cubicBezTo>
                  <a:cubicBezTo>
                    <a:pt x="402" y="75"/>
                    <a:pt x="402" y="75"/>
                    <a:pt x="402" y="75"/>
                  </a:cubicBezTo>
                  <a:cubicBezTo>
                    <a:pt x="402" y="76"/>
                    <a:pt x="401" y="76"/>
                    <a:pt x="401" y="77"/>
                  </a:cubicBezTo>
                  <a:cubicBezTo>
                    <a:pt x="400" y="77"/>
                    <a:pt x="400" y="77"/>
                    <a:pt x="400" y="77"/>
                  </a:cubicBezTo>
                  <a:cubicBezTo>
                    <a:pt x="400" y="78"/>
                    <a:pt x="401" y="78"/>
                    <a:pt x="401" y="78"/>
                  </a:cubicBezTo>
                  <a:cubicBezTo>
                    <a:pt x="401" y="79"/>
                    <a:pt x="401" y="79"/>
                    <a:pt x="401" y="80"/>
                  </a:cubicBezTo>
                  <a:cubicBezTo>
                    <a:pt x="400" y="80"/>
                    <a:pt x="399" y="79"/>
                    <a:pt x="398" y="79"/>
                  </a:cubicBezTo>
                  <a:cubicBezTo>
                    <a:pt x="397" y="79"/>
                    <a:pt x="397" y="79"/>
                    <a:pt x="396" y="80"/>
                  </a:cubicBezTo>
                  <a:cubicBezTo>
                    <a:pt x="392" y="80"/>
                    <a:pt x="392" y="80"/>
                    <a:pt x="392" y="80"/>
                  </a:cubicBezTo>
                  <a:moveTo>
                    <a:pt x="413" y="61"/>
                  </a:moveTo>
                  <a:cubicBezTo>
                    <a:pt x="413" y="61"/>
                    <a:pt x="414" y="61"/>
                    <a:pt x="414" y="61"/>
                  </a:cubicBezTo>
                  <a:cubicBezTo>
                    <a:pt x="415" y="62"/>
                    <a:pt x="415" y="62"/>
                    <a:pt x="416" y="62"/>
                  </a:cubicBezTo>
                  <a:cubicBezTo>
                    <a:pt x="416" y="63"/>
                    <a:pt x="416" y="63"/>
                    <a:pt x="416" y="63"/>
                  </a:cubicBezTo>
                  <a:cubicBezTo>
                    <a:pt x="415" y="63"/>
                    <a:pt x="415" y="63"/>
                    <a:pt x="415" y="63"/>
                  </a:cubicBezTo>
                  <a:cubicBezTo>
                    <a:pt x="413" y="63"/>
                    <a:pt x="412" y="62"/>
                    <a:pt x="411" y="61"/>
                  </a:cubicBezTo>
                  <a:cubicBezTo>
                    <a:pt x="412" y="61"/>
                    <a:pt x="413" y="61"/>
                    <a:pt x="413" y="61"/>
                  </a:cubicBezTo>
                  <a:moveTo>
                    <a:pt x="451" y="0"/>
                  </a:moveTo>
                  <a:cubicBezTo>
                    <a:pt x="98" y="0"/>
                    <a:pt x="98" y="0"/>
                    <a:pt x="98" y="0"/>
                  </a:cubicBezTo>
                  <a:cubicBezTo>
                    <a:pt x="98" y="0"/>
                    <a:pt x="97" y="1"/>
                    <a:pt x="97" y="1"/>
                  </a:cubicBezTo>
                  <a:cubicBezTo>
                    <a:pt x="98" y="1"/>
                    <a:pt x="98" y="1"/>
                    <a:pt x="98" y="1"/>
                  </a:cubicBezTo>
                  <a:cubicBezTo>
                    <a:pt x="98" y="1"/>
                    <a:pt x="98" y="1"/>
                    <a:pt x="98" y="1"/>
                  </a:cubicBezTo>
                  <a:cubicBezTo>
                    <a:pt x="100" y="1"/>
                    <a:pt x="100" y="1"/>
                    <a:pt x="100" y="1"/>
                  </a:cubicBezTo>
                  <a:cubicBezTo>
                    <a:pt x="100" y="2"/>
                    <a:pt x="100" y="2"/>
                    <a:pt x="99" y="3"/>
                  </a:cubicBezTo>
                  <a:cubicBezTo>
                    <a:pt x="100" y="3"/>
                    <a:pt x="99" y="3"/>
                    <a:pt x="100" y="3"/>
                  </a:cubicBezTo>
                  <a:cubicBezTo>
                    <a:pt x="100" y="6"/>
                    <a:pt x="100" y="6"/>
                    <a:pt x="100" y="6"/>
                  </a:cubicBezTo>
                  <a:cubicBezTo>
                    <a:pt x="101" y="7"/>
                    <a:pt x="101" y="7"/>
                    <a:pt x="101" y="7"/>
                  </a:cubicBezTo>
                  <a:cubicBezTo>
                    <a:pt x="101" y="8"/>
                    <a:pt x="101" y="8"/>
                    <a:pt x="101" y="8"/>
                  </a:cubicBezTo>
                  <a:cubicBezTo>
                    <a:pt x="102" y="8"/>
                    <a:pt x="102" y="8"/>
                    <a:pt x="103" y="8"/>
                  </a:cubicBezTo>
                  <a:cubicBezTo>
                    <a:pt x="103" y="9"/>
                    <a:pt x="104" y="9"/>
                    <a:pt x="104" y="9"/>
                  </a:cubicBezTo>
                  <a:cubicBezTo>
                    <a:pt x="105" y="10"/>
                    <a:pt x="106" y="10"/>
                    <a:pt x="107" y="10"/>
                  </a:cubicBezTo>
                  <a:cubicBezTo>
                    <a:pt x="107" y="11"/>
                    <a:pt x="108" y="11"/>
                    <a:pt x="108" y="12"/>
                  </a:cubicBezTo>
                  <a:cubicBezTo>
                    <a:pt x="109" y="11"/>
                    <a:pt x="109" y="11"/>
                    <a:pt x="109" y="11"/>
                  </a:cubicBezTo>
                  <a:cubicBezTo>
                    <a:pt x="109" y="13"/>
                    <a:pt x="109" y="15"/>
                    <a:pt x="110" y="16"/>
                  </a:cubicBezTo>
                  <a:cubicBezTo>
                    <a:pt x="110" y="16"/>
                    <a:pt x="109" y="16"/>
                    <a:pt x="109" y="17"/>
                  </a:cubicBezTo>
                  <a:cubicBezTo>
                    <a:pt x="110" y="17"/>
                    <a:pt x="110" y="17"/>
                    <a:pt x="110" y="17"/>
                  </a:cubicBezTo>
                  <a:cubicBezTo>
                    <a:pt x="110" y="18"/>
                    <a:pt x="110" y="18"/>
                    <a:pt x="110" y="19"/>
                  </a:cubicBezTo>
                  <a:cubicBezTo>
                    <a:pt x="109" y="19"/>
                    <a:pt x="109" y="19"/>
                    <a:pt x="109" y="19"/>
                  </a:cubicBezTo>
                  <a:cubicBezTo>
                    <a:pt x="109" y="23"/>
                    <a:pt x="109" y="23"/>
                    <a:pt x="109" y="23"/>
                  </a:cubicBezTo>
                  <a:cubicBezTo>
                    <a:pt x="110" y="24"/>
                    <a:pt x="110" y="24"/>
                    <a:pt x="111" y="24"/>
                  </a:cubicBezTo>
                  <a:cubicBezTo>
                    <a:pt x="110" y="25"/>
                    <a:pt x="109" y="27"/>
                    <a:pt x="109" y="28"/>
                  </a:cubicBezTo>
                  <a:cubicBezTo>
                    <a:pt x="109" y="28"/>
                    <a:pt x="109" y="28"/>
                    <a:pt x="109" y="28"/>
                  </a:cubicBezTo>
                  <a:cubicBezTo>
                    <a:pt x="109" y="28"/>
                    <a:pt x="109" y="28"/>
                    <a:pt x="109" y="28"/>
                  </a:cubicBezTo>
                  <a:cubicBezTo>
                    <a:pt x="109" y="28"/>
                    <a:pt x="109" y="28"/>
                    <a:pt x="109" y="28"/>
                  </a:cubicBezTo>
                  <a:cubicBezTo>
                    <a:pt x="109" y="28"/>
                    <a:pt x="109" y="28"/>
                    <a:pt x="109" y="28"/>
                  </a:cubicBezTo>
                  <a:cubicBezTo>
                    <a:pt x="109" y="30"/>
                    <a:pt x="109" y="31"/>
                    <a:pt x="109" y="32"/>
                  </a:cubicBezTo>
                  <a:cubicBezTo>
                    <a:pt x="108" y="34"/>
                    <a:pt x="106" y="34"/>
                    <a:pt x="105" y="36"/>
                  </a:cubicBezTo>
                  <a:cubicBezTo>
                    <a:pt x="99" y="36"/>
                    <a:pt x="99" y="36"/>
                    <a:pt x="99" y="36"/>
                  </a:cubicBezTo>
                  <a:cubicBezTo>
                    <a:pt x="99" y="35"/>
                    <a:pt x="98" y="35"/>
                    <a:pt x="98" y="34"/>
                  </a:cubicBezTo>
                  <a:cubicBezTo>
                    <a:pt x="97" y="34"/>
                    <a:pt x="95" y="34"/>
                    <a:pt x="94" y="34"/>
                  </a:cubicBezTo>
                  <a:cubicBezTo>
                    <a:pt x="94" y="33"/>
                    <a:pt x="94" y="33"/>
                    <a:pt x="94" y="33"/>
                  </a:cubicBezTo>
                  <a:cubicBezTo>
                    <a:pt x="94" y="33"/>
                    <a:pt x="94" y="33"/>
                    <a:pt x="94" y="33"/>
                  </a:cubicBezTo>
                  <a:cubicBezTo>
                    <a:pt x="94" y="33"/>
                    <a:pt x="93" y="33"/>
                    <a:pt x="93" y="33"/>
                  </a:cubicBezTo>
                  <a:cubicBezTo>
                    <a:pt x="92" y="34"/>
                    <a:pt x="92" y="34"/>
                    <a:pt x="91" y="34"/>
                  </a:cubicBezTo>
                  <a:cubicBezTo>
                    <a:pt x="91" y="34"/>
                    <a:pt x="91" y="34"/>
                    <a:pt x="91" y="34"/>
                  </a:cubicBezTo>
                  <a:cubicBezTo>
                    <a:pt x="91" y="33"/>
                    <a:pt x="91" y="33"/>
                    <a:pt x="91" y="33"/>
                  </a:cubicBezTo>
                  <a:cubicBezTo>
                    <a:pt x="87" y="33"/>
                    <a:pt x="87" y="33"/>
                    <a:pt x="87" y="33"/>
                  </a:cubicBezTo>
                  <a:cubicBezTo>
                    <a:pt x="87" y="34"/>
                    <a:pt x="87" y="34"/>
                    <a:pt x="87" y="34"/>
                  </a:cubicBezTo>
                  <a:cubicBezTo>
                    <a:pt x="85" y="34"/>
                    <a:pt x="85" y="34"/>
                    <a:pt x="85" y="34"/>
                  </a:cubicBezTo>
                  <a:cubicBezTo>
                    <a:pt x="85" y="33"/>
                    <a:pt x="85" y="33"/>
                    <a:pt x="85" y="33"/>
                  </a:cubicBezTo>
                  <a:cubicBezTo>
                    <a:pt x="84" y="33"/>
                    <a:pt x="84" y="33"/>
                    <a:pt x="84" y="33"/>
                  </a:cubicBezTo>
                  <a:cubicBezTo>
                    <a:pt x="84" y="33"/>
                    <a:pt x="84" y="33"/>
                    <a:pt x="84" y="33"/>
                  </a:cubicBezTo>
                  <a:cubicBezTo>
                    <a:pt x="82" y="33"/>
                    <a:pt x="82" y="33"/>
                    <a:pt x="82" y="33"/>
                  </a:cubicBezTo>
                  <a:cubicBezTo>
                    <a:pt x="82" y="32"/>
                    <a:pt x="82" y="32"/>
                    <a:pt x="82" y="32"/>
                  </a:cubicBezTo>
                  <a:cubicBezTo>
                    <a:pt x="78" y="32"/>
                    <a:pt x="75" y="32"/>
                    <a:pt x="71" y="33"/>
                  </a:cubicBezTo>
                  <a:cubicBezTo>
                    <a:pt x="71" y="33"/>
                    <a:pt x="71" y="33"/>
                    <a:pt x="71" y="33"/>
                  </a:cubicBezTo>
                  <a:cubicBezTo>
                    <a:pt x="71" y="33"/>
                    <a:pt x="71" y="33"/>
                    <a:pt x="71" y="33"/>
                  </a:cubicBezTo>
                  <a:cubicBezTo>
                    <a:pt x="71" y="33"/>
                    <a:pt x="70" y="31"/>
                    <a:pt x="69" y="31"/>
                  </a:cubicBezTo>
                  <a:cubicBezTo>
                    <a:pt x="69" y="31"/>
                    <a:pt x="68" y="31"/>
                    <a:pt x="68" y="31"/>
                  </a:cubicBezTo>
                  <a:cubicBezTo>
                    <a:pt x="66" y="31"/>
                    <a:pt x="65" y="31"/>
                    <a:pt x="64" y="32"/>
                  </a:cubicBezTo>
                  <a:cubicBezTo>
                    <a:pt x="64" y="32"/>
                    <a:pt x="64" y="32"/>
                    <a:pt x="64" y="32"/>
                  </a:cubicBezTo>
                  <a:cubicBezTo>
                    <a:pt x="62" y="32"/>
                    <a:pt x="62" y="32"/>
                    <a:pt x="62" y="32"/>
                  </a:cubicBezTo>
                  <a:cubicBezTo>
                    <a:pt x="62" y="33"/>
                    <a:pt x="62" y="33"/>
                    <a:pt x="62" y="33"/>
                  </a:cubicBezTo>
                  <a:cubicBezTo>
                    <a:pt x="62" y="33"/>
                    <a:pt x="62" y="33"/>
                    <a:pt x="62" y="33"/>
                  </a:cubicBezTo>
                  <a:cubicBezTo>
                    <a:pt x="62" y="34"/>
                    <a:pt x="62" y="34"/>
                    <a:pt x="62" y="34"/>
                  </a:cubicBezTo>
                  <a:cubicBezTo>
                    <a:pt x="59" y="34"/>
                    <a:pt x="59" y="34"/>
                    <a:pt x="59" y="34"/>
                  </a:cubicBezTo>
                  <a:cubicBezTo>
                    <a:pt x="58" y="34"/>
                    <a:pt x="59" y="35"/>
                    <a:pt x="58" y="35"/>
                  </a:cubicBezTo>
                  <a:cubicBezTo>
                    <a:pt x="58" y="35"/>
                    <a:pt x="58" y="35"/>
                    <a:pt x="58" y="35"/>
                  </a:cubicBezTo>
                  <a:cubicBezTo>
                    <a:pt x="58" y="34"/>
                    <a:pt x="58" y="34"/>
                    <a:pt x="58" y="34"/>
                  </a:cubicBezTo>
                  <a:cubicBezTo>
                    <a:pt x="57" y="34"/>
                    <a:pt x="57" y="34"/>
                    <a:pt x="57" y="34"/>
                  </a:cubicBezTo>
                  <a:cubicBezTo>
                    <a:pt x="56" y="36"/>
                    <a:pt x="55" y="35"/>
                    <a:pt x="54" y="37"/>
                  </a:cubicBezTo>
                  <a:cubicBezTo>
                    <a:pt x="54" y="37"/>
                    <a:pt x="54" y="37"/>
                    <a:pt x="54" y="37"/>
                  </a:cubicBezTo>
                  <a:cubicBezTo>
                    <a:pt x="53" y="38"/>
                    <a:pt x="54" y="38"/>
                    <a:pt x="55" y="38"/>
                  </a:cubicBezTo>
                  <a:cubicBezTo>
                    <a:pt x="55" y="39"/>
                    <a:pt x="55" y="39"/>
                    <a:pt x="55" y="39"/>
                  </a:cubicBezTo>
                  <a:cubicBezTo>
                    <a:pt x="56" y="39"/>
                    <a:pt x="56" y="39"/>
                    <a:pt x="56" y="39"/>
                  </a:cubicBezTo>
                  <a:cubicBezTo>
                    <a:pt x="55" y="40"/>
                    <a:pt x="55" y="40"/>
                    <a:pt x="55" y="41"/>
                  </a:cubicBezTo>
                  <a:cubicBezTo>
                    <a:pt x="56" y="41"/>
                    <a:pt x="56" y="41"/>
                    <a:pt x="57" y="41"/>
                  </a:cubicBezTo>
                  <a:cubicBezTo>
                    <a:pt x="57" y="44"/>
                    <a:pt x="57" y="43"/>
                    <a:pt x="58" y="44"/>
                  </a:cubicBezTo>
                  <a:cubicBezTo>
                    <a:pt x="57" y="45"/>
                    <a:pt x="56" y="46"/>
                    <a:pt x="56" y="47"/>
                  </a:cubicBezTo>
                  <a:cubicBezTo>
                    <a:pt x="57" y="47"/>
                    <a:pt x="57" y="47"/>
                    <a:pt x="57" y="47"/>
                  </a:cubicBezTo>
                  <a:cubicBezTo>
                    <a:pt x="57" y="49"/>
                    <a:pt x="57" y="51"/>
                    <a:pt x="58" y="52"/>
                  </a:cubicBezTo>
                  <a:cubicBezTo>
                    <a:pt x="59" y="53"/>
                    <a:pt x="59" y="53"/>
                    <a:pt x="59" y="53"/>
                  </a:cubicBezTo>
                  <a:cubicBezTo>
                    <a:pt x="58" y="54"/>
                    <a:pt x="58" y="54"/>
                    <a:pt x="58" y="54"/>
                  </a:cubicBezTo>
                  <a:cubicBezTo>
                    <a:pt x="59" y="54"/>
                    <a:pt x="59" y="54"/>
                    <a:pt x="59" y="54"/>
                  </a:cubicBezTo>
                  <a:cubicBezTo>
                    <a:pt x="59" y="56"/>
                    <a:pt x="59" y="56"/>
                    <a:pt x="59" y="56"/>
                  </a:cubicBezTo>
                  <a:cubicBezTo>
                    <a:pt x="58" y="56"/>
                    <a:pt x="58" y="56"/>
                    <a:pt x="58" y="56"/>
                  </a:cubicBezTo>
                  <a:cubicBezTo>
                    <a:pt x="58" y="60"/>
                    <a:pt x="58" y="60"/>
                    <a:pt x="58" y="60"/>
                  </a:cubicBezTo>
                  <a:cubicBezTo>
                    <a:pt x="58" y="60"/>
                    <a:pt x="58" y="60"/>
                    <a:pt x="58" y="60"/>
                  </a:cubicBezTo>
                  <a:cubicBezTo>
                    <a:pt x="58" y="61"/>
                    <a:pt x="58" y="61"/>
                    <a:pt x="58" y="61"/>
                  </a:cubicBezTo>
                  <a:cubicBezTo>
                    <a:pt x="57" y="61"/>
                    <a:pt x="57" y="61"/>
                    <a:pt x="56" y="62"/>
                  </a:cubicBezTo>
                  <a:cubicBezTo>
                    <a:pt x="56" y="62"/>
                    <a:pt x="57" y="63"/>
                    <a:pt x="57" y="64"/>
                  </a:cubicBezTo>
                  <a:cubicBezTo>
                    <a:pt x="56" y="64"/>
                    <a:pt x="56" y="64"/>
                    <a:pt x="56" y="64"/>
                  </a:cubicBezTo>
                  <a:cubicBezTo>
                    <a:pt x="55" y="65"/>
                    <a:pt x="55" y="66"/>
                    <a:pt x="55" y="68"/>
                  </a:cubicBezTo>
                  <a:cubicBezTo>
                    <a:pt x="55" y="68"/>
                    <a:pt x="54" y="68"/>
                    <a:pt x="54" y="68"/>
                  </a:cubicBezTo>
                  <a:cubicBezTo>
                    <a:pt x="54" y="70"/>
                    <a:pt x="54" y="71"/>
                    <a:pt x="53" y="72"/>
                  </a:cubicBezTo>
                  <a:cubicBezTo>
                    <a:pt x="53" y="74"/>
                    <a:pt x="53" y="74"/>
                    <a:pt x="53" y="74"/>
                  </a:cubicBezTo>
                  <a:cubicBezTo>
                    <a:pt x="54" y="74"/>
                    <a:pt x="54" y="74"/>
                    <a:pt x="54" y="74"/>
                  </a:cubicBezTo>
                  <a:cubicBezTo>
                    <a:pt x="54" y="75"/>
                    <a:pt x="54" y="75"/>
                    <a:pt x="54" y="75"/>
                  </a:cubicBezTo>
                  <a:cubicBezTo>
                    <a:pt x="54" y="75"/>
                    <a:pt x="54" y="75"/>
                    <a:pt x="54" y="75"/>
                  </a:cubicBezTo>
                  <a:cubicBezTo>
                    <a:pt x="54" y="74"/>
                    <a:pt x="54" y="74"/>
                    <a:pt x="55" y="73"/>
                  </a:cubicBezTo>
                  <a:cubicBezTo>
                    <a:pt x="56" y="73"/>
                    <a:pt x="56" y="73"/>
                    <a:pt x="56" y="73"/>
                  </a:cubicBezTo>
                  <a:cubicBezTo>
                    <a:pt x="56" y="75"/>
                    <a:pt x="56" y="75"/>
                    <a:pt x="56" y="75"/>
                  </a:cubicBezTo>
                  <a:cubicBezTo>
                    <a:pt x="55" y="75"/>
                    <a:pt x="55" y="75"/>
                    <a:pt x="55" y="76"/>
                  </a:cubicBezTo>
                  <a:cubicBezTo>
                    <a:pt x="54" y="76"/>
                    <a:pt x="54" y="76"/>
                    <a:pt x="54" y="76"/>
                  </a:cubicBezTo>
                  <a:cubicBezTo>
                    <a:pt x="54" y="77"/>
                    <a:pt x="54" y="77"/>
                    <a:pt x="54" y="77"/>
                  </a:cubicBezTo>
                  <a:cubicBezTo>
                    <a:pt x="56" y="77"/>
                    <a:pt x="56" y="77"/>
                    <a:pt x="56" y="77"/>
                  </a:cubicBezTo>
                  <a:cubicBezTo>
                    <a:pt x="56" y="79"/>
                    <a:pt x="56" y="80"/>
                    <a:pt x="57" y="82"/>
                  </a:cubicBezTo>
                  <a:cubicBezTo>
                    <a:pt x="56" y="82"/>
                    <a:pt x="56" y="82"/>
                    <a:pt x="56" y="82"/>
                  </a:cubicBezTo>
                  <a:cubicBezTo>
                    <a:pt x="56" y="84"/>
                    <a:pt x="55" y="86"/>
                    <a:pt x="55" y="89"/>
                  </a:cubicBezTo>
                  <a:cubicBezTo>
                    <a:pt x="56" y="88"/>
                    <a:pt x="57" y="88"/>
                    <a:pt x="58" y="88"/>
                  </a:cubicBezTo>
                  <a:cubicBezTo>
                    <a:pt x="58" y="88"/>
                    <a:pt x="58" y="88"/>
                    <a:pt x="59" y="88"/>
                  </a:cubicBezTo>
                  <a:cubicBezTo>
                    <a:pt x="59" y="89"/>
                    <a:pt x="59" y="89"/>
                    <a:pt x="59" y="89"/>
                  </a:cubicBezTo>
                  <a:cubicBezTo>
                    <a:pt x="61" y="89"/>
                    <a:pt x="61" y="89"/>
                    <a:pt x="61" y="89"/>
                  </a:cubicBezTo>
                  <a:cubicBezTo>
                    <a:pt x="62" y="89"/>
                    <a:pt x="62" y="89"/>
                    <a:pt x="62" y="90"/>
                  </a:cubicBezTo>
                  <a:cubicBezTo>
                    <a:pt x="62" y="90"/>
                    <a:pt x="62" y="90"/>
                    <a:pt x="62" y="90"/>
                  </a:cubicBezTo>
                  <a:cubicBezTo>
                    <a:pt x="63" y="90"/>
                    <a:pt x="65" y="89"/>
                    <a:pt x="66" y="89"/>
                  </a:cubicBezTo>
                  <a:cubicBezTo>
                    <a:pt x="68" y="89"/>
                    <a:pt x="68" y="89"/>
                    <a:pt x="68" y="89"/>
                  </a:cubicBezTo>
                  <a:cubicBezTo>
                    <a:pt x="68" y="88"/>
                    <a:pt x="68" y="88"/>
                    <a:pt x="68" y="88"/>
                  </a:cubicBezTo>
                  <a:cubicBezTo>
                    <a:pt x="70" y="88"/>
                    <a:pt x="70" y="88"/>
                    <a:pt x="70" y="88"/>
                  </a:cubicBezTo>
                  <a:cubicBezTo>
                    <a:pt x="71" y="89"/>
                    <a:pt x="72" y="90"/>
                    <a:pt x="73" y="91"/>
                  </a:cubicBezTo>
                  <a:cubicBezTo>
                    <a:pt x="73" y="91"/>
                    <a:pt x="73" y="91"/>
                    <a:pt x="73" y="91"/>
                  </a:cubicBezTo>
                  <a:cubicBezTo>
                    <a:pt x="74" y="92"/>
                    <a:pt x="74" y="93"/>
                    <a:pt x="74" y="93"/>
                  </a:cubicBezTo>
                  <a:cubicBezTo>
                    <a:pt x="74" y="93"/>
                    <a:pt x="74" y="93"/>
                    <a:pt x="74" y="93"/>
                  </a:cubicBezTo>
                  <a:cubicBezTo>
                    <a:pt x="75" y="94"/>
                    <a:pt x="75" y="95"/>
                    <a:pt x="75" y="96"/>
                  </a:cubicBezTo>
                  <a:cubicBezTo>
                    <a:pt x="77" y="96"/>
                    <a:pt x="78" y="96"/>
                    <a:pt x="79" y="97"/>
                  </a:cubicBezTo>
                  <a:cubicBezTo>
                    <a:pt x="80" y="95"/>
                    <a:pt x="81" y="95"/>
                    <a:pt x="83" y="95"/>
                  </a:cubicBezTo>
                  <a:cubicBezTo>
                    <a:pt x="83" y="94"/>
                    <a:pt x="83" y="94"/>
                    <a:pt x="83" y="94"/>
                  </a:cubicBezTo>
                  <a:cubicBezTo>
                    <a:pt x="84" y="94"/>
                    <a:pt x="85" y="94"/>
                    <a:pt x="86" y="94"/>
                  </a:cubicBezTo>
                  <a:cubicBezTo>
                    <a:pt x="86" y="93"/>
                    <a:pt x="86" y="93"/>
                    <a:pt x="87" y="92"/>
                  </a:cubicBezTo>
                  <a:cubicBezTo>
                    <a:pt x="88" y="92"/>
                    <a:pt x="88" y="92"/>
                    <a:pt x="89" y="92"/>
                  </a:cubicBezTo>
                  <a:cubicBezTo>
                    <a:pt x="89" y="93"/>
                    <a:pt x="89" y="93"/>
                    <a:pt x="89" y="93"/>
                  </a:cubicBezTo>
                  <a:cubicBezTo>
                    <a:pt x="89" y="93"/>
                    <a:pt x="90" y="93"/>
                    <a:pt x="90" y="93"/>
                  </a:cubicBezTo>
                  <a:cubicBezTo>
                    <a:pt x="90" y="93"/>
                    <a:pt x="90" y="93"/>
                    <a:pt x="91" y="93"/>
                  </a:cubicBezTo>
                  <a:cubicBezTo>
                    <a:pt x="91" y="93"/>
                    <a:pt x="91" y="92"/>
                    <a:pt x="91" y="92"/>
                  </a:cubicBezTo>
                  <a:cubicBezTo>
                    <a:pt x="91" y="92"/>
                    <a:pt x="91" y="92"/>
                    <a:pt x="91" y="92"/>
                  </a:cubicBezTo>
                  <a:cubicBezTo>
                    <a:pt x="91" y="93"/>
                    <a:pt x="91" y="93"/>
                    <a:pt x="91" y="93"/>
                  </a:cubicBezTo>
                  <a:cubicBezTo>
                    <a:pt x="92" y="93"/>
                    <a:pt x="93" y="93"/>
                    <a:pt x="94" y="93"/>
                  </a:cubicBezTo>
                  <a:cubicBezTo>
                    <a:pt x="94" y="93"/>
                    <a:pt x="94" y="93"/>
                    <a:pt x="94" y="93"/>
                  </a:cubicBezTo>
                  <a:cubicBezTo>
                    <a:pt x="95" y="93"/>
                    <a:pt x="95" y="93"/>
                    <a:pt x="95" y="93"/>
                  </a:cubicBezTo>
                  <a:cubicBezTo>
                    <a:pt x="95" y="92"/>
                    <a:pt x="95" y="92"/>
                    <a:pt x="95" y="92"/>
                  </a:cubicBezTo>
                  <a:cubicBezTo>
                    <a:pt x="99" y="92"/>
                    <a:pt x="99" y="92"/>
                    <a:pt x="99" y="92"/>
                  </a:cubicBezTo>
                  <a:cubicBezTo>
                    <a:pt x="99" y="91"/>
                    <a:pt x="99" y="91"/>
                    <a:pt x="99" y="91"/>
                  </a:cubicBezTo>
                  <a:cubicBezTo>
                    <a:pt x="100" y="91"/>
                    <a:pt x="100" y="91"/>
                    <a:pt x="100" y="91"/>
                  </a:cubicBezTo>
                  <a:cubicBezTo>
                    <a:pt x="101" y="89"/>
                    <a:pt x="102" y="88"/>
                    <a:pt x="103" y="87"/>
                  </a:cubicBezTo>
                  <a:cubicBezTo>
                    <a:pt x="104" y="86"/>
                    <a:pt x="104" y="86"/>
                    <a:pt x="104" y="86"/>
                  </a:cubicBezTo>
                  <a:cubicBezTo>
                    <a:pt x="105" y="85"/>
                    <a:pt x="105" y="85"/>
                    <a:pt x="106" y="85"/>
                  </a:cubicBezTo>
                  <a:cubicBezTo>
                    <a:pt x="107" y="84"/>
                    <a:pt x="107" y="84"/>
                    <a:pt x="107" y="84"/>
                  </a:cubicBezTo>
                  <a:cubicBezTo>
                    <a:pt x="109" y="84"/>
                    <a:pt x="109" y="84"/>
                    <a:pt x="109" y="84"/>
                  </a:cubicBezTo>
                  <a:cubicBezTo>
                    <a:pt x="109" y="84"/>
                    <a:pt x="109" y="84"/>
                    <a:pt x="110" y="83"/>
                  </a:cubicBezTo>
                  <a:cubicBezTo>
                    <a:pt x="110" y="81"/>
                    <a:pt x="110" y="81"/>
                    <a:pt x="110" y="81"/>
                  </a:cubicBezTo>
                  <a:cubicBezTo>
                    <a:pt x="111" y="81"/>
                    <a:pt x="111" y="81"/>
                    <a:pt x="111" y="81"/>
                  </a:cubicBezTo>
                  <a:cubicBezTo>
                    <a:pt x="111" y="79"/>
                    <a:pt x="111" y="79"/>
                    <a:pt x="111" y="79"/>
                  </a:cubicBezTo>
                  <a:cubicBezTo>
                    <a:pt x="111" y="79"/>
                    <a:pt x="112" y="78"/>
                    <a:pt x="113" y="78"/>
                  </a:cubicBezTo>
                  <a:cubicBezTo>
                    <a:pt x="113" y="77"/>
                    <a:pt x="113" y="77"/>
                    <a:pt x="113" y="77"/>
                  </a:cubicBezTo>
                  <a:cubicBezTo>
                    <a:pt x="113" y="77"/>
                    <a:pt x="114" y="76"/>
                    <a:pt x="114" y="76"/>
                  </a:cubicBezTo>
                  <a:cubicBezTo>
                    <a:pt x="116" y="75"/>
                    <a:pt x="115" y="74"/>
                    <a:pt x="117" y="73"/>
                  </a:cubicBezTo>
                  <a:cubicBezTo>
                    <a:pt x="117" y="72"/>
                    <a:pt x="117" y="72"/>
                    <a:pt x="117" y="72"/>
                  </a:cubicBezTo>
                  <a:cubicBezTo>
                    <a:pt x="117" y="71"/>
                    <a:pt x="116" y="71"/>
                    <a:pt x="116" y="71"/>
                  </a:cubicBezTo>
                  <a:cubicBezTo>
                    <a:pt x="115" y="70"/>
                    <a:pt x="115" y="69"/>
                    <a:pt x="114" y="68"/>
                  </a:cubicBezTo>
                  <a:cubicBezTo>
                    <a:pt x="115" y="66"/>
                    <a:pt x="115" y="67"/>
                    <a:pt x="116" y="66"/>
                  </a:cubicBezTo>
                  <a:cubicBezTo>
                    <a:pt x="116" y="65"/>
                    <a:pt x="116" y="65"/>
                    <a:pt x="116" y="65"/>
                  </a:cubicBezTo>
                  <a:cubicBezTo>
                    <a:pt x="116" y="65"/>
                    <a:pt x="117" y="65"/>
                    <a:pt x="117" y="65"/>
                  </a:cubicBezTo>
                  <a:cubicBezTo>
                    <a:pt x="117" y="64"/>
                    <a:pt x="117" y="64"/>
                    <a:pt x="117" y="64"/>
                  </a:cubicBezTo>
                  <a:cubicBezTo>
                    <a:pt x="118" y="63"/>
                    <a:pt x="118" y="63"/>
                    <a:pt x="118" y="63"/>
                  </a:cubicBezTo>
                  <a:cubicBezTo>
                    <a:pt x="118" y="62"/>
                    <a:pt x="118" y="62"/>
                    <a:pt x="118" y="62"/>
                  </a:cubicBezTo>
                  <a:cubicBezTo>
                    <a:pt x="119" y="62"/>
                    <a:pt x="119" y="62"/>
                    <a:pt x="119" y="62"/>
                  </a:cubicBezTo>
                  <a:cubicBezTo>
                    <a:pt x="119" y="61"/>
                    <a:pt x="119" y="61"/>
                    <a:pt x="119" y="61"/>
                  </a:cubicBezTo>
                  <a:cubicBezTo>
                    <a:pt x="119" y="61"/>
                    <a:pt x="120" y="61"/>
                    <a:pt x="120" y="61"/>
                  </a:cubicBezTo>
                  <a:cubicBezTo>
                    <a:pt x="121" y="60"/>
                    <a:pt x="121" y="59"/>
                    <a:pt x="121" y="58"/>
                  </a:cubicBezTo>
                  <a:cubicBezTo>
                    <a:pt x="124" y="57"/>
                    <a:pt x="124" y="56"/>
                    <a:pt x="125" y="55"/>
                  </a:cubicBezTo>
                  <a:cubicBezTo>
                    <a:pt x="125" y="54"/>
                    <a:pt x="125" y="54"/>
                    <a:pt x="125" y="54"/>
                  </a:cubicBezTo>
                  <a:cubicBezTo>
                    <a:pt x="126" y="54"/>
                    <a:pt x="126" y="54"/>
                    <a:pt x="126" y="54"/>
                  </a:cubicBezTo>
                  <a:cubicBezTo>
                    <a:pt x="127" y="54"/>
                    <a:pt x="127" y="53"/>
                    <a:pt x="127" y="53"/>
                  </a:cubicBezTo>
                  <a:cubicBezTo>
                    <a:pt x="129" y="53"/>
                    <a:pt x="129" y="53"/>
                    <a:pt x="129" y="53"/>
                  </a:cubicBezTo>
                  <a:cubicBezTo>
                    <a:pt x="129" y="52"/>
                    <a:pt x="129" y="52"/>
                    <a:pt x="129" y="52"/>
                  </a:cubicBezTo>
                  <a:cubicBezTo>
                    <a:pt x="129" y="52"/>
                    <a:pt x="130" y="52"/>
                    <a:pt x="130" y="52"/>
                  </a:cubicBezTo>
                  <a:cubicBezTo>
                    <a:pt x="130" y="52"/>
                    <a:pt x="130" y="52"/>
                    <a:pt x="130" y="52"/>
                  </a:cubicBezTo>
                  <a:cubicBezTo>
                    <a:pt x="130" y="52"/>
                    <a:pt x="130" y="52"/>
                    <a:pt x="130" y="52"/>
                  </a:cubicBezTo>
                  <a:cubicBezTo>
                    <a:pt x="131" y="52"/>
                    <a:pt x="131" y="52"/>
                    <a:pt x="131" y="51"/>
                  </a:cubicBezTo>
                  <a:cubicBezTo>
                    <a:pt x="134" y="50"/>
                    <a:pt x="136" y="49"/>
                    <a:pt x="137" y="47"/>
                  </a:cubicBezTo>
                  <a:cubicBezTo>
                    <a:pt x="138" y="47"/>
                    <a:pt x="138" y="47"/>
                    <a:pt x="138" y="47"/>
                  </a:cubicBezTo>
                  <a:cubicBezTo>
                    <a:pt x="137" y="46"/>
                    <a:pt x="138" y="44"/>
                    <a:pt x="137" y="43"/>
                  </a:cubicBezTo>
                  <a:cubicBezTo>
                    <a:pt x="137" y="43"/>
                    <a:pt x="137" y="43"/>
                    <a:pt x="137" y="43"/>
                  </a:cubicBezTo>
                  <a:cubicBezTo>
                    <a:pt x="137" y="37"/>
                    <a:pt x="137" y="37"/>
                    <a:pt x="137" y="37"/>
                  </a:cubicBezTo>
                  <a:cubicBezTo>
                    <a:pt x="138" y="37"/>
                    <a:pt x="139" y="37"/>
                    <a:pt x="140" y="37"/>
                  </a:cubicBezTo>
                  <a:cubicBezTo>
                    <a:pt x="140" y="36"/>
                    <a:pt x="140" y="36"/>
                    <a:pt x="141" y="36"/>
                  </a:cubicBezTo>
                  <a:cubicBezTo>
                    <a:pt x="141" y="35"/>
                    <a:pt x="141" y="35"/>
                    <a:pt x="141" y="35"/>
                  </a:cubicBezTo>
                  <a:cubicBezTo>
                    <a:pt x="142" y="35"/>
                    <a:pt x="142" y="35"/>
                    <a:pt x="142" y="35"/>
                  </a:cubicBezTo>
                  <a:cubicBezTo>
                    <a:pt x="142" y="35"/>
                    <a:pt x="142" y="35"/>
                    <a:pt x="142" y="35"/>
                  </a:cubicBezTo>
                  <a:cubicBezTo>
                    <a:pt x="142" y="34"/>
                    <a:pt x="143" y="34"/>
                    <a:pt x="143" y="34"/>
                  </a:cubicBezTo>
                  <a:cubicBezTo>
                    <a:pt x="144" y="34"/>
                    <a:pt x="144" y="34"/>
                    <a:pt x="145" y="34"/>
                  </a:cubicBezTo>
                  <a:cubicBezTo>
                    <a:pt x="146" y="34"/>
                    <a:pt x="147" y="34"/>
                    <a:pt x="148" y="35"/>
                  </a:cubicBezTo>
                  <a:cubicBezTo>
                    <a:pt x="148" y="35"/>
                    <a:pt x="148" y="35"/>
                    <a:pt x="148" y="35"/>
                  </a:cubicBezTo>
                  <a:cubicBezTo>
                    <a:pt x="149" y="35"/>
                    <a:pt x="149" y="34"/>
                    <a:pt x="150" y="34"/>
                  </a:cubicBezTo>
                  <a:cubicBezTo>
                    <a:pt x="150" y="35"/>
                    <a:pt x="151" y="35"/>
                    <a:pt x="151" y="36"/>
                  </a:cubicBezTo>
                  <a:cubicBezTo>
                    <a:pt x="152" y="36"/>
                    <a:pt x="152" y="36"/>
                    <a:pt x="152" y="36"/>
                  </a:cubicBezTo>
                  <a:cubicBezTo>
                    <a:pt x="152" y="36"/>
                    <a:pt x="152" y="36"/>
                    <a:pt x="152" y="36"/>
                  </a:cubicBezTo>
                  <a:cubicBezTo>
                    <a:pt x="153" y="36"/>
                    <a:pt x="153" y="36"/>
                    <a:pt x="154" y="36"/>
                  </a:cubicBezTo>
                  <a:cubicBezTo>
                    <a:pt x="154" y="37"/>
                    <a:pt x="154" y="37"/>
                    <a:pt x="154" y="37"/>
                  </a:cubicBezTo>
                  <a:cubicBezTo>
                    <a:pt x="155" y="38"/>
                    <a:pt x="155" y="38"/>
                    <a:pt x="155" y="38"/>
                  </a:cubicBezTo>
                  <a:cubicBezTo>
                    <a:pt x="156" y="38"/>
                    <a:pt x="158" y="37"/>
                    <a:pt x="160" y="37"/>
                  </a:cubicBezTo>
                  <a:cubicBezTo>
                    <a:pt x="160" y="36"/>
                    <a:pt x="160" y="36"/>
                    <a:pt x="160" y="36"/>
                  </a:cubicBezTo>
                  <a:cubicBezTo>
                    <a:pt x="162" y="35"/>
                    <a:pt x="160" y="35"/>
                    <a:pt x="161" y="34"/>
                  </a:cubicBezTo>
                  <a:cubicBezTo>
                    <a:pt x="162" y="34"/>
                    <a:pt x="162" y="34"/>
                    <a:pt x="162" y="34"/>
                  </a:cubicBezTo>
                  <a:cubicBezTo>
                    <a:pt x="162" y="34"/>
                    <a:pt x="162" y="34"/>
                    <a:pt x="162" y="34"/>
                  </a:cubicBezTo>
                  <a:cubicBezTo>
                    <a:pt x="163" y="34"/>
                    <a:pt x="163" y="34"/>
                    <a:pt x="163" y="34"/>
                  </a:cubicBezTo>
                  <a:cubicBezTo>
                    <a:pt x="163" y="33"/>
                    <a:pt x="163" y="33"/>
                    <a:pt x="163" y="33"/>
                  </a:cubicBezTo>
                  <a:cubicBezTo>
                    <a:pt x="164" y="33"/>
                    <a:pt x="164" y="33"/>
                    <a:pt x="164" y="33"/>
                  </a:cubicBezTo>
                  <a:cubicBezTo>
                    <a:pt x="164" y="32"/>
                    <a:pt x="164" y="32"/>
                    <a:pt x="164" y="32"/>
                  </a:cubicBezTo>
                  <a:cubicBezTo>
                    <a:pt x="166" y="32"/>
                    <a:pt x="166" y="32"/>
                    <a:pt x="166" y="32"/>
                  </a:cubicBezTo>
                  <a:cubicBezTo>
                    <a:pt x="166" y="32"/>
                    <a:pt x="166" y="32"/>
                    <a:pt x="166" y="32"/>
                  </a:cubicBezTo>
                  <a:cubicBezTo>
                    <a:pt x="168" y="32"/>
                    <a:pt x="168" y="32"/>
                    <a:pt x="168" y="32"/>
                  </a:cubicBezTo>
                  <a:cubicBezTo>
                    <a:pt x="168" y="31"/>
                    <a:pt x="169" y="31"/>
                    <a:pt x="169" y="30"/>
                  </a:cubicBezTo>
                  <a:cubicBezTo>
                    <a:pt x="169" y="30"/>
                    <a:pt x="170" y="29"/>
                    <a:pt x="171" y="29"/>
                  </a:cubicBezTo>
                  <a:cubicBezTo>
                    <a:pt x="171" y="27"/>
                    <a:pt x="171" y="27"/>
                    <a:pt x="171" y="27"/>
                  </a:cubicBezTo>
                  <a:cubicBezTo>
                    <a:pt x="172" y="27"/>
                    <a:pt x="172" y="27"/>
                    <a:pt x="172" y="27"/>
                  </a:cubicBezTo>
                  <a:cubicBezTo>
                    <a:pt x="172" y="26"/>
                    <a:pt x="172" y="26"/>
                    <a:pt x="172" y="26"/>
                  </a:cubicBezTo>
                  <a:cubicBezTo>
                    <a:pt x="172" y="26"/>
                    <a:pt x="173" y="26"/>
                    <a:pt x="173" y="26"/>
                  </a:cubicBezTo>
                  <a:cubicBezTo>
                    <a:pt x="174" y="26"/>
                    <a:pt x="176" y="26"/>
                    <a:pt x="176" y="26"/>
                  </a:cubicBezTo>
                  <a:cubicBezTo>
                    <a:pt x="176" y="27"/>
                    <a:pt x="176" y="27"/>
                    <a:pt x="176" y="27"/>
                  </a:cubicBezTo>
                  <a:cubicBezTo>
                    <a:pt x="177" y="27"/>
                    <a:pt x="178" y="28"/>
                    <a:pt x="179" y="28"/>
                  </a:cubicBezTo>
                  <a:cubicBezTo>
                    <a:pt x="179" y="29"/>
                    <a:pt x="179" y="29"/>
                    <a:pt x="179" y="29"/>
                  </a:cubicBezTo>
                  <a:cubicBezTo>
                    <a:pt x="180" y="29"/>
                    <a:pt x="180" y="29"/>
                    <a:pt x="180" y="29"/>
                  </a:cubicBezTo>
                  <a:cubicBezTo>
                    <a:pt x="180" y="29"/>
                    <a:pt x="180" y="29"/>
                    <a:pt x="180" y="29"/>
                  </a:cubicBezTo>
                  <a:cubicBezTo>
                    <a:pt x="181" y="30"/>
                    <a:pt x="182" y="30"/>
                    <a:pt x="183" y="31"/>
                  </a:cubicBezTo>
                  <a:cubicBezTo>
                    <a:pt x="183" y="32"/>
                    <a:pt x="183" y="32"/>
                    <a:pt x="183" y="32"/>
                  </a:cubicBezTo>
                  <a:cubicBezTo>
                    <a:pt x="183" y="34"/>
                    <a:pt x="183" y="34"/>
                    <a:pt x="183" y="34"/>
                  </a:cubicBezTo>
                  <a:cubicBezTo>
                    <a:pt x="184" y="34"/>
                    <a:pt x="184" y="35"/>
                    <a:pt x="185" y="35"/>
                  </a:cubicBezTo>
                  <a:cubicBezTo>
                    <a:pt x="185" y="36"/>
                    <a:pt x="185" y="36"/>
                    <a:pt x="185" y="36"/>
                  </a:cubicBezTo>
                  <a:cubicBezTo>
                    <a:pt x="185" y="36"/>
                    <a:pt x="185" y="36"/>
                    <a:pt x="185" y="36"/>
                  </a:cubicBezTo>
                  <a:cubicBezTo>
                    <a:pt x="185" y="38"/>
                    <a:pt x="185" y="38"/>
                    <a:pt x="185" y="38"/>
                  </a:cubicBezTo>
                  <a:cubicBezTo>
                    <a:pt x="186" y="39"/>
                    <a:pt x="187" y="39"/>
                    <a:pt x="187" y="39"/>
                  </a:cubicBezTo>
                  <a:cubicBezTo>
                    <a:pt x="187" y="41"/>
                    <a:pt x="187" y="41"/>
                    <a:pt x="187" y="41"/>
                  </a:cubicBezTo>
                  <a:cubicBezTo>
                    <a:pt x="188" y="43"/>
                    <a:pt x="189" y="46"/>
                    <a:pt x="192" y="47"/>
                  </a:cubicBezTo>
                  <a:cubicBezTo>
                    <a:pt x="192" y="48"/>
                    <a:pt x="192" y="48"/>
                    <a:pt x="193" y="49"/>
                  </a:cubicBezTo>
                  <a:cubicBezTo>
                    <a:pt x="194" y="49"/>
                    <a:pt x="194" y="49"/>
                    <a:pt x="194" y="49"/>
                  </a:cubicBezTo>
                  <a:cubicBezTo>
                    <a:pt x="194" y="49"/>
                    <a:pt x="194" y="49"/>
                    <a:pt x="194" y="49"/>
                  </a:cubicBezTo>
                  <a:cubicBezTo>
                    <a:pt x="195" y="49"/>
                    <a:pt x="195" y="49"/>
                    <a:pt x="195" y="49"/>
                  </a:cubicBezTo>
                  <a:cubicBezTo>
                    <a:pt x="195" y="50"/>
                    <a:pt x="195" y="50"/>
                    <a:pt x="195" y="50"/>
                  </a:cubicBezTo>
                  <a:cubicBezTo>
                    <a:pt x="196" y="51"/>
                    <a:pt x="196" y="52"/>
                    <a:pt x="197" y="53"/>
                  </a:cubicBezTo>
                  <a:cubicBezTo>
                    <a:pt x="198" y="54"/>
                    <a:pt x="200" y="54"/>
                    <a:pt x="201" y="54"/>
                  </a:cubicBezTo>
                  <a:cubicBezTo>
                    <a:pt x="201" y="55"/>
                    <a:pt x="201" y="55"/>
                    <a:pt x="201" y="55"/>
                  </a:cubicBezTo>
                  <a:cubicBezTo>
                    <a:pt x="202" y="55"/>
                    <a:pt x="202" y="55"/>
                    <a:pt x="202" y="55"/>
                  </a:cubicBezTo>
                  <a:cubicBezTo>
                    <a:pt x="202" y="56"/>
                    <a:pt x="202" y="56"/>
                    <a:pt x="202" y="56"/>
                  </a:cubicBezTo>
                  <a:cubicBezTo>
                    <a:pt x="203" y="56"/>
                    <a:pt x="204" y="55"/>
                    <a:pt x="205" y="55"/>
                  </a:cubicBezTo>
                  <a:cubicBezTo>
                    <a:pt x="206" y="56"/>
                    <a:pt x="206" y="56"/>
                    <a:pt x="206" y="56"/>
                  </a:cubicBezTo>
                  <a:cubicBezTo>
                    <a:pt x="207" y="57"/>
                    <a:pt x="208" y="58"/>
                    <a:pt x="209" y="59"/>
                  </a:cubicBezTo>
                  <a:cubicBezTo>
                    <a:pt x="209" y="60"/>
                    <a:pt x="209" y="60"/>
                    <a:pt x="209" y="60"/>
                  </a:cubicBezTo>
                  <a:cubicBezTo>
                    <a:pt x="211" y="61"/>
                    <a:pt x="212" y="61"/>
                    <a:pt x="213" y="62"/>
                  </a:cubicBezTo>
                  <a:cubicBezTo>
                    <a:pt x="213" y="64"/>
                    <a:pt x="213" y="64"/>
                    <a:pt x="213" y="64"/>
                  </a:cubicBezTo>
                  <a:cubicBezTo>
                    <a:pt x="213" y="64"/>
                    <a:pt x="217" y="66"/>
                    <a:pt x="218" y="66"/>
                  </a:cubicBezTo>
                  <a:cubicBezTo>
                    <a:pt x="219" y="68"/>
                    <a:pt x="219" y="69"/>
                    <a:pt x="220" y="71"/>
                  </a:cubicBezTo>
                  <a:cubicBezTo>
                    <a:pt x="220" y="71"/>
                    <a:pt x="220" y="71"/>
                    <a:pt x="220" y="71"/>
                  </a:cubicBezTo>
                  <a:cubicBezTo>
                    <a:pt x="220" y="71"/>
                    <a:pt x="219" y="72"/>
                    <a:pt x="220" y="74"/>
                  </a:cubicBezTo>
                  <a:cubicBezTo>
                    <a:pt x="220" y="74"/>
                    <a:pt x="220" y="74"/>
                    <a:pt x="220" y="74"/>
                  </a:cubicBezTo>
                  <a:cubicBezTo>
                    <a:pt x="220" y="75"/>
                    <a:pt x="220" y="76"/>
                    <a:pt x="221" y="76"/>
                  </a:cubicBezTo>
                  <a:cubicBezTo>
                    <a:pt x="220" y="77"/>
                    <a:pt x="220" y="76"/>
                    <a:pt x="220" y="77"/>
                  </a:cubicBezTo>
                  <a:cubicBezTo>
                    <a:pt x="219" y="77"/>
                    <a:pt x="219" y="77"/>
                    <a:pt x="219" y="77"/>
                  </a:cubicBezTo>
                  <a:cubicBezTo>
                    <a:pt x="219" y="80"/>
                    <a:pt x="219" y="80"/>
                    <a:pt x="219" y="80"/>
                  </a:cubicBezTo>
                  <a:cubicBezTo>
                    <a:pt x="219" y="80"/>
                    <a:pt x="219" y="80"/>
                    <a:pt x="219" y="80"/>
                  </a:cubicBezTo>
                  <a:cubicBezTo>
                    <a:pt x="218" y="82"/>
                    <a:pt x="218" y="83"/>
                    <a:pt x="218" y="85"/>
                  </a:cubicBezTo>
                  <a:cubicBezTo>
                    <a:pt x="219" y="85"/>
                    <a:pt x="219" y="85"/>
                    <a:pt x="219" y="85"/>
                  </a:cubicBezTo>
                  <a:cubicBezTo>
                    <a:pt x="220" y="85"/>
                    <a:pt x="220" y="85"/>
                    <a:pt x="221" y="85"/>
                  </a:cubicBezTo>
                  <a:cubicBezTo>
                    <a:pt x="221" y="83"/>
                    <a:pt x="221" y="83"/>
                    <a:pt x="221" y="83"/>
                  </a:cubicBezTo>
                  <a:cubicBezTo>
                    <a:pt x="222" y="83"/>
                    <a:pt x="222" y="83"/>
                    <a:pt x="222" y="83"/>
                  </a:cubicBezTo>
                  <a:cubicBezTo>
                    <a:pt x="222" y="82"/>
                    <a:pt x="223" y="82"/>
                    <a:pt x="223" y="81"/>
                  </a:cubicBezTo>
                  <a:cubicBezTo>
                    <a:pt x="224" y="81"/>
                    <a:pt x="224" y="81"/>
                    <a:pt x="224" y="81"/>
                  </a:cubicBezTo>
                  <a:cubicBezTo>
                    <a:pt x="224" y="78"/>
                    <a:pt x="224" y="78"/>
                    <a:pt x="224" y="78"/>
                  </a:cubicBezTo>
                  <a:cubicBezTo>
                    <a:pt x="225" y="77"/>
                    <a:pt x="225" y="77"/>
                    <a:pt x="225" y="76"/>
                  </a:cubicBezTo>
                  <a:cubicBezTo>
                    <a:pt x="226" y="76"/>
                    <a:pt x="226" y="76"/>
                    <a:pt x="226" y="76"/>
                  </a:cubicBezTo>
                  <a:cubicBezTo>
                    <a:pt x="227" y="76"/>
                    <a:pt x="227" y="76"/>
                    <a:pt x="227" y="76"/>
                  </a:cubicBezTo>
                  <a:cubicBezTo>
                    <a:pt x="227" y="75"/>
                    <a:pt x="227" y="74"/>
                    <a:pt x="227" y="73"/>
                  </a:cubicBezTo>
                  <a:cubicBezTo>
                    <a:pt x="227" y="73"/>
                    <a:pt x="227" y="73"/>
                    <a:pt x="227" y="73"/>
                  </a:cubicBezTo>
                  <a:cubicBezTo>
                    <a:pt x="227" y="71"/>
                    <a:pt x="226" y="72"/>
                    <a:pt x="225" y="70"/>
                  </a:cubicBezTo>
                  <a:cubicBezTo>
                    <a:pt x="224" y="69"/>
                    <a:pt x="225" y="68"/>
                    <a:pt x="223" y="67"/>
                  </a:cubicBezTo>
                  <a:cubicBezTo>
                    <a:pt x="223" y="65"/>
                    <a:pt x="225" y="63"/>
                    <a:pt x="226" y="61"/>
                  </a:cubicBezTo>
                  <a:cubicBezTo>
                    <a:pt x="227" y="61"/>
                    <a:pt x="227" y="61"/>
                    <a:pt x="227" y="61"/>
                  </a:cubicBezTo>
                  <a:cubicBezTo>
                    <a:pt x="227" y="62"/>
                    <a:pt x="228" y="62"/>
                    <a:pt x="228" y="62"/>
                  </a:cubicBezTo>
                  <a:cubicBezTo>
                    <a:pt x="230" y="63"/>
                    <a:pt x="230" y="63"/>
                    <a:pt x="232" y="63"/>
                  </a:cubicBezTo>
                  <a:cubicBezTo>
                    <a:pt x="233" y="64"/>
                    <a:pt x="233" y="65"/>
                    <a:pt x="233" y="66"/>
                  </a:cubicBezTo>
                  <a:cubicBezTo>
                    <a:pt x="234" y="66"/>
                    <a:pt x="234" y="66"/>
                    <a:pt x="234" y="66"/>
                  </a:cubicBezTo>
                  <a:cubicBezTo>
                    <a:pt x="234" y="65"/>
                    <a:pt x="234" y="65"/>
                    <a:pt x="234" y="65"/>
                  </a:cubicBezTo>
                  <a:cubicBezTo>
                    <a:pt x="235" y="65"/>
                    <a:pt x="236" y="65"/>
                    <a:pt x="235" y="64"/>
                  </a:cubicBezTo>
                  <a:cubicBezTo>
                    <a:pt x="235" y="64"/>
                    <a:pt x="235" y="64"/>
                    <a:pt x="235" y="64"/>
                  </a:cubicBezTo>
                  <a:cubicBezTo>
                    <a:pt x="235" y="61"/>
                    <a:pt x="234" y="62"/>
                    <a:pt x="232" y="61"/>
                  </a:cubicBezTo>
                  <a:cubicBezTo>
                    <a:pt x="232" y="60"/>
                    <a:pt x="231" y="59"/>
                    <a:pt x="230" y="58"/>
                  </a:cubicBezTo>
                  <a:cubicBezTo>
                    <a:pt x="229" y="58"/>
                    <a:pt x="229" y="58"/>
                    <a:pt x="229" y="58"/>
                  </a:cubicBezTo>
                  <a:cubicBezTo>
                    <a:pt x="228" y="57"/>
                    <a:pt x="228" y="57"/>
                    <a:pt x="228" y="57"/>
                  </a:cubicBezTo>
                  <a:cubicBezTo>
                    <a:pt x="227" y="57"/>
                    <a:pt x="227" y="57"/>
                    <a:pt x="227" y="57"/>
                  </a:cubicBezTo>
                  <a:cubicBezTo>
                    <a:pt x="225" y="56"/>
                    <a:pt x="222" y="55"/>
                    <a:pt x="221" y="53"/>
                  </a:cubicBezTo>
                  <a:cubicBezTo>
                    <a:pt x="221" y="53"/>
                    <a:pt x="221" y="53"/>
                    <a:pt x="221" y="53"/>
                  </a:cubicBezTo>
                  <a:cubicBezTo>
                    <a:pt x="221" y="52"/>
                    <a:pt x="221" y="51"/>
                    <a:pt x="222" y="50"/>
                  </a:cubicBezTo>
                  <a:cubicBezTo>
                    <a:pt x="221" y="50"/>
                    <a:pt x="220" y="50"/>
                    <a:pt x="219" y="49"/>
                  </a:cubicBezTo>
                  <a:cubicBezTo>
                    <a:pt x="219" y="49"/>
                    <a:pt x="219" y="49"/>
                    <a:pt x="219" y="49"/>
                  </a:cubicBezTo>
                  <a:cubicBezTo>
                    <a:pt x="218" y="49"/>
                    <a:pt x="218" y="49"/>
                    <a:pt x="217" y="49"/>
                  </a:cubicBezTo>
                  <a:cubicBezTo>
                    <a:pt x="217" y="49"/>
                    <a:pt x="217" y="49"/>
                    <a:pt x="217" y="49"/>
                  </a:cubicBezTo>
                  <a:cubicBezTo>
                    <a:pt x="214" y="49"/>
                    <a:pt x="214" y="49"/>
                    <a:pt x="214" y="49"/>
                  </a:cubicBezTo>
                  <a:cubicBezTo>
                    <a:pt x="214" y="48"/>
                    <a:pt x="214" y="48"/>
                    <a:pt x="214" y="48"/>
                  </a:cubicBezTo>
                  <a:cubicBezTo>
                    <a:pt x="212" y="48"/>
                    <a:pt x="212" y="48"/>
                    <a:pt x="212" y="48"/>
                  </a:cubicBezTo>
                  <a:cubicBezTo>
                    <a:pt x="212" y="48"/>
                    <a:pt x="212" y="48"/>
                    <a:pt x="212" y="48"/>
                  </a:cubicBezTo>
                  <a:cubicBezTo>
                    <a:pt x="212" y="47"/>
                    <a:pt x="211" y="47"/>
                    <a:pt x="210" y="46"/>
                  </a:cubicBezTo>
                  <a:cubicBezTo>
                    <a:pt x="210" y="45"/>
                    <a:pt x="210" y="45"/>
                    <a:pt x="210" y="45"/>
                  </a:cubicBezTo>
                  <a:cubicBezTo>
                    <a:pt x="210" y="45"/>
                    <a:pt x="209" y="44"/>
                    <a:pt x="208" y="43"/>
                  </a:cubicBezTo>
                  <a:cubicBezTo>
                    <a:pt x="208" y="42"/>
                    <a:pt x="208" y="42"/>
                    <a:pt x="208" y="42"/>
                  </a:cubicBezTo>
                  <a:cubicBezTo>
                    <a:pt x="207" y="42"/>
                    <a:pt x="207" y="42"/>
                    <a:pt x="207" y="42"/>
                  </a:cubicBezTo>
                  <a:cubicBezTo>
                    <a:pt x="207" y="42"/>
                    <a:pt x="207" y="41"/>
                    <a:pt x="207" y="40"/>
                  </a:cubicBezTo>
                  <a:cubicBezTo>
                    <a:pt x="206" y="40"/>
                    <a:pt x="206" y="40"/>
                    <a:pt x="206" y="40"/>
                  </a:cubicBezTo>
                  <a:cubicBezTo>
                    <a:pt x="206" y="39"/>
                    <a:pt x="206" y="39"/>
                    <a:pt x="206" y="39"/>
                  </a:cubicBezTo>
                  <a:cubicBezTo>
                    <a:pt x="206" y="39"/>
                    <a:pt x="206" y="39"/>
                    <a:pt x="206" y="39"/>
                  </a:cubicBezTo>
                  <a:cubicBezTo>
                    <a:pt x="206" y="38"/>
                    <a:pt x="206" y="38"/>
                    <a:pt x="206" y="38"/>
                  </a:cubicBezTo>
                  <a:cubicBezTo>
                    <a:pt x="205" y="38"/>
                    <a:pt x="205" y="38"/>
                    <a:pt x="205" y="38"/>
                  </a:cubicBezTo>
                  <a:cubicBezTo>
                    <a:pt x="205" y="36"/>
                    <a:pt x="205" y="36"/>
                    <a:pt x="205" y="36"/>
                  </a:cubicBezTo>
                  <a:cubicBezTo>
                    <a:pt x="205" y="36"/>
                    <a:pt x="204" y="36"/>
                    <a:pt x="203" y="36"/>
                  </a:cubicBezTo>
                  <a:cubicBezTo>
                    <a:pt x="203" y="35"/>
                    <a:pt x="203" y="35"/>
                    <a:pt x="203" y="35"/>
                  </a:cubicBezTo>
                  <a:cubicBezTo>
                    <a:pt x="203" y="35"/>
                    <a:pt x="203" y="35"/>
                    <a:pt x="203" y="35"/>
                  </a:cubicBezTo>
                  <a:cubicBezTo>
                    <a:pt x="203" y="34"/>
                    <a:pt x="203" y="34"/>
                    <a:pt x="203" y="34"/>
                  </a:cubicBezTo>
                  <a:cubicBezTo>
                    <a:pt x="202" y="33"/>
                    <a:pt x="202" y="33"/>
                    <a:pt x="201" y="33"/>
                  </a:cubicBezTo>
                  <a:cubicBezTo>
                    <a:pt x="201" y="32"/>
                    <a:pt x="201" y="32"/>
                    <a:pt x="201" y="32"/>
                  </a:cubicBezTo>
                  <a:cubicBezTo>
                    <a:pt x="200" y="32"/>
                    <a:pt x="200" y="32"/>
                    <a:pt x="200" y="32"/>
                  </a:cubicBezTo>
                  <a:cubicBezTo>
                    <a:pt x="200" y="32"/>
                    <a:pt x="200" y="32"/>
                    <a:pt x="200" y="32"/>
                  </a:cubicBezTo>
                  <a:cubicBezTo>
                    <a:pt x="198" y="32"/>
                    <a:pt x="198" y="32"/>
                    <a:pt x="198" y="32"/>
                  </a:cubicBezTo>
                  <a:cubicBezTo>
                    <a:pt x="198" y="31"/>
                    <a:pt x="198" y="31"/>
                    <a:pt x="198" y="31"/>
                  </a:cubicBezTo>
                  <a:cubicBezTo>
                    <a:pt x="197" y="31"/>
                    <a:pt x="197" y="31"/>
                    <a:pt x="197" y="31"/>
                  </a:cubicBezTo>
                  <a:cubicBezTo>
                    <a:pt x="197" y="31"/>
                    <a:pt x="197" y="31"/>
                    <a:pt x="197" y="31"/>
                  </a:cubicBezTo>
                  <a:cubicBezTo>
                    <a:pt x="196" y="31"/>
                    <a:pt x="196" y="31"/>
                    <a:pt x="196" y="31"/>
                  </a:cubicBezTo>
                  <a:cubicBezTo>
                    <a:pt x="196" y="30"/>
                    <a:pt x="196" y="29"/>
                    <a:pt x="195" y="29"/>
                  </a:cubicBezTo>
                  <a:cubicBezTo>
                    <a:pt x="195" y="28"/>
                    <a:pt x="195" y="25"/>
                    <a:pt x="195" y="24"/>
                  </a:cubicBezTo>
                  <a:cubicBezTo>
                    <a:pt x="196" y="24"/>
                    <a:pt x="196" y="24"/>
                    <a:pt x="196" y="24"/>
                  </a:cubicBezTo>
                  <a:cubicBezTo>
                    <a:pt x="197" y="22"/>
                    <a:pt x="199" y="20"/>
                    <a:pt x="196" y="19"/>
                  </a:cubicBezTo>
                  <a:cubicBezTo>
                    <a:pt x="196" y="17"/>
                    <a:pt x="196" y="17"/>
                    <a:pt x="196" y="17"/>
                  </a:cubicBezTo>
                  <a:cubicBezTo>
                    <a:pt x="196" y="17"/>
                    <a:pt x="196" y="17"/>
                    <a:pt x="196" y="17"/>
                  </a:cubicBezTo>
                  <a:cubicBezTo>
                    <a:pt x="196" y="17"/>
                    <a:pt x="196" y="17"/>
                    <a:pt x="196" y="17"/>
                  </a:cubicBezTo>
                  <a:cubicBezTo>
                    <a:pt x="197" y="17"/>
                    <a:pt x="197" y="17"/>
                    <a:pt x="198" y="18"/>
                  </a:cubicBezTo>
                  <a:cubicBezTo>
                    <a:pt x="198" y="17"/>
                    <a:pt x="198" y="17"/>
                    <a:pt x="198" y="17"/>
                  </a:cubicBezTo>
                  <a:cubicBezTo>
                    <a:pt x="199" y="17"/>
                    <a:pt x="199" y="17"/>
                    <a:pt x="199" y="17"/>
                  </a:cubicBezTo>
                  <a:cubicBezTo>
                    <a:pt x="199" y="16"/>
                    <a:pt x="199" y="16"/>
                    <a:pt x="199" y="16"/>
                  </a:cubicBezTo>
                  <a:cubicBezTo>
                    <a:pt x="201" y="16"/>
                    <a:pt x="201" y="16"/>
                    <a:pt x="201" y="16"/>
                  </a:cubicBezTo>
                  <a:cubicBezTo>
                    <a:pt x="202" y="15"/>
                    <a:pt x="202" y="15"/>
                    <a:pt x="202" y="15"/>
                  </a:cubicBezTo>
                  <a:cubicBezTo>
                    <a:pt x="204" y="15"/>
                    <a:pt x="204" y="15"/>
                    <a:pt x="204" y="15"/>
                  </a:cubicBezTo>
                  <a:cubicBezTo>
                    <a:pt x="204" y="15"/>
                    <a:pt x="204" y="15"/>
                    <a:pt x="204" y="15"/>
                  </a:cubicBezTo>
                  <a:cubicBezTo>
                    <a:pt x="205" y="15"/>
                    <a:pt x="205" y="15"/>
                    <a:pt x="205" y="16"/>
                  </a:cubicBezTo>
                  <a:cubicBezTo>
                    <a:pt x="205" y="16"/>
                    <a:pt x="205" y="16"/>
                    <a:pt x="205" y="16"/>
                  </a:cubicBezTo>
                  <a:cubicBezTo>
                    <a:pt x="205" y="17"/>
                    <a:pt x="204" y="17"/>
                    <a:pt x="203" y="18"/>
                  </a:cubicBezTo>
                  <a:cubicBezTo>
                    <a:pt x="203" y="19"/>
                    <a:pt x="203" y="19"/>
                    <a:pt x="204" y="20"/>
                  </a:cubicBezTo>
                  <a:cubicBezTo>
                    <a:pt x="204" y="20"/>
                    <a:pt x="204" y="20"/>
                    <a:pt x="204" y="20"/>
                  </a:cubicBezTo>
                  <a:cubicBezTo>
                    <a:pt x="205" y="22"/>
                    <a:pt x="204" y="23"/>
                    <a:pt x="205" y="24"/>
                  </a:cubicBezTo>
                  <a:cubicBezTo>
                    <a:pt x="206" y="25"/>
                    <a:pt x="205" y="25"/>
                    <a:pt x="206" y="25"/>
                  </a:cubicBezTo>
                  <a:cubicBezTo>
                    <a:pt x="206" y="24"/>
                    <a:pt x="206" y="24"/>
                    <a:pt x="206" y="24"/>
                  </a:cubicBezTo>
                  <a:cubicBezTo>
                    <a:pt x="207" y="24"/>
                    <a:pt x="207" y="24"/>
                    <a:pt x="207" y="24"/>
                  </a:cubicBezTo>
                  <a:cubicBezTo>
                    <a:pt x="207" y="23"/>
                    <a:pt x="207" y="23"/>
                    <a:pt x="207" y="23"/>
                  </a:cubicBezTo>
                  <a:cubicBezTo>
                    <a:pt x="207" y="23"/>
                    <a:pt x="207" y="23"/>
                    <a:pt x="207" y="23"/>
                  </a:cubicBezTo>
                  <a:cubicBezTo>
                    <a:pt x="207" y="22"/>
                    <a:pt x="207" y="22"/>
                    <a:pt x="207" y="22"/>
                  </a:cubicBezTo>
                  <a:cubicBezTo>
                    <a:pt x="209" y="22"/>
                    <a:pt x="209" y="22"/>
                    <a:pt x="209" y="22"/>
                  </a:cubicBezTo>
                  <a:cubicBezTo>
                    <a:pt x="209" y="21"/>
                    <a:pt x="210" y="20"/>
                    <a:pt x="210" y="18"/>
                  </a:cubicBezTo>
                  <a:cubicBezTo>
                    <a:pt x="211" y="19"/>
                    <a:pt x="212" y="19"/>
                    <a:pt x="212" y="21"/>
                  </a:cubicBezTo>
                  <a:cubicBezTo>
                    <a:pt x="213" y="21"/>
                    <a:pt x="212" y="23"/>
                    <a:pt x="212" y="25"/>
                  </a:cubicBezTo>
                  <a:cubicBezTo>
                    <a:pt x="214" y="26"/>
                    <a:pt x="214" y="27"/>
                    <a:pt x="215" y="28"/>
                  </a:cubicBezTo>
                  <a:cubicBezTo>
                    <a:pt x="215" y="29"/>
                    <a:pt x="217" y="29"/>
                    <a:pt x="217" y="30"/>
                  </a:cubicBezTo>
                  <a:cubicBezTo>
                    <a:pt x="216" y="30"/>
                    <a:pt x="216" y="30"/>
                    <a:pt x="215" y="30"/>
                  </a:cubicBezTo>
                  <a:cubicBezTo>
                    <a:pt x="215" y="32"/>
                    <a:pt x="215" y="32"/>
                    <a:pt x="215" y="32"/>
                  </a:cubicBezTo>
                  <a:cubicBezTo>
                    <a:pt x="216" y="32"/>
                    <a:pt x="216" y="32"/>
                    <a:pt x="217" y="32"/>
                  </a:cubicBezTo>
                  <a:cubicBezTo>
                    <a:pt x="217" y="33"/>
                    <a:pt x="217" y="33"/>
                    <a:pt x="217" y="33"/>
                  </a:cubicBezTo>
                  <a:cubicBezTo>
                    <a:pt x="218" y="33"/>
                    <a:pt x="218" y="33"/>
                    <a:pt x="218" y="33"/>
                  </a:cubicBezTo>
                  <a:cubicBezTo>
                    <a:pt x="218" y="34"/>
                    <a:pt x="218" y="34"/>
                    <a:pt x="218" y="34"/>
                  </a:cubicBezTo>
                  <a:cubicBezTo>
                    <a:pt x="220" y="34"/>
                    <a:pt x="220" y="34"/>
                    <a:pt x="220" y="34"/>
                  </a:cubicBezTo>
                  <a:cubicBezTo>
                    <a:pt x="220" y="34"/>
                    <a:pt x="220" y="34"/>
                    <a:pt x="220" y="34"/>
                  </a:cubicBezTo>
                  <a:cubicBezTo>
                    <a:pt x="220" y="34"/>
                    <a:pt x="220" y="34"/>
                    <a:pt x="220" y="34"/>
                  </a:cubicBezTo>
                  <a:cubicBezTo>
                    <a:pt x="220" y="35"/>
                    <a:pt x="220" y="35"/>
                    <a:pt x="220" y="35"/>
                  </a:cubicBezTo>
                  <a:cubicBezTo>
                    <a:pt x="221" y="35"/>
                    <a:pt x="221" y="35"/>
                    <a:pt x="222" y="36"/>
                  </a:cubicBezTo>
                  <a:cubicBezTo>
                    <a:pt x="222" y="35"/>
                    <a:pt x="222" y="35"/>
                    <a:pt x="222" y="35"/>
                  </a:cubicBezTo>
                  <a:cubicBezTo>
                    <a:pt x="223" y="35"/>
                    <a:pt x="223" y="35"/>
                    <a:pt x="223" y="35"/>
                  </a:cubicBezTo>
                  <a:cubicBezTo>
                    <a:pt x="223" y="36"/>
                    <a:pt x="223" y="36"/>
                    <a:pt x="223" y="36"/>
                  </a:cubicBezTo>
                  <a:cubicBezTo>
                    <a:pt x="223" y="36"/>
                    <a:pt x="223" y="36"/>
                    <a:pt x="223" y="36"/>
                  </a:cubicBezTo>
                  <a:cubicBezTo>
                    <a:pt x="223" y="36"/>
                    <a:pt x="224" y="35"/>
                    <a:pt x="224" y="35"/>
                  </a:cubicBezTo>
                  <a:cubicBezTo>
                    <a:pt x="224" y="35"/>
                    <a:pt x="224" y="35"/>
                    <a:pt x="225" y="35"/>
                  </a:cubicBezTo>
                  <a:cubicBezTo>
                    <a:pt x="225" y="35"/>
                    <a:pt x="225" y="35"/>
                    <a:pt x="225" y="35"/>
                  </a:cubicBezTo>
                  <a:cubicBezTo>
                    <a:pt x="225" y="36"/>
                    <a:pt x="225" y="36"/>
                    <a:pt x="225" y="36"/>
                  </a:cubicBezTo>
                  <a:cubicBezTo>
                    <a:pt x="226" y="36"/>
                    <a:pt x="226" y="36"/>
                    <a:pt x="226" y="37"/>
                  </a:cubicBezTo>
                  <a:cubicBezTo>
                    <a:pt x="228" y="38"/>
                    <a:pt x="229" y="39"/>
                    <a:pt x="230" y="40"/>
                  </a:cubicBezTo>
                  <a:cubicBezTo>
                    <a:pt x="230" y="41"/>
                    <a:pt x="230" y="41"/>
                    <a:pt x="230" y="41"/>
                  </a:cubicBezTo>
                  <a:cubicBezTo>
                    <a:pt x="231" y="41"/>
                    <a:pt x="231" y="41"/>
                    <a:pt x="231" y="41"/>
                  </a:cubicBezTo>
                  <a:cubicBezTo>
                    <a:pt x="232" y="42"/>
                    <a:pt x="232" y="42"/>
                    <a:pt x="232" y="42"/>
                  </a:cubicBezTo>
                  <a:cubicBezTo>
                    <a:pt x="232" y="42"/>
                    <a:pt x="233" y="41"/>
                    <a:pt x="233" y="41"/>
                  </a:cubicBezTo>
                  <a:cubicBezTo>
                    <a:pt x="234" y="42"/>
                    <a:pt x="235" y="44"/>
                    <a:pt x="236" y="45"/>
                  </a:cubicBezTo>
                  <a:cubicBezTo>
                    <a:pt x="237" y="45"/>
                    <a:pt x="237" y="45"/>
                    <a:pt x="238" y="45"/>
                  </a:cubicBezTo>
                  <a:cubicBezTo>
                    <a:pt x="238" y="45"/>
                    <a:pt x="238" y="45"/>
                    <a:pt x="238" y="45"/>
                  </a:cubicBezTo>
                  <a:cubicBezTo>
                    <a:pt x="238" y="45"/>
                    <a:pt x="239" y="45"/>
                    <a:pt x="239" y="45"/>
                  </a:cubicBezTo>
                  <a:cubicBezTo>
                    <a:pt x="239" y="45"/>
                    <a:pt x="240" y="45"/>
                    <a:pt x="240" y="45"/>
                  </a:cubicBezTo>
                  <a:cubicBezTo>
                    <a:pt x="241" y="46"/>
                    <a:pt x="241" y="46"/>
                    <a:pt x="241" y="46"/>
                  </a:cubicBezTo>
                  <a:cubicBezTo>
                    <a:pt x="242" y="46"/>
                    <a:pt x="242" y="46"/>
                    <a:pt x="242" y="46"/>
                  </a:cubicBezTo>
                  <a:cubicBezTo>
                    <a:pt x="243" y="47"/>
                    <a:pt x="243" y="47"/>
                    <a:pt x="243" y="47"/>
                  </a:cubicBezTo>
                  <a:cubicBezTo>
                    <a:pt x="243" y="48"/>
                    <a:pt x="243" y="48"/>
                    <a:pt x="243" y="49"/>
                  </a:cubicBezTo>
                  <a:cubicBezTo>
                    <a:pt x="245" y="49"/>
                    <a:pt x="245" y="49"/>
                    <a:pt x="245" y="49"/>
                  </a:cubicBezTo>
                  <a:cubicBezTo>
                    <a:pt x="245" y="49"/>
                    <a:pt x="245" y="49"/>
                    <a:pt x="245" y="49"/>
                  </a:cubicBezTo>
                  <a:cubicBezTo>
                    <a:pt x="246" y="49"/>
                    <a:pt x="246" y="49"/>
                    <a:pt x="246" y="49"/>
                  </a:cubicBezTo>
                  <a:cubicBezTo>
                    <a:pt x="246" y="51"/>
                    <a:pt x="246" y="51"/>
                    <a:pt x="246" y="51"/>
                  </a:cubicBezTo>
                  <a:cubicBezTo>
                    <a:pt x="245" y="51"/>
                    <a:pt x="245" y="51"/>
                    <a:pt x="245" y="51"/>
                  </a:cubicBezTo>
                  <a:cubicBezTo>
                    <a:pt x="245" y="52"/>
                    <a:pt x="245" y="52"/>
                    <a:pt x="245" y="52"/>
                  </a:cubicBezTo>
                  <a:cubicBezTo>
                    <a:pt x="245" y="52"/>
                    <a:pt x="245" y="52"/>
                    <a:pt x="245" y="52"/>
                  </a:cubicBezTo>
                  <a:cubicBezTo>
                    <a:pt x="244" y="54"/>
                    <a:pt x="246" y="53"/>
                    <a:pt x="246" y="54"/>
                  </a:cubicBezTo>
                  <a:cubicBezTo>
                    <a:pt x="245" y="54"/>
                    <a:pt x="245" y="54"/>
                    <a:pt x="245" y="54"/>
                  </a:cubicBezTo>
                  <a:cubicBezTo>
                    <a:pt x="245" y="57"/>
                    <a:pt x="245" y="57"/>
                    <a:pt x="245" y="57"/>
                  </a:cubicBezTo>
                  <a:cubicBezTo>
                    <a:pt x="245" y="57"/>
                    <a:pt x="245" y="57"/>
                    <a:pt x="245" y="57"/>
                  </a:cubicBezTo>
                  <a:cubicBezTo>
                    <a:pt x="244" y="57"/>
                    <a:pt x="244" y="59"/>
                    <a:pt x="244" y="61"/>
                  </a:cubicBezTo>
                  <a:cubicBezTo>
                    <a:pt x="245" y="61"/>
                    <a:pt x="245" y="61"/>
                    <a:pt x="245" y="61"/>
                  </a:cubicBezTo>
                  <a:cubicBezTo>
                    <a:pt x="245" y="62"/>
                    <a:pt x="245" y="63"/>
                    <a:pt x="247" y="64"/>
                  </a:cubicBezTo>
                  <a:cubicBezTo>
                    <a:pt x="248" y="64"/>
                    <a:pt x="248" y="64"/>
                    <a:pt x="248" y="64"/>
                  </a:cubicBezTo>
                  <a:cubicBezTo>
                    <a:pt x="248" y="65"/>
                    <a:pt x="248" y="65"/>
                    <a:pt x="248" y="65"/>
                  </a:cubicBezTo>
                  <a:cubicBezTo>
                    <a:pt x="248" y="65"/>
                    <a:pt x="249" y="66"/>
                    <a:pt x="249" y="66"/>
                  </a:cubicBezTo>
                  <a:cubicBezTo>
                    <a:pt x="249" y="67"/>
                    <a:pt x="249" y="67"/>
                    <a:pt x="249" y="67"/>
                  </a:cubicBezTo>
                  <a:cubicBezTo>
                    <a:pt x="250" y="67"/>
                    <a:pt x="250" y="67"/>
                    <a:pt x="250" y="67"/>
                  </a:cubicBezTo>
                  <a:cubicBezTo>
                    <a:pt x="250" y="68"/>
                    <a:pt x="250" y="68"/>
                    <a:pt x="250" y="68"/>
                  </a:cubicBezTo>
                  <a:cubicBezTo>
                    <a:pt x="250" y="68"/>
                    <a:pt x="250" y="68"/>
                    <a:pt x="250" y="68"/>
                  </a:cubicBezTo>
                  <a:cubicBezTo>
                    <a:pt x="250" y="69"/>
                    <a:pt x="250" y="69"/>
                    <a:pt x="250" y="69"/>
                  </a:cubicBezTo>
                  <a:cubicBezTo>
                    <a:pt x="251" y="69"/>
                    <a:pt x="251" y="69"/>
                    <a:pt x="251" y="69"/>
                  </a:cubicBezTo>
                  <a:cubicBezTo>
                    <a:pt x="251" y="71"/>
                    <a:pt x="251" y="71"/>
                    <a:pt x="251" y="71"/>
                  </a:cubicBezTo>
                  <a:cubicBezTo>
                    <a:pt x="251" y="71"/>
                    <a:pt x="252" y="71"/>
                    <a:pt x="253" y="72"/>
                  </a:cubicBezTo>
                  <a:cubicBezTo>
                    <a:pt x="253" y="73"/>
                    <a:pt x="253" y="73"/>
                    <a:pt x="253" y="73"/>
                  </a:cubicBezTo>
                  <a:cubicBezTo>
                    <a:pt x="253" y="74"/>
                    <a:pt x="254" y="74"/>
                    <a:pt x="255" y="75"/>
                  </a:cubicBezTo>
                  <a:cubicBezTo>
                    <a:pt x="255" y="75"/>
                    <a:pt x="255" y="75"/>
                    <a:pt x="255" y="75"/>
                  </a:cubicBezTo>
                  <a:cubicBezTo>
                    <a:pt x="256" y="75"/>
                    <a:pt x="256" y="75"/>
                    <a:pt x="257" y="75"/>
                  </a:cubicBezTo>
                  <a:cubicBezTo>
                    <a:pt x="257" y="76"/>
                    <a:pt x="257" y="76"/>
                    <a:pt x="257" y="76"/>
                  </a:cubicBezTo>
                  <a:cubicBezTo>
                    <a:pt x="257" y="76"/>
                    <a:pt x="256" y="76"/>
                    <a:pt x="256" y="76"/>
                  </a:cubicBezTo>
                  <a:cubicBezTo>
                    <a:pt x="256" y="77"/>
                    <a:pt x="256" y="80"/>
                    <a:pt x="256" y="80"/>
                  </a:cubicBezTo>
                  <a:cubicBezTo>
                    <a:pt x="256" y="80"/>
                    <a:pt x="257" y="81"/>
                    <a:pt x="257" y="81"/>
                  </a:cubicBezTo>
                  <a:cubicBezTo>
                    <a:pt x="257" y="81"/>
                    <a:pt x="258" y="80"/>
                    <a:pt x="258" y="80"/>
                  </a:cubicBezTo>
                  <a:cubicBezTo>
                    <a:pt x="259" y="80"/>
                    <a:pt x="259" y="80"/>
                    <a:pt x="260" y="80"/>
                  </a:cubicBezTo>
                  <a:cubicBezTo>
                    <a:pt x="260" y="80"/>
                    <a:pt x="261" y="80"/>
                    <a:pt x="261" y="80"/>
                  </a:cubicBezTo>
                  <a:cubicBezTo>
                    <a:pt x="262" y="81"/>
                    <a:pt x="262" y="81"/>
                    <a:pt x="262" y="81"/>
                  </a:cubicBezTo>
                  <a:cubicBezTo>
                    <a:pt x="264" y="81"/>
                    <a:pt x="264" y="81"/>
                    <a:pt x="264" y="81"/>
                  </a:cubicBezTo>
                  <a:cubicBezTo>
                    <a:pt x="265" y="82"/>
                    <a:pt x="265" y="82"/>
                    <a:pt x="265" y="83"/>
                  </a:cubicBezTo>
                  <a:cubicBezTo>
                    <a:pt x="267" y="83"/>
                    <a:pt x="267" y="83"/>
                    <a:pt x="267" y="83"/>
                  </a:cubicBezTo>
                  <a:cubicBezTo>
                    <a:pt x="267" y="83"/>
                    <a:pt x="267" y="83"/>
                    <a:pt x="267" y="83"/>
                  </a:cubicBezTo>
                  <a:cubicBezTo>
                    <a:pt x="268" y="83"/>
                    <a:pt x="268" y="83"/>
                    <a:pt x="268" y="83"/>
                  </a:cubicBezTo>
                  <a:cubicBezTo>
                    <a:pt x="267" y="84"/>
                    <a:pt x="267" y="84"/>
                    <a:pt x="267" y="84"/>
                  </a:cubicBezTo>
                  <a:cubicBezTo>
                    <a:pt x="266" y="84"/>
                    <a:pt x="265" y="84"/>
                    <a:pt x="264" y="84"/>
                  </a:cubicBezTo>
                  <a:cubicBezTo>
                    <a:pt x="264" y="83"/>
                    <a:pt x="263" y="83"/>
                    <a:pt x="263" y="82"/>
                  </a:cubicBezTo>
                  <a:cubicBezTo>
                    <a:pt x="262" y="82"/>
                    <a:pt x="262" y="82"/>
                    <a:pt x="262" y="82"/>
                  </a:cubicBezTo>
                  <a:cubicBezTo>
                    <a:pt x="262" y="82"/>
                    <a:pt x="262" y="82"/>
                    <a:pt x="262" y="82"/>
                  </a:cubicBezTo>
                  <a:cubicBezTo>
                    <a:pt x="260" y="82"/>
                    <a:pt x="260" y="82"/>
                    <a:pt x="260" y="82"/>
                  </a:cubicBezTo>
                  <a:cubicBezTo>
                    <a:pt x="260" y="82"/>
                    <a:pt x="260" y="82"/>
                    <a:pt x="260" y="82"/>
                  </a:cubicBezTo>
                  <a:cubicBezTo>
                    <a:pt x="259" y="82"/>
                    <a:pt x="259" y="82"/>
                    <a:pt x="258" y="82"/>
                  </a:cubicBezTo>
                  <a:cubicBezTo>
                    <a:pt x="258" y="82"/>
                    <a:pt x="258" y="82"/>
                    <a:pt x="257" y="83"/>
                  </a:cubicBezTo>
                  <a:cubicBezTo>
                    <a:pt x="257" y="83"/>
                    <a:pt x="257" y="84"/>
                    <a:pt x="257" y="84"/>
                  </a:cubicBezTo>
                  <a:cubicBezTo>
                    <a:pt x="257" y="84"/>
                    <a:pt x="257" y="84"/>
                    <a:pt x="257" y="84"/>
                  </a:cubicBezTo>
                  <a:cubicBezTo>
                    <a:pt x="257" y="85"/>
                    <a:pt x="257" y="85"/>
                    <a:pt x="257" y="85"/>
                  </a:cubicBezTo>
                  <a:cubicBezTo>
                    <a:pt x="258" y="85"/>
                    <a:pt x="258" y="85"/>
                    <a:pt x="258" y="85"/>
                  </a:cubicBezTo>
                  <a:cubicBezTo>
                    <a:pt x="259" y="86"/>
                    <a:pt x="260" y="88"/>
                    <a:pt x="258" y="89"/>
                  </a:cubicBezTo>
                  <a:cubicBezTo>
                    <a:pt x="258" y="91"/>
                    <a:pt x="259" y="92"/>
                    <a:pt x="260" y="92"/>
                  </a:cubicBezTo>
                  <a:cubicBezTo>
                    <a:pt x="260" y="91"/>
                    <a:pt x="260" y="91"/>
                    <a:pt x="260" y="91"/>
                  </a:cubicBezTo>
                  <a:cubicBezTo>
                    <a:pt x="263" y="91"/>
                    <a:pt x="265" y="92"/>
                    <a:pt x="267" y="92"/>
                  </a:cubicBezTo>
                  <a:cubicBezTo>
                    <a:pt x="267" y="91"/>
                    <a:pt x="267" y="90"/>
                    <a:pt x="266" y="89"/>
                  </a:cubicBezTo>
                  <a:cubicBezTo>
                    <a:pt x="267" y="89"/>
                    <a:pt x="267" y="89"/>
                    <a:pt x="267" y="89"/>
                  </a:cubicBezTo>
                  <a:cubicBezTo>
                    <a:pt x="269" y="89"/>
                    <a:pt x="270" y="89"/>
                    <a:pt x="271" y="89"/>
                  </a:cubicBezTo>
                  <a:cubicBezTo>
                    <a:pt x="272" y="89"/>
                    <a:pt x="272" y="89"/>
                    <a:pt x="272" y="89"/>
                  </a:cubicBezTo>
                  <a:cubicBezTo>
                    <a:pt x="272" y="89"/>
                    <a:pt x="272" y="89"/>
                    <a:pt x="272" y="89"/>
                  </a:cubicBezTo>
                  <a:cubicBezTo>
                    <a:pt x="272" y="88"/>
                    <a:pt x="271" y="88"/>
                    <a:pt x="271" y="87"/>
                  </a:cubicBezTo>
                  <a:cubicBezTo>
                    <a:pt x="270" y="86"/>
                    <a:pt x="271" y="87"/>
                    <a:pt x="270" y="86"/>
                  </a:cubicBezTo>
                  <a:cubicBezTo>
                    <a:pt x="270" y="86"/>
                    <a:pt x="270" y="86"/>
                    <a:pt x="270" y="86"/>
                  </a:cubicBezTo>
                  <a:cubicBezTo>
                    <a:pt x="270" y="85"/>
                    <a:pt x="270" y="85"/>
                    <a:pt x="270" y="85"/>
                  </a:cubicBezTo>
                  <a:cubicBezTo>
                    <a:pt x="272" y="85"/>
                    <a:pt x="272" y="85"/>
                    <a:pt x="272" y="85"/>
                  </a:cubicBezTo>
                  <a:cubicBezTo>
                    <a:pt x="272" y="84"/>
                    <a:pt x="272" y="84"/>
                    <a:pt x="272" y="84"/>
                  </a:cubicBezTo>
                  <a:cubicBezTo>
                    <a:pt x="272" y="84"/>
                    <a:pt x="272" y="84"/>
                    <a:pt x="272" y="84"/>
                  </a:cubicBezTo>
                  <a:cubicBezTo>
                    <a:pt x="272" y="85"/>
                    <a:pt x="272" y="85"/>
                    <a:pt x="272" y="85"/>
                  </a:cubicBezTo>
                  <a:cubicBezTo>
                    <a:pt x="273" y="85"/>
                    <a:pt x="274" y="86"/>
                    <a:pt x="275" y="87"/>
                  </a:cubicBezTo>
                  <a:cubicBezTo>
                    <a:pt x="275" y="85"/>
                    <a:pt x="275" y="84"/>
                    <a:pt x="276" y="83"/>
                  </a:cubicBezTo>
                  <a:cubicBezTo>
                    <a:pt x="275" y="83"/>
                    <a:pt x="275" y="83"/>
                    <a:pt x="275" y="83"/>
                  </a:cubicBezTo>
                  <a:cubicBezTo>
                    <a:pt x="275" y="83"/>
                    <a:pt x="275" y="82"/>
                    <a:pt x="275" y="82"/>
                  </a:cubicBezTo>
                  <a:cubicBezTo>
                    <a:pt x="273" y="82"/>
                    <a:pt x="273" y="82"/>
                    <a:pt x="273" y="82"/>
                  </a:cubicBezTo>
                  <a:cubicBezTo>
                    <a:pt x="273" y="81"/>
                    <a:pt x="272" y="81"/>
                    <a:pt x="272" y="80"/>
                  </a:cubicBezTo>
                  <a:cubicBezTo>
                    <a:pt x="271" y="80"/>
                    <a:pt x="271" y="80"/>
                    <a:pt x="271" y="80"/>
                  </a:cubicBezTo>
                  <a:cubicBezTo>
                    <a:pt x="271" y="80"/>
                    <a:pt x="271" y="80"/>
                    <a:pt x="271" y="80"/>
                  </a:cubicBezTo>
                  <a:cubicBezTo>
                    <a:pt x="270" y="79"/>
                    <a:pt x="270" y="79"/>
                    <a:pt x="270" y="79"/>
                  </a:cubicBezTo>
                  <a:cubicBezTo>
                    <a:pt x="270" y="78"/>
                    <a:pt x="270" y="78"/>
                    <a:pt x="270" y="78"/>
                  </a:cubicBezTo>
                  <a:cubicBezTo>
                    <a:pt x="270" y="78"/>
                    <a:pt x="270" y="78"/>
                    <a:pt x="270" y="78"/>
                  </a:cubicBezTo>
                  <a:cubicBezTo>
                    <a:pt x="270" y="77"/>
                    <a:pt x="270" y="77"/>
                    <a:pt x="270" y="77"/>
                  </a:cubicBezTo>
                  <a:cubicBezTo>
                    <a:pt x="271" y="78"/>
                    <a:pt x="271" y="78"/>
                    <a:pt x="273" y="79"/>
                  </a:cubicBezTo>
                  <a:cubicBezTo>
                    <a:pt x="273" y="80"/>
                    <a:pt x="273" y="80"/>
                    <a:pt x="274" y="80"/>
                  </a:cubicBezTo>
                  <a:cubicBezTo>
                    <a:pt x="274" y="81"/>
                    <a:pt x="274" y="81"/>
                    <a:pt x="274" y="81"/>
                  </a:cubicBezTo>
                  <a:cubicBezTo>
                    <a:pt x="277" y="81"/>
                    <a:pt x="277" y="81"/>
                    <a:pt x="277" y="81"/>
                  </a:cubicBezTo>
                  <a:cubicBezTo>
                    <a:pt x="277" y="82"/>
                    <a:pt x="277" y="82"/>
                    <a:pt x="277" y="82"/>
                  </a:cubicBezTo>
                  <a:cubicBezTo>
                    <a:pt x="278" y="83"/>
                    <a:pt x="279" y="83"/>
                    <a:pt x="280" y="84"/>
                  </a:cubicBezTo>
                  <a:cubicBezTo>
                    <a:pt x="280" y="84"/>
                    <a:pt x="280" y="84"/>
                    <a:pt x="280" y="84"/>
                  </a:cubicBezTo>
                  <a:cubicBezTo>
                    <a:pt x="281" y="84"/>
                    <a:pt x="281" y="84"/>
                    <a:pt x="281" y="84"/>
                  </a:cubicBezTo>
                  <a:cubicBezTo>
                    <a:pt x="281" y="83"/>
                    <a:pt x="280" y="83"/>
                    <a:pt x="280" y="83"/>
                  </a:cubicBezTo>
                  <a:cubicBezTo>
                    <a:pt x="280" y="82"/>
                    <a:pt x="280" y="82"/>
                    <a:pt x="280" y="82"/>
                  </a:cubicBezTo>
                  <a:cubicBezTo>
                    <a:pt x="279" y="81"/>
                    <a:pt x="279" y="81"/>
                    <a:pt x="279" y="81"/>
                  </a:cubicBezTo>
                  <a:cubicBezTo>
                    <a:pt x="279" y="81"/>
                    <a:pt x="278" y="80"/>
                    <a:pt x="278" y="79"/>
                  </a:cubicBezTo>
                  <a:cubicBezTo>
                    <a:pt x="276" y="79"/>
                    <a:pt x="276" y="78"/>
                    <a:pt x="274" y="77"/>
                  </a:cubicBezTo>
                  <a:cubicBezTo>
                    <a:pt x="273" y="76"/>
                    <a:pt x="273" y="76"/>
                    <a:pt x="272" y="76"/>
                  </a:cubicBezTo>
                  <a:cubicBezTo>
                    <a:pt x="272" y="75"/>
                    <a:pt x="272" y="75"/>
                    <a:pt x="272" y="75"/>
                  </a:cubicBezTo>
                  <a:cubicBezTo>
                    <a:pt x="270" y="75"/>
                    <a:pt x="270" y="75"/>
                    <a:pt x="269" y="76"/>
                  </a:cubicBezTo>
                  <a:cubicBezTo>
                    <a:pt x="269" y="76"/>
                    <a:pt x="268" y="76"/>
                    <a:pt x="269" y="76"/>
                  </a:cubicBezTo>
                  <a:cubicBezTo>
                    <a:pt x="269" y="77"/>
                    <a:pt x="269" y="77"/>
                    <a:pt x="269" y="77"/>
                  </a:cubicBezTo>
                  <a:cubicBezTo>
                    <a:pt x="268" y="77"/>
                    <a:pt x="268" y="77"/>
                    <a:pt x="268" y="77"/>
                  </a:cubicBezTo>
                  <a:cubicBezTo>
                    <a:pt x="268" y="76"/>
                    <a:pt x="268" y="76"/>
                    <a:pt x="268" y="76"/>
                  </a:cubicBezTo>
                  <a:cubicBezTo>
                    <a:pt x="266" y="76"/>
                    <a:pt x="266" y="76"/>
                    <a:pt x="266" y="76"/>
                  </a:cubicBezTo>
                  <a:cubicBezTo>
                    <a:pt x="266" y="76"/>
                    <a:pt x="266" y="76"/>
                    <a:pt x="266" y="76"/>
                  </a:cubicBezTo>
                  <a:cubicBezTo>
                    <a:pt x="267" y="76"/>
                    <a:pt x="267" y="76"/>
                    <a:pt x="267" y="76"/>
                  </a:cubicBezTo>
                  <a:cubicBezTo>
                    <a:pt x="267" y="76"/>
                    <a:pt x="267" y="76"/>
                    <a:pt x="267" y="76"/>
                  </a:cubicBezTo>
                  <a:cubicBezTo>
                    <a:pt x="267" y="76"/>
                    <a:pt x="268" y="76"/>
                    <a:pt x="268" y="76"/>
                  </a:cubicBezTo>
                  <a:cubicBezTo>
                    <a:pt x="268" y="76"/>
                    <a:pt x="268" y="76"/>
                    <a:pt x="269" y="75"/>
                  </a:cubicBezTo>
                  <a:cubicBezTo>
                    <a:pt x="269" y="75"/>
                    <a:pt x="269" y="75"/>
                    <a:pt x="269" y="75"/>
                  </a:cubicBezTo>
                  <a:cubicBezTo>
                    <a:pt x="269" y="75"/>
                    <a:pt x="269" y="74"/>
                    <a:pt x="269" y="74"/>
                  </a:cubicBezTo>
                  <a:cubicBezTo>
                    <a:pt x="268" y="73"/>
                    <a:pt x="268" y="73"/>
                    <a:pt x="268" y="73"/>
                  </a:cubicBezTo>
                  <a:cubicBezTo>
                    <a:pt x="268" y="71"/>
                    <a:pt x="268" y="71"/>
                    <a:pt x="268" y="71"/>
                  </a:cubicBezTo>
                  <a:cubicBezTo>
                    <a:pt x="269" y="71"/>
                    <a:pt x="269" y="71"/>
                    <a:pt x="269" y="71"/>
                  </a:cubicBezTo>
                  <a:cubicBezTo>
                    <a:pt x="269" y="72"/>
                    <a:pt x="269" y="72"/>
                    <a:pt x="269" y="73"/>
                  </a:cubicBezTo>
                  <a:cubicBezTo>
                    <a:pt x="271" y="73"/>
                    <a:pt x="271" y="73"/>
                    <a:pt x="271" y="73"/>
                  </a:cubicBezTo>
                  <a:cubicBezTo>
                    <a:pt x="270" y="70"/>
                    <a:pt x="268" y="70"/>
                    <a:pt x="268" y="66"/>
                  </a:cubicBezTo>
                  <a:cubicBezTo>
                    <a:pt x="266" y="66"/>
                    <a:pt x="267" y="66"/>
                    <a:pt x="266" y="65"/>
                  </a:cubicBezTo>
                  <a:cubicBezTo>
                    <a:pt x="265" y="65"/>
                    <a:pt x="265" y="65"/>
                    <a:pt x="265" y="65"/>
                  </a:cubicBezTo>
                  <a:cubicBezTo>
                    <a:pt x="266" y="64"/>
                    <a:pt x="266" y="63"/>
                    <a:pt x="266" y="62"/>
                  </a:cubicBezTo>
                  <a:cubicBezTo>
                    <a:pt x="267" y="62"/>
                    <a:pt x="267" y="62"/>
                    <a:pt x="267" y="62"/>
                  </a:cubicBezTo>
                  <a:cubicBezTo>
                    <a:pt x="267" y="61"/>
                    <a:pt x="267" y="61"/>
                    <a:pt x="267" y="61"/>
                  </a:cubicBezTo>
                  <a:cubicBezTo>
                    <a:pt x="268" y="61"/>
                    <a:pt x="268" y="61"/>
                    <a:pt x="268" y="61"/>
                  </a:cubicBezTo>
                  <a:cubicBezTo>
                    <a:pt x="268" y="60"/>
                    <a:pt x="267" y="60"/>
                    <a:pt x="268" y="60"/>
                  </a:cubicBezTo>
                  <a:cubicBezTo>
                    <a:pt x="268" y="61"/>
                    <a:pt x="269" y="62"/>
                    <a:pt x="270" y="62"/>
                  </a:cubicBezTo>
                  <a:cubicBezTo>
                    <a:pt x="270" y="62"/>
                    <a:pt x="270" y="62"/>
                    <a:pt x="270" y="62"/>
                  </a:cubicBezTo>
                  <a:cubicBezTo>
                    <a:pt x="270" y="64"/>
                    <a:pt x="270" y="64"/>
                    <a:pt x="270" y="64"/>
                  </a:cubicBezTo>
                  <a:cubicBezTo>
                    <a:pt x="271" y="64"/>
                    <a:pt x="271" y="64"/>
                    <a:pt x="271" y="64"/>
                  </a:cubicBezTo>
                  <a:cubicBezTo>
                    <a:pt x="271" y="64"/>
                    <a:pt x="271" y="65"/>
                    <a:pt x="271" y="65"/>
                  </a:cubicBezTo>
                  <a:cubicBezTo>
                    <a:pt x="273" y="65"/>
                    <a:pt x="273" y="65"/>
                    <a:pt x="273" y="65"/>
                  </a:cubicBezTo>
                  <a:cubicBezTo>
                    <a:pt x="272" y="65"/>
                    <a:pt x="272" y="64"/>
                    <a:pt x="272" y="64"/>
                  </a:cubicBezTo>
                  <a:cubicBezTo>
                    <a:pt x="273" y="63"/>
                    <a:pt x="273" y="63"/>
                    <a:pt x="273" y="63"/>
                  </a:cubicBezTo>
                  <a:cubicBezTo>
                    <a:pt x="273" y="63"/>
                    <a:pt x="273" y="63"/>
                    <a:pt x="273" y="63"/>
                  </a:cubicBezTo>
                  <a:cubicBezTo>
                    <a:pt x="273" y="63"/>
                    <a:pt x="274" y="64"/>
                    <a:pt x="275" y="64"/>
                  </a:cubicBezTo>
                  <a:cubicBezTo>
                    <a:pt x="275" y="63"/>
                    <a:pt x="275" y="63"/>
                    <a:pt x="275" y="63"/>
                  </a:cubicBezTo>
                  <a:cubicBezTo>
                    <a:pt x="275" y="63"/>
                    <a:pt x="275" y="63"/>
                    <a:pt x="275" y="63"/>
                  </a:cubicBezTo>
                  <a:cubicBezTo>
                    <a:pt x="275" y="63"/>
                    <a:pt x="275" y="62"/>
                    <a:pt x="275" y="62"/>
                  </a:cubicBezTo>
                  <a:cubicBezTo>
                    <a:pt x="275" y="62"/>
                    <a:pt x="276" y="62"/>
                    <a:pt x="277" y="62"/>
                  </a:cubicBezTo>
                  <a:cubicBezTo>
                    <a:pt x="277" y="61"/>
                    <a:pt x="276" y="61"/>
                    <a:pt x="275" y="60"/>
                  </a:cubicBezTo>
                  <a:cubicBezTo>
                    <a:pt x="274" y="60"/>
                    <a:pt x="274" y="59"/>
                    <a:pt x="274" y="59"/>
                  </a:cubicBezTo>
                  <a:cubicBezTo>
                    <a:pt x="274" y="57"/>
                    <a:pt x="274" y="57"/>
                    <a:pt x="274" y="57"/>
                  </a:cubicBezTo>
                  <a:cubicBezTo>
                    <a:pt x="275" y="57"/>
                    <a:pt x="278" y="57"/>
                    <a:pt x="278" y="57"/>
                  </a:cubicBezTo>
                  <a:cubicBezTo>
                    <a:pt x="278" y="57"/>
                    <a:pt x="278" y="57"/>
                    <a:pt x="278" y="57"/>
                  </a:cubicBezTo>
                  <a:cubicBezTo>
                    <a:pt x="278" y="57"/>
                    <a:pt x="278" y="57"/>
                    <a:pt x="278" y="57"/>
                  </a:cubicBezTo>
                  <a:cubicBezTo>
                    <a:pt x="279" y="57"/>
                    <a:pt x="279" y="57"/>
                    <a:pt x="279" y="57"/>
                  </a:cubicBezTo>
                  <a:cubicBezTo>
                    <a:pt x="279" y="58"/>
                    <a:pt x="279" y="58"/>
                    <a:pt x="279" y="58"/>
                  </a:cubicBezTo>
                  <a:cubicBezTo>
                    <a:pt x="282" y="58"/>
                    <a:pt x="282" y="58"/>
                    <a:pt x="282" y="58"/>
                  </a:cubicBezTo>
                  <a:cubicBezTo>
                    <a:pt x="282" y="57"/>
                    <a:pt x="282" y="57"/>
                    <a:pt x="282" y="57"/>
                  </a:cubicBezTo>
                  <a:cubicBezTo>
                    <a:pt x="283" y="57"/>
                    <a:pt x="284" y="58"/>
                    <a:pt x="285" y="58"/>
                  </a:cubicBezTo>
                  <a:cubicBezTo>
                    <a:pt x="286" y="57"/>
                    <a:pt x="287" y="57"/>
                    <a:pt x="289" y="57"/>
                  </a:cubicBezTo>
                  <a:cubicBezTo>
                    <a:pt x="289" y="58"/>
                    <a:pt x="289" y="58"/>
                    <a:pt x="289" y="58"/>
                  </a:cubicBezTo>
                  <a:cubicBezTo>
                    <a:pt x="290" y="59"/>
                    <a:pt x="290" y="59"/>
                    <a:pt x="292" y="60"/>
                  </a:cubicBezTo>
                  <a:cubicBezTo>
                    <a:pt x="292" y="60"/>
                    <a:pt x="292" y="60"/>
                    <a:pt x="292" y="60"/>
                  </a:cubicBezTo>
                  <a:cubicBezTo>
                    <a:pt x="291" y="61"/>
                    <a:pt x="291" y="61"/>
                    <a:pt x="290" y="61"/>
                  </a:cubicBezTo>
                  <a:cubicBezTo>
                    <a:pt x="290" y="63"/>
                    <a:pt x="290" y="63"/>
                    <a:pt x="290" y="63"/>
                  </a:cubicBezTo>
                  <a:cubicBezTo>
                    <a:pt x="290" y="63"/>
                    <a:pt x="291" y="63"/>
                    <a:pt x="291" y="63"/>
                  </a:cubicBezTo>
                  <a:cubicBezTo>
                    <a:pt x="291" y="62"/>
                    <a:pt x="291" y="62"/>
                    <a:pt x="291" y="62"/>
                  </a:cubicBezTo>
                  <a:cubicBezTo>
                    <a:pt x="292" y="62"/>
                    <a:pt x="292" y="62"/>
                    <a:pt x="293" y="62"/>
                  </a:cubicBezTo>
                  <a:cubicBezTo>
                    <a:pt x="293" y="61"/>
                    <a:pt x="293" y="61"/>
                    <a:pt x="293" y="61"/>
                  </a:cubicBezTo>
                  <a:cubicBezTo>
                    <a:pt x="295" y="61"/>
                    <a:pt x="295" y="61"/>
                    <a:pt x="295" y="61"/>
                  </a:cubicBezTo>
                  <a:cubicBezTo>
                    <a:pt x="295" y="60"/>
                    <a:pt x="295" y="60"/>
                    <a:pt x="295" y="60"/>
                  </a:cubicBezTo>
                  <a:cubicBezTo>
                    <a:pt x="296" y="60"/>
                    <a:pt x="297" y="59"/>
                    <a:pt x="299" y="59"/>
                  </a:cubicBezTo>
                  <a:cubicBezTo>
                    <a:pt x="299" y="58"/>
                    <a:pt x="300" y="58"/>
                    <a:pt x="300" y="57"/>
                  </a:cubicBezTo>
                  <a:cubicBezTo>
                    <a:pt x="304" y="57"/>
                    <a:pt x="304" y="57"/>
                    <a:pt x="304" y="57"/>
                  </a:cubicBezTo>
                  <a:cubicBezTo>
                    <a:pt x="304" y="57"/>
                    <a:pt x="304" y="57"/>
                    <a:pt x="304" y="57"/>
                  </a:cubicBezTo>
                  <a:cubicBezTo>
                    <a:pt x="305" y="57"/>
                    <a:pt x="305" y="57"/>
                    <a:pt x="305" y="57"/>
                  </a:cubicBezTo>
                  <a:cubicBezTo>
                    <a:pt x="305" y="56"/>
                    <a:pt x="305" y="56"/>
                    <a:pt x="305" y="56"/>
                  </a:cubicBezTo>
                  <a:cubicBezTo>
                    <a:pt x="307" y="56"/>
                    <a:pt x="307" y="56"/>
                    <a:pt x="307" y="56"/>
                  </a:cubicBezTo>
                  <a:cubicBezTo>
                    <a:pt x="307" y="56"/>
                    <a:pt x="307" y="56"/>
                    <a:pt x="307" y="56"/>
                  </a:cubicBezTo>
                  <a:cubicBezTo>
                    <a:pt x="308" y="55"/>
                    <a:pt x="308" y="55"/>
                    <a:pt x="308" y="55"/>
                  </a:cubicBezTo>
                  <a:cubicBezTo>
                    <a:pt x="308" y="54"/>
                    <a:pt x="308" y="54"/>
                    <a:pt x="308" y="54"/>
                  </a:cubicBezTo>
                  <a:cubicBezTo>
                    <a:pt x="307" y="54"/>
                    <a:pt x="305" y="53"/>
                    <a:pt x="303" y="52"/>
                  </a:cubicBezTo>
                  <a:cubicBezTo>
                    <a:pt x="303" y="51"/>
                    <a:pt x="303" y="51"/>
                    <a:pt x="302" y="50"/>
                  </a:cubicBezTo>
                  <a:cubicBezTo>
                    <a:pt x="302" y="50"/>
                    <a:pt x="302" y="50"/>
                    <a:pt x="302" y="50"/>
                  </a:cubicBezTo>
                  <a:cubicBezTo>
                    <a:pt x="302" y="49"/>
                    <a:pt x="302" y="49"/>
                    <a:pt x="302" y="49"/>
                  </a:cubicBezTo>
                  <a:cubicBezTo>
                    <a:pt x="301" y="49"/>
                    <a:pt x="301" y="49"/>
                    <a:pt x="301" y="49"/>
                  </a:cubicBezTo>
                  <a:cubicBezTo>
                    <a:pt x="301" y="48"/>
                    <a:pt x="301" y="48"/>
                    <a:pt x="301" y="48"/>
                  </a:cubicBezTo>
                  <a:cubicBezTo>
                    <a:pt x="301" y="48"/>
                    <a:pt x="301" y="48"/>
                    <a:pt x="301" y="48"/>
                  </a:cubicBezTo>
                  <a:cubicBezTo>
                    <a:pt x="300" y="46"/>
                    <a:pt x="300" y="46"/>
                    <a:pt x="300" y="46"/>
                  </a:cubicBezTo>
                  <a:cubicBezTo>
                    <a:pt x="300" y="46"/>
                    <a:pt x="299" y="46"/>
                    <a:pt x="299" y="46"/>
                  </a:cubicBezTo>
                  <a:cubicBezTo>
                    <a:pt x="299" y="44"/>
                    <a:pt x="299" y="45"/>
                    <a:pt x="300" y="44"/>
                  </a:cubicBezTo>
                  <a:cubicBezTo>
                    <a:pt x="301" y="44"/>
                    <a:pt x="301" y="44"/>
                    <a:pt x="301" y="44"/>
                  </a:cubicBezTo>
                  <a:cubicBezTo>
                    <a:pt x="301" y="43"/>
                    <a:pt x="301" y="41"/>
                    <a:pt x="301" y="40"/>
                  </a:cubicBezTo>
                  <a:cubicBezTo>
                    <a:pt x="302" y="40"/>
                    <a:pt x="302" y="40"/>
                    <a:pt x="303" y="39"/>
                  </a:cubicBezTo>
                  <a:cubicBezTo>
                    <a:pt x="303" y="38"/>
                    <a:pt x="303" y="38"/>
                    <a:pt x="303" y="38"/>
                  </a:cubicBezTo>
                  <a:cubicBezTo>
                    <a:pt x="303" y="38"/>
                    <a:pt x="303" y="38"/>
                    <a:pt x="303" y="38"/>
                  </a:cubicBezTo>
                  <a:cubicBezTo>
                    <a:pt x="304" y="38"/>
                    <a:pt x="304" y="37"/>
                    <a:pt x="305" y="36"/>
                  </a:cubicBezTo>
                  <a:cubicBezTo>
                    <a:pt x="306" y="36"/>
                    <a:pt x="306" y="36"/>
                    <a:pt x="306" y="36"/>
                  </a:cubicBezTo>
                  <a:cubicBezTo>
                    <a:pt x="306" y="34"/>
                    <a:pt x="306" y="32"/>
                    <a:pt x="306" y="30"/>
                  </a:cubicBezTo>
                  <a:cubicBezTo>
                    <a:pt x="307" y="30"/>
                    <a:pt x="307" y="30"/>
                    <a:pt x="307" y="30"/>
                  </a:cubicBezTo>
                  <a:cubicBezTo>
                    <a:pt x="307" y="29"/>
                    <a:pt x="307" y="29"/>
                    <a:pt x="308" y="28"/>
                  </a:cubicBezTo>
                  <a:cubicBezTo>
                    <a:pt x="308" y="28"/>
                    <a:pt x="308" y="28"/>
                    <a:pt x="308" y="28"/>
                  </a:cubicBezTo>
                  <a:cubicBezTo>
                    <a:pt x="308" y="27"/>
                    <a:pt x="308" y="27"/>
                    <a:pt x="308" y="26"/>
                  </a:cubicBezTo>
                  <a:cubicBezTo>
                    <a:pt x="308" y="26"/>
                    <a:pt x="308" y="26"/>
                    <a:pt x="309" y="24"/>
                  </a:cubicBezTo>
                  <a:cubicBezTo>
                    <a:pt x="309" y="25"/>
                    <a:pt x="310" y="25"/>
                    <a:pt x="310" y="25"/>
                  </a:cubicBezTo>
                  <a:cubicBezTo>
                    <a:pt x="311" y="24"/>
                    <a:pt x="311" y="24"/>
                    <a:pt x="311" y="24"/>
                  </a:cubicBezTo>
                  <a:cubicBezTo>
                    <a:pt x="311" y="24"/>
                    <a:pt x="311" y="24"/>
                    <a:pt x="311" y="24"/>
                  </a:cubicBezTo>
                  <a:cubicBezTo>
                    <a:pt x="311" y="24"/>
                    <a:pt x="311" y="23"/>
                    <a:pt x="311" y="22"/>
                  </a:cubicBezTo>
                  <a:cubicBezTo>
                    <a:pt x="311" y="22"/>
                    <a:pt x="311" y="22"/>
                    <a:pt x="311" y="22"/>
                  </a:cubicBezTo>
                  <a:cubicBezTo>
                    <a:pt x="311" y="22"/>
                    <a:pt x="311" y="22"/>
                    <a:pt x="311" y="22"/>
                  </a:cubicBezTo>
                  <a:cubicBezTo>
                    <a:pt x="312" y="22"/>
                    <a:pt x="312" y="22"/>
                    <a:pt x="312" y="22"/>
                  </a:cubicBezTo>
                  <a:cubicBezTo>
                    <a:pt x="312" y="21"/>
                    <a:pt x="311" y="21"/>
                    <a:pt x="311" y="20"/>
                  </a:cubicBezTo>
                  <a:cubicBezTo>
                    <a:pt x="312" y="19"/>
                    <a:pt x="312" y="19"/>
                    <a:pt x="312" y="19"/>
                  </a:cubicBezTo>
                  <a:cubicBezTo>
                    <a:pt x="311" y="19"/>
                    <a:pt x="311" y="19"/>
                    <a:pt x="311" y="19"/>
                  </a:cubicBezTo>
                  <a:cubicBezTo>
                    <a:pt x="311" y="18"/>
                    <a:pt x="311" y="18"/>
                    <a:pt x="311" y="18"/>
                  </a:cubicBezTo>
                  <a:cubicBezTo>
                    <a:pt x="312" y="18"/>
                    <a:pt x="312" y="18"/>
                    <a:pt x="312" y="18"/>
                  </a:cubicBezTo>
                  <a:cubicBezTo>
                    <a:pt x="312" y="17"/>
                    <a:pt x="312" y="17"/>
                    <a:pt x="312" y="17"/>
                  </a:cubicBezTo>
                  <a:cubicBezTo>
                    <a:pt x="312" y="17"/>
                    <a:pt x="312" y="18"/>
                    <a:pt x="313" y="18"/>
                  </a:cubicBezTo>
                  <a:cubicBezTo>
                    <a:pt x="313" y="18"/>
                    <a:pt x="313" y="18"/>
                    <a:pt x="313" y="18"/>
                  </a:cubicBezTo>
                  <a:cubicBezTo>
                    <a:pt x="313" y="17"/>
                    <a:pt x="313" y="17"/>
                    <a:pt x="313" y="16"/>
                  </a:cubicBezTo>
                  <a:cubicBezTo>
                    <a:pt x="315" y="15"/>
                    <a:pt x="315" y="14"/>
                    <a:pt x="317" y="13"/>
                  </a:cubicBezTo>
                  <a:cubicBezTo>
                    <a:pt x="317" y="13"/>
                    <a:pt x="317" y="12"/>
                    <a:pt x="317" y="11"/>
                  </a:cubicBezTo>
                  <a:cubicBezTo>
                    <a:pt x="318" y="11"/>
                    <a:pt x="318" y="11"/>
                    <a:pt x="318" y="11"/>
                  </a:cubicBezTo>
                  <a:cubicBezTo>
                    <a:pt x="319" y="10"/>
                    <a:pt x="319" y="10"/>
                    <a:pt x="319" y="9"/>
                  </a:cubicBezTo>
                  <a:cubicBezTo>
                    <a:pt x="320" y="8"/>
                    <a:pt x="321" y="8"/>
                    <a:pt x="322" y="8"/>
                  </a:cubicBezTo>
                  <a:cubicBezTo>
                    <a:pt x="322" y="8"/>
                    <a:pt x="322" y="8"/>
                    <a:pt x="322" y="8"/>
                  </a:cubicBezTo>
                  <a:cubicBezTo>
                    <a:pt x="322" y="8"/>
                    <a:pt x="322" y="8"/>
                    <a:pt x="322" y="8"/>
                  </a:cubicBezTo>
                  <a:cubicBezTo>
                    <a:pt x="322" y="8"/>
                    <a:pt x="322" y="8"/>
                    <a:pt x="322" y="8"/>
                  </a:cubicBezTo>
                  <a:cubicBezTo>
                    <a:pt x="324" y="8"/>
                    <a:pt x="325" y="8"/>
                    <a:pt x="327" y="8"/>
                  </a:cubicBezTo>
                  <a:cubicBezTo>
                    <a:pt x="327" y="7"/>
                    <a:pt x="327" y="7"/>
                    <a:pt x="327" y="7"/>
                  </a:cubicBezTo>
                  <a:cubicBezTo>
                    <a:pt x="327" y="6"/>
                    <a:pt x="327" y="6"/>
                    <a:pt x="327" y="6"/>
                  </a:cubicBezTo>
                  <a:cubicBezTo>
                    <a:pt x="329" y="8"/>
                    <a:pt x="327" y="8"/>
                    <a:pt x="330" y="8"/>
                  </a:cubicBezTo>
                  <a:cubicBezTo>
                    <a:pt x="330" y="9"/>
                    <a:pt x="330" y="9"/>
                    <a:pt x="330" y="9"/>
                  </a:cubicBezTo>
                  <a:cubicBezTo>
                    <a:pt x="330" y="9"/>
                    <a:pt x="330" y="9"/>
                    <a:pt x="330" y="9"/>
                  </a:cubicBezTo>
                  <a:cubicBezTo>
                    <a:pt x="326" y="9"/>
                    <a:pt x="326" y="9"/>
                    <a:pt x="326" y="9"/>
                  </a:cubicBezTo>
                  <a:cubicBezTo>
                    <a:pt x="326" y="9"/>
                    <a:pt x="326" y="9"/>
                    <a:pt x="326" y="9"/>
                  </a:cubicBezTo>
                  <a:cubicBezTo>
                    <a:pt x="326" y="9"/>
                    <a:pt x="326" y="9"/>
                    <a:pt x="326" y="9"/>
                  </a:cubicBezTo>
                  <a:cubicBezTo>
                    <a:pt x="326" y="10"/>
                    <a:pt x="326" y="10"/>
                    <a:pt x="326" y="10"/>
                  </a:cubicBezTo>
                  <a:cubicBezTo>
                    <a:pt x="326" y="10"/>
                    <a:pt x="327" y="10"/>
                    <a:pt x="328" y="10"/>
                  </a:cubicBezTo>
                  <a:cubicBezTo>
                    <a:pt x="328" y="11"/>
                    <a:pt x="328" y="11"/>
                    <a:pt x="328" y="11"/>
                  </a:cubicBezTo>
                  <a:cubicBezTo>
                    <a:pt x="330" y="11"/>
                    <a:pt x="331" y="12"/>
                    <a:pt x="332" y="13"/>
                  </a:cubicBezTo>
                  <a:cubicBezTo>
                    <a:pt x="333" y="13"/>
                    <a:pt x="333" y="13"/>
                    <a:pt x="333" y="13"/>
                  </a:cubicBezTo>
                  <a:cubicBezTo>
                    <a:pt x="333" y="13"/>
                    <a:pt x="333" y="13"/>
                    <a:pt x="333" y="11"/>
                  </a:cubicBezTo>
                  <a:cubicBezTo>
                    <a:pt x="333" y="11"/>
                    <a:pt x="333" y="11"/>
                    <a:pt x="333" y="11"/>
                  </a:cubicBezTo>
                  <a:cubicBezTo>
                    <a:pt x="335" y="11"/>
                    <a:pt x="336" y="11"/>
                    <a:pt x="337" y="11"/>
                  </a:cubicBezTo>
                  <a:cubicBezTo>
                    <a:pt x="337" y="11"/>
                    <a:pt x="338" y="12"/>
                    <a:pt x="338" y="12"/>
                  </a:cubicBezTo>
                  <a:cubicBezTo>
                    <a:pt x="338" y="12"/>
                    <a:pt x="339" y="12"/>
                    <a:pt x="340" y="12"/>
                  </a:cubicBezTo>
                  <a:cubicBezTo>
                    <a:pt x="340" y="13"/>
                    <a:pt x="341" y="14"/>
                    <a:pt x="341" y="15"/>
                  </a:cubicBezTo>
                  <a:cubicBezTo>
                    <a:pt x="340" y="15"/>
                    <a:pt x="339" y="15"/>
                    <a:pt x="338" y="15"/>
                  </a:cubicBezTo>
                  <a:cubicBezTo>
                    <a:pt x="338" y="16"/>
                    <a:pt x="338" y="16"/>
                    <a:pt x="338" y="16"/>
                  </a:cubicBezTo>
                  <a:cubicBezTo>
                    <a:pt x="337" y="16"/>
                    <a:pt x="336" y="16"/>
                    <a:pt x="335" y="16"/>
                  </a:cubicBezTo>
                  <a:cubicBezTo>
                    <a:pt x="334" y="17"/>
                    <a:pt x="334" y="17"/>
                    <a:pt x="334" y="17"/>
                  </a:cubicBezTo>
                  <a:cubicBezTo>
                    <a:pt x="333" y="18"/>
                    <a:pt x="332" y="18"/>
                    <a:pt x="332" y="20"/>
                  </a:cubicBezTo>
                  <a:cubicBezTo>
                    <a:pt x="334" y="20"/>
                    <a:pt x="334" y="20"/>
                    <a:pt x="334" y="20"/>
                  </a:cubicBezTo>
                  <a:cubicBezTo>
                    <a:pt x="334" y="19"/>
                    <a:pt x="334" y="19"/>
                    <a:pt x="334" y="19"/>
                  </a:cubicBezTo>
                  <a:cubicBezTo>
                    <a:pt x="335" y="19"/>
                    <a:pt x="335" y="19"/>
                    <a:pt x="335" y="19"/>
                  </a:cubicBezTo>
                  <a:cubicBezTo>
                    <a:pt x="335" y="20"/>
                    <a:pt x="335" y="20"/>
                    <a:pt x="335" y="20"/>
                  </a:cubicBezTo>
                  <a:cubicBezTo>
                    <a:pt x="336" y="20"/>
                    <a:pt x="336" y="20"/>
                    <a:pt x="336" y="20"/>
                  </a:cubicBezTo>
                  <a:cubicBezTo>
                    <a:pt x="336" y="20"/>
                    <a:pt x="336" y="20"/>
                    <a:pt x="336" y="20"/>
                  </a:cubicBezTo>
                  <a:cubicBezTo>
                    <a:pt x="337" y="20"/>
                    <a:pt x="337" y="20"/>
                    <a:pt x="338" y="21"/>
                  </a:cubicBezTo>
                  <a:cubicBezTo>
                    <a:pt x="339" y="22"/>
                    <a:pt x="339" y="24"/>
                    <a:pt x="339" y="25"/>
                  </a:cubicBezTo>
                  <a:cubicBezTo>
                    <a:pt x="339" y="25"/>
                    <a:pt x="339" y="25"/>
                    <a:pt x="339" y="25"/>
                  </a:cubicBezTo>
                  <a:cubicBezTo>
                    <a:pt x="338" y="27"/>
                    <a:pt x="338" y="26"/>
                    <a:pt x="338" y="28"/>
                  </a:cubicBezTo>
                  <a:cubicBezTo>
                    <a:pt x="339" y="27"/>
                    <a:pt x="339" y="27"/>
                    <a:pt x="339" y="27"/>
                  </a:cubicBezTo>
                  <a:cubicBezTo>
                    <a:pt x="341" y="27"/>
                    <a:pt x="342" y="27"/>
                    <a:pt x="343" y="26"/>
                  </a:cubicBezTo>
                  <a:cubicBezTo>
                    <a:pt x="343" y="26"/>
                    <a:pt x="343" y="26"/>
                    <a:pt x="343" y="26"/>
                  </a:cubicBezTo>
                  <a:cubicBezTo>
                    <a:pt x="344" y="26"/>
                    <a:pt x="345" y="25"/>
                    <a:pt x="346" y="25"/>
                  </a:cubicBezTo>
                  <a:cubicBezTo>
                    <a:pt x="346" y="24"/>
                    <a:pt x="346" y="24"/>
                    <a:pt x="346" y="24"/>
                  </a:cubicBezTo>
                  <a:cubicBezTo>
                    <a:pt x="349" y="24"/>
                    <a:pt x="349" y="24"/>
                    <a:pt x="349" y="24"/>
                  </a:cubicBezTo>
                  <a:cubicBezTo>
                    <a:pt x="349" y="23"/>
                    <a:pt x="349" y="23"/>
                    <a:pt x="349" y="23"/>
                  </a:cubicBezTo>
                  <a:cubicBezTo>
                    <a:pt x="350" y="23"/>
                    <a:pt x="351" y="23"/>
                    <a:pt x="352" y="22"/>
                  </a:cubicBezTo>
                  <a:cubicBezTo>
                    <a:pt x="352" y="22"/>
                    <a:pt x="352" y="22"/>
                    <a:pt x="352" y="22"/>
                  </a:cubicBezTo>
                  <a:cubicBezTo>
                    <a:pt x="352" y="22"/>
                    <a:pt x="352" y="22"/>
                    <a:pt x="352" y="22"/>
                  </a:cubicBezTo>
                  <a:cubicBezTo>
                    <a:pt x="353" y="22"/>
                    <a:pt x="353" y="22"/>
                    <a:pt x="353" y="22"/>
                  </a:cubicBezTo>
                  <a:cubicBezTo>
                    <a:pt x="353" y="23"/>
                    <a:pt x="354" y="23"/>
                    <a:pt x="354" y="23"/>
                  </a:cubicBezTo>
                  <a:cubicBezTo>
                    <a:pt x="355" y="23"/>
                    <a:pt x="355" y="22"/>
                    <a:pt x="355" y="22"/>
                  </a:cubicBezTo>
                  <a:cubicBezTo>
                    <a:pt x="358" y="22"/>
                    <a:pt x="358" y="22"/>
                    <a:pt x="358" y="22"/>
                  </a:cubicBezTo>
                  <a:cubicBezTo>
                    <a:pt x="358" y="21"/>
                    <a:pt x="358" y="21"/>
                    <a:pt x="358" y="21"/>
                  </a:cubicBezTo>
                  <a:cubicBezTo>
                    <a:pt x="358" y="21"/>
                    <a:pt x="358" y="21"/>
                    <a:pt x="358" y="21"/>
                  </a:cubicBezTo>
                  <a:cubicBezTo>
                    <a:pt x="358" y="20"/>
                    <a:pt x="359" y="19"/>
                    <a:pt x="359" y="19"/>
                  </a:cubicBezTo>
                  <a:cubicBezTo>
                    <a:pt x="358" y="19"/>
                    <a:pt x="358" y="19"/>
                    <a:pt x="358" y="19"/>
                  </a:cubicBezTo>
                  <a:cubicBezTo>
                    <a:pt x="358" y="18"/>
                    <a:pt x="358" y="18"/>
                    <a:pt x="358" y="18"/>
                  </a:cubicBezTo>
                  <a:cubicBezTo>
                    <a:pt x="357" y="18"/>
                    <a:pt x="356" y="18"/>
                    <a:pt x="355" y="19"/>
                  </a:cubicBezTo>
                  <a:cubicBezTo>
                    <a:pt x="355" y="19"/>
                    <a:pt x="355" y="19"/>
                    <a:pt x="355" y="19"/>
                  </a:cubicBezTo>
                  <a:cubicBezTo>
                    <a:pt x="354" y="19"/>
                    <a:pt x="353" y="19"/>
                    <a:pt x="353" y="19"/>
                  </a:cubicBezTo>
                  <a:cubicBezTo>
                    <a:pt x="353" y="19"/>
                    <a:pt x="353" y="19"/>
                    <a:pt x="353" y="19"/>
                  </a:cubicBezTo>
                  <a:cubicBezTo>
                    <a:pt x="353" y="19"/>
                    <a:pt x="352" y="19"/>
                    <a:pt x="352" y="19"/>
                  </a:cubicBezTo>
                  <a:cubicBezTo>
                    <a:pt x="352" y="19"/>
                    <a:pt x="352" y="19"/>
                    <a:pt x="352" y="19"/>
                  </a:cubicBezTo>
                  <a:cubicBezTo>
                    <a:pt x="350" y="19"/>
                    <a:pt x="349" y="19"/>
                    <a:pt x="348" y="19"/>
                  </a:cubicBezTo>
                  <a:cubicBezTo>
                    <a:pt x="347" y="17"/>
                    <a:pt x="347" y="18"/>
                    <a:pt x="347" y="15"/>
                  </a:cubicBezTo>
                  <a:cubicBezTo>
                    <a:pt x="347" y="15"/>
                    <a:pt x="346" y="15"/>
                    <a:pt x="345" y="15"/>
                  </a:cubicBezTo>
                  <a:cubicBezTo>
                    <a:pt x="345" y="14"/>
                    <a:pt x="344" y="14"/>
                    <a:pt x="344" y="14"/>
                  </a:cubicBezTo>
                  <a:cubicBezTo>
                    <a:pt x="344" y="14"/>
                    <a:pt x="344" y="14"/>
                    <a:pt x="344" y="14"/>
                  </a:cubicBezTo>
                  <a:cubicBezTo>
                    <a:pt x="344" y="14"/>
                    <a:pt x="344" y="14"/>
                    <a:pt x="344" y="14"/>
                  </a:cubicBezTo>
                  <a:cubicBezTo>
                    <a:pt x="344" y="14"/>
                    <a:pt x="343" y="14"/>
                    <a:pt x="343" y="13"/>
                  </a:cubicBezTo>
                  <a:cubicBezTo>
                    <a:pt x="343" y="13"/>
                    <a:pt x="343" y="13"/>
                    <a:pt x="343" y="13"/>
                  </a:cubicBezTo>
                  <a:cubicBezTo>
                    <a:pt x="342" y="13"/>
                    <a:pt x="342" y="12"/>
                    <a:pt x="341" y="12"/>
                  </a:cubicBezTo>
                  <a:cubicBezTo>
                    <a:pt x="341" y="10"/>
                    <a:pt x="341" y="10"/>
                    <a:pt x="341" y="10"/>
                  </a:cubicBezTo>
                  <a:cubicBezTo>
                    <a:pt x="342" y="10"/>
                    <a:pt x="343" y="10"/>
                    <a:pt x="343" y="10"/>
                  </a:cubicBezTo>
                  <a:cubicBezTo>
                    <a:pt x="344" y="10"/>
                    <a:pt x="344" y="10"/>
                    <a:pt x="345" y="10"/>
                  </a:cubicBezTo>
                  <a:cubicBezTo>
                    <a:pt x="345" y="11"/>
                    <a:pt x="345" y="11"/>
                    <a:pt x="345" y="11"/>
                  </a:cubicBezTo>
                  <a:cubicBezTo>
                    <a:pt x="351" y="11"/>
                    <a:pt x="351" y="11"/>
                    <a:pt x="351" y="11"/>
                  </a:cubicBezTo>
                  <a:cubicBezTo>
                    <a:pt x="351" y="10"/>
                    <a:pt x="351" y="10"/>
                    <a:pt x="351" y="10"/>
                  </a:cubicBezTo>
                  <a:cubicBezTo>
                    <a:pt x="351" y="10"/>
                    <a:pt x="351" y="10"/>
                    <a:pt x="351" y="10"/>
                  </a:cubicBezTo>
                  <a:cubicBezTo>
                    <a:pt x="351" y="10"/>
                    <a:pt x="351" y="10"/>
                    <a:pt x="351" y="10"/>
                  </a:cubicBezTo>
                  <a:cubicBezTo>
                    <a:pt x="351" y="10"/>
                    <a:pt x="352" y="10"/>
                    <a:pt x="352" y="9"/>
                  </a:cubicBezTo>
                  <a:cubicBezTo>
                    <a:pt x="352" y="9"/>
                    <a:pt x="352" y="9"/>
                    <a:pt x="352" y="9"/>
                  </a:cubicBezTo>
                  <a:cubicBezTo>
                    <a:pt x="353" y="9"/>
                    <a:pt x="353" y="9"/>
                    <a:pt x="353" y="9"/>
                  </a:cubicBezTo>
                  <a:cubicBezTo>
                    <a:pt x="354" y="8"/>
                    <a:pt x="354" y="8"/>
                    <a:pt x="355" y="7"/>
                  </a:cubicBezTo>
                  <a:cubicBezTo>
                    <a:pt x="356" y="7"/>
                    <a:pt x="356" y="7"/>
                    <a:pt x="356" y="7"/>
                  </a:cubicBezTo>
                  <a:cubicBezTo>
                    <a:pt x="356" y="8"/>
                    <a:pt x="356" y="8"/>
                    <a:pt x="356" y="8"/>
                  </a:cubicBezTo>
                  <a:cubicBezTo>
                    <a:pt x="356" y="8"/>
                    <a:pt x="357" y="8"/>
                    <a:pt x="358" y="8"/>
                  </a:cubicBezTo>
                  <a:cubicBezTo>
                    <a:pt x="359" y="7"/>
                    <a:pt x="359" y="7"/>
                    <a:pt x="359" y="7"/>
                  </a:cubicBezTo>
                  <a:cubicBezTo>
                    <a:pt x="360" y="6"/>
                    <a:pt x="361" y="6"/>
                    <a:pt x="362" y="6"/>
                  </a:cubicBezTo>
                  <a:cubicBezTo>
                    <a:pt x="363" y="6"/>
                    <a:pt x="363" y="5"/>
                    <a:pt x="363" y="5"/>
                  </a:cubicBezTo>
                  <a:cubicBezTo>
                    <a:pt x="365" y="4"/>
                    <a:pt x="366" y="4"/>
                    <a:pt x="368" y="4"/>
                  </a:cubicBezTo>
                  <a:cubicBezTo>
                    <a:pt x="368" y="3"/>
                    <a:pt x="368" y="3"/>
                    <a:pt x="368" y="3"/>
                  </a:cubicBezTo>
                  <a:cubicBezTo>
                    <a:pt x="369" y="2"/>
                    <a:pt x="370" y="2"/>
                    <a:pt x="371" y="2"/>
                  </a:cubicBezTo>
                  <a:cubicBezTo>
                    <a:pt x="371" y="2"/>
                    <a:pt x="371" y="2"/>
                    <a:pt x="371" y="2"/>
                  </a:cubicBezTo>
                  <a:cubicBezTo>
                    <a:pt x="373" y="2"/>
                    <a:pt x="374" y="2"/>
                    <a:pt x="376" y="2"/>
                  </a:cubicBezTo>
                  <a:cubicBezTo>
                    <a:pt x="376" y="2"/>
                    <a:pt x="376" y="1"/>
                    <a:pt x="377" y="1"/>
                  </a:cubicBezTo>
                  <a:cubicBezTo>
                    <a:pt x="377" y="1"/>
                    <a:pt x="377" y="1"/>
                    <a:pt x="377" y="1"/>
                  </a:cubicBezTo>
                  <a:cubicBezTo>
                    <a:pt x="377" y="1"/>
                    <a:pt x="377" y="1"/>
                    <a:pt x="377" y="1"/>
                  </a:cubicBezTo>
                  <a:cubicBezTo>
                    <a:pt x="378" y="1"/>
                    <a:pt x="378" y="1"/>
                    <a:pt x="378" y="1"/>
                  </a:cubicBezTo>
                  <a:cubicBezTo>
                    <a:pt x="378" y="2"/>
                    <a:pt x="378" y="2"/>
                    <a:pt x="378" y="2"/>
                  </a:cubicBezTo>
                  <a:cubicBezTo>
                    <a:pt x="377" y="2"/>
                    <a:pt x="377" y="3"/>
                    <a:pt x="376" y="3"/>
                  </a:cubicBezTo>
                  <a:cubicBezTo>
                    <a:pt x="376" y="4"/>
                    <a:pt x="376" y="4"/>
                    <a:pt x="376" y="4"/>
                  </a:cubicBezTo>
                  <a:cubicBezTo>
                    <a:pt x="374" y="4"/>
                    <a:pt x="374" y="4"/>
                    <a:pt x="374" y="4"/>
                  </a:cubicBezTo>
                  <a:cubicBezTo>
                    <a:pt x="374" y="4"/>
                    <a:pt x="374" y="4"/>
                    <a:pt x="374" y="4"/>
                  </a:cubicBezTo>
                  <a:cubicBezTo>
                    <a:pt x="373" y="5"/>
                    <a:pt x="373" y="5"/>
                    <a:pt x="372" y="5"/>
                  </a:cubicBezTo>
                  <a:cubicBezTo>
                    <a:pt x="372" y="6"/>
                    <a:pt x="372" y="6"/>
                    <a:pt x="372" y="6"/>
                  </a:cubicBezTo>
                  <a:cubicBezTo>
                    <a:pt x="371" y="6"/>
                    <a:pt x="371" y="6"/>
                    <a:pt x="371" y="6"/>
                  </a:cubicBezTo>
                  <a:cubicBezTo>
                    <a:pt x="371" y="5"/>
                    <a:pt x="371" y="5"/>
                    <a:pt x="371" y="5"/>
                  </a:cubicBezTo>
                  <a:cubicBezTo>
                    <a:pt x="370" y="5"/>
                    <a:pt x="370" y="5"/>
                    <a:pt x="370" y="5"/>
                  </a:cubicBezTo>
                  <a:cubicBezTo>
                    <a:pt x="370" y="6"/>
                    <a:pt x="370" y="7"/>
                    <a:pt x="370" y="7"/>
                  </a:cubicBezTo>
                  <a:cubicBezTo>
                    <a:pt x="370" y="7"/>
                    <a:pt x="370" y="7"/>
                    <a:pt x="370" y="7"/>
                  </a:cubicBezTo>
                  <a:cubicBezTo>
                    <a:pt x="370" y="8"/>
                    <a:pt x="370" y="8"/>
                    <a:pt x="370" y="8"/>
                  </a:cubicBezTo>
                  <a:cubicBezTo>
                    <a:pt x="370" y="8"/>
                    <a:pt x="370" y="8"/>
                    <a:pt x="370" y="8"/>
                  </a:cubicBezTo>
                  <a:cubicBezTo>
                    <a:pt x="368" y="8"/>
                    <a:pt x="366" y="8"/>
                    <a:pt x="365" y="9"/>
                  </a:cubicBezTo>
                  <a:cubicBezTo>
                    <a:pt x="365" y="9"/>
                    <a:pt x="366" y="10"/>
                    <a:pt x="366" y="10"/>
                  </a:cubicBezTo>
                  <a:cubicBezTo>
                    <a:pt x="368" y="10"/>
                    <a:pt x="368" y="10"/>
                    <a:pt x="368" y="10"/>
                  </a:cubicBezTo>
                  <a:cubicBezTo>
                    <a:pt x="368" y="10"/>
                    <a:pt x="369" y="11"/>
                    <a:pt x="369" y="11"/>
                  </a:cubicBezTo>
                  <a:cubicBezTo>
                    <a:pt x="369" y="12"/>
                    <a:pt x="369" y="12"/>
                    <a:pt x="369" y="12"/>
                  </a:cubicBezTo>
                  <a:cubicBezTo>
                    <a:pt x="368" y="12"/>
                    <a:pt x="368" y="12"/>
                    <a:pt x="368" y="12"/>
                  </a:cubicBezTo>
                  <a:cubicBezTo>
                    <a:pt x="368" y="15"/>
                    <a:pt x="368" y="14"/>
                    <a:pt x="367" y="15"/>
                  </a:cubicBezTo>
                  <a:cubicBezTo>
                    <a:pt x="366" y="15"/>
                    <a:pt x="366" y="15"/>
                    <a:pt x="366" y="15"/>
                  </a:cubicBezTo>
                  <a:cubicBezTo>
                    <a:pt x="366" y="17"/>
                    <a:pt x="366" y="17"/>
                    <a:pt x="366" y="17"/>
                  </a:cubicBezTo>
                  <a:cubicBezTo>
                    <a:pt x="365" y="17"/>
                    <a:pt x="365" y="18"/>
                    <a:pt x="364" y="18"/>
                  </a:cubicBezTo>
                  <a:cubicBezTo>
                    <a:pt x="364" y="18"/>
                    <a:pt x="364" y="18"/>
                    <a:pt x="364" y="18"/>
                  </a:cubicBezTo>
                  <a:cubicBezTo>
                    <a:pt x="364" y="17"/>
                    <a:pt x="364" y="17"/>
                    <a:pt x="364" y="17"/>
                  </a:cubicBezTo>
                  <a:cubicBezTo>
                    <a:pt x="362" y="17"/>
                    <a:pt x="362" y="17"/>
                    <a:pt x="362" y="17"/>
                  </a:cubicBezTo>
                  <a:cubicBezTo>
                    <a:pt x="362" y="19"/>
                    <a:pt x="362" y="19"/>
                    <a:pt x="362" y="19"/>
                  </a:cubicBezTo>
                  <a:cubicBezTo>
                    <a:pt x="361" y="19"/>
                    <a:pt x="360" y="19"/>
                    <a:pt x="359" y="20"/>
                  </a:cubicBezTo>
                  <a:cubicBezTo>
                    <a:pt x="359" y="21"/>
                    <a:pt x="359" y="21"/>
                    <a:pt x="359" y="21"/>
                  </a:cubicBezTo>
                  <a:cubicBezTo>
                    <a:pt x="361" y="21"/>
                    <a:pt x="362" y="20"/>
                    <a:pt x="364" y="20"/>
                  </a:cubicBezTo>
                  <a:cubicBezTo>
                    <a:pt x="364" y="21"/>
                    <a:pt x="364" y="21"/>
                    <a:pt x="364" y="22"/>
                  </a:cubicBezTo>
                  <a:cubicBezTo>
                    <a:pt x="365" y="22"/>
                    <a:pt x="365" y="22"/>
                    <a:pt x="365" y="22"/>
                  </a:cubicBezTo>
                  <a:cubicBezTo>
                    <a:pt x="365" y="23"/>
                    <a:pt x="365" y="23"/>
                    <a:pt x="366" y="24"/>
                  </a:cubicBezTo>
                  <a:cubicBezTo>
                    <a:pt x="366" y="24"/>
                    <a:pt x="366" y="24"/>
                    <a:pt x="366" y="24"/>
                  </a:cubicBezTo>
                  <a:cubicBezTo>
                    <a:pt x="367" y="24"/>
                    <a:pt x="367" y="24"/>
                    <a:pt x="368" y="24"/>
                  </a:cubicBezTo>
                  <a:cubicBezTo>
                    <a:pt x="368" y="25"/>
                    <a:pt x="369" y="25"/>
                    <a:pt x="369" y="26"/>
                  </a:cubicBezTo>
                  <a:cubicBezTo>
                    <a:pt x="370" y="26"/>
                    <a:pt x="370" y="26"/>
                    <a:pt x="370" y="26"/>
                  </a:cubicBezTo>
                  <a:cubicBezTo>
                    <a:pt x="370" y="27"/>
                    <a:pt x="370" y="27"/>
                    <a:pt x="370" y="27"/>
                  </a:cubicBezTo>
                  <a:cubicBezTo>
                    <a:pt x="371" y="27"/>
                    <a:pt x="371" y="28"/>
                    <a:pt x="372" y="28"/>
                  </a:cubicBezTo>
                  <a:cubicBezTo>
                    <a:pt x="372" y="29"/>
                    <a:pt x="372" y="29"/>
                    <a:pt x="372" y="29"/>
                  </a:cubicBezTo>
                  <a:cubicBezTo>
                    <a:pt x="372" y="29"/>
                    <a:pt x="372" y="29"/>
                    <a:pt x="372" y="29"/>
                  </a:cubicBezTo>
                  <a:cubicBezTo>
                    <a:pt x="373" y="30"/>
                    <a:pt x="373" y="30"/>
                    <a:pt x="373" y="30"/>
                  </a:cubicBezTo>
                  <a:cubicBezTo>
                    <a:pt x="373" y="30"/>
                    <a:pt x="373" y="30"/>
                    <a:pt x="373" y="30"/>
                  </a:cubicBezTo>
                  <a:cubicBezTo>
                    <a:pt x="373" y="31"/>
                    <a:pt x="373" y="31"/>
                    <a:pt x="373" y="31"/>
                  </a:cubicBezTo>
                  <a:cubicBezTo>
                    <a:pt x="375" y="31"/>
                    <a:pt x="375" y="31"/>
                    <a:pt x="375" y="31"/>
                  </a:cubicBezTo>
                  <a:cubicBezTo>
                    <a:pt x="375" y="31"/>
                    <a:pt x="376" y="32"/>
                    <a:pt x="376" y="32"/>
                  </a:cubicBezTo>
                  <a:cubicBezTo>
                    <a:pt x="377" y="32"/>
                    <a:pt x="377" y="32"/>
                    <a:pt x="377" y="32"/>
                  </a:cubicBezTo>
                  <a:cubicBezTo>
                    <a:pt x="377" y="33"/>
                    <a:pt x="377" y="33"/>
                    <a:pt x="377" y="33"/>
                  </a:cubicBezTo>
                  <a:cubicBezTo>
                    <a:pt x="377" y="34"/>
                    <a:pt x="378" y="34"/>
                    <a:pt x="379" y="35"/>
                  </a:cubicBezTo>
                  <a:cubicBezTo>
                    <a:pt x="379" y="35"/>
                    <a:pt x="379" y="35"/>
                    <a:pt x="379" y="35"/>
                  </a:cubicBezTo>
                  <a:cubicBezTo>
                    <a:pt x="380" y="35"/>
                    <a:pt x="380" y="35"/>
                    <a:pt x="380" y="35"/>
                  </a:cubicBezTo>
                  <a:cubicBezTo>
                    <a:pt x="380" y="36"/>
                    <a:pt x="380" y="36"/>
                    <a:pt x="380" y="36"/>
                  </a:cubicBezTo>
                  <a:cubicBezTo>
                    <a:pt x="381" y="36"/>
                    <a:pt x="381" y="36"/>
                    <a:pt x="381" y="36"/>
                  </a:cubicBezTo>
                  <a:cubicBezTo>
                    <a:pt x="382" y="37"/>
                    <a:pt x="382" y="37"/>
                    <a:pt x="382" y="37"/>
                  </a:cubicBezTo>
                  <a:cubicBezTo>
                    <a:pt x="384" y="37"/>
                    <a:pt x="384" y="37"/>
                    <a:pt x="384" y="37"/>
                  </a:cubicBezTo>
                  <a:cubicBezTo>
                    <a:pt x="384" y="38"/>
                    <a:pt x="384" y="38"/>
                    <a:pt x="384" y="38"/>
                  </a:cubicBezTo>
                  <a:cubicBezTo>
                    <a:pt x="385" y="38"/>
                    <a:pt x="385" y="38"/>
                    <a:pt x="385" y="38"/>
                  </a:cubicBezTo>
                  <a:cubicBezTo>
                    <a:pt x="386" y="39"/>
                    <a:pt x="386" y="39"/>
                    <a:pt x="386" y="39"/>
                  </a:cubicBezTo>
                  <a:cubicBezTo>
                    <a:pt x="387" y="39"/>
                    <a:pt x="387" y="39"/>
                    <a:pt x="387" y="39"/>
                  </a:cubicBezTo>
                  <a:cubicBezTo>
                    <a:pt x="387" y="39"/>
                    <a:pt x="387" y="39"/>
                    <a:pt x="387" y="39"/>
                  </a:cubicBezTo>
                  <a:cubicBezTo>
                    <a:pt x="388" y="40"/>
                    <a:pt x="388" y="40"/>
                    <a:pt x="388" y="40"/>
                  </a:cubicBezTo>
                  <a:cubicBezTo>
                    <a:pt x="388" y="41"/>
                    <a:pt x="388" y="41"/>
                    <a:pt x="388" y="41"/>
                  </a:cubicBezTo>
                  <a:cubicBezTo>
                    <a:pt x="388" y="41"/>
                    <a:pt x="389" y="41"/>
                    <a:pt x="389" y="41"/>
                  </a:cubicBezTo>
                  <a:cubicBezTo>
                    <a:pt x="390" y="43"/>
                    <a:pt x="392" y="47"/>
                    <a:pt x="391" y="49"/>
                  </a:cubicBezTo>
                  <a:cubicBezTo>
                    <a:pt x="391" y="49"/>
                    <a:pt x="391" y="49"/>
                    <a:pt x="391" y="49"/>
                  </a:cubicBezTo>
                  <a:cubicBezTo>
                    <a:pt x="391" y="49"/>
                    <a:pt x="390" y="50"/>
                    <a:pt x="390" y="51"/>
                  </a:cubicBezTo>
                  <a:cubicBezTo>
                    <a:pt x="388" y="52"/>
                    <a:pt x="390" y="51"/>
                    <a:pt x="389" y="52"/>
                  </a:cubicBezTo>
                  <a:cubicBezTo>
                    <a:pt x="388" y="53"/>
                    <a:pt x="388" y="53"/>
                    <a:pt x="388" y="53"/>
                  </a:cubicBezTo>
                  <a:cubicBezTo>
                    <a:pt x="388" y="53"/>
                    <a:pt x="388" y="53"/>
                    <a:pt x="388" y="53"/>
                  </a:cubicBezTo>
                  <a:cubicBezTo>
                    <a:pt x="387" y="53"/>
                    <a:pt x="387" y="53"/>
                    <a:pt x="387" y="53"/>
                  </a:cubicBezTo>
                  <a:cubicBezTo>
                    <a:pt x="387" y="54"/>
                    <a:pt x="387" y="54"/>
                    <a:pt x="387" y="54"/>
                  </a:cubicBezTo>
                  <a:cubicBezTo>
                    <a:pt x="386" y="54"/>
                    <a:pt x="386" y="54"/>
                    <a:pt x="386" y="54"/>
                  </a:cubicBezTo>
                  <a:cubicBezTo>
                    <a:pt x="386" y="54"/>
                    <a:pt x="386" y="54"/>
                    <a:pt x="386" y="54"/>
                  </a:cubicBezTo>
                  <a:cubicBezTo>
                    <a:pt x="384" y="54"/>
                    <a:pt x="384" y="54"/>
                    <a:pt x="384" y="54"/>
                  </a:cubicBezTo>
                  <a:cubicBezTo>
                    <a:pt x="384" y="55"/>
                    <a:pt x="384" y="55"/>
                    <a:pt x="384" y="55"/>
                  </a:cubicBezTo>
                  <a:cubicBezTo>
                    <a:pt x="383" y="55"/>
                    <a:pt x="383" y="55"/>
                    <a:pt x="382" y="56"/>
                  </a:cubicBezTo>
                  <a:cubicBezTo>
                    <a:pt x="382" y="56"/>
                    <a:pt x="382" y="56"/>
                    <a:pt x="381" y="56"/>
                  </a:cubicBezTo>
                  <a:cubicBezTo>
                    <a:pt x="381" y="56"/>
                    <a:pt x="380" y="56"/>
                    <a:pt x="379" y="55"/>
                  </a:cubicBezTo>
                  <a:cubicBezTo>
                    <a:pt x="379" y="55"/>
                    <a:pt x="378" y="54"/>
                    <a:pt x="377" y="54"/>
                  </a:cubicBezTo>
                  <a:cubicBezTo>
                    <a:pt x="377" y="54"/>
                    <a:pt x="377" y="54"/>
                    <a:pt x="377" y="54"/>
                  </a:cubicBezTo>
                  <a:cubicBezTo>
                    <a:pt x="377" y="55"/>
                    <a:pt x="377" y="55"/>
                    <a:pt x="377" y="55"/>
                  </a:cubicBezTo>
                  <a:cubicBezTo>
                    <a:pt x="376" y="55"/>
                    <a:pt x="376" y="55"/>
                    <a:pt x="376" y="55"/>
                  </a:cubicBezTo>
                  <a:cubicBezTo>
                    <a:pt x="375" y="56"/>
                    <a:pt x="375" y="56"/>
                    <a:pt x="375" y="56"/>
                  </a:cubicBezTo>
                  <a:cubicBezTo>
                    <a:pt x="372" y="56"/>
                    <a:pt x="372" y="56"/>
                    <a:pt x="372" y="56"/>
                  </a:cubicBezTo>
                  <a:cubicBezTo>
                    <a:pt x="372" y="56"/>
                    <a:pt x="372" y="56"/>
                    <a:pt x="372" y="56"/>
                  </a:cubicBezTo>
                  <a:cubicBezTo>
                    <a:pt x="371" y="56"/>
                    <a:pt x="369" y="56"/>
                    <a:pt x="367" y="56"/>
                  </a:cubicBezTo>
                  <a:cubicBezTo>
                    <a:pt x="367" y="55"/>
                    <a:pt x="367" y="55"/>
                    <a:pt x="367" y="55"/>
                  </a:cubicBezTo>
                  <a:cubicBezTo>
                    <a:pt x="364" y="55"/>
                    <a:pt x="364" y="55"/>
                    <a:pt x="364" y="55"/>
                  </a:cubicBezTo>
                  <a:cubicBezTo>
                    <a:pt x="364" y="55"/>
                    <a:pt x="364" y="54"/>
                    <a:pt x="363" y="54"/>
                  </a:cubicBezTo>
                  <a:cubicBezTo>
                    <a:pt x="363" y="54"/>
                    <a:pt x="363" y="53"/>
                    <a:pt x="363" y="53"/>
                  </a:cubicBezTo>
                  <a:cubicBezTo>
                    <a:pt x="362" y="53"/>
                    <a:pt x="362" y="53"/>
                    <a:pt x="362" y="52"/>
                  </a:cubicBezTo>
                  <a:cubicBezTo>
                    <a:pt x="361" y="52"/>
                    <a:pt x="361" y="52"/>
                    <a:pt x="360" y="52"/>
                  </a:cubicBezTo>
                  <a:cubicBezTo>
                    <a:pt x="359" y="52"/>
                    <a:pt x="359" y="53"/>
                    <a:pt x="358" y="54"/>
                  </a:cubicBezTo>
                  <a:cubicBezTo>
                    <a:pt x="357" y="54"/>
                    <a:pt x="356" y="54"/>
                    <a:pt x="356" y="53"/>
                  </a:cubicBezTo>
                  <a:cubicBezTo>
                    <a:pt x="355" y="52"/>
                    <a:pt x="355" y="51"/>
                    <a:pt x="354" y="50"/>
                  </a:cubicBezTo>
                  <a:cubicBezTo>
                    <a:pt x="354" y="49"/>
                    <a:pt x="354" y="49"/>
                    <a:pt x="354" y="49"/>
                  </a:cubicBezTo>
                  <a:cubicBezTo>
                    <a:pt x="354" y="49"/>
                    <a:pt x="354" y="49"/>
                    <a:pt x="354" y="49"/>
                  </a:cubicBezTo>
                  <a:cubicBezTo>
                    <a:pt x="354" y="49"/>
                    <a:pt x="353" y="50"/>
                    <a:pt x="353" y="50"/>
                  </a:cubicBezTo>
                  <a:cubicBezTo>
                    <a:pt x="352" y="50"/>
                    <a:pt x="352" y="50"/>
                    <a:pt x="351" y="50"/>
                  </a:cubicBezTo>
                  <a:cubicBezTo>
                    <a:pt x="351" y="50"/>
                    <a:pt x="351" y="50"/>
                    <a:pt x="351" y="50"/>
                  </a:cubicBezTo>
                  <a:cubicBezTo>
                    <a:pt x="351" y="49"/>
                    <a:pt x="351" y="49"/>
                    <a:pt x="351" y="49"/>
                  </a:cubicBezTo>
                  <a:cubicBezTo>
                    <a:pt x="350" y="49"/>
                    <a:pt x="350" y="49"/>
                    <a:pt x="349" y="49"/>
                  </a:cubicBezTo>
                  <a:cubicBezTo>
                    <a:pt x="349" y="48"/>
                    <a:pt x="349" y="48"/>
                    <a:pt x="349" y="47"/>
                  </a:cubicBezTo>
                  <a:cubicBezTo>
                    <a:pt x="347" y="47"/>
                    <a:pt x="347" y="48"/>
                    <a:pt x="347" y="48"/>
                  </a:cubicBezTo>
                  <a:cubicBezTo>
                    <a:pt x="345" y="48"/>
                    <a:pt x="345" y="48"/>
                    <a:pt x="345" y="48"/>
                  </a:cubicBezTo>
                  <a:cubicBezTo>
                    <a:pt x="345" y="48"/>
                    <a:pt x="345" y="49"/>
                    <a:pt x="344" y="49"/>
                  </a:cubicBezTo>
                  <a:cubicBezTo>
                    <a:pt x="344" y="49"/>
                    <a:pt x="344" y="49"/>
                    <a:pt x="343" y="49"/>
                  </a:cubicBezTo>
                  <a:cubicBezTo>
                    <a:pt x="343" y="48"/>
                    <a:pt x="343" y="48"/>
                    <a:pt x="343" y="48"/>
                  </a:cubicBezTo>
                  <a:cubicBezTo>
                    <a:pt x="343" y="48"/>
                    <a:pt x="342" y="48"/>
                    <a:pt x="341" y="48"/>
                  </a:cubicBezTo>
                  <a:cubicBezTo>
                    <a:pt x="341" y="47"/>
                    <a:pt x="341" y="47"/>
                    <a:pt x="341" y="47"/>
                  </a:cubicBezTo>
                  <a:cubicBezTo>
                    <a:pt x="336" y="47"/>
                    <a:pt x="336" y="47"/>
                    <a:pt x="336" y="47"/>
                  </a:cubicBezTo>
                  <a:cubicBezTo>
                    <a:pt x="336" y="48"/>
                    <a:pt x="336" y="48"/>
                    <a:pt x="336" y="48"/>
                  </a:cubicBezTo>
                  <a:cubicBezTo>
                    <a:pt x="334" y="48"/>
                    <a:pt x="332" y="49"/>
                    <a:pt x="331" y="49"/>
                  </a:cubicBezTo>
                  <a:cubicBezTo>
                    <a:pt x="330" y="50"/>
                    <a:pt x="330" y="50"/>
                    <a:pt x="330" y="51"/>
                  </a:cubicBezTo>
                  <a:cubicBezTo>
                    <a:pt x="328" y="51"/>
                    <a:pt x="327" y="52"/>
                    <a:pt x="326" y="52"/>
                  </a:cubicBezTo>
                  <a:cubicBezTo>
                    <a:pt x="326" y="53"/>
                    <a:pt x="326" y="53"/>
                    <a:pt x="326" y="53"/>
                  </a:cubicBezTo>
                  <a:cubicBezTo>
                    <a:pt x="325" y="53"/>
                    <a:pt x="325" y="53"/>
                    <a:pt x="325" y="53"/>
                  </a:cubicBezTo>
                  <a:cubicBezTo>
                    <a:pt x="324" y="53"/>
                    <a:pt x="324" y="54"/>
                    <a:pt x="324" y="54"/>
                  </a:cubicBezTo>
                  <a:cubicBezTo>
                    <a:pt x="323" y="55"/>
                    <a:pt x="321" y="55"/>
                    <a:pt x="320" y="55"/>
                  </a:cubicBezTo>
                  <a:cubicBezTo>
                    <a:pt x="319" y="55"/>
                    <a:pt x="318" y="55"/>
                    <a:pt x="318" y="55"/>
                  </a:cubicBezTo>
                  <a:cubicBezTo>
                    <a:pt x="317" y="54"/>
                    <a:pt x="317" y="54"/>
                    <a:pt x="317" y="54"/>
                  </a:cubicBezTo>
                  <a:cubicBezTo>
                    <a:pt x="317" y="54"/>
                    <a:pt x="317" y="54"/>
                    <a:pt x="317" y="54"/>
                  </a:cubicBezTo>
                  <a:cubicBezTo>
                    <a:pt x="317" y="54"/>
                    <a:pt x="316" y="54"/>
                    <a:pt x="316" y="54"/>
                  </a:cubicBezTo>
                  <a:cubicBezTo>
                    <a:pt x="316" y="55"/>
                    <a:pt x="315" y="55"/>
                    <a:pt x="315" y="55"/>
                  </a:cubicBezTo>
                  <a:cubicBezTo>
                    <a:pt x="315" y="55"/>
                    <a:pt x="314" y="55"/>
                    <a:pt x="314" y="54"/>
                  </a:cubicBezTo>
                  <a:cubicBezTo>
                    <a:pt x="314" y="54"/>
                    <a:pt x="314" y="54"/>
                    <a:pt x="314" y="54"/>
                  </a:cubicBezTo>
                  <a:cubicBezTo>
                    <a:pt x="312" y="54"/>
                    <a:pt x="310" y="54"/>
                    <a:pt x="309" y="55"/>
                  </a:cubicBezTo>
                  <a:cubicBezTo>
                    <a:pt x="309" y="55"/>
                    <a:pt x="309" y="56"/>
                    <a:pt x="309" y="56"/>
                  </a:cubicBezTo>
                  <a:cubicBezTo>
                    <a:pt x="310" y="57"/>
                    <a:pt x="312" y="57"/>
                    <a:pt x="314" y="57"/>
                  </a:cubicBezTo>
                  <a:cubicBezTo>
                    <a:pt x="314" y="58"/>
                    <a:pt x="314" y="58"/>
                    <a:pt x="314" y="58"/>
                  </a:cubicBezTo>
                  <a:cubicBezTo>
                    <a:pt x="313" y="58"/>
                    <a:pt x="312" y="58"/>
                    <a:pt x="312" y="58"/>
                  </a:cubicBezTo>
                  <a:cubicBezTo>
                    <a:pt x="311" y="58"/>
                    <a:pt x="310" y="58"/>
                    <a:pt x="309" y="58"/>
                  </a:cubicBezTo>
                  <a:cubicBezTo>
                    <a:pt x="309" y="59"/>
                    <a:pt x="309" y="59"/>
                    <a:pt x="309" y="59"/>
                  </a:cubicBezTo>
                  <a:cubicBezTo>
                    <a:pt x="309" y="59"/>
                    <a:pt x="309" y="59"/>
                    <a:pt x="309" y="59"/>
                  </a:cubicBezTo>
                  <a:cubicBezTo>
                    <a:pt x="309" y="59"/>
                    <a:pt x="309" y="59"/>
                    <a:pt x="309" y="59"/>
                  </a:cubicBezTo>
                  <a:cubicBezTo>
                    <a:pt x="309" y="59"/>
                    <a:pt x="309" y="59"/>
                    <a:pt x="309" y="59"/>
                  </a:cubicBezTo>
                  <a:cubicBezTo>
                    <a:pt x="309" y="59"/>
                    <a:pt x="309" y="59"/>
                    <a:pt x="309" y="59"/>
                  </a:cubicBezTo>
                  <a:cubicBezTo>
                    <a:pt x="309" y="59"/>
                    <a:pt x="309" y="59"/>
                    <a:pt x="309" y="59"/>
                  </a:cubicBezTo>
                  <a:cubicBezTo>
                    <a:pt x="308" y="60"/>
                    <a:pt x="305" y="61"/>
                    <a:pt x="303" y="61"/>
                  </a:cubicBezTo>
                  <a:cubicBezTo>
                    <a:pt x="303" y="60"/>
                    <a:pt x="303" y="60"/>
                    <a:pt x="303" y="60"/>
                  </a:cubicBezTo>
                  <a:cubicBezTo>
                    <a:pt x="301" y="60"/>
                    <a:pt x="301" y="60"/>
                    <a:pt x="301" y="60"/>
                  </a:cubicBezTo>
                  <a:cubicBezTo>
                    <a:pt x="301" y="62"/>
                    <a:pt x="301" y="62"/>
                    <a:pt x="301" y="62"/>
                  </a:cubicBezTo>
                  <a:cubicBezTo>
                    <a:pt x="299" y="61"/>
                    <a:pt x="299" y="61"/>
                    <a:pt x="298" y="61"/>
                  </a:cubicBezTo>
                  <a:cubicBezTo>
                    <a:pt x="297" y="61"/>
                    <a:pt x="297" y="61"/>
                    <a:pt x="297" y="62"/>
                  </a:cubicBezTo>
                  <a:cubicBezTo>
                    <a:pt x="294" y="62"/>
                    <a:pt x="293" y="62"/>
                    <a:pt x="293" y="64"/>
                  </a:cubicBezTo>
                  <a:cubicBezTo>
                    <a:pt x="292" y="64"/>
                    <a:pt x="292" y="65"/>
                    <a:pt x="290" y="65"/>
                  </a:cubicBezTo>
                  <a:cubicBezTo>
                    <a:pt x="291" y="67"/>
                    <a:pt x="291" y="68"/>
                    <a:pt x="290" y="69"/>
                  </a:cubicBezTo>
                  <a:cubicBezTo>
                    <a:pt x="290" y="70"/>
                    <a:pt x="290" y="70"/>
                    <a:pt x="290" y="70"/>
                  </a:cubicBezTo>
                  <a:cubicBezTo>
                    <a:pt x="291" y="70"/>
                    <a:pt x="292" y="70"/>
                    <a:pt x="294" y="70"/>
                  </a:cubicBezTo>
                  <a:cubicBezTo>
                    <a:pt x="294" y="70"/>
                    <a:pt x="294" y="70"/>
                    <a:pt x="295" y="70"/>
                  </a:cubicBezTo>
                  <a:cubicBezTo>
                    <a:pt x="295" y="73"/>
                    <a:pt x="296" y="75"/>
                    <a:pt x="294" y="76"/>
                  </a:cubicBezTo>
                  <a:cubicBezTo>
                    <a:pt x="295" y="77"/>
                    <a:pt x="295" y="77"/>
                    <a:pt x="296" y="77"/>
                  </a:cubicBezTo>
                  <a:cubicBezTo>
                    <a:pt x="296" y="79"/>
                    <a:pt x="296" y="79"/>
                    <a:pt x="295" y="79"/>
                  </a:cubicBezTo>
                  <a:cubicBezTo>
                    <a:pt x="295" y="80"/>
                    <a:pt x="295" y="80"/>
                    <a:pt x="295" y="80"/>
                  </a:cubicBezTo>
                  <a:cubicBezTo>
                    <a:pt x="293" y="79"/>
                    <a:pt x="293" y="79"/>
                    <a:pt x="291" y="78"/>
                  </a:cubicBezTo>
                  <a:cubicBezTo>
                    <a:pt x="292" y="80"/>
                    <a:pt x="293" y="81"/>
                    <a:pt x="292" y="82"/>
                  </a:cubicBezTo>
                  <a:cubicBezTo>
                    <a:pt x="292" y="82"/>
                    <a:pt x="292" y="82"/>
                    <a:pt x="292" y="82"/>
                  </a:cubicBezTo>
                  <a:cubicBezTo>
                    <a:pt x="293" y="82"/>
                    <a:pt x="294" y="82"/>
                    <a:pt x="295" y="82"/>
                  </a:cubicBezTo>
                  <a:cubicBezTo>
                    <a:pt x="295" y="82"/>
                    <a:pt x="296" y="82"/>
                    <a:pt x="296" y="82"/>
                  </a:cubicBezTo>
                  <a:cubicBezTo>
                    <a:pt x="296" y="84"/>
                    <a:pt x="296" y="85"/>
                    <a:pt x="297" y="87"/>
                  </a:cubicBezTo>
                  <a:cubicBezTo>
                    <a:pt x="298" y="87"/>
                    <a:pt x="298" y="87"/>
                    <a:pt x="298" y="87"/>
                  </a:cubicBezTo>
                  <a:cubicBezTo>
                    <a:pt x="298" y="89"/>
                    <a:pt x="298" y="89"/>
                    <a:pt x="298" y="89"/>
                  </a:cubicBezTo>
                  <a:cubicBezTo>
                    <a:pt x="297" y="89"/>
                    <a:pt x="297" y="89"/>
                    <a:pt x="297" y="89"/>
                  </a:cubicBezTo>
                  <a:cubicBezTo>
                    <a:pt x="297" y="90"/>
                    <a:pt x="297" y="90"/>
                    <a:pt x="297" y="90"/>
                  </a:cubicBezTo>
                  <a:cubicBezTo>
                    <a:pt x="298" y="91"/>
                    <a:pt x="300" y="91"/>
                    <a:pt x="302" y="91"/>
                  </a:cubicBezTo>
                  <a:cubicBezTo>
                    <a:pt x="302" y="92"/>
                    <a:pt x="302" y="91"/>
                    <a:pt x="302" y="92"/>
                  </a:cubicBezTo>
                  <a:cubicBezTo>
                    <a:pt x="302" y="93"/>
                    <a:pt x="302" y="92"/>
                    <a:pt x="302" y="93"/>
                  </a:cubicBezTo>
                  <a:cubicBezTo>
                    <a:pt x="302" y="93"/>
                    <a:pt x="302" y="93"/>
                    <a:pt x="302" y="93"/>
                  </a:cubicBezTo>
                  <a:cubicBezTo>
                    <a:pt x="304" y="93"/>
                    <a:pt x="304" y="93"/>
                    <a:pt x="304" y="93"/>
                  </a:cubicBezTo>
                  <a:cubicBezTo>
                    <a:pt x="304" y="92"/>
                    <a:pt x="304" y="92"/>
                    <a:pt x="304" y="92"/>
                  </a:cubicBezTo>
                  <a:cubicBezTo>
                    <a:pt x="305" y="92"/>
                    <a:pt x="305" y="92"/>
                    <a:pt x="305" y="92"/>
                  </a:cubicBezTo>
                  <a:cubicBezTo>
                    <a:pt x="306" y="93"/>
                    <a:pt x="305" y="93"/>
                    <a:pt x="306" y="93"/>
                  </a:cubicBezTo>
                  <a:cubicBezTo>
                    <a:pt x="306" y="95"/>
                    <a:pt x="306" y="95"/>
                    <a:pt x="307" y="95"/>
                  </a:cubicBezTo>
                  <a:cubicBezTo>
                    <a:pt x="307" y="95"/>
                    <a:pt x="307" y="95"/>
                    <a:pt x="307" y="95"/>
                  </a:cubicBezTo>
                  <a:cubicBezTo>
                    <a:pt x="307" y="95"/>
                    <a:pt x="308" y="94"/>
                    <a:pt x="308" y="94"/>
                  </a:cubicBezTo>
                  <a:cubicBezTo>
                    <a:pt x="308" y="94"/>
                    <a:pt x="308" y="95"/>
                    <a:pt x="309" y="95"/>
                  </a:cubicBezTo>
                  <a:cubicBezTo>
                    <a:pt x="309" y="95"/>
                    <a:pt x="309" y="95"/>
                    <a:pt x="309" y="95"/>
                  </a:cubicBezTo>
                  <a:cubicBezTo>
                    <a:pt x="309" y="95"/>
                    <a:pt x="309" y="95"/>
                    <a:pt x="309" y="95"/>
                  </a:cubicBezTo>
                  <a:cubicBezTo>
                    <a:pt x="309" y="96"/>
                    <a:pt x="309" y="96"/>
                    <a:pt x="309" y="97"/>
                  </a:cubicBezTo>
                  <a:cubicBezTo>
                    <a:pt x="309" y="97"/>
                    <a:pt x="309" y="97"/>
                    <a:pt x="309" y="97"/>
                  </a:cubicBezTo>
                  <a:cubicBezTo>
                    <a:pt x="310" y="97"/>
                    <a:pt x="310" y="98"/>
                    <a:pt x="310" y="98"/>
                  </a:cubicBezTo>
                  <a:cubicBezTo>
                    <a:pt x="311" y="98"/>
                    <a:pt x="311" y="98"/>
                    <a:pt x="311" y="98"/>
                  </a:cubicBezTo>
                  <a:cubicBezTo>
                    <a:pt x="312" y="99"/>
                    <a:pt x="313" y="100"/>
                    <a:pt x="313" y="101"/>
                  </a:cubicBezTo>
                  <a:cubicBezTo>
                    <a:pt x="315" y="100"/>
                    <a:pt x="315" y="100"/>
                    <a:pt x="315" y="100"/>
                  </a:cubicBezTo>
                  <a:cubicBezTo>
                    <a:pt x="315" y="99"/>
                    <a:pt x="315" y="99"/>
                    <a:pt x="315" y="99"/>
                  </a:cubicBezTo>
                  <a:cubicBezTo>
                    <a:pt x="316" y="99"/>
                    <a:pt x="317" y="99"/>
                    <a:pt x="317" y="99"/>
                  </a:cubicBezTo>
                  <a:cubicBezTo>
                    <a:pt x="318" y="98"/>
                    <a:pt x="319" y="95"/>
                    <a:pt x="319" y="94"/>
                  </a:cubicBezTo>
                  <a:cubicBezTo>
                    <a:pt x="321" y="94"/>
                    <a:pt x="321" y="94"/>
                    <a:pt x="322" y="94"/>
                  </a:cubicBezTo>
                  <a:cubicBezTo>
                    <a:pt x="322" y="94"/>
                    <a:pt x="322" y="94"/>
                    <a:pt x="322" y="94"/>
                  </a:cubicBezTo>
                  <a:cubicBezTo>
                    <a:pt x="323" y="94"/>
                    <a:pt x="323" y="94"/>
                    <a:pt x="323" y="94"/>
                  </a:cubicBezTo>
                  <a:cubicBezTo>
                    <a:pt x="323" y="94"/>
                    <a:pt x="323" y="94"/>
                    <a:pt x="323" y="94"/>
                  </a:cubicBezTo>
                  <a:cubicBezTo>
                    <a:pt x="324" y="94"/>
                    <a:pt x="324" y="94"/>
                    <a:pt x="324" y="94"/>
                  </a:cubicBezTo>
                  <a:cubicBezTo>
                    <a:pt x="324" y="95"/>
                    <a:pt x="324" y="95"/>
                    <a:pt x="324" y="95"/>
                  </a:cubicBezTo>
                  <a:cubicBezTo>
                    <a:pt x="326" y="95"/>
                    <a:pt x="326" y="95"/>
                    <a:pt x="326" y="95"/>
                  </a:cubicBezTo>
                  <a:cubicBezTo>
                    <a:pt x="327" y="96"/>
                    <a:pt x="327" y="96"/>
                    <a:pt x="327" y="96"/>
                  </a:cubicBezTo>
                  <a:cubicBezTo>
                    <a:pt x="328" y="96"/>
                    <a:pt x="328" y="96"/>
                    <a:pt x="328" y="96"/>
                  </a:cubicBezTo>
                  <a:cubicBezTo>
                    <a:pt x="328" y="96"/>
                    <a:pt x="328" y="96"/>
                    <a:pt x="328" y="96"/>
                  </a:cubicBezTo>
                  <a:cubicBezTo>
                    <a:pt x="329" y="96"/>
                    <a:pt x="329" y="96"/>
                    <a:pt x="329" y="96"/>
                  </a:cubicBezTo>
                  <a:cubicBezTo>
                    <a:pt x="329" y="97"/>
                    <a:pt x="329" y="97"/>
                    <a:pt x="330" y="98"/>
                  </a:cubicBezTo>
                  <a:cubicBezTo>
                    <a:pt x="331" y="98"/>
                    <a:pt x="332" y="98"/>
                    <a:pt x="333" y="100"/>
                  </a:cubicBezTo>
                  <a:cubicBezTo>
                    <a:pt x="333" y="100"/>
                    <a:pt x="333" y="100"/>
                    <a:pt x="333" y="100"/>
                  </a:cubicBezTo>
                  <a:cubicBezTo>
                    <a:pt x="339" y="100"/>
                    <a:pt x="343" y="98"/>
                    <a:pt x="345" y="95"/>
                  </a:cubicBezTo>
                  <a:cubicBezTo>
                    <a:pt x="348" y="95"/>
                    <a:pt x="348" y="95"/>
                    <a:pt x="348" y="95"/>
                  </a:cubicBezTo>
                  <a:cubicBezTo>
                    <a:pt x="348" y="95"/>
                    <a:pt x="348" y="95"/>
                    <a:pt x="348" y="95"/>
                  </a:cubicBezTo>
                  <a:cubicBezTo>
                    <a:pt x="350" y="95"/>
                    <a:pt x="351" y="94"/>
                    <a:pt x="352" y="92"/>
                  </a:cubicBezTo>
                  <a:cubicBezTo>
                    <a:pt x="354" y="92"/>
                    <a:pt x="354" y="92"/>
                    <a:pt x="354" y="92"/>
                  </a:cubicBezTo>
                  <a:cubicBezTo>
                    <a:pt x="354" y="93"/>
                    <a:pt x="355" y="95"/>
                    <a:pt x="354" y="97"/>
                  </a:cubicBezTo>
                  <a:cubicBezTo>
                    <a:pt x="353" y="97"/>
                    <a:pt x="353" y="97"/>
                    <a:pt x="352" y="98"/>
                  </a:cubicBezTo>
                  <a:cubicBezTo>
                    <a:pt x="352" y="99"/>
                    <a:pt x="352" y="100"/>
                    <a:pt x="353" y="101"/>
                  </a:cubicBezTo>
                  <a:cubicBezTo>
                    <a:pt x="353" y="101"/>
                    <a:pt x="353" y="101"/>
                    <a:pt x="353" y="101"/>
                  </a:cubicBezTo>
                  <a:cubicBezTo>
                    <a:pt x="353" y="101"/>
                    <a:pt x="353" y="101"/>
                    <a:pt x="353" y="101"/>
                  </a:cubicBezTo>
                  <a:cubicBezTo>
                    <a:pt x="353" y="101"/>
                    <a:pt x="353" y="101"/>
                    <a:pt x="353" y="101"/>
                  </a:cubicBezTo>
                  <a:cubicBezTo>
                    <a:pt x="353" y="101"/>
                    <a:pt x="353" y="101"/>
                    <a:pt x="353" y="101"/>
                  </a:cubicBezTo>
                  <a:cubicBezTo>
                    <a:pt x="353" y="101"/>
                    <a:pt x="353" y="101"/>
                    <a:pt x="353" y="101"/>
                  </a:cubicBezTo>
                  <a:cubicBezTo>
                    <a:pt x="353" y="103"/>
                    <a:pt x="353" y="103"/>
                    <a:pt x="353" y="103"/>
                  </a:cubicBezTo>
                  <a:cubicBezTo>
                    <a:pt x="353" y="103"/>
                    <a:pt x="353" y="103"/>
                    <a:pt x="353" y="103"/>
                  </a:cubicBezTo>
                  <a:cubicBezTo>
                    <a:pt x="353" y="104"/>
                    <a:pt x="353" y="105"/>
                    <a:pt x="353" y="105"/>
                  </a:cubicBezTo>
                  <a:cubicBezTo>
                    <a:pt x="353" y="106"/>
                    <a:pt x="354" y="106"/>
                    <a:pt x="354" y="106"/>
                  </a:cubicBezTo>
                  <a:cubicBezTo>
                    <a:pt x="354" y="108"/>
                    <a:pt x="354" y="109"/>
                    <a:pt x="353" y="110"/>
                  </a:cubicBezTo>
                  <a:cubicBezTo>
                    <a:pt x="354" y="111"/>
                    <a:pt x="354" y="111"/>
                    <a:pt x="355" y="113"/>
                  </a:cubicBezTo>
                  <a:cubicBezTo>
                    <a:pt x="355" y="113"/>
                    <a:pt x="355" y="113"/>
                    <a:pt x="355" y="113"/>
                  </a:cubicBezTo>
                  <a:cubicBezTo>
                    <a:pt x="355" y="113"/>
                    <a:pt x="354" y="113"/>
                    <a:pt x="354" y="114"/>
                  </a:cubicBezTo>
                  <a:cubicBezTo>
                    <a:pt x="354" y="115"/>
                    <a:pt x="354" y="116"/>
                    <a:pt x="354" y="116"/>
                  </a:cubicBezTo>
                  <a:cubicBezTo>
                    <a:pt x="353" y="117"/>
                    <a:pt x="353" y="117"/>
                    <a:pt x="352" y="117"/>
                  </a:cubicBezTo>
                  <a:cubicBezTo>
                    <a:pt x="352" y="118"/>
                    <a:pt x="352" y="118"/>
                    <a:pt x="352" y="118"/>
                  </a:cubicBezTo>
                  <a:cubicBezTo>
                    <a:pt x="352" y="120"/>
                    <a:pt x="352" y="120"/>
                    <a:pt x="352" y="120"/>
                  </a:cubicBezTo>
                  <a:cubicBezTo>
                    <a:pt x="351" y="120"/>
                    <a:pt x="351" y="120"/>
                    <a:pt x="351" y="120"/>
                  </a:cubicBezTo>
                  <a:cubicBezTo>
                    <a:pt x="351" y="124"/>
                    <a:pt x="351" y="124"/>
                    <a:pt x="351" y="124"/>
                  </a:cubicBezTo>
                  <a:cubicBezTo>
                    <a:pt x="351" y="124"/>
                    <a:pt x="350" y="124"/>
                    <a:pt x="350" y="126"/>
                  </a:cubicBezTo>
                  <a:cubicBezTo>
                    <a:pt x="349" y="126"/>
                    <a:pt x="349" y="126"/>
                    <a:pt x="349" y="126"/>
                  </a:cubicBezTo>
                  <a:cubicBezTo>
                    <a:pt x="349" y="128"/>
                    <a:pt x="349" y="129"/>
                    <a:pt x="349" y="131"/>
                  </a:cubicBezTo>
                  <a:cubicBezTo>
                    <a:pt x="347" y="132"/>
                    <a:pt x="347" y="132"/>
                    <a:pt x="347" y="132"/>
                  </a:cubicBezTo>
                  <a:cubicBezTo>
                    <a:pt x="347" y="133"/>
                    <a:pt x="347" y="133"/>
                    <a:pt x="347" y="133"/>
                  </a:cubicBezTo>
                  <a:cubicBezTo>
                    <a:pt x="346" y="133"/>
                    <a:pt x="346" y="133"/>
                    <a:pt x="346" y="133"/>
                  </a:cubicBezTo>
                  <a:cubicBezTo>
                    <a:pt x="346" y="135"/>
                    <a:pt x="347" y="136"/>
                    <a:pt x="346" y="137"/>
                  </a:cubicBezTo>
                  <a:cubicBezTo>
                    <a:pt x="345" y="137"/>
                    <a:pt x="345" y="137"/>
                    <a:pt x="345" y="137"/>
                  </a:cubicBezTo>
                  <a:cubicBezTo>
                    <a:pt x="345" y="138"/>
                    <a:pt x="344" y="139"/>
                    <a:pt x="343" y="140"/>
                  </a:cubicBezTo>
                  <a:cubicBezTo>
                    <a:pt x="340" y="140"/>
                    <a:pt x="338" y="141"/>
                    <a:pt x="335" y="141"/>
                  </a:cubicBezTo>
                  <a:cubicBezTo>
                    <a:pt x="335" y="140"/>
                    <a:pt x="335" y="140"/>
                    <a:pt x="335" y="140"/>
                  </a:cubicBezTo>
                  <a:cubicBezTo>
                    <a:pt x="333" y="140"/>
                    <a:pt x="332" y="140"/>
                    <a:pt x="330" y="141"/>
                  </a:cubicBezTo>
                  <a:cubicBezTo>
                    <a:pt x="330" y="142"/>
                    <a:pt x="330" y="142"/>
                    <a:pt x="330" y="142"/>
                  </a:cubicBezTo>
                  <a:cubicBezTo>
                    <a:pt x="330" y="142"/>
                    <a:pt x="330" y="142"/>
                    <a:pt x="330" y="142"/>
                  </a:cubicBezTo>
                  <a:cubicBezTo>
                    <a:pt x="329" y="142"/>
                    <a:pt x="329" y="141"/>
                    <a:pt x="329" y="141"/>
                  </a:cubicBezTo>
                  <a:cubicBezTo>
                    <a:pt x="326" y="141"/>
                    <a:pt x="326" y="141"/>
                    <a:pt x="326" y="141"/>
                  </a:cubicBezTo>
                  <a:cubicBezTo>
                    <a:pt x="326" y="140"/>
                    <a:pt x="326" y="139"/>
                    <a:pt x="327" y="139"/>
                  </a:cubicBezTo>
                  <a:cubicBezTo>
                    <a:pt x="325" y="138"/>
                    <a:pt x="324" y="138"/>
                    <a:pt x="323" y="138"/>
                  </a:cubicBezTo>
                  <a:cubicBezTo>
                    <a:pt x="323" y="140"/>
                    <a:pt x="323" y="140"/>
                    <a:pt x="324" y="141"/>
                  </a:cubicBezTo>
                  <a:cubicBezTo>
                    <a:pt x="324" y="142"/>
                    <a:pt x="324" y="141"/>
                    <a:pt x="324" y="142"/>
                  </a:cubicBezTo>
                  <a:cubicBezTo>
                    <a:pt x="323" y="142"/>
                    <a:pt x="324" y="142"/>
                    <a:pt x="323" y="142"/>
                  </a:cubicBezTo>
                  <a:cubicBezTo>
                    <a:pt x="322" y="141"/>
                    <a:pt x="322" y="141"/>
                    <a:pt x="323" y="140"/>
                  </a:cubicBezTo>
                  <a:cubicBezTo>
                    <a:pt x="321" y="140"/>
                    <a:pt x="320" y="140"/>
                    <a:pt x="320" y="140"/>
                  </a:cubicBezTo>
                  <a:cubicBezTo>
                    <a:pt x="319" y="140"/>
                    <a:pt x="319" y="140"/>
                    <a:pt x="318" y="140"/>
                  </a:cubicBezTo>
                  <a:cubicBezTo>
                    <a:pt x="316" y="140"/>
                    <a:pt x="316" y="140"/>
                    <a:pt x="316" y="142"/>
                  </a:cubicBezTo>
                  <a:cubicBezTo>
                    <a:pt x="315" y="142"/>
                    <a:pt x="314" y="141"/>
                    <a:pt x="313" y="141"/>
                  </a:cubicBezTo>
                  <a:cubicBezTo>
                    <a:pt x="313" y="141"/>
                    <a:pt x="313" y="141"/>
                    <a:pt x="312" y="142"/>
                  </a:cubicBezTo>
                  <a:cubicBezTo>
                    <a:pt x="312" y="142"/>
                    <a:pt x="312" y="142"/>
                    <a:pt x="312" y="142"/>
                  </a:cubicBezTo>
                  <a:cubicBezTo>
                    <a:pt x="312" y="142"/>
                    <a:pt x="310" y="143"/>
                    <a:pt x="309" y="143"/>
                  </a:cubicBezTo>
                  <a:cubicBezTo>
                    <a:pt x="309" y="143"/>
                    <a:pt x="308" y="143"/>
                    <a:pt x="308" y="142"/>
                  </a:cubicBezTo>
                  <a:cubicBezTo>
                    <a:pt x="308" y="142"/>
                    <a:pt x="308" y="142"/>
                    <a:pt x="308" y="142"/>
                  </a:cubicBezTo>
                  <a:cubicBezTo>
                    <a:pt x="307" y="141"/>
                    <a:pt x="307" y="141"/>
                    <a:pt x="306" y="141"/>
                  </a:cubicBezTo>
                  <a:cubicBezTo>
                    <a:pt x="306" y="141"/>
                    <a:pt x="306" y="141"/>
                    <a:pt x="306" y="141"/>
                  </a:cubicBezTo>
                  <a:cubicBezTo>
                    <a:pt x="306" y="141"/>
                    <a:pt x="306" y="140"/>
                    <a:pt x="306" y="140"/>
                  </a:cubicBezTo>
                  <a:cubicBezTo>
                    <a:pt x="305" y="140"/>
                    <a:pt x="305" y="141"/>
                    <a:pt x="305" y="141"/>
                  </a:cubicBezTo>
                  <a:cubicBezTo>
                    <a:pt x="303" y="141"/>
                    <a:pt x="302" y="141"/>
                    <a:pt x="301" y="141"/>
                  </a:cubicBezTo>
                  <a:cubicBezTo>
                    <a:pt x="301" y="141"/>
                    <a:pt x="301" y="141"/>
                    <a:pt x="301" y="141"/>
                  </a:cubicBezTo>
                  <a:cubicBezTo>
                    <a:pt x="298" y="141"/>
                    <a:pt x="298" y="141"/>
                    <a:pt x="298" y="141"/>
                  </a:cubicBezTo>
                  <a:cubicBezTo>
                    <a:pt x="298" y="140"/>
                    <a:pt x="298" y="140"/>
                    <a:pt x="298" y="140"/>
                  </a:cubicBezTo>
                  <a:cubicBezTo>
                    <a:pt x="296" y="140"/>
                    <a:pt x="296" y="140"/>
                    <a:pt x="296" y="140"/>
                  </a:cubicBezTo>
                  <a:cubicBezTo>
                    <a:pt x="296" y="140"/>
                    <a:pt x="296" y="140"/>
                    <a:pt x="296" y="140"/>
                  </a:cubicBezTo>
                  <a:cubicBezTo>
                    <a:pt x="295" y="140"/>
                    <a:pt x="295" y="140"/>
                    <a:pt x="295" y="140"/>
                  </a:cubicBezTo>
                  <a:cubicBezTo>
                    <a:pt x="295" y="139"/>
                    <a:pt x="295" y="139"/>
                    <a:pt x="295" y="139"/>
                  </a:cubicBezTo>
                  <a:cubicBezTo>
                    <a:pt x="293" y="139"/>
                    <a:pt x="293" y="139"/>
                    <a:pt x="293" y="139"/>
                  </a:cubicBezTo>
                  <a:cubicBezTo>
                    <a:pt x="293" y="139"/>
                    <a:pt x="293" y="138"/>
                    <a:pt x="292" y="138"/>
                  </a:cubicBezTo>
                  <a:cubicBezTo>
                    <a:pt x="292" y="137"/>
                    <a:pt x="289" y="137"/>
                    <a:pt x="287" y="137"/>
                  </a:cubicBezTo>
                  <a:cubicBezTo>
                    <a:pt x="287" y="137"/>
                    <a:pt x="287" y="137"/>
                    <a:pt x="287" y="137"/>
                  </a:cubicBezTo>
                  <a:cubicBezTo>
                    <a:pt x="287" y="137"/>
                    <a:pt x="287" y="137"/>
                    <a:pt x="287" y="137"/>
                  </a:cubicBezTo>
                  <a:cubicBezTo>
                    <a:pt x="286" y="137"/>
                    <a:pt x="285" y="138"/>
                    <a:pt x="284" y="138"/>
                  </a:cubicBezTo>
                  <a:cubicBezTo>
                    <a:pt x="283" y="137"/>
                    <a:pt x="283" y="137"/>
                    <a:pt x="283" y="137"/>
                  </a:cubicBezTo>
                  <a:cubicBezTo>
                    <a:pt x="283" y="136"/>
                    <a:pt x="282" y="135"/>
                    <a:pt x="282" y="134"/>
                  </a:cubicBezTo>
                  <a:cubicBezTo>
                    <a:pt x="280" y="134"/>
                    <a:pt x="278" y="134"/>
                    <a:pt x="276" y="134"/>
                  </a:cubicBezTo>
                  <a:cubicBezTo>
                    <a:pt x="276" y="132"/>
                    <a:pt x="276" y="132"/>
                    <a:pt x="276" y="132"/>
                  </a:cubicBezTo>
                  <a:cubicBezTo>
                    <a:pt x="275" y="132"/>
                    <a:pt x="274" y="132"/>
                    <a:pt x="272" y="132"/>
                  </a:cubicBezTo>
                  <a:cubicBezTo>
                    <a:pt x="272" y="132"/>
                    <a:pt x="271" y="132"/>
                    <a:pt x="271" y="132"/>
                  </a:cubicBezTo>
                  <a:cubicBezTo>
                    <a:pt x="269" y="132"/>
                    <a:pt x="269" y="132"/>
                    <a:pt x="269" y="132"/>
                  </a:cubicBezTo>
                  <a:cubicBezTo>
                    <a:pt x="269" y="132"/>
                    <a:pt x="269" y="132"/>
                    <a:pt x="269" y="132"/>
                  </a:cubicBezTo>
                  <a:cubicBezTo>
                    <a:pt x="269" y="132"/>
                    <a:pt x="269" y="132"/>
                    <a:pt x="269" y="132"/>
                  </a:cubicBezTo>
                  <a:cubicBezTo>
                    <a:pt x="269" y="131"/>
                    <a:pt x="269" y="131"/>
                    <a:pt x="269" y="130"/>
                  </a:cubicBezTo>
                  <a:cubicBezTo>
                    <a:pt x="269" y="130"/>
                    <a:pt x="268" y="130"/>
                    <a:pt x="268" y="130"/>
                  </a:cubicBezTo>
                  <a:cubicBezTo>
                    <a:pt x="267" y="129"/>
                    <a:pt x="268" y="130"/>
                    <a:pt x="267" y="129"/>
                  </a:cubicBezTo>
                  <a:cubicBezTo>
                    <a:pt x="267" y="129"/>
                    <a:pt x="267" y="129"/>
                    <a:pt x="267" y="129"/>
                  </a:cubicBezTo>
                  <a:cubicBezTo>
                    <a:pt x="264" y="129"/>
                    <a:pt x="264" y="129"/>
                    <a:pt x="264" y="129"/>
                  </a:cubicBezTo>
                  <a:cubicBezTo>
                    <a:pt x="262" y="128"/>
                    <a:pt x="260" y="127"/>
                    <a:pt x="257" y="126"/>
                  </a:cubicBezTo>
                  <a:cubicBezTo>
                    <a:pt x="257" y="126"/>
                    <a:pt x="257" y="126"/>
                    <a:pt x="257" y="126"/>
                  </a:cubicBezTo>
                  <a:cubicBezTo>
                    <a:pt x="256" y="126"/>
                    <a:pt x="256" y="126"/>
                    <a:pt x="256" y="126"/>
                  </a:cubicBezTo>
                  <a:cubicBezTo>
                    <a:pt x="256" y="126"/>
                    <a:pt x="256" y="126"/>
                    <a:pt x="256" y="126"/>
                  </a:cubicBezTo>
                  <a:cubicBezTo>
                    <a:pt x="256" y="126"/>
                    <a:pt x="256" y="126"/>
                    <a:pt x="255" y="127"/>
                  </a:cubicBezTo>
                  <a:cubicBezTo>
                    <a:pt x="255" y="127"/>
                    <a:pt x="255" y="127"/>
                    <a:pt x="255" y="127"/>
                  </a:cubicBezTo>
                  <a:cubicBezTo>
                    <a:pt x="254" y="127"/>
                    <a:pt x="254" y="127"/>
                    <a:pt x="254" y="127"/>
                  </a:cubicBezTo>
                  <a:cubicBezTo>
                    <a:pt x="254" y="128"/>
                    <a:pt x="254" y="128"/>
                    <a:pt x="253" y="129"/>
                  </a:cubicBezTo>
                  <a:cubicBezTo>
                    <a:pt x="252" y="129"/>
                    <a:pt x="252" y="129"/>
                    <a:pt x="252" y="129"/>
                  </a:cubicBezTo>
                  <a:cubicBezTo>
                    <a:pt x="252" y="129"/>
                    <a:pt x="252" y="129"/>
                    <a:pt x="252" y="129"/>
                  </a:cubicBezTo>
                  <a:cubicBezTo>
                    <a:pt x="250" y="129"/>
                    <a:pt x="250" y="129"/>
                    <a:pt x="250" y="129"/>
                  </a:cubicBezTo>
                  <a:cubicBezTo>
                    <a:pt x="249" y="131"/>
                    <a:pt x="248" y="132"/>
                    <a:pt x="247" y="134"/>
                  </a:cubicBezTo>
                  <a:cubicBezTo>
                    <a:pt x="246" y="134"/>
                    <a:pt x="246" y="134"/>
                    <a:pt x="246" y="134"/>
                  </a:cubicBezTo>
                  <a:cubicBezTo>
                    <a:pt x="246" y="135"/>
                    <a:pt x="247" y="136"/>
                    <a:pt x="248" y="137"/>
                  </a:cubicBezTo>
                  <a:cubicBezTo>
                    <a:pt x="249" y="137"/>
                    <a:pt x="249" y="137"/>
                    <a:pt x="249" y="137"/>
                  </a:cubicBezTo>
                  <a:cubicBezTo>
                    <a:pt x="249" y="139"/>
                    <a:pt x="249" y="139"/>
                    <a:pt x="249" y="139"/>
                  </a:cubicBezTo>
                  <a:cubicBezTo>
                    <a:pt x="249" y="139"/>
                    <a:pt x="249" y="139"/>
                    <a:pt x="249" y="139"/>
                  </a:cubicBezTo>
                  <a:cubicBezTo>
                    <a:pt x="249" y="143"/>
                    <a:pt x="246" y="144"/>
                    <a:pt x="244" y="146"/>
                  </a:cubicBezTo>
                  <a:cubicBezTo>
                    <a:pt x="240" y="145"/>
                    <a:pt x="235" y="144"/>
                    <a:pt x="231" y="143"/>
                  </a:cubicBezTo>
                  <a:cubicBezTo>
                    <a:pt x="231" y="143"/>
                    <a:pt x="231" y="143"/>
                    <a:pt x="231" y="143"/>
                  </a:cubicBezTo>
                  <a:cubicBezTo>
                    <a:pt x="230" y="143"/>
                    <a:pt x="230" y="143"/>
                    <a:pt x="230" y="143"/>
                  </a:cubicBezTo>
                  <a:cubicBezTo>
                    <a:pt x="230" y="142"/>
                    <a:pt x="230" y="142"/>
                    <a:pt x="230" y="142"/>
                  </a:cubicBezTo>
                  <a:cubicBezTo>
                    <a:pt x="228" y="142"/>
                    <a:pt x="228" y="142"/>
                    <a:pt x="228" y="142"/>
                  </a:cubicBezTo>
                  <a:cubicBezTo>
                    <a:pt x="227" y="142"/>
                    <a:pt x="227" y="142"/>
                    <a:pt x="227" y="142"/>
                  </a:cubicBezTo>
                  <a:cubicBezTo>
                    <a:pt x="226" y="142"/>
                    <a:pt x="226" y="142"/>
                    <a:pt x="226" y="142"/>
                  </a:cubicBezTo>
                  <a:cubicBezTo>
                    <a:pt x="226" y="141"/>
                    <a:pt x="226" y="141"/>
                    <a:pt x="226" y="141"/>
                  </a:cubicBezTo>
                  <a:cubicBezTo>
                    <a:pt x="225" y="141"/>
                    <a:pt x="224" y="141"/>
                    <a:pt x="223" y="142"/>
                  </a:cubicBezTo>
                  <a:cubicBezTo>
                    <a:pt x="223" y="141"/>
                    <a:pt x="223" y="141"/>
                    <a:pt x="222" y="140"/>
                  </a:cubicBezTo>
                  <a:cubicBezTo>
                    <a:pt x="221" y="140"/>
                    <a:pt x="221" y="140"/>
                    <a:pt x="221" y="140"/>
                  </a:cubicBezTo>
                  <a:cubicBezTo>
                    <a:pt x="220" y="138"/>
                    <a:pt x="218" y="137"/>
                    <a:pt x="217" y="135"/>
                  </a:cubicBezTo>
                  <a:cubicBezTo>
                    <a:pt x="216" y="135"/>
                    <a:pt x="215" y="135"/>
                    <a:pt x="215" y="134"/>
                  </a:cubicBezTo>
                  <a:cubicBezTo>
                    <a:pt x="214" y="133"/>
                    <a:pt x="215" y="132"/>
                    <a:pt x="214" y="132"/>
                  </a:cubicBezTo>
                  <a:cubicBezTo>
                    <a:pt x="213" y="132"/>
                    <a:pt x="212" y="131"/>
                    <a:pt x="210" y="131"/>
                  </a:cubicBezTo>
                  <a:cubicBezTo>
                    <a:pt x="210" y="130"/>
                    <a:pt x="210" y="130"/>
                    <a:pt x="210" y="130"/>
                  </a:cubicBezTo>
                  <a:cubicBezTo>
                    <a:pt x="208" y="130"/>
                    <a:pt x="208" y="130"/>
                    <a:pt x="208" y="130"/>
                  </a:cubicBezTo>
                  <a:cubicBezTo>
                    <a:pt x="207" y="129"/>
                    <a:pt x="207" y="129"/>
                    <a:pt x="207" y="129"/>
                  </a:cubicBezTo>
                  <a:cubicBezTo>
                    <a:pt x="207" y="129"/>
                    <a:pt x="206" y="129"/>
                    <a:pt x="205" y="129"/>
                  </a:cubicBezTo>
                  <a:cubicBezTo>
                    <a:pt x="204" y="128"/>
                    <a:pt x="204" y="128"/>
                    <a:pt x="204" y="128"/>
                  </a:cubicBezTo>
                  <a:cubicBezTo>
                    <a:pt x="203" y="128"/>
                    <a:pt x="203" y="128"/>
                    <a:pt x="203" y="128"/>
                  </a:cubicBezTo>
                  <a:cubicBezTo>
                    <a:pt x="203" y="127"/>
                    <a:pt x="203" y="127"/>
                    <a:pt x="203" y="127"/>
                  </a:cubicBezTo>
                  <a:cubicBezTo>
                    <a:pt x="202" y="127"/>
                    <a:pt x="202" y="127"/>
                    <a:pt x="202" y="127"/>
                  </a:cubicBezTo>
                  <a:cubicBezTo>
                    <a:pt x="201" y="127"/>
                    <a:pt x="201" y="127"/>
                    <a:pt x="200" y="127"/>
                  </a:cubicBezTo>
                  <a:cubicBezTo>
                    <a:pt x="199" y="127"/>
                    <a:pt x="199" y="128"/>
                    <a:pt x="199" y="128"/>
                  </a:cubicBezTo>
                  <a:cubicBezTo>
                    <a:pt x="198" y="128"/>
                    <a:pt x="198" y="128"/>
                    <a:pt x="198" y="128"/>
                  </a:cubicBezTo>
                  <a:cubicBezTo>
                    <a:pt x="198" y="127"/>
                    <a:pt x="198" y="127"/>
                    <a:pt x="198" y="127"/>
                  </a:cubicBezTo>
                  <a:cubicBezTo>
                    <a:pt x="196" y="127"/>
                    <a:pt x="196" y="127"/>
                    <a:pt x="196" y="127"/>
                  </a:cubicBezTo>
                  <a:cubicBezTo>
                    <a:pt x="196" y="127"/>
                    <a:pt x="196" y="127"/>
                    <a:pt x="195" y="127"/>
                  </a:cubicBezTo>
                  <a:cubicBezTo>
                    <a:pt x="194" y="124"/>
                    <a:pt x="194" y="126"/>
                    <a:pt x="192" y="125"/>
                  </a:cubicBezTo>
                  <a:cubicBezTo>
                    <a:pt x="192" y="124"/>
                    <a:pt x="192" y="124"/>
                    <a:pt x="192" y="124"/>
                  </a:cubicBezTo>
                  <a:cubicBezTo>
                    <a:pt x="191" y="124"/>
                    <a:pt x="191" y="124"/>
                    <a:pt x="190" y="124"/>
                  </a:cubicBezTo>
                  <a:cubicBezTo>
                    <a:pt x="190" y="123"/>
                    <a:pt x="190" y="123"/>
                    <a:pt x="190" y="123"/>
                  </a:cubicBezTo>
                  <a:cubicBezTo>
                    <a:pt x="190" y="123"/>
                    <a:pt x="190" y="123"/>
                    <a:pt x="190" y="123"/>
                  </a:cubicBezTo>
                  <a:cubicBezTo>
                    <a:pt x="190" y="122"/>
                    <a:pt x="190" y="122"/>
                    <a:pt x="190" y="122"/>
                  </a:cubicBezTo>
                  <a:cubicBezTo>
                    <a:pt x="190" y="122"/>
                    <a:pt x="190" y="122"/>
                    <a:pt x="190" y="122"/>
                  </a:cubicBezTo>
                  <a:cubicBezTo>
                    <a:pt x="190" y="122"/>
                    <a:pt x="190" y="122"/>
                    <a:pt x="190" y="122"/>
                  </a:cubicBezTo>
                  <a:cubicBezTo>
                    <a:pt x="190" y="122"/>
                    <a:pt x="190" y="122"/>
                    <a:pt x="190" y="122"/>
                  </a:cubicBezTo>
                  <a:cubicBezTo>
                    <a:pt x="189" y="121"/>
                    <a:pt x="188" y="121"/>
                    <a:pt x="188" y="120"/>
                  </a:cubicBezTo>
                  <a:cubicBezTo>
                    <a:pt x="188" y="121"/>
                    <a:pt x="188" y="121"/>
                    <a:pt x="188" y="121"/>
                  </a:cubicBezTo>
                  <a:cubicBezTo>
                    <a:pt x="187" y="121"/>
                    <a:pt x="187" y="121"/>
                    <a:pt x="187" y="121"/>
                  </a:cubicBezTo>
                  <a:cubicBezTo>
                    <a:pt x="186" y="120"/>
                    <a:pt x="186" y="120"/>
                    <a:pt x="186" y="120"/>
                  </a:cubicBezTo>
                  <a:cubicBezTo>
                    <a:pt x="185" y="120"/>
                    <a:pt x="185" y="120"/>
                    <a:pt x="185" y="120"/>
                  </a:cubicBezTo>
                  <a:cubicBezTo>
                    <a:pt x="185" y="119"/>
                    <a:pt x="185" y="119"/>
                    <a:pt x="185" y="119"/>
                  </a:cubicBezTo>
                  <a:cubicBezTo>
                    <a:pt x="184" y="119"/>
                    <a:pt x="184" y="119"/>
                    <a:pt x="184" y="119"/>
                  </a:cubicBezTo>
                  <a:cubicBezTo>
                    <a:pt x="183" y="118"/>
                    <a:pt x="184" y="119"/>
                    <a:pt x="183" y="118"/>
                  </a:cubicBezTo>
                  <a:cubicBezTo>
                    <a:pt x="183" y="116"/>
                    <a:pt x="183" y="116"/>
                    <a:pt x="183" y="116"/>
                  </a:cubicBezTo>
                  <a:cubicBezTo>
                    <a:pt x="184" y="116"/>
                    <a:pt x="184" y="116"/>
                    <a:pt x="184" y="116"/>
                  </a:cubicBezTo>
                  <a:cubicBezTo>
                    <a:pt x="184" y="115"/>
                    <a:pt x="184" y="115"/>
                    <a:pt x="184" y="115"/>
                  </a:cubicBezTo>
                  <a:cubicBezTo>
                    <a:pt x="185" y="114"/>
                    <a:pt x="185" y="114"/>
                    <a:pt x="185" y="114"/>
                  </a:cubicBezTo>
                  <a:cubicBezTo>
                    <a:pt x="185" y="114"/>
                    <a:pt x="185" y="114"/>
                    <a:pt x="185" y="114"/>
                  </a:cubicBezTo>
                  <a:cubicBezTo>
                    <a:pt x="186" y="113"/>
                    <a:pt x="186" y="113"/>
                    <a:pt x="186" y="113"/>
                  </a:cubicBezTo>
                  <a:cubicBezTo>
                    <a:pt x="186" y="112"/>
                    <a:pt x="186" y="112"/>
                    <a:pt x="186" y="112"/>
                  </a:cubicBezTo>
                  <a:cubicBezTo>
                    <a:pt x="187" y="112"/>
                    <a:pt x="187" y="112"/>
                    <a:pt x="187" y="112"/>
                  </a:cubicBezTo>
                  <a:cubicBezTo>
                    <a:pt x="187" y="111"/>
                    <a:pt x="187" y="111"/>
                    <a:pt x="187" y="110"/>
                  </a:cubicBezTo>
                  <a:cubicBezTo>
                    <a:pt x="189" y="110"/>
                    <a:pt x="189" y="110"/>
                    <a:pt x="189" y="110"/>
                  </a:cubicBezTo>
                  <a:cubicBezTo>
                    <a:pt x="188" y="108"/>
                    <a:pt x="188" y="107"/>
                    <a:pt x="188" y="105"/>
                  </a:cubicBezTo>
                  <a:cubicBezTo>
                    <a:pt x="188" y="105"/>
                    <a:pt x="188" y="105"/>
                    <a:pt x="188" y="105"/>
                  </a:cubicBezTo>
                  <a:cubicBezTo>
                    <a:pt x="188" y="104"/>
                    <a:pt x="188" y="104"/>
                    <a:pt x="189" y="103"/>
                  </a:cubicBezTo>
                  <a:cubicBezTo>
                    <a:pt x="186" y="103"/>
                    <a:pt x="186" y="103"/>
                    <a:pt x="186" y="103"/>
                  </a:cubicBezTo>
                  <a:cubicBezTo>
                    <a:pt x="186" y="99"/>
                    <a:pt x="186" y="99"/>
                    <a:pt x="186" y="99"/>
                  </a:cubicBezTo>
                  <a:cubicBezTo>
                    <a:pt x="187" y="98"/>
                    <a:pt x="187" y="98"/>
                    <a:pt x="188" y="98"/>
                  </a:cubicBezTo>
                  <a:cubicBezTo>
                    <a:pt x="189" y="96"/>
                    <a:pt x="188" y="96"/>
                    <a:pt x="190" y="95"/>
                  </a:cubicBezTo>
                  <a:cubicBezTo>
                    <a:pt x="190" y="94"/>
                    <a:pt x="190" y="93"/>
                    <a:pt x="191" y="91"/>
                  </a:cubicBezTo>
                  <a:cubicBezTo>
                    <a:pt x="189" y="92"/>
                    <a:pt x="188" y="92"/>
                    <a:pt x="187" y="92"/>
                  </a:cubicBezTo>
                  <a:cubicBezTo>
                    <a:pt x="187" y="92"/>
                    <a:pt x="187" y="92"/>
                    <a:pt x="187" y="92"/>
                  </a:cubicBezTo>
                  <a:cubicBezTo>
                    <a:pt x="184" y="92"/>
                    <a:pt x="185" y="91"/>
                    <a:pt x="184" y="89"/>
                  </a:cubicBezTo>
                  <a:cubicBezTo>
                    <a:pt x="184" y="89"/>
                    <a:pt x="184" y="89"/>
                    <a:pt x="184" y="89"/>
                  </a:cubicBezTo>
                  <a:cubicBezTo>
                    <a:pt x="183" y="89"/>
                    <a:pt x="183" y="89"/>
                    <a:pt x="182" y="89"/>
                  </a:cubicBezTo>
                  <a:cubicBezTo>
                    <a:pt x="182" y="89"/>
                    <a:pt x="182" y="88"/>
                    <a:pt x="181" y="88"/>
                  </a:cubicBezTo>
                  <a:cubicBezTo>
                    <a:pt x="181" y="88"/>
                    <a:pt x="181" y="88"/>
                    <a:pt x="180" y="89"/>
                  </a:cubicBezTo>
                  <a:cubicBezTo>
                    <a:pt x="180" y="89"/>
                    <a:pt x="180" y="89"/>
                    <a:pt x="180" y="89"/>
                  </a:cubicBezTo>
                  <a:cubicBezTo>
                    <a:pt x="179" y="89"/>
                    <a:pt x="179" y="89"/>
                    <a:pt x="179" y="89"/>
                  </a:cubicBezTo>
                  <a:cubicBezTo>
                    <a:pt x="178" y="90"/>
                    <a:pt x="178" y="90"/>
                    <a:pt x="178" y="90"/>
                  </a:cubicBezTo>
                  <a:cubicBezTo>
                    <a:pt x="177" y="90"/>
                    <a:pt x="177" y="90"/>
                    <a:pt x="177" y="90"/>
                  </a:cubicBezTo>
                  <a:cubicBezTo>
                    <a:pt x="177" y="90"/>
                    <a:pt x="177" y="90"/>
                    <a:pt x="177" y="90"/>
                  </a:cubicBezTo>
                  <a:cubicBezTo>
                    <a:pt x="175" y="91"/>
                    <a:pt x="173" y="91"/>
                    <a:pt x="171" y="91"/>
                  </a:cubicBezTo>
                  <a:cubicBezTo>
                    <a:pt x="171" y="90"/>
                    <a:pt x="171" y="90"/>
                    <a:pt x="171" y="90"/>
                  </a:cubicBezTo>
                  <a:cubicBezTo>
                    <a:pt x="170" y="91"/>
                    <a:pt x="168" y="91"/>
                    <a:pt x="167" y="91"/>
                  </a:cubicBezTo>
                  <a:cubicBezTo>
                    <a:pt x="167" y="90"/>
                    <a:pt x="167" y="90"/>
                    <a:pt x="167" y="90"/>
                  </a:cubicBezTo>
                  <a:cubicBezTo>
                    <a:pt x="166" y="90"/>
                    <a:pt x="165" y="90"/>
                    <a:pt x="165" y="90"/>
                  </a:cubicBezTo>
                  <a:cubicBezTo>
                    <a:pt x="164" y="91"/>
                    <a:pt x="164" y="92"/>
                    <a:pt x="164" y="92"/>
                  </a:cubicBezTo>
                  <a:cubicBezTo>
                    <a:pt x="164" y="92"/>
                    <a:pt x="164" y="92"/>
                    <a:pt x="164" y="92"/>
                  </a:cubicBezTo>
                  <a:cubicBezTo>
                    <a:pt x="163" y="93"/>
                    <a:pt x="164" y="93"/>
                    <a:pt x="163" y="93"/>
                  </a:cubicBezTo>
                  <a:cubicBezTo>
                    <a:pt x="162" y="92"/>
                    <a:pt x="162" y="91"/>
                    <a:pt x="161" y="90"/>
                  </a:cubicBezTo>
                  <a:cubicBezTo>
                    <a:pt x="160" y="90"/>
                    <a:pt x="160" y="90"/>
                    <a:pt x="159" y="90"/>
                  </a:cubicBezTo>
                  <a:cubicBezTo>
                    <a:pt x="158" y="90"/>
                    <a:pt x="158" y="90"/>
                    <a:pt x="156" y="90"/>
                  </a:cubicBezTo>
                  <a:cubicBezTo>
                    <a:pt x="156" y="91"/>
                    <a:pt x="156" y="91"/>
                    <a:pt x="156" y="91"/>
                  </a:cubicBezTo>
                  <a:cubicBezTo>
                    <a:pt x="155" y="91"/>
                    <a:pt x="154" y="91"/>
                    <a:pt x="153" y="91"/>
                  </a:cubicBezTo>
                  <a:cubicBezTo>
                    <a:pt x="153" y="91"/>
                    <a:pt x="153" y="91"/>
                    <a:pt x="153" y="91"/>
                  </a:cubicBezTo>
                  <a:cubicBezTo>
                    <a:pt x="152" y="92"/>
                    <a:pt x="151" y="92"/>
                    <a:pt x="150" y="92"/>
                  </a:cubicBezTo>
                  <a:cubicBezTo>
                    <a:pt x="149" y="91"/>
                    <a:pt x="149" y="91"/>
                    <a:pt x="149" y="91"/>
                  </a:cubicBezTo>
                  <a:cubicBezTo>
                    <a:pt x="149" y="91"/>
                    <a:pt x="149" y="91"/>
                    <a:pt x="148" y="91"/>
                  </a:cubicBezTo>
                  <a:cubicBezTo>
                    <a:pt x="147" y="91"/>
                    <a:pt x="147" y="91"/>
                    <a:pt x="146" y="91"/>
                  </a:cubicBezTo>
                  <a:cubicBezTo>
                    <a:pt x="146" y="91"/>
                    <a:pt x="146" y="91"/>
                    <a:pt x="146" y="91"/>
                  </a:cubicBezTo>
                  <a:cubicBezTo>
                    <a:pt x="144" y="91"/>
                    <a:pt x="144" y="91"/>
                    <a:pt x="144" y="91"/>
                  </a:cubicBezTo>
                  <a:cubicBezTo>
                    <a:pt x="142" y="91"/>
                    <a:pt x="140" y="91"/>
                    <a:pt x="139" y="91"/>
                  </a:cubicBezTo>
                  <a:cubicBezTo>
                    <a:pt x="138" y="92"/>
                    <a:pt x="138" y="92"/>
                    <a:pt x="138" y="92"/>
                  </a:cubicBezTo>
                  <a:cubicBezTo>
                    <a:pt x="137" y="92"/>
                    <a:pt x="137" y="92"/>
                    <a:pt x="137" y="92"/>
                  </a:cubicBezTo>
                  <a:cubicBezTo>
                    <a:pt x="137" y="93"/>
                    <a:pt x="137" y="93"/>
                    <a:pt x="137" y="93"/>
                  </a:cubicBezTo>
                  <a:cubicBezTo>
                    <a:pt x="134" y="93"/>
                    <a:pt x="130" y="92"/>
                    <a:pt x="127" y="92"/>
                  </a:cubicBezTo>
                  <a:cubicBezTo>
                    <a:pt x="127" y="92"/>
                    <a:pt x="127" y="93"/>
                    <a:pt x="126" y="93"/>
                  </a:cubicBezTo>
                  <a:cubicBezTo>
                    <a:pt x="125" y="93"/>
                    <a:pt x="125" y="93"/>
                    <a:pt x="125" y="93"/>
                  </a:cubicBezTo>
                  <a:cubicBezTo>
                    <a:pt x="125" y="94"/>
                    <a:pt x="125" y="94"/>
                    <a:pt x="125" y="94"/>
                  </a:cubicBezTo>
                  <a:cubicBezTo>
                    <a:pt x="124" y="94"/>
                    <a:pt x="124" y="94"/>
                    <a:pt x="124" y="94"/>
                  </a:cubicBezTo>
                  <a:cubicBezTo>
                    <a:pt x="123" y="95"/>
                    <a:pt x="123" y="95"/>
                    <a:pt x="123" y="95"/>
                  </a:cubicBezTo>
                  <a:cubicBezTo>
                    <a:pt x="123" y="95"/>
                    <a:pt x="123" y="95"/>
                    <a:pt x="122" y="95"/>
                  </a:cubicBezTo>
                  <a:cubicBezTo>
                    <a:pt x="122" y="95"/>
                    <a:pt x="122" y="95"/>
                    <a:pt x="122" y="95"/>
                  </a:cubicBezTo>
                  <a:cubicBezTo>
                    <a:pt x="122" y="95"/>
                    <a:pt x="122" y="95"/>
                    <a:pt x="122" y="95"/>
                  </a:cubicBezTo>
                  <a:cubicBezTo>
                    <a:pt x="122" y="95"/>
                    <a:pt x="122" y="95"/>
                    <a:pt x="122" y="96"/>
                  </a:cubicBezTo>
                  <a:cubicBezTo>
                    <a:pt x="120" y="96"/>
                    <a:pt x="118" y="96"/>
                    <a:pt x="117" y="97"/>
                  </a:cubicBezTo>
                  <a:cubicBezTo>
                    <a:pt x="117" y="98"/>
                    <a:pt x="117" y="98"/>
                    <a:pt x="117" y="98"/>
                  </a:cubicBezTo>
                  <a:cubicBezTo>
                    <a:pt x="116" y="98"/>
                    <a:pt x="116" y="98"/>
                    <a:pt x="116" y="98"/>
                  </a:cubicBezTo>
                  <a:cubicBezTo>
                    <a:pt x="115" y="99"/>
                    <a:pt x="115" y="99"/>
                    <a:pt x="115" y="99"/>
                  </a:cubicBezTo>
                  <a:cubicBezTo>
                    <a:pt x="114" y="99"/>
                    <a:pt x="113" y="99"/>
                    <a:pt x="113" y="99"/>
                  </a:cubicBezTo>
                  <a:cubicBezTo>
                    <a:pt x="112" y="100"/>
                    <a:pt x="112" y="100"/>
                    <a:pt x="112" y="100"/>
                  </a:cubicBezTo>
                  <a:cubicBezTo>
                    <a:pt x="112" y="100"/>
                    <a:pt x="111" y="100"/>
                    <a:pt x="111" y="100"/>
                  </a:cubicBezTo>
                  <a:cubicBezTo>
                    <a:pt x="111" y="100"/>
                    <a:pt x="111" y="100"/>
                    <a:pt x="110" y="100"/>
                  </a:cubicBezTo>
                  <a:cubicBezTo>
                    <a:pt x="110" y="100"/>
                    <a:pt x="110" y="100"/>
                    <a:pt x="110" y="100"/>
                  </a:cubicBezTo>
                  <a:cubicBezTo>
                    <a:pt x="109" y="100"/>
                    <a:pt x="109" y="100"/>
                    <a:pt x="109" y="100"/>
                  </a:cubicBezTo>
                  <a:cubicBezTo>
                    <a:pt x="109" y="101"/>
                    <a:pt x="109" y="101"/>
                    <a:pt x="109" y="101"/>
                  </a:cubicBezTo>
                  <a:cubicBezTo>
                    <a:pt x="108" y="101"/>
                    <a:pt x="108" y="101"/>
                    <a:pt x="108" y="101"/>
                  </a:cubicBezTo>
                  <a:cubicBezTo>
                    <a:pt x="108" y="102"/>
                    <a:pt x="108" y="102"/>
                    <a:pt x="108" y="102"/>
                  </a:cubicBezTo>
                  <a:cubicBezTo>
                    <a:pt x="107" y="102"/>
                    <a:pt x="107" y="102"/>
                    <a:pt x="107" y="102"/>
                  </a:cubicBezTo>
                  <a:cubicBezTo>
                    <a:pt x="106" y="103"/>
                    <a:pt x="106" y="104"/>
                    <a:pt x="105" y="104"/>
                  </a:cubicBezTo>
                  <a:cubicBezTo>
                    <a:pt x="102" y="104"/>
                    <a:pt x="102" y="104"/>
                    <a:pt x="102" y="104"/>
                  </a:cubicBezTo>
                  <a:cubicBezTo>
                    <a:pt x="102" y="105"/>
                    <a:pt x="102" y="105"/>
                    <a:pt x="102" y="105"/>
                  </a:cubicBezTo>
                  <a:cubicBezTo>
                    <a:pt x="101" y="105"/>
                    <a:pt x="101" y="105"/>
                    <a:pt x="101" y="105"/>
                  </a:cubicBezTo>
                  <a:cubicBezTo>
                    <a:pt x="101" y="105"/>
                    <a:pt x="101" y="105"/>
                    <a:pt x="101" y="105"/>
                  </a:cubicBezTo>
                  <a:cubicBezTo>
                    <a:pt x="101" y="106"/>
                    <a:pt x="100" y="106"/>
                    <a:pt x="100" y="106"/>
                  </a:cubicBezTo>
                  <a:cubicBezTo>
                    <a:pt x="99" y="105"/>
                    <a:pt x="98" y="105"/>
                    <a:pt x="98" y="104"/>
                  </a:cubicBezTo>
                  <a:cubicBezTo>
                    <a:pt x="97" y="104"/>
                    <a:pt x="97" y="104"/>
                    <a:pt x="97" y="104"/>
                  </a:cubicBezTo>
                  <a:cubicBezTo>
                    <a:pt x="97" y="103"/>
                    <a:pt x="97" y="103"/>
                    <a:pt x="97" y="103"/>
                  </a:cubicBezTo>
                  <a:cubicBezTo>
                    <a:pt x="96" y="103"/>
                    <a:pt x="96" y="103"/>
                    <a:pt x="95" y="104"/>
                  </a:cubicBezTo>
                  <a:cubicBezTo>
                    <a:pt x="95" y="104"/>
                    <a:pt x="95" y="104"/>
                    <a:pt x="95" y="104"/>
                  </a:cubicBezTo>
                  <a:cubicBezTo>
                    <a:pt x="94" y="104"/>
                    <a:pt x="94" y="104"/>
                    <a:pt x="94" y="104"/>
                  </a:cubicBezTo>
                  <a:cubicBezTo>
                    <a:pt x="94" y="105"/>
                    <a:pt x="94" y="105"/>
                    <a:pt x="94" y="105"/>
                  </a:cubicBezTo>
                  <a:cubicBezTo>
                    <a:pt x="92" y="105"/>
                    <a:pt x="90" y="105"/>
                    <a:pt x="88" y="104"/>
                  </a:cubicBezTo>
                  <a:cubicBezTo>
                    <a:pt x="88" y="105"/>
                    <a:pt x="88" y="105"/>
                    <a:pt x="88" y="105"/>
                  </a:cubicBezTo>
                  <a:cubicBezTo>
                    <a:pt x="88" y="105"/>
                    <a:pt x="87" y="105"/>
                    <a:pt x="86" y="105"/>
                  </a:cubicBezTo>
                  <a:cubicBezTo>
                    <a:pt x="85" y="105"/>
                    <a:pt x="85" y="105"/>
                    <a:pt x="84" y="105"/>
                  </a:cubicBezTo>
                  <a:cubicBezTo>
                    <a:pt x="82" y="104"/>
                    <a:pt x="80" y="102"/>
                    <a:pt x="80" y="100"/>
                  </a:cubicBezTo>
                  <a:cubicBezTo>
                    <a:pt x="78" y="100"/>
                    <a:pt x="78" y="100"/>
                    <a:pt x="78" y="100"/>
                  </a:cubicBezTo>
                  <a:cubicBezTo>
                    <a:pt x="78" y="100"/>
                    <a:pt x="78" y="100"/>
                    <a:pt x="78" y="100"/>
                  </a:cubicBezTo>
                  <a:cubicBezTo>
                    <a:pt x="77" y="101"/>
                    <a:pt x="76" y="101"/>
                    <a:pt x="75" y="102"/>
                  </a:cubicBezTo>
                  <a:cubicBezTo>
                    <a:pt x="75" y="103"/>
                    <a:pt x="75" y="104"/>
                    <a:pt x="75" y="105"/>
                  </a:cubicBezTo>
                  <a:cubicBezTo>
                    <a:pt x="74" y="105"/>
                    <a:pt x="74" y="105"/>
                    <a:pt x="74" y="105"/>
                  </a:cubicBezTo>
                  <a:cubicBezTo>
                    <a:pt x="74" y="106"/>
                    <a:pt x="74" y="106"/>
                    <a:pt x="74" y="106"/>
                  </a:cubicBezTo>
                  <a:cubicBezTo>
                    <a:pt x="73" y="106"/>
                    <a:pt x="73" y="106"/>
                    <a:pt x="73" y="106"/>
                  </a:cubicBezTo>
                  <a:cubicBezTo>
                    <a:pt x="73" y="110"/>
                    <a:pt x="73" y="110"/>
                    <a:pt x="73" y="110"/>
                  </a:cubicBezTo>
                  <a:cubicBezTo>
                    <a:pt x="73" y="110"/>
                    <a:pt x="73" y="110"/>
                    <a:pt x="73" y="110"/>
                  </a:cubicBezTo>
                  <a:cubicBezTo>
                    <a:pt x="73" y="110"/>
                    <a:pt x="73" y="111"/>
                    <a:pt x="72" y="112"/>
                  </a:cubicBezTo>
                  <a:cubicBezTo>
                    <a:pt x="72" y="112"/>
                    <a:pt x="72" y="112"/>
                    <a:pt x="72" y="112"/>
                  </a:cubicBezTo>
                  <a:cubicBezTo>
                    <a:pt x="72" y="113"/>
                    <a:pt x="72" y="113"/>
                    <a:pt x="72" y="113"/>
                  </a:cubicBezTo>
                  <a:cubicBezTo>
                    <a:pt x="71" y="113"/>
                    <a:pt x="71" y="113"/>
                    <a:pt x="70" y="114"/>
                  </a:cubicBezTo>
                  <a:cubicBezTo>
                    <a:pt x="70" y="114"/>
                    <a:pt x="70" y="115"/>
                    <a:pt x="70" y="116"/>
                  </a:cubicBezTo>
                  <a:cubicBezTo>
                    <a:pt x="69" y="116"/>
                    <a:pt x="68" y="117"/>
                    <a:pt x="68" y="117"/>
                  </a:cubicBezTo>
                  <a:cubicBezTo>
                    <a:pt x="68" y="118"/>
                    <a:pt x="68" y="118"/>
                    <a:pt x="68" y="118"/>
                  </a:cubicBezTo>
                  <a:cubicBezTo>
                    <a:pt x="67" y="118"/>
                    <a:pt x="67" y="118"/>
                    <a:pt x="67" y="118"/>
                  </a:cubicBezTo>
                  <a:cubicBezTo>
                    <a:pt x="66" y="119"/>
                    <a:pt x="66" y="119"/>
                    <a:pt x="66" y="119"/>
                  </a:cubicBezTo>
                  <a:cubicBezTo>
                    <a:pt x="65" y="119"/>
                    <a:pt x="65" y="119"/>
                    <a:pt x="65" y="119"/>
                  </a:cubicBezTo>
                  <a:cubicBezTo>
                    <a:pt x="65" y="119"/>
                    <a:pt x="65" y="119"/>
                    <a:pt x="65" y="119"/>
                  </a:cubicBezTo>
                  <a:cubicBezTo>
                    <a:pt x="64" y="119"/>
                    <a:pt x="64" y="119"/>
                    <a:pt x="64" y="119"/>
                  </a:cubicBezTo>
                  <a:cubicBezTo>
                    <a:pt x="64" y="120"/>
                    <a:pt x="64" y="120"/>
                    <a:pt x="64" y="120"/>
                  </a:cubicBezTo>
                  <a:cubicBezTo>
                    <a:pt x="63" y="120"/>
                    <a:pt x="62" y="121"/>
                    <a:pt x="62" y="121"/>
                  </a:cubicBezTo>
                  <a:cubicBezTo>
                    <a:pt x="62" y="121"/>
                    <a:pt x="62" y="121"/>
                    <a:pt x="62" y="121"/>
                  </a:cubicBezTo>
                  <a:cubicBezTo>
                    <a:pt x="59" y="121"/>
                    <a:pt x="59" y="121"/>
                    <a:pt x="59" y="121"/>
                  </a:cubicBezTo>
                  <a:cubicBezTo>
                    <a:pt x="59" y="122"/>
                    <a:pt x="58" y="122"/>
                    <a:pt x="58" y="123"/>
                  </a:cubicBezTo>
                  <a:cubicBezTo>
                    <a:pt x="57" y="123"/>
                    <a:pt x="57" y="123"/>
                    <a:pt x="57" y="123"/>
                  </a:cubicBezTo>
                  <a:cubicBezTo>
                    <a:pt x="56" y="123"/>
                    <a:pt x="56" y="124"/>
                    <a:pt x="56" y="124"/>
                  </a:cubicBezTo>
                  <a:cubicBezTo>
                    <a:pt x="55" y="125"/>
                    <a:pt x="54" y="126"/>
                    <a:pt x="53" y="127"/>
                  </a:cubicBezTo>
                  <a:cubicBezTo>
                    <a:pt x="53" y="128"/>
                    <a:pt x="53" y="130"/>
                    <a:pt x="53" y="131"/>
                  </a:cubicBezTo>
                  <a:cubicBezTo>
                    <a:pt x="52" y="131"/>
                    <a:pt x="52" y="131"/>
                    <a:pt x="52" y="131"/>
                  </a:cubicBezTo>
                  <a:cubicBezTo>
                    <a:pt x="52" y="132"/>
                    <a:pt x="52" y="133"/>
                    <a:pt x="52" y="133"/>
                  </a:cubicBezTo>
                  <a:cubicBezTo>
                    <a:pt x="51" y="134"/>
                    <a:pt x="50" y="134"/>
                    <a:pt x="50" y="134"/>
                  </a:cubicBezTo>
                  <a:cubicBezTo>
                    <a:pt x="50" y="138"/>
                    <a:pt x="50" y="138"/>
                    <a:pt x="50" y="138"/>
                  </a:cubicBezTo>
                  <a:cubicBezTo>
                    <a:pt x="50" y="139"/>
                    <a:pt x="49" y="138"/>
                    <a:pt x="49" y="140"/>
                  </a:cubicBezTo>
                  <a:cubicBezTo>
                    <a:pt x="49" y="140"/>
                    <a:pt x="49" y="140"/>
                    <a:pt x="49" y="140"/>
                  </a:cubicBezTo>
                  <a:cubicBezTo>
                    <a:pt x="49" y="143"/>
                    <a:pt x="49" y="143"/>
                    <a:pt x="49" y="143"/>
                  </a:cubicBezTo>
                  <a:cubicBezTo>
                    <a:pt x="50" y="143"/>
                    <a:pt x="50" y="144"/>
                    <a:pt x="51" y="144"/>
                  </a:cubicBezTo>
                  <a:cubicBezTo>
                    <a:pt x="51" y="150"/>
                    <a:pt x="51" y="150"/>
                    <a:pt x="51" y="150"/>
                  </a:cubicBezTo>
                  <a:cubicBezTo>
                    <a:pt x="50" y="150"/>
                    <a:pt x="50" y="150"/>
                    <a:pt x="50" y="150"/>
                  </a:cubicBezTo>
                  <a:cubicBezTo>
                    <a:pt x="50" y="151"/>
                    <a:pt x="50" y="151"/>
                    <a:pt x="50" y="151"/>
                  </a:cubicBezTo>
                  <a:cubicBezTo>
                    <a:pt x="50" y="151"/>
                    <a:pt x="50" y="151"/>
                    <a:pt x="50" y="151"/>
                  </a:cubicBezTo>
                  <a:cubicBezTo>
                    <a:pt x="50" y="152"/>
                    <a:pt x="50" y="153"/>
                    <a:pt x="49" y="154"/>
                  </a:cubicBezTo>
                  <a:cubicBezTo>
                    <a:pt x="49" y="154"/>
                    <a:pt x="48" y="154"/>
                    <a:pt x="48" y="155"/>
                  </a:cubicBezTo>
                  <a:cubicBezTo>
                    <a:pt x="48" y="155"/>
                    <a:pt x="48" y="156"/>
                    <a:pt x="47" y="156"/>
                  </a:cubicBezTo>
                  <a:cubicBezTo>
                    <a:pt x="47" y="157"/>
                    <a:pt x="46" y="157"/>
                    <a:pt x="46" y="157"/>
                  </a:cubicBezTo>
                  <a:cubicBezTo>
                    <a:pt x="46" y="158"/>
                    <a:pt x="46" y="158"/>
                    <a:pt x="46" y="158"/>
                  </a:cubicBezTo>
                  <a:cubicBezTo>
                    <a:pt x="45" y="160"/>
                    <a:pt x="44" y="161"/>
                    <a:pt x="43" y="162"/>
                  </a:cubicBezTo>
                  <a:cubicBezTo>
                    <a:pt x="43" y="162"/>
                    <a:pt x="42" y="162"/>
                    <a:pt x="41" y="162"/>
                  </a:cubicBezTo>
                  <a:cubicBezTo>
                    <a:pt x="40" y="164"/>
                    <a:pt x="39" y="165"/>
                    <a:pt x="37" y="167"/>
                  </a:cubicBezTo>
                  <a:cubicBezTo>
                    <a:pt x="37" y="167"/>
                    <a:pt x="36" y="167"/>
                    <a:pt x="35" y="167"/>
                  </a:cubicBezTo>
                  <a:cubicBezTo>
                    <a:pt x="35" y="168"/>
                    <a:pt x="35" y="168"/>
                    <a:pt x="35" y="169"/>
                  </a:cubicBezTo>
                  <a:cubicBezTo>
                    <a:pt x="34" y="169"/>
                    <a:pt x="34" y="169"/>
                    <a:pt x="33" y="169"/>
                  </a:cubicBezTo>
                  <a:cubicBezTo>
                    <a:pt x="33" y="169"/>
                    <a:pt x="32" y="170"/>
                    <a:pt x="32" y="171"/>
                  </a:cubicBezTo>
                  <a:cubicBezTo>
                    <a:pt x="32" y="171"/>
                    <a:pt x="32" y="171"/>
                    <a:pt x="32" y="171"/>
                  </a:cubicBezTo>
                  <a:cubicBezTo>
                    <a:pt x="32" y="171"/>
                    <a:pt x="29" y="171"/>
                    <a:pt x="28" y="171"/>
                  </a:cubicBezTo>
                  <a:cubicBezTo>
                    <a:pt x="28" y="173"/>
                    <a:pt x="27" y="173"/>
                    <a:pt x="27" y="174"/>
                  </a:cubicBezTo>
                  <a:cubicBezTo>
                    <a:pt x="26" y="174"/>
                    <a:pt x="26" y="174"/>
                    <a:pt x="26" y="174"/>
                  </a:cubicBezTo>
                  <a:cubicBezTo>
                    <a:pt x="26" y="176"/>
                    <a:pt x="26" y="176"/>
                    <a:pt x="26" y="176"/>
                  </a:cubicBezTo>
                  <a:cubicBezTo>
                    <a:pt x="25" y="177"/>
                    <a:pt x="25" y="177"/>
                    <a:pt x="25" y="177"/>
                  </a:cubicBezTo>
                  <a:cubicBezTo>
                    <a:pt x="25" y="178"/>
                    <a:pt x="25" y="178"/>
                    <a:pt x="25" y="178"/>
                  </a:cubicBezTo>
                  <a:cubicBezTo>
                    <a:pt x="25" y="178"/>
                    <a:pt x="24" y="178"/>
                    <a:pt x="23" y="179"/>
                  </a:cubicBezTo>
                  <a:cubicBezTo>
                    <a:pt x="22" y="180"/>
                    <a:pt x="22" y="180"/>
                    <a:pt x="22" y="180"/>
                  </a:cubicBezTo>
                  <a:cubicBezTo>
                    <a:pt x="22" y="181"/>
                    <a:pt x="22" y="181"/>
                    <a:pt x="22" y="181"/>
                  </a:cubicBezTo>
                  <a:cubicBezTo>
                    <a:pt x="22" y="181"/>
                    <a:pt x="21" y="182"/>
                    <a:pt x="20" y="182"/>
                  </a:cubicBezTo>
                  <a:cubicBezTo>
                    <a:pt x="20" y="183"/>
                    <a:pt x="20" y="183"/>
                    <a:pt x="20" y="183"/>
                  </a:cubicBezTo>
                  <a:cubicBezTo>
                    <a:pt x="19" y="184"/>
                    <a:pt x="19" y="184"/>
                    <a:pt x="19" y="184"/>
                  </a:cubicBezTo>
                  <a:cubicBezTo>
                    <a:pt x="19" y="187"/>
                    <a:pt x="19" y="187"/>
                    <a:pt x="19" y="187"/>
                  </a:cubicBezTo>
                  <a:cubicBezTo>
                    <a:pt x="18" y="187"/>
                    <a:pt x="18" y="187"/>
                    <a:pt x="18" y="187"/>
                  </a:cubicBezTo>
                  <a:cubicBezTo>
                    <a:pt x="18" y="188"/>
                    <a:pt x="18" y="188"/>
                    <a:pt x="18" y="189"/>
                  </a:cubicBezTo>
                  <a:cubicBezTo>
                    <a:pt x="18" y="189"/>
                    <a:pt x="17" y="189"/>
                    <a:pt x="17" y="190"/>
                  </a:cubicBezTo>
                  <a:cubicBezTo>
                    <a:pt x="17" y="191"/>
                    <a:pt x="17" y="191"/>
                    <a:pt x="17" y="191"/>
                  </a:cubicBezTo>
                  <a:cubicBezTo>
                    <a:pt x="16" y="191"/>
                    <a:pt x="16" y="191"/>
                    <a:pt x="16" y="191"/>
                  </a:cubicBezTo>
                  <a:cubicBezTo>
                    <a:pt x="16" y="192"/>
                    <a:pt x="16" y="192"/>
                    <a:pt x="16" y="192"/>
                  </a:cubicBezTo>
                  <a:cubicBezTo>
                    <a:pt x="16" y="192"/>
                    <a:pt x="16" y="192"/>
                    <a:pt x="16" y="192"/>
                  </a:cubicBezTo>
                  <a:cubicBezTo>
                    <a:pt x="16" y="193"/>
                    <a:pt x="16" y="193"/>
                    <a:pt x="16" y="193"/>
                  </a:cubicBezTo>
                  <a:cubicBezTo>
                    <a:pt x="15" y="193"/>
                    <a:pt x="15" y="193"/>
                    <a:pt x="15" y="193"/>
                  </a:cubicBezTo>
                  <a:cubicBezTo>
                    <a:pt x="15" y="195"/>
                    <a:pt x="15" y="195"/>
                    <a:pt x="15" y="195"/>
                  </a:cubicBezTo>
                  <a:cubicBezTo>
                    <a:pt x="15" y="195"/>
                    <a:pt x="15" y="195"/>
                    <a:pt x="15" y="195"/>
                  </a:cubicBezTo>
                  <a:cubicBezTo>
                    <a:pt x="15" y="196"/>
                    <a:pt x="15" y="196"/>
                    <a:pt x="15" y="196"/>
                  </a:cubicBezTo>
                  <a:cubicBezTo>
                    <a:pt x="14" y="196"/>
                    <a:pt x="14" y="196"/>
                    <a:pt x="14" y="196"/>
                  </a:cubicBezTo>
                  <a:cubicBezTo>
                    <a:pt x="13" y="197"/>
                    <a:pt x="13" y="198"/>
                    <a:pt x="13" y="199"/>
                  </a:cubicBezTo>
                  <a:cubicBezTo>
                    <a:pt x="12" y="199"/>
                    <a:pt x="12" y="199"/>
                    <a:pt x="12" y="199"/>
                  </a:cubicBezTo>
                  <a:cubicBezTo>
                    <a:pt x="11" y="200"/>
                    <a:pt x="11" y="200"/>
                    <a:pt x="11" y="200"/>
                  </a:cubicBezTo>
                  <a:cubicBezTo>
                    <a:pt x="11" y="200"/>
                    <a:pt x="11" y="200"/>
                    <a:pt x="11" y="200"/>
                  </a:cubicBezTo>
                  <a:cubicBezTo>
                    <a:pt x="11" y="201"/>
                    <a:pt x="11" y="201"/>
                    <a:pt x="11" y="201"/>
                  </a:cubicBezTo>
                  <a:cubicBezTo>
                    <a:pt x="10" y="201"/>
                    <a:pt x="10" y="201"/>
                    <a:pt x="10" y="201"/>
                  </a:cubicBezTo>
                  <a:cubicBezTo>
                    <a:pt x="10" y="201"/>
                    <a:pt x="11" y="202"/>
                    <a:pt x="11" y="202"/>
                  </a:cubicBezTo>
                  <a:cubicBezTo>
                    <a:pt x="10" y="203"/>
                    <a:pt x="10" y="203"/>
                    <a:pt x="10" y="203"/>
                  </a:cubicBezTo>
                  <a:cubicBezTo>
                    <a:pt x="10" y="204"/>
                    <a:pt x="10" y="204"/>
                    <a:pt x="10" y="204"/>
                  </a:cubicBezTo>
                  <a:cubicBezTo>
                    <a:pt x="9" y="204"/>
                    <a:pt x="9" y="204"/>
                    <a:pt x="9" y="204"/>
                  </a:cubicBezTo>
                  <a:cubicBezTo>
                    <a:pt x="9" y="205"/>
                    <a:pt x="9" y="206"/>
                    <a:pt x="9" y="207"/>
                  </a:cubicBezTo>
                  <a:cubicBezTo>
                    <a:pt x="8" y="207"/>
                    <a:pt x="8" y="207"/>
                    <a:pt x="8" y="207"/>
                  </a:cubicBezTo>
                  <a:cubicBezTo>
                    <a:pt x="8" y="209"/>
                    <a:pt x="8" y="209"/>
                    <a:pt x="8" y="209"/>
                  </a:cubicBezTo>
                  <a:cubicBezTo>
                    <a:pt x="7" y="209"/>
                    <a:pt x="7" y="209"/>
                    <a:pt x="7" y="209"/>
                  </a:cubicBezTo>
                  <a:cubicBezTo>
                    <a:pt x="6" y="211"/>
                    <a:pt x="6" y="213"/>
                    <a:pt x="5" y="213"/>
                  </a:cubicBezTo>
                  <a:cubicBezTo>
                    <a:pt x="4" y="213"/>
                    <a:pt x="4" y="213"/>
                    <a:pt x="4" y="213"/>
                  </a:cubicBezTo>
                  <a:cubicBezTo>
                    <a:pt x="4" y="214"/>
                    <a:pt x="3" y="214"/>
                    <a:pt x="3" y="215"/>
                  </a:cubicBezTo>
                  <a:cubicBezTo>
                    <a:pt x="3" y="215"/>
                    <a:pt x="3" y="215"/>
                    <a:pt x="3" y="215"/>
                  </a:cubicBezTo>
                  <a:cubicBezTo>
                    <a:pt x="3" y="216"/>
                    <a:pt x="3" y="217"/>
                    <a:pt x="3" y="218"/>
                  </a:cubicBezTo>
                  <a:cubicBezTo>
                    <a:pt x="3" y="218"/>
                    <a:pt x="3" y="218"/>
                    <a:pt x="3" y="218"/>
                  </a:cubicBezTo>
                  <a:cubicBezTo>
                    <a:pt x="3" y="219"/>
                    <a:pt x="3" y="219"/>
                    <a:pt x="3" y="219"/>
                  </a:cubicBezTo>
                  <a:cubicBezTo>
                    <a:pt x="2" y="219"/>
                    <a:pt x="2" y="219"/>
                    <a:pt x="2" y="219"/>
                  </a:cubicBezTo>
                  <a:cubicBezTo>
                    <a:pt x="2" y="220"/>
                    <a:pt x="3" y="220"/>
                    <a:pt x="3" y="220"/>
                  </a:cubicBezTo>
                  <a:cubicBezTo>
                    <a:pt x="2" y="221"/>
                    <a:pt x="2" y="221"/>
                    <a:pt x="2" y="222"/>
                  </a:cubicBezTo>
                  <a:cubicBezTo>
                    <a:pt x="3" y="222"/>
                    <a:pt x="3" y="222"/>
                    <a:pt x="3" y="222"/>
                  </a:cubicBezTo>
                  <a:cubicBezTo>
                    <a:pt x="3" y="223"/>
                    <a:pt x="4" y="224"/>
                    <a:pt x="5" y="225"/>
                  </a:cubicBezTo>
                  <a:cubicBezTo>
                    <a:pt x="6" y="226"/>
                    <a:pt x="6" y="226"/>
                    <a:pt x="6" y="226"/>
                  </a:cubicBezTo>
                  <a:cubicBezTo>
                    <a:pt x="6" y="227"/>
                    <a:pt x="6" y="227"/>
                    <a:pt x="6" y="227"/>
                  </a:cubicBezTo>
                  <a:cubicBezTo>
                    <a:pt x="6" y="227"/>
                    <a:pt x="6" y="227"/>
                    <a:pt x="6" y="227"/>
                  </a:cubicBezTo>
                  <a:cubicBezTo>
                    <a:pt x="7" y="229"/>
                    <a:pt x="5" y="228"/>
                    <a:pt x="5" y="230"/>
                  </a:cubicBezTo>
                  <a:cubicBezTo>
                    <a:pt x="6" y="230"/>
                    <a:pt x="6" y="230"/>
                    <a:pt x="6" y="230"/>
                  </a:cubicBezTo>
                  <a:cubicBezTo>
                    <a:pt x="6" y="231"/>
                    <a:pt x="7" y="233"/>
                    <a:pt x="6" y="234"/>
                  </a:cubicBezTo>
                  <a:cubicBezTo>
                    <a:pt x="5" y="234"/>
                    <a:pt x="5" y="234"/>
                    <a:pt x="5" y="234"/>
                  </a:cubicBezTo>
                  <a:cubicBezTo>
                    <a:pt x="5" y="237"/>
                    <a:pt x="5" y="237"/>
                    <a:pt x="5" y="237"/>
                  </a:cubicBezTo>
                  <a:cubicBezTo>
                    <a:pt x="6" y="237"/>
                    <a:pt x="6" y="237"/>
                    <a:pt x="6" y="237"/>
                  </a:cubicBezTo>
                  <a:cubicBezTo>
                    <a:pt x="6" y="238"/>
                    <a:pt x="6" y="239"/>
                    <a:pt x="6" y="239"/>
                  </a:cubicBezTo>
                  <a:cubicBezTo>
                    <a:pt x="7" y="239"/>
                    <a:pt x="7" y="239"/>
                    <a:pt x="7" y="239"/>
                  </a:cubicBezTo>
                  <a:cubicBezTo>
                    <a:pt x="7" y="241"/>
                    <a:pt x="7" y="241"/>
                    <a:pt x="7" y="241"/>
                  </a:cubicBezTo>
                  <a:cubicBezTo>
                    <a:pt x="7" y="241"/>
                    <a:pt x="7" y="241"/>
                    <a:pt x="7" y="241"/>
                  </a:cubicBezTo>
                  <a:cubicBezTo>
                    <a:pt x="7" y="243"/>
                    <a:pt x="7" y="244"/>
                    <a:pt x="7" y="246"/>
                  </a:cubicBezTo>
                  <a:cubicBezTo>
                    <a:pt x="8" y="247"/>
                    <a:pt x="8" y="247"/>
                    <a:pt x="8" y="247"/>
                  </a:cubicBezTo>
                  <a:cubicBezTo>
                    <a:pt x="8" y="248"/>
                    <a:pt x="7" y="248"/>
                    <a:pt x="7" y="248"/>
                  </a:cubicBezTo>
                  <a:cubicBezTo>
                    <a:pt x="7" y="254"/>
                    <a:pt x="7" y="254"/>
                    <a:pt x="7" y="254"/>
                  </a:cubicBezTo>
                  <a:cubicBezTo>
                    <a:pt x="7" y="254"/>
                    <a:pt x="7" y="254"/>
                    <a:pt x="7" y="254"/>
                  </a:cubicBezTo>
                  <a:cubicBezTo>
                    <a:pt x="7" y="255"/>
                    <a:pt x="7" y="255"/>
                    <a:pt x="7" y="255"/>
                  </a:cubicBezTo>
                  <a:cubicBezTo>
                    <a:pt x="6" y="255"/>
                    <a:pt x="6" y="255"/>
                    <a:pt x="6" y="255"/>
                  </a:cubicBezTo>
                  <a:cubicBezTo>
                    <a:pt x="6" y="257"/>
                    <a:pt x="6" y="257"/>
                    <a:pt x="6" y="257"/>
                  </a:cubicBezTo>
                  <a:cubicBezTo>
                    <a:pt x="6" y="257"/>
                    <a:pt x="6" y="257"/>
                    <a:pt x="6" y="257"/>
                  </a:cubicBezTo>
                  <a:cubicBezTo>
                    <a:pt x="6" y="258"/>
                    <a:pt x="6" y="258"/>
                    <a:pt x="6" y="258"/>
                  </a:cubicBezTo>
                  <a:cubicBezTo>
                    <a:pt x="5" y="258"/>
                    <a:pt x="5" y="258"/>
                    <a:pt x="5" y="258"/>
                  </a:cubicBezTo>
                  <a:cubicBezTo>
                    <a:pt x="5" y="260"/>
                    <a:pt x="5" y="261"/>
                    <a:pt x="5" y="263"/>
                  </a:cubicBezTo>
                  <a:cubicBezTo>
                    <a:pt x="5" y="263"/>
                    <a:pt x="5" y="263"/>
                    <a:pt x="5" y="263"/>
                  </a:cubicBezTo>
                  <a:cubicBezTo>
                    <a:pt x="5" y="266"/>
                    <a:pt x="5" y="266"/>
                    <a:pt x="5" y="266"/>
                  </a:cubicBezTo>
                  <a:cubicBezTo>
                    <a:pt x="5" y="266"/>
                    <a:pt x="5" y="266"/>
                    <a:pt x="5" y="266"/>
                  </a:cubicBezTo>
                  <a:cubicBezTo>
                    <a:pt x="4" y="267"/>
                    <a:pt x="3" y="268"/>
                    <a:pt x="3" y="269"/>
                  </a:cubicBezTo>
                  <a:cubicBezTo>
                    <a:pt x="2" y="270"/>
                    <a:pt x="3" y="269"/>
                    <a:pt x="2" y="270"/>
                  </a:cubicBezTo>
                  <a:cubicBezTo>
                    <a:pt x="2" y="270"/>
                    <a:pt x="2" y="270"/>
                    <a:pt x="2" y="270"/>
                  </a:cubicBezTo>
                  <a:cubicBezTo>
                    <a:pt x="1" y="271"/>
                    <a:pt x="1" y="271"/>
                    <a:pt x="1" y="272"/>
                  </a:cubicBezTo>
                  <a:cubicBezTo>
                    <a:pt x="0" y="272"/>
                    <a:pt x="1" y="272"/>
                    <a:pt x="0" y="273"/>
                  </a:cubicBezTo>
                  <a:cubicBezTo>
                    <a:pt x="0" y="273"/>
                    <a:pt x="0" y="273"/>
                    <a:pt x="0" y="273"/>
                  </a:cubicBezTo>
                  <a:cubicBezTo>
                    <a:pt x="0" y="274"/>
                    <a:pt x="0" y="274"/>
                    <a:pt x="2" y="274"/>
                  </a:cubicBezTo>
                  <a:cubicBezTo>
                    <a:pt x="2" y="276"/>
                    <a:pt x="2" y="278"/>
                    <a:pt x="3" y="280"/>
                  </a:cubicBezTo>
                  <a:cubicBezTo>
                    <a:pt x="4" y="280"/>
                    <a:pt x="4" y="280"/>
                    <a:pt x="4" y="280"/>
                  </a:cubicBezTo>
                  <a:cubicBezTo>
                    <a:pt x="4" y="281"/>
                    <a:pt x="4" y="282"/>
                    <a:pt x="5" y="283"/>
                  </a:cubicBezTo>
                  <a:cubicBezTo>
                    <a:pt x="4" y="283"/>
                    <a:pt x="4" y="283"/>
                    <a:pt x="4" y="283"/>
                  </a:cubicBezTo>
                  <a:cubicBezTo>
                    <a:pt x="4" y="284"/>
                    <a:pt x="4" y="285"/>
                    <a:pt x="4" y="286"/>
                  </a:cubicBezTo>
                  <a:cubicBezTo>
                    <a:pt x="5" y="287"/>
                    <a:pt x="5" y="287"/>
                    <a:pt x="5" y="287"/>
                  </a:cubicBezTo>
                  <a:cubicBezTo>
                    <a:pt x="5" y="287"/>
                    <a:pt x="5" y="287"/>
                    <a:pt x="5" y="287"/>
                  </a:cubicBezTo>
                  <a:cubicBezTo>
                    <a:pt x="4" y="288"/>
                    <a:pt x="4" y="288"/>
                    <a:pt x="4" y="288"/>
                  </a:cubicBezTo>
                  <a:cubicBezTo>
                    <a:pt x="4" y="289"/>
                    <a:pt x="4" y="289"/>
                    <a:pt x="4" y="289"/>
                  </a:cubicBezTo>
                  <a:cubicBezTo>
                    <a:pt x="5" y="289"/>
                    <a:pt x="4" y="290"/>
                    <a:pt x="6" y="290"/>
                  </a:cubicBezTo>
                  <a:cubicBezTo>
                    <a:pt x="6" y="290"/>
                    <a:pt x="6" y="291"/>
                    <a:pt x="6" y="291"/>
                  </a:cubicBezTo>
                  <a:cubicBezTo>
                    <a:pt x="7" y="292"/>
                    <a:pt x="7" y="292"/>
                    <a:pt x="8" y="293"/>
                  </a:cubicBezTo>
                  <a:cubicBezTo>
                    <a:pt x="10" y="293"/>
                    <a:pt x="10" y="293"/>
                    <a:pt x="10" y="293"/>
                  </a:cubicBezTo>
                  <a:cubicBezTo>
                    <a:pt x="10" y="294"/>
                    <a:pt x="10" y="294"/>
                    <a:pt x="10" y="294"/>
                  </a:cubicBezTo>
                  <a:cubicBezTo>
                    <a:pt x="12" y="294"/>
                    <a:pt x="12" y="294"/>
                    <a:pt x="12" y="294"/>
                  </a:cubicBezTo>
                  <a:cubicBezTo>
                    <a:pt x="12" y="295"/>
                    <a:pt x="11" y="295"/>
                    <a:pt x="11" y="296"/>
                  </a:cubicBezTo>
                  <a:cubicBezTo>
                    <a:pt x="11" y="296"/>
                    <a:pt x="12" y="296"/>
                    <a:pt x="12" y="297"/>
                  </a:cubicBezTo>
                  <a:cubicBezTo>
                    <a:pt x="12" y="297"/>
                    <a:pt x="11" y="297"/>
                    <a:pt x="12" y="298"/>
                  </a:cubicBezTo>
                  <a:cubicBezTo>
                    <a:pt x="12" y="298"/>
                    <a:pt x="12" y="298"/>
                    <a:pt x="12" y="298"/>
                  </a:cubicBezTo>
                  <a:cubicBezTo>
                    <a:pt x="13" y="299"/>
                    <a:pt x="14" y="299"/>
                    <a:pt x="15" y="300"/>
                  </a:cubicBezTo>
                  <a:cubicBezTo>
                    <a:pt x="15" y="301"/>
                    <a:pt x="15" y="301"/>
                    <a:pt x="15" y="301"/>
                  </a:cubicBezTo>
                  <a:cubicBezTo>
                    <a:pt x="16" y="301"/>
                    <a:pt x="16" y="301"/>
                    <a:pt x="16" y="301"/>
                  </a:cubicBezTo>
                  <a:cubicBezTo>
                    <a:pt x="17" y="302"/>
                    <a:pt x="17" y="302"/>
                    <a:pt x="18" y="303"/>
                  </a:cubicBezTo>
                  <a:cubicBezTo>
                    <a:pt x="18" y="303"/>
                    <a:pt x="18" y="303"/>
                    <a:pt x="18" y="303"/>
                  </a:cubicBezTo>
                  <a:cubicBezTo>
                    <a:pt x="19" y="304"/>
                    <a:pt x="18" y="304"/>
                    <a:pt x="18" y="305"/>
                  </a:cubicBezTo>
                  <a:cubicBezTo>
                    <a:pt x="18" y="305"/>
                    <a:pt x="18" y="305"/>
                    <a:pt x="18" y="305"/>
                  </a:cubicBezTo>
                  <a:cubicBezTo>
                    <a:pt x="18" y="306"/>
                    <a:pt x="18" y="306"/>
                    <a:pt x="18" y="306"/>
                  </a:cubicBezTo>
                  <a:cubicBezTo>
                    <a:pt x="19" y="306"/>
                    <a:pt x="19" y="306"/>
                    <a:pt x="19" y="306"/>
                  </a:cubicBezTo>
                  <a:cubicBezTo>
                    <a:pt x="19" y="306"/>
                    <a:pt x="19" y="307"/>
                    <a:pt x="19" y="307"/>
                  </a:cubicBezTo>
                  <a:cubicBezTo>
                    <a:pt x="20" y="307"/>
                    <a:pt x="21" y="308"/>
                    <a:pt x="22" y="308"/>
                  </a:cubicBezTo>
                  <a:cubicBezTo>
                    <a:pt x="22" y="309"/>
                    <a:pt x="21" y="310"/>
                    <a:pt x="21" y="312"/>
                  </a:cubicBezTo>
                  <a:cubicBezTo>
                    <a:pt x="22" y="312"/>
                    <a:pt x="22" y="312"/>
                    <a:pt x="22" y="312"/>
                  </a:cubicBezTo>
                  <a:cubicBezTo>
                    <a:pt x="22" y="315"/>
                    <a:pt x="22" y="315"/>
                    <a:pt x="22" y="315"/>
                  </a:cubicBezTo>
                  <a:cubicBezTo>
                    <a:pt x="25" y="315"/>
                    <a:pt x="24" y="315"/>
                    <a:pt x="26" y="316"/>
                  </a:cubicBezTo>
                  <a:cubicBezTo>
                    <a:pt x="25" y="316"/>
                    <a:pt x="25" y="317"/>
                    <a:pt x="25" y="318"/>
                  </a:cubicBezTo>
                  <a:cubicBezTo>
                    <a:pt x="25" y="318"/>
                    <a:pt x="26" y="318"/>
                    <a:pt x="26" y="319"/>
                  </a:cubicBezTo>
                  <a:cubicBezTo>
                    <a:pt x="25" y="319"/>
                    <a:pt x="25" y="319"/>
                    <a:pt x="25" y="319"/>
                  </a:cubicBezTo>
                  <a:cubicBezTo>
                    <a:pt x="25" y="319"/>
                    <a:pt x="25" y="320"/>
                    <a:pt x="26" y="320"/>
                  </a:cubicBezTo>
                  <a:cubicBezTo>
                    <a:pt x="26" y="320"/>
                    <a:pt x="26" y="320"/>
                    <a:pt x="26" y="320"/>
                  </a:cubicBezTo>
                  <a:cubicBezTo>
                    <a:pt x="27" y="322"/>
                    <a:pt x="25" y="321"/>
                    <a:pt x="28" y="322"/>
                  </a:cubicBezTo>
                  <a:cubicBezTo>
                    <a:pt x="28" y="323"/>
                    <a:pt x="28" y="323"/>
                    <a:pt x="28" y="323"/>
                  </a:cubicBezTo>
                  <a:cubicBezTo>
                    <a:pt x="27" y="323"/>
                    <a:pt x="27" y="323"/>
                    <a:pt x="27" y="323"/>
                  </a:cubicBezTo>
                  <a:cubicBezTo>
                    <a:pt x="26" y="323"/>
                    <a:pt x="26" y="323"/>
                    <a:pt x="26" y="323"/>
                  </a:cubicBezTo>
                  <a:cubicBezTo>
                    <a:pt x="26" y="324"/>
                    <a:pt x="26" y="324"/>
                    <a:pt x="26" y="324"/>
                  </a:cubicBezTo>
                  <a:cubicBezTo>
                    <a:pt x="27" y="324"/>
                    <a:pt x="28" y="324"/>
                    <a:pt x="29" y="325"/>
                  </a:cubicBezTo>
                  <a:cubicBezTo>
                    <a:pt x="29" y="328"/>
                    <a:pt x="29" y="328"/>
                    <a:pt x="29" y="328"/>
                  </a:cubicBezTo>
                  <a:cubicBezTo>
                    <a:pt x="30" y="328"/>
                    <a:pt x="30" y="328"/>
                    <a:pt x="31" y="329"/>
                  </a:cubicBezTo>
                  <a:cubicBezTo>
                    <a:pt x="32" y="329"/>
                    <a:pt x="32" y="331"/>
                    <a:pt x="32" y="332"/>
                  </a:cubicBezTo>
                  <a:cubicBezTo>
                    <a:pt x="443" y="332"/>
                    <a:pt x="443" y="332"/>
                    <a:pt x="443" y="332"/>
                  </a:cubicBezTo>
                  <a:cubicBezTo>
                    <a:pt x="443" y="329"/>
                    <a:pt x="443" y="329"/>
                    <a:pt x="443" y="329"/>
                  </a:cubicBezTo>
                  <a:cubicBezTo>
                    <a:pt x="444" y="328"/>
                    <a:pt x="444" y="328"/>
                    <a:pt x="444" y="328"/>
                  </a:cubicBezTo>
                  <a:cubicBezTo>
                    <a:pt x="444" y="327"/>
                    <a:pt x="445" y="326"/>
                    <a:pt x="445" y="326"/>
                  </a:cubicBezTo>
                  <a:cubicBezTo>
                    <a:pt x="447" y="324"/>
                    <a:pt x="447" y="324"/>
                    <a:pt x="447" y="324"/>
                  </a:cubicBezTo>
                  <a:cubicBezTo>
                    <a:pt x="447" y="323"/>
                    <a:pt x="447" y="323"/>
                    <a:pt x="447" y="323"/>
                  </a:cubicBezTo>
                  <a:cubicBezTo>
                    <a:pt x="448" y="322"/>
                    <a:pt x="448" y="322"/>
                    <a:pt x="449" y="321"/>
                  </a:cubicBezTo>
                  <a:cubicBezTo>
                    <a:pt x="449" y="320"/>
                    <a:pt x="449" y="318"/>
                    <a:pt x="449" y="317"/>
                  </a:cubicBezTo>
                  <a:cubicBezTo>
                    <a:pt x="450" y="316"/>
                    <a:pt x="450" y="316"/>
                    <a:pt x="450" y="316"/>
                  </a:cubicBezTo>
                  <a:cubicBezTo>
                    <a:pt x="451" y="315"/>
                    <a:pt x="451" y="314"/>
                    <a:pt x="451" y="312"/>
                  </a:cubicBezTo>
                  <a:cubicBezTo>
                    <a:pt x="451" y="312"/>
                    <a:pt x="451" y="312"/>
                    <a:pt x="451" y="312"/>
                  </a:cubicBezTo>
                  <a:cubicBezTo>
                    <a:pt x="451" y="310"/>
                    <a:pt x="451" y="310"/>
                    <a:pt x="451" y="310"/>
                  </a:cubicBezTo>
                  <a:cubicBezTo>
                    <a:pt x="452" y="310"/>
                    <a:pt x="452" y="310"/>
                    <a:pt x="452" y="310"/>
                  </a:cubicBezTo>
                  <a:cubicBezTo>
                    <a:pt x="452" y="309"/>
                    <a:pt x="452" y="309"/>
                    <a:pt x="452" y="309"/>
                  </a:cubicBezTo>
                  <a:cubicBezTo>
                    <a:pt x="452" y="309"/>
                    <a:pt x="452" y="309"/>
                    <a:pt x="452" y="309"/>
                  </a:cubicBezTo>
                  <a:cubicBezTo>
                    <a:pt x="452" y="306"/>
                    <a:pt x="452" y="306"/>
                    <a:pt x="452" y="306"/>
                  </a:cubicBezTo>
                  <a:cubicBezTo>
                    <a:pt x="453" y="306"/>
                    <a:pt x="453" y="306"/>
                    <a:pt x="453" y="306"/>
                  </a:cubicBezTo>
                  <a:cubicBezTo>
                    <a:pt x="453" y="299"/>
                    <a:pt x="453" y="299"/>
                    <a:pt x="453" y="299"/>
                  </a:cubicBezTo>
                  <a:cubicBezTo>
                    <a:pt x="453" y="299"/>
                    <a:pt x="453" y="299"/>
                    <a:pt x="453" y="299"/>
                  </a:cubicBezTo>
                  <a:cubicBezTo>
                    <a:pt x="454" y="298"/>
                    <a:pt x="454" y="298"/>
                    <a:pt x="454" y="297"/>
                  </a:cubicBezTo>
                  <a:cubicBezTo>
                    <a:pt x="453" y="297"/>
                    <a:pt x="453" y="297"/>
                    <a:pt x="452" y="296"/>
                  </a:cubicBezTo>
                  <a:cubicBezTo>
                    <a:pt x="451" y="296"/>
                    <a:pt x="451" y="297"/>
                    <a:pt x="450" y="297"/>
                  </a:cubicBezTo>
                  <a:cubicBezTo>
                    <a:pt x="450" y="298"/>
                    <a:pt x="450" y="298"/>
                    <a:pt x="450" y="298"/>
                  </a:cubicBezTo>
                  <a:cubicBezTo>
                    <a:pt x="448" y="298"/>
                    <a:pt x="448" y="298"/>
                    <a:pt x="448" y="298"/>
                  </a:cubicBezTo>
                  <a:cubicBezTo>
                    <a:pt x="448" y="298"/>
                    <a:pt x="448" y="298"/>
                    <a:pt x="448" y="298"/>
                  </a:cubicBezTo>
                  <a:cubicBezTo>
                    <a:pt x="447" y="298"/>
                    <a:pt x="447" y="298"/>
                    <a:pt x="447" y="298"/>
                  </a:cubicBezTo>
                  <a:cubicBezTo>
                    <a:pt x="447" y="299"/>
                    <a:pt x="447" y="299"/>
                    <a:pt x="447" y="299"/>
                  </a:cubicBezTo>
                  <a:cubicBezTo>
                    <a:pt x="446" y="299"/>
                    <a:pt x="446" y="299"/>
                    <a:pt x="445" y="299"/>
                  </a:cubicBezTo>
                  <a:cubicBezTo>
                    <a:pt x="445" y="300"/>
                    <a:pt x="445" y="300"/>
                    <a:pt x="445" y="300"/>
                  </a:cubicBezTo>
                  <a:cubicBezTo>
                    <a:pt x="443" y="300"/>
                    <a:pt x="443" y="300"/>
                    <a:pt x="443" y="300"/>
                  </a:cubicBezTo>
                  <a:cubicBezTo>
                    <a:pt x="443" y="300"/>
                    <a:pt x="443" y="300"/>
                    <a:pt x="443" y="300"/>
                  </a:cubicBezTo>
                  <a:cubicBezTo>
                    <a:pt x="443" y="300"/>
                    <a:pt x="442" y="300"/>
                    <a:pt x="442" y="300"/>
                  </a:cubicBezTo>
                  <a:cubicBezTo>
                    <a:pt x="441" y="300"/>
                    <a:pt x="440" y="300"/>
                    <a:pt x="440" y="300"/>
                  </a:cubicBezTo>
                  <a:cubicBezTo>
                    <a:pt x="439" y="300"/>
                    <a:pt x="439" y="300"/>
                    <a:pt x="438" y="300"/>
                  </a:cubicBezTo>
                  <a:cubicBezTo>
                    <a:pt x="437" y="300"/>
                    <a:pt x="437" y="300"/>
                    <a:pt x="436" y="300"/>
                  </a:cubicBezTo>
                  <a:cubicBezTo>
                    <a:pt x="436" y="301"/>
                    <a:pt x="436" y="301"/>
                    <a:pt x="436" y="301"/>
                  </a:cubicBezTo>
                  <a:cubicBezTo>
                    <a:pt x="435" y="301"/>
                    <a:pt x="435" y="301"/>
                    <a:pt x="435" y="301"/>
                  </a:cubicBezTo>
                  <a:cubicBezTo>
                    <a:pt x="435" y="302"/>
                    <a:pt x="435" y="302"/>
                    <a:pt x="435" y="302"/>
                  </a:cubicBezTo>
                  <a:cubicBezTo>
                    <a:pt x="432" y="302"/>
                    <a:pt x="432" y="302"/>
                    <a:pt x="432" y="302"/>
                  </a:cubicBezTo>
                  <a:cubicBezTo>
                    <a:pt x="432" y="302"/>
                    <a:pt x="432" y="302"/>
                    <a:pt x="432" y="302"/>
                  </a:cubicBezTo>
                  <a:cubicBezTo>
                    <a:pt x="431" y="302"/>
                    <a:pt x="430" y="302"/>
                    <a:pt x="429" y="302"/>
                  </a:cubicBezTo>
                  <a:cubicBezTo>
                    <a:pt x="429" y="303"/>
                    <a:pt x="428" y="303"/>
                    <a:pt x="428" y="304"/>
                  </a:cubicBezTo>
                  <a:cubicBezTo>
                    <a:pt x="427" y="304"/>
                    <a:pt x="427" y="304"/>
                    <a:pt x="427" y="304"/>
                  </a:cubicBezTo>
                  <a:cubicBezTo>
                    <a:pt x="427" y="304"/>
                    <a:pt x="427" y="304"/>
                    <a:pt x="427" y="304"/>
                  </a:cubicBezTo>
                  <a:cubicBezTo>
                    <a:pt x="426" y="304"/>
                    <a:pt x="426" y="304"/>
                    <a:pt x="426" y="304"/>
                  </a:cubicBezTo>
                  <a:cubicBezTo>
                    <a:pt x="426" y="305"/>
                    <a:pt x="426" y="305"/>
                    <a:pt x="426" y="305"/>
                  </a:cubicBezTo>
                  <a:cubicBezTo>
                    <a:pt x="424" y="305"/>
                    <a:pt x="424" y="305"/>
                    <a:pt x="424" y="305"/>
                  </a:cubicBezTo>
                  <a:cubicBezTo>
                    <a:pt x="424" y="306"/>
                    <a:pt x="424" y="306"/>
                    <a:pt x="424" y="306"/>
                  </a:cubicBezTo>
                  <a:cubicBezTo>
                    <a:pt x="423" y="306"/>
                    <a:pt x="423" y="306"/>
                    <a:pt x="423" y="306"/>
                  </a:cubicBezTo>
                  <a:cubicBezTo>
                    <a:pt x="421" y="306"/>
                    <a:pt x="421" y="305"/>
                    <a:pt x="420" y="304"/>
                  </a:cubicBezTo>
                  <a:cubicBezTo>
                    <a:pt x="420" y="304"/>
                    <a:pt x="419" y="304"/>
                    <a:pt x="419" y="304"/>
                  </a:cubicBezTo>
                  <a:cubicBezTo>
                    <a:pt x="416" y="304"/>
                    <a:pt x="412" y="306"/>
                    <a:pt x="411" y="306"/>
                  </a:cubicBezTo>
                  <a:cubicBezTo>
                    <a:pt x="409" y="306"/>
                    <a:pt x="409" y="306"/>
                    <a:pt x="409" y="306"/>
                  </a:cubicBezTo>
                  <a:cubicBezTo>
                    <a:pt x="409" y="305"/>
                    <a:pt x="409" y="305"/>
                    <a:pt x="409" y="305"/>
                  </a:cubicBezTo>
                  <a:cubicBezTo>
                    <a:pt x="408" y="305"/>
                    <a:pt x="408" y="305"/>
                    <a:pt x="408" y="305"/>
                  </a:cubicBezTo>
                  <a:cubicBezTo>
                    <a:pt x="408" y="305"/>
                    <a:pt x="408" y="305"/>
                    <a:pt x="408" y="305"/>
                  </a:cubicBezTo>
                  <a:cubicBezTo>
                    <a:pt x="406" y="305"/>
                    <a:pt x="406" y="305"/>
                    <a:pt x="406" y="305"/>
                  </a:cubicBezTo>
                  <a:cubicBezTo>
                    <a:pt x="406" y="304"/>
                    <a:pt x="406" y="304"/>
                    <a:pt x="406" y="304"/>
                  </a:cubicBezTo>
                  <a:cubicBezTo>
                    <a:pt x="406" y="304"/>
                    <a:pt x="405" y="304"/>
                    <a:pt x="405" y="303"/>
                  </a:cubicBezTo>
                  <a:cubicBezTo>
                    <a:pt x="404" y="303"/>
                    <a:pt x="404" y="302"/>
                    <a:pt x="404" y="302"/>
                  </a:cubicBezTo>
                  <a:cubicBezTo>
                    <a:pt x="404" y="301"/>
                    <a:pt x="403" y="301"/>
                    <a:pt x="403" y="301"/>
                  </a:cubicBezTo>
                  <a:cubicBezTo>
                    <a:pt x="403" y="299"/>
                    <a:pt x="403" y="299"/>
                    <a:pt x="403" y="299"/>
                  </a:cubicBezTo>
                  <a:cubicBezTo>
                    <a:pt x="402" y="298"/>
                    <a:pt x="401" y="297"/>
                    <a:pt x="399" y="297"/>
                  </a:cubicBezTo>
                  <a:cubicBezTo>
                    <a:pt x="400" y="296"/>
                    <a:pt x="400" y="296"/>
                    <a:pt x="400" y="296"/>
                  </a:cubicBezTo>
                  <a:cubicBezTo>
                    <a:pt x="400" y="295"/>
                    <a:pt x="400" y="295"/>
                    <a:pt x="400" y="295"/>
                  </a:cubicBezTo>
                  <a:cubicBezTo>
                    <a:pt x="401" y="295"/>
                    <a:pt x="401" y="295"/>
                    <a:pt x="401" y="295"/>
                  </a:cubicBezTo>
                  <a:cubicBezTo>
                    <a:pt x="402" y="295"/>
                    <a:pt x="402" y="294"/>
                    <a:pt x="403" y="293"/>
                  </a:cubicBezTo>
                  <a:cubicBezTo>
                    <a:pt x="403" y="293"/>
                    <a:pt x="403" y="293"/>
                    <a:pt x="403" y="293"/>
                  </a:cubicBezTo>
                  <a:cubicBezTo>
                    <a:pt x="402" y="292"/>
                    <a:pt x="403" y="291"/>
                    <a:pt x="403" y="291"/>
                  </a:cubicBezTo>
                  <a:cubicBezTo>
                    <a:pt x="403" y="291"/>
                    <a:pt x="403" y="291"/>
                    <a:pt x="403" y="291"/>
                  </a:cubicBezTo>
                  <a:cubicBezTo>
                    <a:pt x="403" y="289"/>
                    <a:pt x="403" y="289"/>
                    <a:pt x="403" y="289"/>
                  </a:cubicBezTo>
                  <a:cubicBezTo>
                    <a:pt x="402" y="289"/>
                    <a:pt x="401" y="289"/>
                    <a:pt x="401" y="289"/>
                  </a:cubicBezTo>
                  <a:cubicBezTo>
                    <a:pt x="401" y="288"/>
                    <a:pt x="401" y="288"/>
                    <a:pt x="401" y="288"/>
                  </a:cubicBezTo>
                  <a:cubicBezTo>
                    <a:pt x="400" y="287"/>
                    <a:pt x="398" y="285"/>
                    <a:pt x="396" y="284"/>
                  </a:cubicBezTo>
                  <a:cubicBezTo>
                    <a:pt x="396" y="283"/>
                    <a:pt x="396" y="282"/>
                    <a:pt x="395" y="281"/>
                  </a:cubicBezTo>
                  <a:cubicBezTo>
                    <a:pt x="395" y="281"/>
                    <a:pt x="395" y="281"/>
                    <a:pt x="395" y="281"/>
                  </a:cubicBezTo>
                  <a:cubicBezTo>
                    <a:pt x="395" y="280"/>
                    <a:pt x="394" y="280"/>
                    <a:pt x="394" y="280"/>
                  </a:cubicBezTo>
                  <a:cubicBezTo>
                    <a:pt x="394" y="280"/>
                    <a:pt x="394" y="280"/>
                    <a:pt x="394" y="280"/>
                  </a:cubicBezTo>
                  <a:cubicBezTo>
                    <a:pt x="394" y="280"/>
                    <a:pt x="394" y="280"/>
                    <a:pt x="394" y="280"/>
                  </a:cubicBezTo>
                  <a:cubicBezTo>
                    <a:pt x="394" y="280"/>
                    <a:pt x="393" y="280"/>
                    <a:pt x="393" y="279"/>
                  </a:cubicBezTo>
                  <a:cubicBezTo>
                    <a:pt x="392" y="279"/>
                    <a:pt x="392" y="278"/>
                    <a:pt x="392" y="278"/>
                  </a:cubicBezTo>
                  <a:cubicBezTo>
                    <a:pt x="391" y="278"/>
                    <a:pt x="391" y="278"/>
                    <a:pt x="390" y="277"/>
                  </a:cubicBezTo>
                  <a:cubicBezTo>
                    <a:pt x="389" y="276"/>
                    <a:pt x="389" y="274"/>
                    <a:pt x="388" y="272"/>
                  </a:cubicBezTo>
                  <a:cubicBezTo>
                    <a:pt x="386" y="271"/>
                    <a:pt x="386" y="271"/>
                    <a:pt x="384" y="271"/>
                  </a:cubicBezTo>
                  <a:cubicBezTo>
                    <a:pt x="384" y="271"/>
                    <a:pt x="384" y="271"/>
                    <a:pt x="384" y="271"/>
                  </a:cubicBezTo>
                  <a:cubicBezTo>
                    <a:pt x="384" y="271"/>
                    <a:pt x="384" y="271"/>
                    <a:pt x="384" y="271"/>
                  </a:cubicBezTo>
                  <a:cubicBezTo>
                    <a:pt x="384" y="269"/>
                    <a:pt x="384" y="269"/>
                    <a:pt x="384" y="269"/>
                  </a:cubicBezTo>
                  <a:cubicBezTo>
                    <a:pt x="380" y="269"/>
                    <a:pt x="382" y="268"/>
                    <a:pt x="380" y="266"/>
                  </a:cubicBezTo>
                  <a:cubicBezTo>
                    <a:pt x="380" y="266"/>
                    <a:pt x="380" y="265"/>
                    <a:pt x="380" y="265"/>
                  </a:cubicBezTo>
                  <a:cubicBezTo>
                    <a:pt x="380" y="265"/>
                    <a:pt x="380" y="265"/>
                    <a:pt x="380" y="265"/>
                  </a:cubicBezTo>
                  <a:cubicBezTo>
                    <a:pt x="380" y="266"/>
                    <a:pt x="380" y="266"/>
                    <a:pt x="380" y="266"/>
                  </a:cubicBezTo>
                  <a:cubicBezTo>
                    <a:pt x="379" y="266"/>
                    <a:pt x="379" y="266"/>
                    <a:pt x="379" y="266"/>
                  </a:cubicBezTo>
                  <a:cubicBezTo>
                    <a:pt x="378" y="265"/>
                    <a:pt x="377" y="265"/>
                    <a:pt x="377" y="264"/>
                  </a:cubicBezTo>
                  <a:cubicBezTo>
                    <a:pt x="376" y="262"/>
                    <a:pt x="376" y="261"/>
                    <a:pt x="376" y="259"/>
                  </a:cubicBezTo>
                  <a:cubicBezTo>
                    <a:pt x="376" y="254"/>
                    <a:pt x="376" y="254"/>
                    <a:pt x="376" y="254"/>
                  </a:cubicBezTo>
                  <a:cubicBezTo>
                    <a:pt x="375" y="254"/>
                    <a:pt x="375" y="254"/>
                    <a:pt x="375" y="254"/>
                  </a:cubicBezTo>
                  <a:cubicBezTo>
                    <a:pt x="375" y="253"/>
                    <a:pt x="375" y="253"/>
                    <a:pt x="376" y="252"/>
                  </a:cubicBezTo>
                  <a:cubicBezTo>
                    <a:pt x="375" y="252"/>
                    <a:pt x="375" y="252"/>
                    <a:pt x="375" y="252"/>
                  </a:cubicBezTo>
                  <a:cubicBezTo>
                    <a:pt x="375" y="251"/>
                    <a:pt x="375" y="251"/>
                    <a:pt x="375" y="251"/>
                  </a:cubicBezTo>
                  <a:cubicBezTo>
                    <a:pt x="374" y="251"/>
                    <a:pt x="374" y="251"/>
                    <a:pt x="374" y="251"/>
                  </a:cubicBezTo>
                  <a:cubicBezTo>
                    <a:pt x="374" y="249"/>
                    <a:pt x="374" y="249"/>
                    <a:pt x="374" y="249"/>
                  </a:cubicBezTo>
                  <a:cubicBezTo>
                    <a:pt x="374" y="249"/>
                    <a:pt x="374" y="249"/>
                    <a:pt x="374" y="249"/>
                  </a:cubicBezTo>
                  <a:cubicBezTo>
                    <a:pt x="374" y="249"/>
                    <a:pt x="374" y="249"/>
                    <a:pt x="374" y="249"/>
                  </a:cubicBezTo>
                  <a:cubicBezTo>
                    <a:pt x="373" y="249"/>
                    <a:pt x="373" y="249"/>
                    <a:pt x="373" y="249"/>
                  </a:cubicBezTo>
                  <a:cubicBezTo>
                    <a:pt x="373" y="246"/>
                    <a:pt x="373" y="246"/>
                    <a:pt x="373" y="246"/>
                  </a:cubicBezTo>
                  <a:cubicBezTo>
                    <a:pt x="373" y="246"/>
                    <a:pt x="373" y="246"/>
                    <a:pt x="373" y="246"/>
                  </a:cubicBezTo>
                  <a:cubicBezTo>
                    <a:pt x="373" y="245"/>
                    <a:pt x="372" y="245"/>
                    <a:pt x="372" y="245"/>
                  </a:cubicBezTo>
                  <a:cubicBezTo>
                    <a:pt x="372" y="245"/>
                    <a:pt x="372" y="245"/>
                    <a:pt x="372" y="245"/>
                  </a:cubicBezTo>
                  <a:cubicBezTo>
                    <a:pt x="372" y="245"/>
                    <a:pt x="372" y="245"/>
                    <a:pt x="372" y="245"/>
                  </a:cubicBezTo>
                  <a:cubicBezTo>
                    <a:pt x="371" y="245"/>
                    <a:pt x="371" y="245"/>
                    <a:pt x="370" y="244"/>
                  </a:cubicBezTo>
                  <a:cubicBezTo>
                    <a:pt x="368" y="242"/>
                    <a:pt x="369" y="240"/>
                    <a:pt x="364" y="239"/>
                  </a:cubicBezTo>
                  <a:cubicBezTo>
                    <a:pt x="364" y="239"/>
                    <a:pt x="364" y="236"/>
                    <a:pt x="363" y="235"/>
                  </a:cubicBezTo>
                  <a:cubicBezTo>
                    <a:pt x="362" y="235"/>
                    <a:pt x="362" y="235"/>
                    <a:pt x="362" y="235"/>
                  </a:cubicBezTo>
                  <a:cubicBezTo>
                    <a:pt x="362" y="231"/>
                    <a:pt x="362" y="231"/>
                    <a:pt x="362" y="231"/>
                  </a:cubicBezTo>
                  <a:cubicBezTo>
                    <a:pt x="363" y="231"/>
                    <a:pt x="363" y="231"/>
                    <a:pt x="363" y="231"/>
                  </a:cubicBezTo>
                  <a:cubicBezTo>
                    <a:pt x="363" y="230"/>
                    <a:pt x="362" y="229"/>
                    <a:pt x="362" y="228"/>
                  </a:cubicBezTo>
                  <a:cubicBezTo>
                    <a:pt x="363" y="228"/>
                    <a:pt x="363" y="228"/>
                    <a:pt x="363" y="228"/>
                  </a:cubicBezTo>
                  <a:cubicBezTo>
                    <a:pt x="363" y="227"/>
                    <a:pt x="363" y="225"/>
                    <a:pt x="363" y="224"/>
                  </a:cubicBezTo>
                  <a:cubicBezTo>
                    <a:pt x="363" y="224"/>
                    <a:pt x="363" y="224"/>
                    <a:pt x="363" y="223"/>
                  </a:cubicBezTo>
                  <a:cubicBezTo>
                    <a:pt x="363" y="223"/>
                    <a:pt x="363" y="223"/>
                    <a:pt x="363" y="223"/>
                  </a:cubicBezTo>
                  <a:cubicBezTo>
                    <a:pt x="363" y="222"/>
                    <a:pt x="363" y="222"/>
                    <a:pt x="363" y="222"/>
                  </a:cubicBezTo>
                  <a:cubicBezTo>
                    <a:pt x="362" y="222"/>
                    <a:pt x="362" y="222"/>
                    <a:pt x="362" y="222"/>
                  </a:cubicBezTo>
                  <a:cubicBezTo>
                    <a:pt x="362" y="219"/>
                    <a:pt x="362" y="219"/>
                    <a:pt x="362" y="219"/>
                  </a:cubicBezTo>
                  <a:cubicBezTo>
                    <a:pt x="363" y="219"/>
                    <a:pt x="363" y="219"/>
                    <a:pt x="363" y="219"/>
                  </a:cubicBezTo>
                  <a:cubicBezTo>
                    <a:pt x="363" y="219"/>
                    <a:pt x="363" y="219"/>
                    <a:pt x="363" y="219"/>
                  </a:cubicBezTo>
                  <a:cubicBezTo>
                    <a:pt x="362" y="218"/>
                    <a:pt x="361" y="218"/>
                    <a:pt x="361" y="217"/>
                  </a:cubicBezTo>
                  <a:cubicBezTo>
                    <a:pt x="361" y="215"/>
                    <a:pt x="361" y="215"/>
                    <a:pt x="361" y="215"/>
                  </a:cubicBezTo>
                  <a:cubicBezTo>
                    <a:pt x="360" y="215"/>
                    <a:pt x="360" y="215"/>
                    <a:pt x="360" y="215"/>
                  </a:cubicBezTo>
                  <a:cubicBezTo>
                    <a:pt x="360" y="214"/>
                    <a:pt x="360" y="214"/>
                    <a:pt x="360" y="214"/>
                  </a:cubicBezTo>
                  <a:cubicBezTo>
                    <a:pt x="360" y="214"/>
                    <a:pt x="360" y="214"/>
                    <a:pt x="360" y="214"/>
                  </a:cubicBezTo>
                  <a:cubicBezTo>
                    <a:pt x="360" y="212"/>
                    <a:pt x="360" y="212"/>
                    <a:pt x="360" y="212"/>
                  </a:cubicBezTo>
                  <a:cubicBezTo>
                    <a:pt x="359" y="212"/>
                    <a:pt x="359" y="212"/>
                    <a:pt x="359" y="212"/>
                  </a:cubicBezTo>
                  <a:cubicBezTo>
                    <a:pt x="359" y="211"/>
                    <a:pt x="359" y="211"/>
                    <a:pt x="358" y="210"/>
                  </a:cubicBezTo>
                  <a:cubicBezTo>
                    <a:pt x="357" y="210"/>
                    <a:pt x="357" y="210"/>
                    <a:pt x="357" y="210"/>
                  </a:cubicBezTo>
                  <a:cubicBezTo>
                    <a:pt x="357" y="209"/>
                    <a:pt x="357" y="209"/>
                    <a:pt x="357" y="209"/>
                  </a:cubicBezTo>
                  <a:cubicBezTo>
                    <a:pt x="356" y="209"/>
                    <a:pt x="355" y="208"/>
                    <a:pt x="354" y="207"/>
                  </a:cubicBezTo>
                  <a:cubicBezTo>
                    <a:pt x="353" y="207"/>
                    <a:pt x="353" y="206"/>
                    <a:pt x="353" y="206"/>
                  </a:cubicBezTo>
                  <a:cubicBezTo>
                    <a:pt x="353" y="206"/>
                    <a:pt x="353" y="206"/>
                    <a:pt x="353" y="206"/>
                  </a:cubicBezTo>
                  <a:cubicBezTo>
                    <a:pt x="353" y="203"/>
                    <a:pt x="353" y="203"/>
                    <a:pt x="353" y="203"/>
                  </a:cubicBezTo>
                  <a:cubicBezTo>
                    <a:pt x="352" y="203"/>
                    <a:pt x="352" y="203"/>
                    <a:pt x="352" y="203"/>
                  </a:cubicBezTo>
                  <a:cubicBezTo>
                    <a:pt x="351" y="201"/>
                    <a:pt x="351" y="199"/>
                    <a:pt x="351" y="197"/>
                  </a:cubicBezTo>
                  <a:cubicBezTo>
                    <a:pt x="353" y="197"/>
                    <a:pt x="353" y="197"/>
                    <a:pt x="353" y="197"/>
                  </a:cubicBezTo>
                  <a:cubicBezTo>
                    <a:pt x="352" y="196"/>
                    <a:pt x="352" y="196"/>
                    <a:pt x="351" y="195"/>
                  </a:cubicBezTo>
                  <a:cubicBezTo>
                    <a:pt x="351" y="195"/>
                    <a:pt x="351" y="195"/>
                    <a:pt x="351" y="195"/>
                  </a:cubicBezTo>
                  <a:cubicBezTo>
                    <a:pt x="351" y="193"/>
                    <a:pt x="351" y="193"/>
                    <a:pt x="351" y="193"/>
                  </a:cubicBezTo>
                  <a:cubicBezTo>
                    <a:pt x="350" y="193"/>
                    <a:pt x="350" y="193"/>
                    <a:pt x="350" y="193"/>
                  </a:cubicBezTo>
                  <a:cubicBezTo>
                    <a:pt x="350" y="192"/>
                    <a:pt x="349" y="191"/>
                    <a:pt x="349" y="190"/>
                  </a:cubicBezTo>
                  <a:cubicBezTo>
                    <a:pt x="349" y="190"/>
                    <a:pt x="349" y="190"/>
                    <a:pt x="349" y="190"/>
                  </a:cubicBezTo>
                  <a:cubicBezTo>
                    <a:pt x="349" y="189"/>
                    <a:pt x="349" y="189"/>
                    <a:pt x="349" y="189"/>
                  </a:cubicBezTo>
                  <a:cubicBezTo>
                    <a:pt x="348" y="189"/>
                    <a:pt x="348" y="189"/>
                    <a:pt x="348" y="189"/>
                  </a:cubicBezTo>
                  <a:cubicBezTo>
                    <a:pt x="348" y="188"/>
                    <a:pt x="348" y="188"/>
                    <a:pt x="348" y="188"/>
                  </a:cubicBezTo>
                  <a:cubicBezTo>
                    <a:pt x="347" y="188"/>
                    <a:pt x="347" y="188"/>
                    <a:pt x="347" y="188"/>
                  </a:cubicBezTo>
                  <a:cubicBezTo>
                    <a:pt x="347" y="187"/>
                    <a:pt x="347" y="186"/>
                    <a:pt x="346" y="185"/>
                  </a:cubicBezTo>
                  <a:cubicBezTo>
                    <a:pt x="346" y="185"/>
                    <a:pt x="346" y="185"/>
                    <a:pt x="346" y="185"/>
                  </a:cubicBezTo>
                  <a:cubicBezTo>
                    <a:pt x="345" y="185"/>
                    <a:pt x="346" y="185"/>
                    <a:pt x="344" y="184"/>
                  </a:cubicBezTo>
                  <a:cubicBezTo>
                    <a:pt x="344" y="183"/>
                    <a:pt x="343" y="182"/>
                    <a:pt x="342" y="181"/>
                  </a:cubicBezTo>
                  <a:cubicBezTo>
                    <a:pt x="341" y="178"/>
                    <a:pt x="340" y="174"/>
                    <a:pt x="339" y="171"/>
                  </a:cubicBezTo>
                  <a:cubicBezTo>
                    <a:pt x="339" y="171"/>
                    <a:pt x="338" y="171"/>
                    <a:pt x="338" y="170"/>
                  </a:cubicBezTo>
                  <a:cubicBezTo>
                    <a:pt x="338" y="169"/>
                    <a:pt x="337" y="169"/>
                    <a:pt x="337" y="168"/>
                  </a:cubicBezTo>
                  <a:cubicBezTo>
                    <a:pt x="337" y="168"/>
                    <a:pt x="337" y="168"/>
                    <a:pt x="337" y="168"/>
                  </a:cubicBezTo>
                  <a:cubicBezTo>
                    <a:pt x="337" y="167"/>
                    <a:pt x="337" y="166"/>
                    <a:pt x="337" y="165"/>
                  </a:cubicBezTo>
                  <a:cubicBezTo>
                    <a:pt x="337" y="165"/>
                    <a:pt x="336" y="165"/>
                    <a:pt x="336" y="164"/>
                  </a:cubicBezTo>
                  <a:cubicBezTo>
                    <a:pt x="336" y="163"/>
                    <a:pt x="336" y="163"/>
                    <a:pt x="336" y="163"/>
                  </a:cubicBezTo>
                  <a:cubicBezTo>
                    <a:pt x="335" y="163"/>
                    <a:pt x="335" y="163"/>
                    <a:pt x="334" y="162"/>
                  </a:cubicBezTo>
                  <a:cubicBezTo>
                    <a:pt x="333" y="161"/>
                    <a:pt x="333" y="160"/>
                    <a:pt x="332" y="159"/>
                  </a:cubicBezTo>
                  <a:cubicBezTo>
                    <a:pt x="332" y="158"/>
                    <a:pt x="332" y="157"/>
                    <a:pt x="332" y="156"/>
                  </a:cubicBezTo>
                  <a:cubicBezTo>
                    <a:pt x="332" y="156"/>
                    <a:pt x="332" y="156"/>
                    <a:pt x="332" y="156"/>
                  </a:cubicBezTo>
                  <a:cubicBezTo>
                    <a:pt x="332" y="155"/>
                    <a:pt x="332" y="155"/>
                    <a:pt x="332" y="155"/>
                  </a:cubicBezTo>
                  <a:cubicBezTo>
                    <a:pt x="333" y="155"/>
                    <a:pt x="333" y="155"/>
                    <a:pt x="333" y="155"/>
                  </a:cubicBezTo>
                  <a:cubicBezTo>
                    <a:pt x="333" y="156"/>
                    <a:pt x="334" y="156"/>
                    <a:pt x="334" y="157"/>
                  </a:cubicBezTo>
                  <a:cubicBezTo>
                    <a:pt x="335" y="157"/>
                    <a:pt x="335" y="157"/>
                    <a:pt x="335" y="157"/>
                  </a:cubicBezTo>
                  <a:cubicBezTo>
                    <a:pt x="335" y="158"/>
                    <a:pt x="335" y="158"/>
                    <a:pt x="335" y="158"/>
                  </a:cubicBezTo>
                  <a:cubicBezTo>
                    <a:pt x="336" y="158"/>
                    <a:pt x="336" y="158"/>
                    <a:pt x="336" y="158"/>
                  </a:cubicBezTo>
                  <a:cubicBezTo>
                    <a:pt x="336" y="159"/>
                    <a:pt x="336" y="160"/>
                    <a:pt x="336" y="160"/>
                  </a:cubicBezTo>
                  <a:cubicBezTo>
                    <a:pt x="337" y="160"/>
                    <a:pt x="337" y="160"/>
                    <a:pt x="337" y="160"/>
                  </a:cubicBezTo>
                  <a:cubicBezTo>
                    <a:pt x="337" y="163"/>
                    <a:pt x="337" y="163"/>
                    <a:pt x="337" y="163"/>
                  </a:cubicBezTo>
                  <a:cubicBezTo>
                    <a:pt x="338" y="163"/>
                    <a:pt x="338" y="163"/>
                    <a:pt x="338" y="163"/>
                  </a:cubicBezTo>
                  <a:cubicBezTo>
                    <a:pt x="339" y="164"/>
                    <a:pt x="340" y="165"/>
                    <a:pt x="341" y="167"/>
                  </a:cubicBezTo>
                  <a:cubicBezTo>
                    <a:pt x="343" y="167"/>
                    <a:pt x="343" y="167"/>
                    <a:pt x="343" y="167"/>
                  </a:cubicBezTo>
                  <a:cubicBezTo>
                    <a:pt x="344" y="165"/>
                    <a:pt x="344" y="164"/>
                    <a:pt x="345" y="162"/>
                  </a:cubicBezTo>
                  <a:cubicBezTo>
                    <a:pt x="345" y="162"/>
                    <a:pt x="345" y="162"/>
                    <a:pt x="345" y="162"/>
                  </a:cubicBezTo>
                  <a:cubicBezTo>
                    <a:pt x="345" y="161"/>
                    <a:pt x="345" y="161"/>
                    <a:pt x="345" y="161"/>
                  </a:cubicBezTo>
                  <a:cubicBezTo>
                    <a:pt x="346" y="161"/>
                    <a:pt x="346" y="161"/>
                    <a:pt x="346" y="161"/>
                  </a:cubicBezTo>
                  <a:cubicBezTo>
                    <a:pt x="346" y="162"/>
                    <a:pt x="346" y="164"/>
                    <a:pt x="345" y="165"/>
                  </a:cubicBezTo>
                  <a:cubicBezTo>
                    <a:pt x="347" y="165"/>
                    <a:pt x="349" y="165"/>
                    <a:pt x="350" y="165"/>
                  </a:cubicBezTo>
                  <a:cubicBezTo>
                    <a:pt x="350" y="166"/>
                    <a:pt x="350" y="166"/>
                    <a:pt x="351" y="167"/>
                  </a:cubicBezTo>
                  <a:cubicBezTo>
                    <a:pt x="352" y="167"/>
                    <a:pt x="352" y="167"/>
                    <a:pt x="352" y="167"/>
                  </a:cubicBezTo>
                  <a:cubicBezTo>
                    <a:pt x="352" y="168"/>
                    <a:pt x="352" y="168"/>
                    <a:pt x="352" y="168"/>
                  </a:cubicBezTo>
                  <a:cubicBezTo>
                    <a:pt x="352" y="170"/>
                    <a:pt x="352" y="170"/>
                    <a:pt x="352" y="170"/>
                  </a:cubicBezTo>
                  <a:cubicBezTo>
                    <a:pt x="353" y="170"/>
                    <a:pt x="353" y="170"/>
                    <a:pt x="353" y="170"/>
                  </a:cubicBezTo>
                  <a:cubicBezTo>
                    <a:pt x="353" y="171"/>
                    <a:pt x="353" y="172"/>
                    <a:pt x="353" y="172"/>
                  </a:cubicBezTo>
                  <a:cubicBezTo>
                    <a:pt x="354" y="172"/>
                    <a:pt x="354" y="172"/>
                    <a:pt x="354" y="172"/>
                  </a:cubicBezTo>
                  <a:cubicBezTo>
                    <a:pt x="354" y="174"/>
                    <a:pt x="354" y="174"/>
                    <a:pt x="354" y="174"/>
                  </a:cubicBezTo>
                  <a:cubicBezTo>
                    <a:pt x="354" y="174"/>
                    <a:pt x="355" y="174"/>
                    <a:pt x="356" y="175"/>
                  </a:cubicBezTo>
                  <a:cubicBezTo>
                    <a:pt x="356" y="176"/>
                    <a:pt x="356" y="177"/>
                    <a:pt x="356" y="178"/>
                  </a:cubicBezTo>
                  <a:cubicBezTo>
                    <a:pt x="357" y="178"/>
                    <a:pt x="358" y="178"/>
                    <a:pt x="358" y="179"/>
                  </a:cubicBezTo>
                  <a:cubicBezTo>
                    <a:pt x="358" y="181"/>
                    <a:pt x="358" y="181"/>
                    <a:pt x="358" y="181"/>
                  </a:cubicBezTo>
                  <a:cubicBezTo>
                    <a:pt x="359" y="181"/>
                    <a:pt x="360" y="182"/>
                    <a:pt x="361" y="182"/>
                  </a:cubicBezTo>
                  <a:cubicBezTo>
                    <a:pt x="361" y="183"/>
                    <a:pt x="361" y="183"/>
                    <a:pt x="361" y="183"/>
                  </a:cubicBezTo>
                  <a:cubicBezTo>
                    <a:pt x="362" y="183"/>
                    <a:pt x="362" y="183"/>
                    <a:pt x="362" y="183"/>
                  </a:cubicBezTo>
                  <a:cubicBezTo>
                    <a:pt x="362" y="184"/>
                    <a:pt x="363" y="185"/>
                    <a:pt x="363" y="186"/>
                  </a:cubicBezTo>
                  <a:cubicBezTo>
                    <a:pt x="363" y="186"/>
                    <a:pt x="363" y="186"/>
                    <a:pt x="363" y="186"/>
                  </a:cubicBezTo>
                  <a:cubicBezTo>
                    <a:pt x="363" y="190"/>
                    <a:pt x="363" y="190"/>
                    <a:pt x="363" y="190"/>
                  </a:cubicBezTo>
                  <a:cubicBezTo>
                    <a:pt x="364" y="191"/>
                    <a:pt x="365" y="192"/>
                    <a:pt x="365" y="193"/>
                  </a:cubicBezTo>
                  <a:cubicBezTo>
                    <a:pt x="366" y="193"/>
                    <a:pt x="366" y="193"/>
                    <a:pt x="366" y="193"/>
                  </a:cubicBezTo>
                  <a:cubicBezTo>
                    <a:pt x="366" y="194"/>
                    <a:pt x="366" y="194"/>
                    <a:pt x="366" y="194"/>
                  </a:cubicBezTo>
                  <a:cubicBezTo>
                    <a:pt x="367" y="195"/>
                    <a:pt x="369" y="196"/>
                    <a:pt x="370" y="197"/>
                  </a:cubicBezTo>
                  <a:cubicBezTo>
                    <a:pt x="370" y="198"/>
                    <a:pt x="370" y="198"/>
                    <a:pt x="370" y="198"/>
                  </a:cubicBezTo>
                  <a:cubicBezTo>
                    <a:pt x="371" y="199"/>
                    <a:pt x="371" y="199"/>
                    <a:pt x="371" y="199"/>
                  </a:cubicBezTo>
                  <a:cubicBezTo>
                    <a:pt x="371" y="200"/>
                    <a:pt x="371" y="200"/>
                    <a:pt x="371" y="200"/>
                  </a:cubicBezTo>
                  <a:cubicBezTo>
                    <a:pt x="372" y="200"/>
                    <a:pt x="372" y="200"/>
                    <a:pt x="372" y="200"/>
                  </a:cubicBezTo>
                  <a:cubicBezTo>
                    <a:pt x="372" y="201"/>
                    <a:pt x="372" y="201"/>
                    <a:pt x="372" y="201"/>
                  </a:cubicBezTo>
                  <a:cubicBezTo>
                    <a:pt x="372" y="201"/>
                    <a:pt x="372" y="201"/>
                    <a:pt x="372" y="201"/>
                  </a:cubicBezTo>
                  <a:cubicBezTo>
                    <a:pt x="372" y="202"/>
                    <a:pt x="372" y="202"/>
                    <a:pt x="372" y="202"/>
                  </a:cubicBezTo>
                  <a:cubicBezTo>
                    <a:pt x="373" y="202"/>
                    <a:pt x="373" y="202"/>
                    <a:pt x="373" y="202"/>
                  </a:cubicBezTo>
                  <a:cubicBezTo>
                    <a:pt x="373" y="208"/>
                    <a:pt x="373" y="208"/>
                    <a:pt x="373" y="208"/>
                  </a:cubicBezTo>
                  <a:cubicBezTo>
                    <a:pt x="373" y="208"/>
                    <a:pt x="374" y="211"/>
                    <a:pt x="374" y="211"/>
                  </a:cubicBezTo>
                  <a:cubicBezTo>
                    <a:pt x="373" y="212"/>
                    <a:pt x="373" y="212"/>
                    <a:pt x="373" y="212"/>
                  </a:cubicBezTo>
                  <a:cubicBezTo>
                    <a:pt x="372" y="213"/>
                    <a:pt x="372" y="214"/>
                    <a:pt x="372" y="216"/>
                  </a:cubicBezTo>
                  <a:cubicBezTo>
                    <a:pt x="374" y="216"/>
                    <a:pt x="374" y="216"/>
                    <a:pt x="374" y="216"/>
                  </a:cubicBezTo>
                  <a:cubicBezTo>
                    <a:pt x="374" y="217"/>
                    <a:pt x="374" y="217"/>
                    <a:pt x="374" y="217"/>
                  </a:cubicBezTo>
                  <a:cubicBezTo>
                    <a:pt x="374" y="217"/>
                    <a:pt x="374" y="217"/>
                    <a:pt x="374" y="217"/>
                  </a:cubicBezTo>
                  <a:cubicBezTo>
                    <a:pt x="374" y="222"/>
                    <a:pt x="374" y="222"/>
                    <a:pt x="374" y="222"/>
                  </a:cubicBezTo>
                  <a:cubicBezTo>
                    <a:pt x="375" y="222"/>
                    <a:pt x="375" y="222"/>
                    <a:pt x="375" y="222"/>
                  </a:cubicBezTo>
                  <a:cubicBezTo>
                    <a:pt x="375" y="224"/>
                    <a:pt x="375" y="224"/>
                    <a:pt x="375" y="224"/>
                  </a:cubicBezTo>
                  <a:cubicBezTo>
                    <a:pt x="375" y="226"/>
                    <a:pt x="376" y="226"/>
                    <a:pt x="377" y="228"/>
                  </a:cubicBezTo>
                  <a:cubicBezTo>
                    <a:pt x="378" y="229"/>
                    <a:pt x="377" y="229"/>
                    <a:pt x="378" y="229"/>
                  </a:cubicBezTo>
                  <a:cubicBezTo>
                    <a:pt x="379" y="229"/>
                    <a:pt x="379" y="229"/>
                    <a:pt x="379" y="229"/>
                  </a:cubicBezTo>
                  <a:cubicBezTo>
                    <a:pt x="379" y="230"/>
                    <a:pt x="379" y="230"/>
                    <a:pt x="379" y="230"/>
                  </a:cubicBezTo>
                  <a:cubicBezTo>
                    <a:pt x="379" y="231"/>
                    <a:pt x="380" y="231"/>
                    <a:pt x="380" y="231"/>
                  </a:cubicBezTo>
                  <a:cubicBezTo>
                    <a:pt x="380" y="232"/>
                    <a:pt x="380" y="232"/>
                    <a:pt x="380" y="232"/>
                  </a:cubicBezTo>
                  <a:cubicBezTo>
                    <a:pt x="381" y="231"/>
                    <a:pt x="381" y="231"/>
                    <a:pt x="382" y="231"/>
                  </a:cubicBezTo>
                  <a:cubicBezTo>
                    <a:pt x="382" y="232"/>
                    <a:pt x="382" y="232"/>
                    <a:pt x="382" y="232"/>
                  </a:cubicBezTo>
                  <a:cubicBezTo>
                    <a:pt x="383" y="232"/>
                    <a:pt x="383" y="232"/>
                    <a:pt x="383" y="232"/>
                  </a:cubicBezTo>
                  <a:cubicBezTo>
                    <a:pt x="383" y="232"/>
                    <a:pt x="383" y="232"/>
                    <a:pt x="384" y="233"/>
                  </a:cubicBezTo>
                  <a:cubicBezTo>
                    <a:pt x="384" y="234"/>
                    <a:pt x="384" y="234"/>
                    <a:pt x="384" y="234"/>
                  </a:cubicBezTo>
                  <a:cubicBezTo>
                    <a:pt x="385" y="234"/>
                    <a:pt x="384" y="234"/>
                    <a:pt x="385" y="235"/>
                  </a:cubicBezTo>
                  <a:cubicBezTo>
                    <a:pt x="386" y="235"/>
                    <a:pt x="386" y="235"/>
                    <a:pt x="386" y="235"/>
                  </a:cubicBezTo>
                  <a:cubicBezTo>
                    <a:pt x="386" y="235"/>
                    <a:pt x="386" y="235"/>
                    <a:pt x="386" y="235"/>
                  </a:cubicBezTo>
                  <a:cubicBezTo>
                    <a:pt x="386" y="235"/>
                    <a:pt x="386" y="235"/>
                    <a:pt x="386" y="235"/>
                  </a:cubicBezTo>
                  <a:cubicBezTo>
                    <a:pt x="387" y="236"/>
                    <a:pt x="387" y="236"/>
                    <a:pt x="387" y="237"/>
                  </a:cubicBezTo>
                  <a:cubicBezTo>
                    <a:pt x="388" y="237"/>
                    <a:pt x="388" y="237"/>
                    <a:pt x="388" y="237"/>
                  </a:cubicBezTo>
                  <a:cubicBezTo>
                    <a:pt x="388" y="240"/>
                    <a:pt x="388" y="240"/>
                    <a:pt x="388" y="240"/>
                  </a:cubicBezTo>
                  <a:cubicBezTo>
                    <a:pt x="388" y="240"/>
                    <a:pt x="388" y="240"/>
                    <a:pt x="388" y="241"/>
                  </a:cubicBezTo>
                  <a:cubicBezTo>
                    <a:pt x="389" y="241"/>
                    <a:pt x="389" y="241"/>
                    <a:pt x="389" y="241"/>
                  </a:cubicBezTo>
                  <a:cubicBezTo>
                    <a:pt x="391" y="243"/>
                    <a:pt x="389" y="246"/>
                    <a:pt x="390" y="247"/>
                  </a:cubicBezTo>
                  <a:cubicBezTo>
                    <a:pt x="391" y="247"/>
                    <a:pt x="391" y="247"/>
                    <a:pt x="392" y="248"/>
                  </a:cubicBezTo>
                  <a:cubicBezTo>
                    <a:pt x="392" y="248"/>
                    <a:pt x="392" y="249"/>
                    <a:pt x="393" y="249"/>
                  </a:cubicBezTo>
                  <a:cubicBezTo>
                    <a:pt x="393" y="249"/>
                    <a:pt x="393" y="249"/>
                    <a:pt x="393" y="249"/>
                  </a:cubicBezTo>
                  <a:cubicBezTo>
                    <a:pt x="393" y="250"/>
                    <a:pt x="393" y="250"/>
                    <a:pt x="393" y="250"/>
                  </a:cubicBezTo>
                  <a:cubicBezTo>
                    <a:pt x="394" y="251"/>
                    <a:pt x="394" y="251"/>
                    <a:pt x="395" y="251"/>
                  </a:cubicBezTo>
                  <a:cubicBezTo>
                    <a:pt x="395" y="253"/>
                    <a:pt x="395" y="253"/>
                    <a:pt x="395" y="253"/>
                  </a:cubicBezTo>
                  <a:cubicBezTo>
                    <a:pt x="396" y="253"/>
                    <a:pt x="396" y="254"/>
                    <a:pt x="397" y="254"/>
                  </a:cubicBezTo>
                  <a:cubicBezTo>
                    <a:pt x="397" y="255"/>
                    <a:pt x="397" y="255"/>
                    <a:pt x="397" y="256"/>
                  </a:cubicBezTo>
                  <a:cubicBezTo>
                    <a:pt x="398" y="256"/>
                    <a:pt x="398" y="256"/>
                    <a:pt x="398" y="256"/>
                  </a:cubicBezTo>
                  <a:cubicBezTo>
                    <a:pt x="398" y="264"/>
                    <a:pt x="398" y="264"/>
                    <a:pt x="398" y="264"/>
                  </a:cubicBezTo>
                  <a:cubicBezTo>
                    <a:pt x="398" y="264"/>
                    <a:pt x="398" y="264"/>
                    <a:pt x="398" y="264"/>
                  </a:cubicBezTo>
                  <a:cubicBezTo>
                    <a:pt x="398" y="264"/>
                    <a:pt x="398" y="264"/>
                    <a:pt x="398" y="264"/>
                  </a:cubicBezTo>
                  <a:cubicBezTo>
                    <a:pt x="399" y="265"/>
                    <a:pt x="399" y="265"/>
                    <a:pt x="399" y="265"/>
                  </a:cubicBezTo>
                  <a:cubicBezTo>
                    <a:pt x="399" y="269"/>
                    <a:pt x="399" y="269"/>
                    <a:pt x="399" y="269"/>
                  </a:cubicBezTo>
                  <a:cubicBezTo>
                    <a:pt x="399" y="269"/>
                    <a:pt x="398" y="269"/>
                    <a:pt x="398" y="270"/>
                  </a:cubicBezTo>
                  <a:cubicBezTo>
                    <a:pt x="398" y="270"/>
                    <a:pt x="398" y="270"/>
                    <a:pt x="398" y="270"/>
                  </a:cubicBezTo>
                  <a:cubicBezTo>
                    <a:pt x="399" y="271"/>
                    <a:pt x="399" y="272"/>
                    <a:pt x="399" y="274"/>
                  </a:cubicBezTo>
                  <a:cubicBezTo>
                    <a:pt x="399" y="274"/>
                    <a:pt x="399" y="274"/>
                    <a:pt x="399" y="274"/>
                  </a:cubicBezTo>
                  <a:cubicBezTo>
                    <a:pt x="399" y="275"/>
                    <a:pt x="399" y="275"/>
                    <a:pt x="399" y="275"/>
                  </a:cubicBezTo>
                  <a:cubicBezTo>
                    <a:pt x="400" y="275"/>
                    <a:pt x="400" y="275"/>
                    <a:pt x="400" y="275"/>
                  </a:cubicBezTo>
                  <a:cubicBezTo>
                    <a:pt x="400" y="276"/>
                    <a:pt x="400" y="276"/>
                    <a:pt x="399" y="277"/>
                  </a:cubicBezTo>
                  <a:cubicBezTo>
                    <a:pt x="400" y="278"/>
                    <a:pt x="400" y="278"/>
                    <a:pt x="400" y="278"/>
                  </a:cubicBezTo>
                  <a:cubicBezTo>
                    <a:pt x="400" y="279"/>
                    <a:pt x="400" y="279"/>
                    <a:pt x="400" y="279"/>
                  </a:cubicBezTo>
                  <a:cubicBezTo>
                    <a:pt x="401" y="279"/>
                    <a:pt x="401" y="280"/>
                    <a:pt x="402" y="280"/>
                  </a:cubicBezTo>
                  <a:cubicBezTo>
                    <a:pt x="402" y="281"/>
                    <a:pt x="402" y="283"/>
                    <a:pt x="401" y="285"/>
                  </a:cubicBezTo>
                  <a:cubicBezTo>
                    <a:pt x="402" y="285"/>
                    <a:pt x="402" y="285"/>
                    <a:pt x="402" y="285"/>
                  </a:cubicBezTo>
                  <a:cubicBezTo>
                    <a:pt x="402" y="286"/>
                    <a:pt x="402" y="287"/>
                    <a:pt x="403" y="288"/>
                  </a:cubicBezTo>
                  <a:cubicBezTo>
                    <a:pt x="405" y="288"/>
                    <a:pt x="408" y="289"/>
                    <a:pt x="410" y="289"/>
                  </a:cubicBezTo>
                  <a:cubicBezTo>
                    <a:pt x="411" y="288"/>
                    <a:pt x="411" y="288"/>
                    <a:pt x="411" y="288"/>
                  </a:cubicBezTo>
                  <a:cubicBezTo>
                    <a:pt x="413" y="288"/>
                    <a:pt x="413" y="288"/>
                    <a:pt x="413" y="288"/>
                  </a:cubicBezTo>
                  <a:cubicBezTo>
                    <a:pt x="413" y="288"/>
                    <a:pt x="413" y="288"/>
                    <a:pt x="413" y="288"/>
                  </a:cubicBezTo>
                  <a:cubicBezTo>
                    <a:pt x="415" y="288"/>
                    <a:pt x="415" y="288"/>
                    <a:pt x="415" y="288"/>
                  </a:cubicBezTo>
                  <a:cubicBezTo>
                    <a:pt x="415" y="286"/>
                    <a:pt x="416" y="285"/>
                    <a:pt x="417" y="284"/>
                  </a:cubicBezTo>
                  <a:cubicBezTo>
                    <a:pt x="419" y="284"/>
                    <a:pt x="419" y="284"/>
                    <a:pt x="419" y="284"/>
                  </a:cubicBezTo>
                  <a:cubicBezTo>
                    <a:pt x="419" y="284"/>
                    <a:pt x="419" y="284"/>
                    <a:pt x="419" y="284"/>
                  </a:cubicBezTo>
                  <a:cubicBezTo>
                    <a:pt x="420" y="284"/>
                    <a:pt x="422" y="283"/>
                    <a:pt x="423" y="283"/>
                  </a:cubicBezTo>
                  <a:cubicBezTo>
                    <a:pt x="423" y="284"/>
                    <a:pt x="423" y="284"/>
                    <a:pt x="423" y="284"/>
                  </a:cubicBezTo>
                  <a:cubicBezTo>
                    <a:pt x="425" y="284"/>
                    <a:pt x="425" y="284"/>
                    <a:pt x="425" y="284"/>
                  </a:cubicBezTo>
                  <a:cubicBezTo>
                    <a:pt x="425" y="283"/>
                    <a:pt x="425" y="283"/>
                    <a:pt x="425" y="283"/>
                  </a:cubicBezTo>
                  <a:cubicBezTo>
                    <a:pt x="426" y="283"/>
                    <a:pt x="427" y="283"/>
                    <a:pt x="427" y="283"/>
                  </a:cubicBezTo>
                  <a:cubicBezTo>
                    <a:pt x="428" y="282"/>
                    <a:pt x="428" y="282"/>
                    <a:pt x="428" y="282"/>
                  </a:cubicBezTo>
                  <a:cubicBezTo>
                    <a:pt x="429" y="282"/>
                    <a:pt x="429" y="282"/>
                    <a:pt x="429" y="282"/>
                  </a:cubicBezTo>
                  <a:cubicBezTo>
                    <a:pt x="430" y="281"/>
                    <a:pt x="430" y="281"/>
                    <a:pt x="430" y="281"/>
                  </a:cubicBezTo>
                  <a:cubicBezTo>
                    <a:pt x="430" y="281"/>
                    <a:pt x="431" y="280"/>
                    <a:pt x="431" y="280"/>
                  </a:cubicBezTo>
                  <a:cubicBezTo>
                    <a:pt x="431" y="279"/>
                    <a:pt x="431" y="279"/>
                    <a:pt x="431" y="279"/>
                  </a:cubicBezTo>
                  <a:cubicBezTo>
                    <a:pt x="432" y="279"/>
                    <a:pt x="433" y="279"/>
                    <a:pt x="434" y="279"/>
                  </a:cubicBezTo>
                  <a:cubicBezTo>
                    <a:pt x="435" y="279"/>
                    <a:pt x="434" y="279"/>
                    <a:pt x="435" y="279"/>
                  </a:cubicBezTo>
                  <a:cubicBezTo>
                    <a:pt x="435" y="279"/>
                    <a:pt x="435" y="279"/>
                    <a:pt x="435" y="279"/>
                  </a:cubicBezTo>
                  <a:cubicBezTo>
                    <a:pt x="435" y="279"/>
                    <a:pt x="435" y="279"/>
                    <a:pt x="435" y="279"/>
                  </a:cubicBezTo>
                  <a:cubicBezTo>
                    <a:pt x="438" y="279"/>
                    <a:pt x="438" y="279"/>
                    <a:pt x="438" y="279"/>
                  </a:cubicBezTo>
                  <a:cubicBezTo>
                    <a:pt x="438" y="277"/>
                    <a:pt x="440" y="276"/>
                    <a:pt x="441" y="276"/>
                  </a:cubicBezTo>
                  <a:cubicBezTo>
                    <a:pt x="441" y="275"/>
                    <a:pt x="441" y="275"/>
                    <a:pt x="441" y="275"/>
                  </a:cubicBezTo>
                  <a:cubicBezTo>
                    <a:pt x="442" y="275"/>
                    <a:pt x="442" y="275"/>
                    <a:pt x="442" y="275"/>
                  </a:cubicBezTo>
                  <a:cubicBezTo>
                    <a:pt x="443" y="274"/>
                    <a:pt x="443" y="274"/>
                    <a:pt x="443" y="274"/>
                  </a:cubicBezTo>
                  <a:cubicBezTo>
                    <a:pt x="445" y="274"/>
                    <a:pt x="445" y="274"/>
                    <a:pt x="445" y="274"/>
                  </a:cubicBezTo>
                  <a:cubicBezTo>
                    <a:pt x="445" y="274"/>
                    <a:pt x="445" y="274"/>
                    <a:pt x="445" y="274"/>
                  </a:cubicBezTo>
                  <a:cubicBezTo>
                    <a:pt x="446" y="273"/>
                    <a:pt x="447" y="273"/>
                    <a:pt x="448" y="273"/>
                  </a:cubicBezTo>
                  <a:cubicBezTo>
                    <a:pt x="448" y="272"/>
                    <a:pt x="448" y="272"/>
                    <a:pt x="448" y="272"/>
                  </a:cubicBezTo>
                  <a:cubicBezTo>
                    <a:pt x="449" y="272"/>
                    <a:pt x="449" y="272"/>
                    <a:pt x="449" y="272"/>
                  </a:cubicBezTo>
                  <a:cubicBezTo>
                    <a:pt x="449" y="272"/>
                    <a:pt x="449" y="272"/>
                    <a:pt x="449" y="272"/>
                  </a:cubicBezTo>
                  <a:cubicBezTo>
                    <a:pt x="450" y="272"/>
                    <a:pt x="450" y="272"/>
                    <a:pt x="450" y="272"/>
                  </a:cubicBezTo>
                  <a:cubicBezTo>
                    <a:pt x="450" y="271"/>
                    <a:pt x="450" y="271"/>
                    <a:pt x="450" y="271"/>
                  </a:cubicBezTo>
                  <a:cubicBezTo>
                    <a:pt x="452" y="271"/>
                    <a:pt x="452" y="271"/>
                    <a:pt x="452" y="271"/>
                  </a:cubicBezTo>
                  <a:cubicBezTo>
                    <a:pt x="452" y="270"/>
                    <a:pt x="452" y="270"/>
                    <a:pt x="452" y="270"/>
                  </a:cubicBezTo>
                  <a:cubicBezTo>
                    <a:pt x="453" y="270"/>
                    <a:pt x="453" y="270"/>
                    <a:pt x="454" y="270"/>
                  </a:cubicBezTo>
                  <a:cubicBezTo>
                    <a:pt x="454" y="269"/>
                    <a:pt x="454" y="269"/>
                    <a:pt x="454" y="269"/>
                  </a:cubicBezTo>
                  <a:cubicBezTo>
                    <a:pt x="455" y="269"/>
                    <a:pt x="455" y="269"/>
                    <a:pt x="455" y="269"/>
                  </a:cubicBezTo>
                  <a:cubicBezTo>
                    <a:pt x="455" y="269"/>
                    <a:pt x="456" y="269"/>
                    <a:pt x="456" y="269"/>
                  </a:cubicBezTo>
                  <a:cubicBezTo>
                    <a:pt x="456" y="195"/>
                    <a:pt x="456" y="195"/>
                    <a:pt x="456" y="195"/>
                  </a:cubicBezTo>
                  <a:cubicBezTo>
                    <a:pt x="456" y="194"/>
                    <a:pt x="455" y="194"/>
                    <a:pt x="454" y="194"/>
                  </a:cubicBezTo>
                  <a:cubicBezTo>
                    <a:pt x="454" y="192"/>
                    <a:pt x="454" y="192"/>
                    <a:pt x="455" y="190"/>
                  </a:cubicBezTo>
                  <a:cubicBezTo>
                    <a:pt x="455" y="190"/>
                    <a:pt x="455" y="190"/>
                    <a:pt x="455" y="190"/>
                  </a:cubicBezTo>
                  <a:cubicBezTo>
                    <a:pt x="455" y="190"/>
                    <a:pt x="455" y="187"/>
                    <a:pt x="455" y="186"/>
                  </a:cubicBezTo>
                  <a:cubicBezTo>
                    <a:pt x="454" y="186"/>
                    <a:pt x="454" y="186"/>
                    <a:pt x="454" y="186"/>
                  </a:cubicBezTo>
                  <a:cubicBezTo>
                    <a:pt x="454" y="185"/>
                    <a:pt x="455" y="185"/>
                    <a:pt x="455" y="185"/>
                  </a:cubicBezTo>
                  <a:cubicBezTo>
                    <a:pt x="455" y="184"/>
                    <a:pt x="455" y="183"/>
                    <a:pt x="454" y="182"/>
                  </a:cubicBezTo>
                  <a:cubicBezTo>
                    <a:pt x="453" y="182"/>
                    <a:pt x="453" y="182"/>
                    <a:pt x="453" y="182"/>
                  </a:cubicBezTo>
                  <a:cubicBezTo>
                    <a:pt x="453" y="183"/>
                    <a:pt x="453" y="185"/>
                    <a:pt x="452" y="186"/>
                  </a:cubicBezTo>
                  <a:cubicBezTo>
                    <a:pt x="450" y="186"/>
                    <a:pt x="450" y="186"/>
                    <a:pt x="450" y="186"/>
                  </a:cubicBezTo>
                  <a:cubicBezTo>
                    <a:pt x="450" y="186"/>
                    <a:pt x="450" y="187"/>
                    <a:pt x="449" y="187"/>
                  </a:cubicBezTo>
                  <a:cubicBezTo>
                    <a:pt x="449" y="188"/>
                    <a:pt x="449" y="188"/>
                    <a:pt x="449" y="188"/>
                  </a:cubicBezTo>
                  <a:cubicBezTo>
                    <a:pt x="448" y="188"/>
                    <a:pt x="448" y="188"/>
                    <a:pt x="448" y="187"/>
                  </a:cubicBezTo>
                  <a:cubicBezTo>
                    <a:pt x="447" y="187"/>
                    <a:pt x="447" y="187"/>
                    <a:pt x="447" y="187"/>
                  </a:cubicBezTo>
                  <a:cubicBezTo>
                    <a:pt x="447" y="184"/>
                    <a:pt x="447" y="181"/>
                    <a:pt x="447" y="177"/>
                  </a:cubicBezTo>
                  <a:cubicBezTo>
                    <a:pt x="444" y="177"/>
                    <a:pt x="445" y="175"/>
                    <a:pt x="444" y="174"/>
                  </a:cubicBezTo>
                  <a:cubicBezTo>
                    <a:pt x="442" y="173"/>
                    <a:pt x="442" y="174"/>
                    <a:pt x="441" y="172"/>
                  </a:cubicBezTo>
                  <a:cubicBezTo>
                    <a:pt x="441" y="172"/>
                    <a:pt x="441" y="172"/>
                    <a:pt x="441" y="172"/>
                  </a:cubicBezTo>
                  <a:cubicBezTo>
                    <a:pt x="441" y="171"/>
                    <a:pt x="441" y="170"/>
                    <a:pt x="441" y="169"/>
                  </a:cubicBezTo>
                  <a:cubicBezTo>
                    <a:pt x="440" y="169"/>
                    <a:pt x="440" y="169"/>
                    <a:pt x="440" y="169"/>
                  </a:cubicBezTo>
                  <a:cubicBezTo>
                    <a:pt x="439" y="168"/>
                    <a:pt x="441" y="168"/>
                    <a:pt x="438" y="167"/>
                  </a:cubicBezTo>
                  <a:cubicBezTo>
                    <a:pt x="437" y="165"/>
                    <a:pt x="437" y="165"/>
                    <a:pt x="436" y="164"/>
                  </a:cubicBezTo>
                  <a:cubicBezTo>
                    <a:pt x="436" y="162"/>
                    <a:pt x="436" y="162"/>
                    <a:pt x="436" y="162"/>
                  </a:cubicBezTo>
                  <a:cubicBezTo>
                    <a:pt x="436" y="162"/>
                    <a:pt x="436" y="162"/>
                    <a:pt x="436" y="162"/>
                  </a:cubicBezTo>
                  <a:cubicBezTo>
                    <a:pt x="436" y="161"/>
                    <a:pt x="436" y="161"/>
                    <a:pt x="436" y="161"/>
                  </a:cubicBezTo>
                  <a:cubicBezTo>
                    <a:pt x="435" y="161"/>
                    <a:pt x="435" y="161"/>
                    <a:pt x="435" y="161"/>
                  </a:cubicBezTo>
                  <a:cubicBezTo>
                    <a:pt x="435" y="159"/>
                    <a:pt x="435" y="159"/>
                    <a:pt x="435" y="159"/>
                  </a:cubicBezTo>
                  <a:cubicBezTo>
                    <a:pt x="434" y="159"/>
                    <a:pt x="434" y="159"/>
                    <a:pt x="434" y="159"/>
                  </a:cubicBezTo>
                  <a:cubicBezTo>
                    <a:pt x="434" y="157"/>
                    <a:pt x="434" y="157"/>
                    <a:pt x="434" y="157"/>
                  </a:cubicBezTo>
                  <a:cubicBezTo>
                    <a:pt x="433" y="157"/>
                    <a:pt x="433" y="157"/>
                    <a:pt x="433" y="157"/>
                  </a:cubicBezTo>
                  <a:cubicBezTo>
                    <a:pt x="433" y="156"/>
                    <a:pt x="433" y="156"/>
                    <a:pt x="433" y="155"/>
                  </a:cubicBezTo>
                  <a:cubicBezTo>
                    <a:pt x="432" y="155"/>
                    <a:pt x="432" y="155"/>
                    <a:pt x="432" y="155"/>
                  </a:cubicBezTo>
                  <a:cubicBezTo>
                    <a:pt x="432" y="154"/>
                    <a:pt x="432" y="150"/>
                    <a:pt x="433" y="150"/>
                  </a:cubicBezTo>
                  <a:cubicBezTo>
                    <a:pt x="433" y="150"/>
                    <a:pt x="433" y="150"/>
                    <a:pt x="433" y="150"/>
                  </a:cubicBezTo>
                  <a:cubicBezTo>
                    <a:pt x="434" y="150"/>
                    <a:pt x="435" y="150"/>
                    <a:pt x="436" y="151"/>
                  </a:cubicBezTo>
                  <a:cubicBezTo>
                    <a:pt x="436" y="150"/>
                    <a:pt x="436" y="150"/>
                    <a:pt x="436" y="150"/>
                  </a:cubicBezTo>
                  <a:cubicBezTo>
                    <a:pt x="436" y="150"/>
                    <a:pt x="436" y="150"/>
                    <a:pt x="436" y="150"/>
                  </a:cubicBezTo>
                  <a:cubicBezTo>
                    <a:pt x="435" y="150"/>
                    <a:pt x="435" y="150"/>
                    <a:pt x="435" y="150"/>
                  </a:cubicBezTo>
                  <a:cubicBezTo>
                    <a:pt x="435" y="149"/>
                    <a:pt x="435" y="149"/>
                    <a:pt x="435" y="149"/>
                  </a:cubicBezTo>
                  <a:cubicBezTo>
                    <a:pt x="434" y="149"/>
                    <a:pt x="434" y="149"/>
                    <a:pt x="434" y="149"/>
                  </a:cubicBezTo>
                  <a:cubicBezTo>
                    <a:pt x="434" y="148"/>
                    <a:pt x="434" y="147"/>
                    <a:pt x="434" y="146"/>
                  </a:cubicBezTo>
                  <a:cubicBezTo>
                    <a:pt x="433" y="146"/>
                    <a:pt x="433" y="146"/>
                    <a:pt x="433" y="146"/>
                  </a:cubicBezTo>
                  <a:cubicBezTo>
                    <a:pt x="433" y="146"/>
                    <a:pt x="433" y="146"/>
                    <a:pt x="433" y="146"/>
                  </a:cubicBezTo>
                  <a:cubicBezTo>
                    <a:pt x="435" y="146"/>
                    <a:pt x="435" y="146"/>
                    <a:pt x="435" y="146"/>
                  </a:cubicBezTo>
                  <a:cubicBezTo>
                    <a:pt x="435" y="147"/>
                    <a:pt x="435" y="147"/>
                    <a:pt x="436" y="148"/>
                  </a:cubicBezTo>
                  <a:cubicBezTo>
                    <a:pt x="437" y="148"/>
                    <a:pt x="436" y="148"/>
                    <a:pt x="437" y="148"/>
                  </a:cubicBezTo>
                  <a:cubicBezTo>
                    <a:pt x="438" y="148"/>
                    <a:pt x="438" y="148"/>
                    <a:pt x="439" y="147"/>
                  </a:cubicBezTo>
                  <a:cubicBezTo>
                    <a:pt x="440" y="147"/>
                    <a:pt x="442" y="149"/>
                    <a:pt x="444" y="149"/>
                  </a:cubicBezTo>
                  <a:cubicBezTo>
                    <a:pt x="444" y="149"/>
                    <a:pt x="444" y="149"/>
                    <a:pt x="444" y="149"/>
                  </a:cubicBezTo>
                  <a:cubicBezTo>
                    <a:pt x="444" y="149"/>
                    <a:pt x="444" y="149"/>
                    <a:pt x="444" y="149"/>
                  </a:cubicBezTo>
                  <a:cubicBezTo>
                    <a:pt x="445" y="149"/>
                    <a:pt x="446" y="148"/>
                    <a:pt x="447" y="148"/>
                  </a:cubicBezTo>
                  <a:cubicBezTo>
                    <a:pt x="448" y="150"/>
                    <a:pt x="449" y="151"/>
                    <a:pt x="449" y="152"/>
                  </a:cubicBezTo>
                  <a:cubicBezTo>
                    <a:pt x="449" y="153"/>
                    <a:pt x="449" y="153"/>
                    <a:pt x="449" y="153"/>
                  </a:cubicBezTo>
                  <a:cubicBezTo>
                    <a:pt x="450" y="153"/>
                    <a:pt x="450" y="153"/>
                    <a:pt x="450" y="153"/>
                  </a:cubicBezTo>
                  <a:cubicBezTo>
                    <a:pt x="450" y="154"/>
                    <a:pt x="450" y="156"/>
                    <a:pt x="450" y="156"/>
                  </a:cubicBezTo>
                  <a:cubicBezTo>
                    <a:pt x="451" y="157"/>
                    <a:pt x="452" y="157"/>
                    <a:pt x="452" y="157"/>
                  </a:cubicBezTo>
                  <a:cubicBezTo>
                    <a:pt x="453" y="158"/>
                    <a:pt x="452" y="159"/>
                    <a:pt x="452" y="159"/>
                  </a:cubicBezTo>
                  <a:cubicBezTo>
                    <a:pt x="452" y="160"/>
                    <a:pt x="453" y="160"/>
                    <a:pt x="453" y="160"/>
                  </a:cubicBezTo>
                  <a:cubicBezTo>
                    <a:pt x="453" y="161"/>
                    <a:pt x="453" y="161"/>
                    <a:pt x="453" y="161"/>
                  </a:cubicBezTo>
                  <a:cubicBezTo>
                    <a:pt x="454" y="162"/>
                    <a:pt x="454" y="162"/>
                    <a:pt x="454" y="162"/>
                  </a:cubicBezTo>
                  <a:cubicBezTo>
                    <a:pt x="454" y="164"/>
                    <a:pt x="454" y="164"/>
                    <a:pt x="454" y="164"/>
                  </a:cubicBezTo>
                  <a:cubicBezTo>
                    <a:pt x="455" y="164"/>
                    <a:pt x="456" y="165"/>
                    <a:pt x="456" y="165"/>
                  </a:cubicBezTo>
                  <a:cubicBezTo>
                    <a:pt x="456" y="93"/>
                    <a:pt x="456" y="93"/>
                    <a:pt x="456" y="93"/>
                  </a:cubicBezTo>
                  <a:cubicBezTo>
                    <a:pt x="455" y="92"/>
                    <a:pt x="453" y="92"/>
                    <a:pt x="452" y="91"/>
                  </a:cubicBezTo>
                  <a:cubicBezTo>
                    <a:pt x="451" y="90"/>
                    <a:pt x="451" y="90"/>
                    <a:pt x="451" y="90"/>
                  </a:cubicBezTo>
                  <a:cubicBezTo>
                    <a:pt x="450" y="90"/>
                    <a:pt x="450" y="90"/>
                    <a:pt x="450" y="90"/>
                  </a:cubicBezTo>
                  <a:cubicBezTo>
                    <a:pt x="449" y="89"/>
                    <a:pt x="448" y="88"/>
                    <a:pt x="447" y="87"/>
                  </a:cubicBezTo>
                  <a:cubicBezTo>
                    <a:pt x="445" y="87"/>
                    <a:pt x="445" y="87"/>
                    <a:pt x="445" y="87"/>
                  </a:cubicBezTo>
                  <a:cubicBezTo>
                    <a:pt x="445" y="87"/>
                    <a:pt x="445" y="86"/>
                    <a:pt x="444" y="86"/>
                  </a:cubicBezTo>
                  <a:cubicBezTo>
                    <a:pt x="444" y="87"/>
                    <a:pt x="443" y="87"/>
                    <a:pt x="443" y="88"/>
                  </a:cubicBezTo>
                  <a:cubicBezTo>
                    <a:pt x="441" y="87"/>
                    <a:pt x="441" y="86"/>
                    <a:pt x="440" y="84"/>
                  </a:cubicBezTo>
                  <a:cubicBezTo>
                    <a:pt x="439" y="84"/>
                    <a:pt x="439" y="84"/>
                    <a:pt x="439" y="84"/>
                  </a:cubicBezTo>
                  <a:cubicBezTo>
                    <a:pt x="439" y="82"/>
                    <a:pt x="439" y="82"/>
                    <a:pt x="439" y="82"/>
                  </a:cubicBezTo>
                  <a:cubicBezTo>
                    <a:pt x="439" y="82"/>
                    <a:pt x="439" y="82"/>
                    <a:pt x="439" y="82"/>
                  </a:cubicBezTo>
                  <a:cubicBezTo>
                    <a:pt x="439" y="81"/>
                    <a:pt x="439" y="81"/>
                    <a:pt x="439" y="81"/>
                  </a:cubicBezTo>
                  <a:cubicBezTo>
                    <a:pt x="438" y="81"/>
                    <a:pt x="438" y="81"/>
                    <a:pt x="438" y="81"/>
                  </a:cubicBezTo>
                  <a:cubicBezTo>
                    <a:pt x="438" y="78"/>
                    <a:pt x="438" y="78"/>
                    <a:pt x="438" y="78"/>
                  </a:cubicBezTo>
                  <a:cubicBezTo>
                    <a:pt x="438" y="78"/>
                    <a:pt x="438" y="78"/>
                    <a:pt x="438" y="78"/>
                  </a:cubicBezTo>
                  <a:cubicBezTo>
                    <a:pt x="438" y="76"/>
                    <a:pt x="438" y="76"/>
                    <a:pt x="438" y="76"/>
                  </a:cubicBezTo>
                  <a:cubicBezTo>
                    <a:pt x="437" y="76"/>
                    <a:pt x="437" y="76"/>
                    <a:pt x="437" y="76"/>
                  </a:cubicBezTo>
                  <a:cubicBezTo>
                    <a:pt x="437" y="75"/>
                    <a:pt x="437" y="74"/>
                    <a:pt x="438" y="73"/>
                  </a:cubicBezTo>
                  <a:cubicBezTo>
                    <a:pt x="439" y="72"/>
                    <a:pt x="439" y="72"/>
                    <a:pt x="440" y="72"/>
                  </a:cubicBezTo>
                  <a:cubicBezTo>
                    <a:pt x="440" y="70"/>
                    <a:pt x="440" y="70"/>
                    <a:pt x="440" y="70"/>
                  </a:cubicBezTo>
                  <a:cubicBezTo>
                    <a:pt x="440" y="70"/>
                    <a:pt x="439" y="70"/>
                    <a:pt x="439" y="69"/>
                  </a:cubicBezTo>
                  <a:cubicBezTo>
                    <a:pt x="440" y="69"/>
                    <a:pt x="440" y="69"/>
                    <a:pt x="440" y="69"/>
                  </a:cubicBezTo>
                  <a:cubicBezTo>
                    <a:pt x="440" y="69"/>
                    <a:pt x="441" y="68"/>
                    <a:pt x="441" y="68"/>
                  </a:cubicBezTo>
                  <a:cubicBezTo>
                    <a:pt x="441" y="67"/>
                    <a:pt x="441" y="67"/>
                    <a:pt x="441" y="67"/>
                  </a:cubicBezTo>
                  <a:cubicBezTo>
                    <a:pt x="441" y="67"/>
                    <a:pt x="441" y="67"/>
                    <a:pt x="441" y="67"/>
                  </a:cubicBezTo>
                  <a:cubicBezTo>
                    <a:pt x="441" y="63"/>
                    <a:pt x="441" y="63"/>
                    <a:pt x="441" y="63"/>
                  </a:cubicBezTo>
                  <a:cubicBezTo>
                    <a:pt x="442" y="63"/>
                    <a:pt x="442" y="63"/>
                    <a:pt x="442" y="63"/>
                  </a:cubicBezTo>
                  <a:cubicBezTo>
                    <a:pt x="443" y="62"/>
                    <a:pt x="443" y="61"/>
                    <a:pt x="444" y="60"/>
                  </a:cubicBezTo>
                  <a:cubicBezTo>
                    <a:pt x="447" y="60"/>
                    <a:pt x="447" y="60"/>
                    <a:pt x="447" y="60"/>
                  </a:cubicBezTo>
                  <a:cubicBezTo>
                    <a:pt x="447" y="60"/>
                    <a:pt x="447" y="60"/>
                    <a:pt x="447" y="60"/>
                  </a:cubicBezTo>
                  <a:cubicBezTo>
                    <a:pt x="447" y="60"/>
                    <a:pt x="447" y="60"/>
                    <a:pt x="447" y="60"/>
                  </a:cubicBezTo>
                  <a:cubicBezTo>
                    <a:pt x="446" y="59"/>
                    <a:pt x="446" y="58"/>
                    <a:pt x="446" y="58"/>
                  </a:cubicBezTo>
                  <a:cubicBezTo>
                    <a:pt x="446" y="58"/>
                    <a:pt x="446" y="58"/>
                    <a:pt x="446" y="58"/>
                  </a:cubicBezTo>
                  <a:cubicBezTo>
                    <a:pt x="446" y="58"/>
                    <a:pt x="446" y="58"/>
                    <a:pt x="446" y="58"/>
                  </a:cubicBezTo>
                  <a:cubicBezTo>
                    <a:pt x="446" y="58"/>
                    <a:pt x="445" y="58"/>
                    <a:pt x="445" y="58"/>
                  </a:cubicBezTo>
                  <a:cubicBezTo>
                    <a:pt x="445" y="58"/>
                    <a:pt x="445" y="58"/>
                    <a:pt x="445" y="58"/>
                  </a:cubicBezTo>
                  <a:cubicBezTo>
                    <a:pt x="444" y="58"/>
                    <a:pt x="444" y="58"/>
                    <a:pt x="444" y="58"/>
                  </a:cubicBezTo>
                  <a:cubicBezTo>
                    <a:pt x="444" y="57"/>
                    <a:pt x="444" y="57"/>
                    <a:pt x="444" y="57"/>
                  </a:cubicBezTo>
                  <a:cubicBezTo>
                    <a:pt x="443" y="57"/>
                    <a:pt x="443" y="57"/>
                    <a:pt x="443" y="57"/>
                  </a:cubicBezTo>
                  <a:cubicBezTo>
                    <a:pt x="443" y="57"/>
                    <a:pt x="443" y="57"/>
                    <a:pt x="443" y="57"/>
                  </a:cubicBezTo>
                  <a:cubicBezTo>
                    <a:pt x="442" y="56"/>
                    <a:pt x="442" y="56"/>
                    <a:pt x="442" y="56"/>
                  </a:cubicBezTo>
                  <a:cubicBezTo>
                    <a:pt x="442" y="55"/>
                    <a:pt x="442" y="55"/>
                    <a:pt x="442" y="55"/>
                  </a:cubicBezTo>
                  <a:cubicBezTo>
                    <a:pt x="441" y="55"/>
                    <a:pt x="441" y="55"/>
                    <a:pt x="441" y="55"/>
                  </a:cubicBezTo>
                  <a:cubicBezTo>
                    <a:pt x="441" y="54"/>
                    <a:pt x="440" y="53"/>
                    <a:pt x="440" y="52"/>
                  </a:cubicBezTo>
                  <a:cubicBezTo>
                    <a:pt x="440" y="52"/>
                    <a:pt x="440" y="52"/>
                    <a:pt x="440" y="52"/>
                  </a:cubicBezTo>
                  <a:cubicBezTo>
                    <a:pt x="440" y="51"/>
                    <a:pt x="440" y="51"/>
                    <a:pt x="440" y="51"/>
                  </a:cubicBezTo>
                  <a:cubicBezTo>
                    <a:pt x="439" y="51"/>
                    <a:pt x="439" y="51"/>
                    <a:pt x="438" y="50"/>
                  </a:cubicBezTo>
                  <a:cubicBezTo>
                    <a:pt x="438" y="50"/>
                    <a:pt x="438" y="49"/>
                    <a:pt x="438" y="49"/>
                  </a:cubicBezTo>
                  <a:cubicBezTo>
                    <a:pt x="437" y="49"/>
                    <a:pt x="437" y="49"/>
                    <a:pt x="437" y="49"/>
                  </a:cubicBezTo>
                  <a:cubicBezTo>
                    <a:pt x="436" y="48"/>
                    <a:pt x="436" y="47"/>
                    <a:pt x="434" y="47"/>
                  </a:cubicBezTo>
                  <a:cubicBezTo>
                    <a:pt x="434" y="46"/>
                    <a:pt x="434" y="45"/>
                    <a:pt x="434" y="45"/>
                  </a:cubicBezTo>
                  <a:cubicBezTo>
                    <a:pt x="433" y="45"/>
                    <a:pt x="433" y="45"/>
                    <a:pt x="433" y="45"/>
                  </a:cubicBezTo>
                  <a:cubicBezTo>
                    <a:pt x="433" y="43"/>
                    <a:pt x="433" y="43"/>
                    <a:pt x="433" y="43"/>
                  </a:cubicBezTo>
                  <a:cubicBezTo>
                    <a:pt x="432" y="43"/>
                    <a:pt x="432" y="43"/>
                    <a:pt x="432" y="43"/>
                  </a:cubicBezTo>
                  <a:cubicBezTo>
                    <a:pt x="432" y="42"/>
                    <a:pt x="432" y="42"/>
                    <a:pt x="432" y="42"/>
                  </a:cubicBezTo>
                  <a:cubicBezTo>
                    <a:pt x="432" y="41"/>
                    <a:pt x="431" y="41"/>
                    <a:pt x="431" y="41"/>
                  </a:cubicBezTo>
                  <a:cubicBezTo>
                    <a:pt x="430" y="40"/>
                    <a:pt x="430" y="40"/>
                    <a:pt x="430" y="39"/>
                  </a:cubicBezTo>
                  <a:cubicBezTo>
                    <a:pt x="430" y="39"/>
                    <a:pt x="430" y="39"/>
                    <a:pt x="430" y="39"/>
                  </a:cubicBezTo>
                  <a:cubicBezTo>
                    <a:pt x="429" y="37"/>
                    <a:pt x="429" y="35"/>
                    <a:pt x="430" y="33"/>
                  </a:cubicBezTo>
                  <a:cubicBezTo>
                    <a:pt x="428" y="33"/>
                    <a:pt x="428" y="33"/>
                    <a:pt x="428" y="33"/>
                  </a:cubicBezTo>
                  <a:cubicBezTo>
                    <a:pt x="428" y="32"/>
                    <a:pt x="428" y="32"/>
                    <a:pt x="428" y="32"/>
                  </a:cubicBezTo>
                  <a:cubicBezTo>
                    <a:pt x="428" y="32"/>
                    <a:pt x="428" y="32"/>
                    <a:pt x="428" y="32"/>
                  </a:cubicBezTo>
                  <a:cubicBezTo>
                    <a:pt x="428" y="31"/>
                    <a:pt x="429" y="30"/>
                    <a:pt x="429" y="28"/>
                  </a:cubicBezTo>
                  <a:cubicBezTo>
                    <a:pt x="428" y="28"/>
                    <a:pt x="428" y="27"/>
                    <a:pt x="428" y="27"/>
                  </a:cubicBezTo>
                  <a:cubicBezTo>
                    <a:pt x="427" y="27"/>
                    <a:pt x="426" y="27"/>
                    <a:pt x="425" y="27"/>
                  </a:cubicBezTo>
                  <a:cubicBezTo>
                    <a:pt x="424" y="27"/>
                    <a:pt x="424" y="27"/>
                    <a:pt x="423" y="27"/>
                  </a:cubicBezTo>
                  <a:cubicBezTo>
                    <a:pt x="423" y="27"/>
                    <a:pt x="423" y="27"/>
                    <a:pt x="423" y="27"/>
                  </a:cubicBezTo>
                  <a:cubicBezTo>
                    <a:pt x="423" y="26"/>
                    <a:pt x="423" y="26"/>
                    <a:pt x="423" y="26"/>
                  </a:cubicBezTo>
                  <a:cubicBezTo>
                    <a:pt x="424" y="26"/>
                    <a:pt x="424" y="26"/>
                    <a:pt x="424" y="26"/>
                  </a:cubicBezTo>
                  <a:cubicBezTo>
                    <a:pt x="424" y="25"/>
                    <a:pt x="423" y="25"/>
                    <a:pt x="423" y="25"/>
                  </a:cubicBezTo>
                  <a:cubicBezTo>
                    <a:pt x="424" y="24"/>
                    <a:pt x="424" y="23"/>
                    <a:pt x="424" y="22"/>
                  </a:cubicBezTo>
                  <a:cubicBezTo>
                    <a:pt x="425" y="22"/>
                    <a:pt x="425" y="22"/>
                    <a:pt x="425" y="22"/>
                  </a:cubicBezTo>
                  <a:cubicBezTo>
                    <a:pt x="425" y="21"/>
                    <a:pt x="425" y="19"/>
                    <a:pt x="425" y="18"/>
                  </a:cubicBezTo>
                  <a:cubicBezTo>
                    <a:pt x="426" y="17"/>
                    <a:pt x="426" y="17"/>
                    <a:pt x="426" y="17"/>
                  </a:cubicBezTo>
                  <a:cubicBezTo>
                    <a:pt x="426" y="16"/>
                    <a:pt x="426" y="16"/>
                    <a:pt x="426" y="16"/>
                  </a:cubicBezTo>
                  <a:cubicBezTo>
                    <a:pt x="427" y="16"/>
                    <a:pt x="427" y="16"/>
                    <a:pt x="427" y="16"/>
                  </a:cubicBezTo>
                  <a:cubicBezTo>
                    <a:pt x="427" y="15"/>
                    <a:pt x="427" y="15"/>
                    <a:pt x="427" y="15"/>
                  </a:cubicBezTo>
                  <a:cubicBezTo>
                    <a:pt x="427" y="14"/>
                    <a:pt x="428" y="14"/>
                    <a:pt x="428" y="14"/>
                  </a:cubicBezTo>
                  <a:cubicBezTo>
                    <a:pt x="429" y="13"/>
                    <a:pt x="428" y="13"/>
                    <a:pt x="427" y="12"/>
                  </a:cubicBezTo>
                  <a:cubicBezTo>
                    <a:pt x="428" y="12"/>
                    <a:pt x="428" y="11"/>
                    <a:pt x="428" y="11"/>
                  </a:cubicBezTo>
                  <a:cubicBezTo>
                    <a:pt x="427" y="10"/>
                    <a:pt x="427" y="10"/>
                    <a:pt x="427" y="10"/>
                  </a:cubicBezTo>
                  <a:cubicBezTo>
                    <a:pt x="428" y="10"/>
                    <a:pt x="428" y="10"/>
                    <a:pt x="429" y="10"/>
                  </a:cubicBezTo>
                  <a:cubicBezTo>
                    <a:pt x="430" y="10"/>
                    <a:pt x="430" y="10"/>
                    <a:pt x="430" y="10"/>
                  </a:cubicBezTo>
                  <a:cubicBezTo>
                    <a:pt x="430" y="10"/>
                    <a:pt x="430" y="10"/>
                    <a:pt x="430" y="10"/>
                  </a:cubicBezTo>
                  <a:cubicBezTo>
                    <a:pt x="430" y="10"/>
                    <a:pt x="431" y="10"/>
                    <a:pt x="431" y="9"/>
                  </a:cubicBezTo>
                  <a:cubicBezTo>
                    <a:pt x="431" y="8"/>
                    <a:pt x="431" y="8"/>
                    <a:pt x="431" y="8"/>
                  </a:cubicBezTo>
                  <a:cubicBezTo>
                    <a:pt x="432" y="8"/>
                    <a:pt x="432" y="8"/>
                    <a:pt x="432" y="8"/>
                  </a:cubicBezTo>
                  <a:cubicBezTo>
                    <a:pt x="432" y="10"/>
                    <a:pt x="432" y="10"/>
                    <a:pt x="432" y="10"/>
                  </a:cubicBezTo>
                  <a:cubicBezTo>
                    <a:pt x="434" y="10"/>
                    <a:pt x="434" y="10"/>
                    <a:pt x="434" y="10"/>
                  </a:cubicBezTo>
                  <a:cubicBezTo>
                    <a:pt x="434" y="10"/>
                    <a:pt x="434" y="10"/>
                    <a:pt x="434" y="10"/>
                  </a:cubicBezTo>
                  <a:cubicBezTo>
                    <a:pt x="434" y="10"/>
                    <a:pt x="434" y="10"/>
                    <a:pt x="434" y="10"/>
                  </a:cubicBezTo>
                  <a:cubicBezTo>
                    <a:pt x="434" y="11"/>
                    <a:pt x="434" y="11"/>
                    <a:pt x="434" y="12"/>
                  </a:cubicBezTo>
                  <a:cubicBezTo>
                    <a:pt x="434" y="12"/>
                    <a:pt x="434" y="11"/>
                    <a:pt x="435" y="11"/>
                  </a:cubicBezTo>
                  <a:cubicBezTo>
                    <a:pt x="436" y="11"/>
                    <a:pt x="436" y="11"/>
                    <a:pt x="436" y="11"/>
                  </a:cubicBezTo>
                  <a:cubicBezTo>
                    <a:pt x="436" y="10"/>
                    <a:pt x="436" y="10"/>
                    <a:pt x="436" y="10"/>
                  </a:cubicBezTo>
                  <a:cubicBezTo>
                    <a:pt x="436" y="10"/>
                    <a:pt x="436" y="10"/>
                    <a:pt x="437" y="9"/>
                  </a:cubicBezTo>
                  <a:cubicBezTo>
                    <a:pt x="435" y="9"/>
                    <a:pt x="435" y="9"/>
                    <a:pt x="435" y="9"/>
                  </a:cubicBezTo>
                  <a:cubicBezTo>
                    <a:pt x="435" y="8"/>
                    <a:pt x="435" y="8"/>
                    <a:pt x="435" y="8"/>
                  </a:cubicBezTo>
                  <a:cubicBezTo>
                    <a:pt x="434" y="8"/>
                    <a:pt x="434" y="8"/>
                    <a:pt x="434" y="8"/>
                  </a:cubicBezTo>
                  <a:cubicBezTo>
                    <a:pt x="434" y="8"/>
                    <a:pt x="434" y="8"/>
                    <a:pt x="434" y="8"/>
                  </a:cubicBezTo>
                  <a:cubicBezTo>
                    <a:pt x="435" y="8"/>
                    <a:pt x="435" y="8"/>
                    <a:pt x="435" y="8"/>
                  </a:cubicBezTo>
                  <a:cubicBezTo>
                    <a:pt x="435" y="7"/>
                    <a:pt x="435" y="7"/>
                    <a:pt x="435" y="7"/>
                  </a:cubicBezTo>
                  <a:cubicBezTo>
                    <a:pt x="435" y="7"/>
                    <a:pt x="435" y="8"/>
                    <a:pt x="436" y="8"/>
                  </a:cubicBezTo>
                  <a:cubicBezTo>
                    <a:pt x="437" y="8"/>
                    <a:pt x="437" y="8"/>
                    <a:pt x="437" y="8"/>
                  </a:cubicBezTo>
                  <a:cubicBezTo>
                    <a:pt x="437" y="7"/>
                    <a:pt x="437" y="8"/>
                    <a:pt x="438" y="7"/>
                  </a:cubicBezTo>
                  <a:cubicBezTo>
                    <a:pt x="438" y="7"/>
                    <a:pt x="438" y="7"/>
                    <a:pt x="438" y="7"/>
                  </a:cubicBezTo>
                  <a:cubicBezTo>
                    <a:pt x="438" y="7"/>
                    <a:pt x="438" y="7"/>
                    <a:pt x="439" y="7"/>
                  </a:cubicBezTo>
                  <a:cubicBezTo>
                    <a:pt x="439" y="7"/>
                    <a:pt x="439" y="7"/>
                    <a:pt x="440" y="7"/>
                  </a:cubicBezTo>
                  <a:cubicBezTo>
                    <a:pt x="440" y="7"/>
                    <a:pt x="440" y="7"/>
                    <a:pt x="440" y="7"/>
                  </a:cubicBezTo>
                  <a:cubicBezTo>
                    <a:pt x="441" y="7"/>
                    <a:pt x="441" y="7"/>
                    <a:pt x="441" y="7"/>
                  </a:cubicBezTo>
                  <a:cubicBezTo>
                    <a:pt x="441" y="6"/>
                    <a:pt x="442" y="5"/>
                    <a:pt x="442" y="5"/>
                  </a:cubicBezTo>
                  <a:cubicBezTo>
                    <a:pt x="446" y="5"/>
                    <a:pt x="446" y="5"/>
                    <a:pt x="446" y="5"/>
                  </a:cubicBezTo>
                  <a:cubicBezTo>
                    <a:pt x="447" y="3"/>
                    <a:pt x="447" y="3"/>
                    <a:pt x="447" y="3"/>
                  </a:cubicBezTo>
                  <a:cubicBezTo>
                    <a:pt x="448" y="3"/>
                    <a:pt x="448" y="3"/>
                    <a:pt x="448" y="3"/>
                  </a:cubicBezTo>
                  <a:cubicBezTo>
                    <a:pt x="449" y="2"/>
                    <a:pt x="449" y="2"/>
                    <a:pt x="449" y="2"/>
                  </a:cubicBezTo>
                  <a:cubicBezTo>
                    <a:pt x="450" y="2"/>
                    <a:pt x="450" y="2"/>
                    <a:pt x="450" y="2"/>
                  </a:cubicBezTo>
                  <a:cubicBezTo>
                    <a:pt x="450" y="2"/>
                    <a:pt x="450" y="2"/>
                    <a:pt x="451" y="1"/>
                  </a:cubicBezTo>
                  <a:cubicBezTo>
                    <a:pt x="451" y="1"/>
                    <a:pt x="451" y="1"/>
                    <a:pt x="45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99">
              <a:extLst>
                <a:ext uri="{FF2B5EF4-FFF2-40B4-BE49-F238E27FC236}">
                  <a16:creationId xmlns:a16="http://schemas.microsoft.com/office/drawing/2014/main" id="{4E697941-43A7-CF84-6793-76790D7B5063}"/>
                </a:ext>
              </a:extLst>
            </p:cNvPr>
            <p:cNvSpPr>
              <a:spLocks noEditPoints="1"/>
            </p:cNvSpPr>
            <p:nvPr/>
          </p:nvSpPr>
          <p:spPr bwMode="auto">
            <a:xfrm>
              <a:off x="5326063" y="3902075"/>
              <a:ext cx="7715250" cy="382588"/>
            </a:xfrm>
            <a:custGeom>
              <a:avLst/>
              <a:gdLst>
                <a:gd name="T0" fmla="*/ 191 w 1821"/>
                <a:gd name="T1" fmla="*/ 37 h 90"/>
                <a:gd name="T2" fmla="*/ 16 w 1821"/>
                <a:gd name="T3" fmla="*/ 38 h 90"/>
                <a:gd name="T4" fmla="*/ 4 w 1821"/>
                <a:gd name="T5" fmla="*/ 56 h 90"/>
                <a:gd name="T6" fmla="*/ 30 w 1821"/>
                <a:gd name="T7" fmla="*/ 73 h 90"/>
                <a:gd name="T8" fmla="*/ 54 w 1821"/>
                <a:gd name="T9" fmla="*/ 51 h 90"/>
                <a:gd name="T10" fmla="*/ 40 w 1821"/>
                <a:gd name="T11" fmla="*/ 42 h 90"/>
                <a:gd name="T12" fmla="*/ 296 w 1821"/>
                <a:gd name="T13" fmla="*/ 33 h 90"/>
                <a:gd name="T14" fmla="*/ 1809 w 1821"/>
                <a:gd name="T15" fmla="*/ 26 h 90"/>
                <a:gd name="T16" fmla="*/ 1815 w 1821"/>
                <a:gd name="T17" fmla="*/ 35 h 90"/>
                <a:gd name="T18" fmla="*/ 1770 w 1821"/>
                <a:gd name="T19" fmla="*/ 27 h 90"/>
                <a:gd name="T20" fmla="*/ 707 w 1821"/>
                <a:gd name="T21" fmla="*/ 31 h 90"/>
                <a:gd name="T22" fmla="*/ 190 w 1821"/>
                <a:gd name="T23" fmla="*/ 27 h 90"/>
                <a:gd name="T24" fmla="*/ 204 w 1821"/>
                <a:gd name="T25" fmla="*/ 29 h 90"/>
                <a:gd name="T26" fmla="*/ 1741 w 1821"/>
                <a:gd name="T27" fmla="*/ 21 h 90"/>
                <a:gd name="T28" fmla="*/ 1750 w 1821"/>
                <a:gd name="T29" fmla="*/ 29 h 90"/>
                <a:gd name="T30" fmla="*/ 198 w 1821"/>
                <a:gd name="T31" fmla="*/ 21 h 90"/>
                <a:gd name="T32" fmla="*/ 299 w 1821"/>
                <a:gd name="T33" fmla="*/ 20 h 90"/>
                <a:gd name="T34" fmla="*/ 1466 w 1821"/>
                <a:gd name="T35" fmla="*/ 19 h 90"/>
                <a:gd name="T36" fmla="*/ 58 w 1821"/>
                <a:gd name="T37" fmla="*/ 12 h 90"/>
                <a:gd name="T38" fmla="*/ 139 w 1821"/>
                <a:gd name="T39" fmla="*/ 17 h 90"/>
                <a:gd name="T40" fmla="*/ 149 w 1821"/>
                <a:gd name="T41" fmla="*/ 21 h 90"/>
                <a:gd name="T42" fmla="*/ 1257 w 1821"/>
                <a:gd name="T43" fmla="*/ 14 h 90"/>
                <a:gd name="T44" fmla="*/ 1238 w 1821"/>
                <a:gd name="T45" fmla="*/ 19 h 90"/>
                <a:gd name="T46" fmla="*/ 1217 w 1821"/>
                <a:gd name="T47" fmla="*/ 23 h 90"/>
                <a:gd name="T48" fmla="*/ 1191 w 1821"/>
                <a:gd name="T49" fmla="*/ 34 h 90"/>
                <a:gd name="T50" fmla="*/ 1180 w 1821"/>
                <a:gd name="T51" fmla="*/ 47 h 90"/>
                <a:gd name="T52" fmla="*/ 1174 w 1821"/>
                <a:gd name="T53" fmla="*/ 62 h 90"/>
                <a:gd name="T54" fmla="*/ 1172 w 1821"/>
                <a:gd name="T55" fmla="*/ 77 h 90"/>
                <a:gd name="T56" fmla="*/ 1179 w 1821"/>
                <a:gd name="T57" fmla="*/ 87 h 90"/>
                <a:gd name="T58" fmla="*/ 1199 w 1821"/>
                <a:gd name="T59" fmla="*/ 89 h 90"/>
                <a:gd name="T60" fmla="*/ 1198 w 1821"/>
                <a:gd name="T61" fmla="*/ 81 h 90"/>
                <a:gd name="T62" fmla="*/ 1193 w 1821"/>
                <a:gd name="T63" fmla="*/ 55 h 90"/>
                <a:gd name="T64" fmla="*/ 1204 w 1821"/>
                <a:gd name="T65" fmla="*/ 43 h 90"/>
                <a:gd name="T66" fmla="*/ 1224 w 1821"/>
                <a:gd name="T67" fmla="*/ 34 h 90"/>
                <a:gd name="T68" fmla="*/ 1258 w 1821"/>
                <a:gd name="T69" fmla="*/ 23 h 90"/>
                <a:gd name="T70" fmla="*/ 136 w 1821"/>
                <a:gd name="T71" fmla="*/ 7 h 90"/>
                <a:gd name="T72" fmla="*/ 64 w 1821"/>
                <a:gd name="T73" fmla="*/ 6 h 90"/>
                <a:gd name="T74" fmla="*/ 155 w 1821"/>
                <a:gd name="T75" fmla="*/ 13 h 90"/>
                <a:gd name="T76" fmla="*/ 147 w 1821"/>
                <a:gd name="T77" fmla="*/ 28 h 90"/>
                <a:gd name="T78" fmla="*/ 182 w 1821"/>
                <a:gd name="T79" fmla="*/ 32 h 90"/>
                <a:gd name="T80" fmla="*/ 177 w 1821"/>
                <a:gd name="T81" fmla="*/ 12 h 90"/>
                <a:gd name="T82" fmla="*/ 165 w 1821"/>
                <a:gd name="T83" fmla="*/ 6 h 90"/>
                <a:gd name="T84" fmla="*/ 208 w 1821"/>
                <a:gd name="T85" fmla="*/ 15 h 90"/>
                <a:gd name="T86" fmla="*/ 217 w 1821"/>
                <a:gd name="T87" fmla="*/ 33 h 90"/>
                <a:gd name="T88" fmla="*/ 245 w 1821"/>
                <a:gd name="T89" fmla="*/ 38 h 90"/>
                <a:gd name="T90" fmla="*/ 269 w 1821"/>
                <a:gd name="T91" fmla="*/ 37 h 90"/>
                <a:gd name="T92" fmla="*/ 293 w 1821"/>
                <a:gd name="T93" fmla="*/ 34 h 90"/>
                <a:gd name="T94" fmla="*/ 290 w 1821"/>
                <a:gd name="T95" fmla="*/ 22 h 90"/>
                <a:gd name="T96" fmla="*/ 251 w 1821"/>
                <a:gd name="T97" fmla="*/ 23 h 90"/>
                <a:gd name="T98" fmla="*/ 230 w 1821"/>
                <a:gd name="T99" fmla="*/ 21 h 90"/>
                <a:gd name="T100" fmla="*/ 224 w 1821"/>
                <a:gd name="T101" fmla="*/ 12 h 90"/>
                <a:gd name="T102" fmla="*/ 192 w 1821"/>
                <a:gd name="T103" fmla="*/ 5 h 90"/>
                <a:gd name="T104" fmla="*/ 75 w 1821"/>
                <a:gd name="T105" fmla="*/ 18 h 90"/>
                <a:gd name="T106" fmla="*/ 53 w 1821"/>
                <a:gd name="T107" fmla="*/ 25 h 90"/>
                <a:gd name="T108" fmla="*/ 63 w 1821"/>
                <a:gd name="T109" fmla="*/ 29 h 90"/>
                <a:gd name="T110" fmla="*/ 87 w 1821"/>
                <a:gd name="T111" fmla="*/ 28 h 90"/>
                <a:gd name="T112" fmla="*/ 75 w 1821"/>
                <a:gd name="T113" fmla="*/ 34 h 90"/>
                <a:gd name="T114" fmla="*/ 88 w 1821"/>
                <a:gd name="T115" fmla="*/ 34 h 90"/>
                <a:gd name="T116" fmla="*/ 121 w 1821"/>
                <a:gd name="T117" fmla="*/ 30 h 90"/>
                <a:gd name="T118" fmla="*/ 113 w 1821"/>
                <a:gd name="T119" fmla="*/ 20 h 90"/>
                <a:gd name="T120" fmla="*/ 919 w 1821"/>
                <a:gd name="T121" fmla="*/ 3 h 90"/>
                <a:gd name="T122" fmla="*/ 971 w 1821"/>
                <a:gd name="T123" fmla="*/ 8 h 90"/>
                <a:gd name="T124" fmla="*/ 985 w 1821"/>
                <a:gd name="T125" fmla="*/ 5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1" h="90">
                  <a:moveTo>
                    <a:pt x="685" y="40"/>
                  </a:moveTo>
                  <a:cubicBezTo>
                    <a:pt x="683" y="40"/>
                    <a:pt x="683" y="40"/>
                    <a:pt x="682" y="40"/>
                  </a:cubicBezTo>
                  <a:cubicBezTo>
                    <a:pt x="682" y="42"/>
                    <a:pt x="682" y="43"/>
                    <a:pt x="683" y="44"/>
                  </a:cubicBezTo>
                  <a:cubicBezTo>
                    <a:pt x="683" y="44"/>
                    <a:pt x="684" y="44"/>
                    <a:pt x="685" y="44"/>
                  </a:cubicBezTo>
                  <a:cubicBezTo>
                    <a:pt x="685" y="44"/>
                    <a:pt x="685" y="44"/>
                    <a:pt x="685" y="44"/>
                  </a:cubicBezTo>
                  <a:cubicBezTo>
                    <a:pt x="687" y="43"/>
                    <a:pt x="688" y="43"/>
                    <a:pt x="690" y="43"/>
                  </a:cubicBezTo>
                  <a:cubicBezTo>
                    <a:pt x="690" y="42"/>
                    <a:pt x="690" y="42"/>
                    <a:pt x="690" y="42"/>
                  </a:cubicBezTo>
                  <a:cubicBezTo>
                    <a:pt x="688" y="41"/>
                    <a:pt x="685" y="41"/>
                    <a:pt x="685" y="40"/>
                  </a:cubicBezTo>
                  <a:moveTo>
                    <a:pt x="1183" y="40"/>
                  </a:moveTo>
                  <a:cubicBezTo>
                    <a:pt x="1183" y="41"/>
                    <a:pt x="1183" y="41"/>
                    <a:pt x="1183" y="41"/>
                  </a:cubicBezTo>
                  <a:cubicBezTo>
                    <a:pt x="1185" y="41"/>
                    <a:pt x="1185" y="41"/>
                    <a:pt x="1185" y="41"/>
                  </a:cubicBezTo>
                  <a:cubicBezTo>
                    <a:pt x="1185" y="40"/>
                    <a:pt x="1185" y="40"/>
                    <a:pt x="1185" y="40"/>
                  </a:cubicBezTo>
                  <a:cubicBezTo>
                    <a:pt x="1184" y="40"/>
                    <a:pt x="1184" y="40"/>
                    <a:pt x="1183" y="40"/>
                  </a:cubicBezTo>
                  <a:moveTo>
                    <a:pt x="191" y="37"/>
                  </a:moveTo>
                  <a:cubicBezTo>
                    <a:pt x="191" y="38"/>
                    <a:pt x="191" y="38"/>
                    <a:pt x="191" y="38"/>
                  </a:cubicBezTo>
                  <a:cubicBezTo>
                    <a:pt x="191" y="38"/>
                    <a:pt x="192" y="39"/>
                    <a:pt x="192" y="39"/>
                  </a:cubicBezTo>
                  <a:cubicBezTo>
                    <a:pt x="192" y="38"/>
                    <a:pt x="192" y="38"/>
                    <a:pt x="192" y="38"/>
                  </a:cubicBezTo>
                  <a:cubicBezTo>
                    <a:pt x="193" y="38"/>
                    <a:pt x="193" y="38"/>
                    <a:pt x="193" y="38"/>
                  </a:cubicBezTo>
                  <a:cubicBezTo>
                    <a:pt x="193" y="38"/>
                    <a:pt x="193" y="38"/>
                    <a:pt x="193" y="38"/>
                  </a:cubicBezTo>
                  <a:cubicBezTo>
                    <a:pt x="193" y="38"/>
                    <a:pt x="193" y="38"/>
                    <a:pt x="193" y="38"/>
                  </a:cubicBezTo>
                  <a:cubicBezTo>
                    <a:pt x="192" y="38"/>
                    <a:pt x="192" y="38"/>
                    <a:pt x="191" y="37"/>
                  </a:cubicBezTo>
                  <a:moveTo>
                    <a:pt x="451" y="37"/>
                  </a:moveTo>
                  <a:cubicBezTo>
                    <a:pt x="449" y="37"/>
                    <a:pt x="449" y="38"/>
                    <a:pt x="447" y="38"/>
                  </a:cubicBezTo>
                  <a:cubicBezTo>
                    <a:pt x="447" y="39"/>
                    <a:pt x="447" y="39"/>
                    <a:pt x="447" y="39"/>
                  </a:cubicBezTo>
                  <a:cubicBezTo>
                    <a:pt x="449" y="38"/>
                    <a:pt x="450" y="38"/>
                    <a:pt x="452" y="38"/>
                  </a:cubicBezTo>
                  <a:cubicBezTo>
                    <a:pt x="452" y="37"/>
                    <a:pt x="452" y="37"/>
                    <a:pt x="452" y="37"/>
                  </a:cubicBezTo>
                  <a:cubicBezTo>
                    <a:pt x="452" y="37"/>
                    <a:pt x="451" y="37"/>
                    <a:pt x="451" y="37"/>
                  </a:cubicBezTo>
                  <a:cubicBezTo>
                    <a:pt x="451" y="37"/>
                    <a:pt x="451" y="37"/>
                    <a:pt x="451" y="37"/>
                  </a:cubicBezTo>
                  <a:moveTo>
                    <a:pt x="704" y="36"/>
                  </a:moveTo>
                  <a:cubicBezTo>
                    <a:pt x="703" y="36"/>
                    <a:pt x="704" y="36"/>
                    <a:pt x="703" y="36"/>
                  </a:cubicBezTo>
                  <a:cubicBezTo>
                    <a:pt x="702" y="36"/>
                    <a:pt x="702" y="36"/>
                    <a:pt x="702" y="36"/>
                  </a:cubicBezTo>
                  <a:cubicBezTo>
                    <a:pt x="702" y="37"/>
                    <a:pt x="702" y="37"/>
                    <a:pt x="702" y="37"/>
                  </a:cubicBezTo>
                  <a:cubicBezTo>
                    <a:pt x="703" y="37"/>
                    <a:pt x="703" y="37"/>
                    <a:pt x="704" y="37"/>
                  </a:cubicBezTo>
                  <a:cubicBezTo>
                    <a:pt x="704" y="36"/>
                    <a:pt x="704" y="36"/>
                    <a:pt x="704" y="36"/>
                  </a:cubicBezTo>
                  <a:moveTo>
                    <a:pt x="23" y="35"/>
                  </a:moveTo>
                  <a:cubicBezTo>
                    <a:pt x="23" y="36"/>
                    <a:pt x="22" y="36"/>
                    <a:pt x="22" y="36"/>
                  </a:cubicBezTo>
                  <a:cubicBezTo>
                    <a:pt x="22" y="36"/>
                    <a:pt x="22" y="36"/>
                    <a:pt x="22" y="36"/>
                  </a:cubicBezTo>
                  <a:cubicBezTo>
                    <a:pt x="21" y="37"/>
                    <a:pt x="20" y="37"/>
                    <a:pt x="19" y="37"/>
                  </a:cubicBezTo>
                  <a:cubicBezTo>
                    <a:pt x="19" y="37"/>
                    <a:pt x="19" y="37"/>
                    <a:pt x="19" y="37"/>
                  </a:cubicBezTo>
                  <a:cubicBezTo>
                    <a:pt x="17" y="37"/>
                    <a:pt x="17" y="37"/>
                    <a:pt x="17" y="37"/>
                  </a:cubicBezTo>
                  <a:cubicBezTo>
                    <a:pt x="17" y="38"/>
                    <a:pt x="17" y="38"/>
                    <a:pt x="17" y="38"/>
                  </a:cubicBezTo>
                  <a:cubicBezTo>
                    <a:pt x="16" y="38"/>
                    <a:pt x="16" y="38"/>
                    <a:pt x="16" y="38"/>
                  </a:cubicBezTo>
                  <a:cubicBezTo>
                    <a:pt x="16" y="38"/>
                    <a:pt x="16" y="38"/>
                    <a:pt x="16" y="38"/>
                  </a:cubicBezTo>
                  <a:cubicBezTo>
                    <a:pt x="12" y="38"/>
                    <a:pt x="12" y="38"/>
                    <a:pt x="12" y="38"/>
                  </a:cubicBezTo>
                  <a:cubicBezTo>
                    <a:pt x="12" y="39"/>
                    <a:pt x="12" y="39"/>
                    <a:pt x="12" y="39"/>
                  </a:cubicBezTo>
                  <a:cubicBezTo>
                    <a:pt x="11" y="39"/>
                    <a:pt x="11" y="39"/>
                    <a:pt x="11" y="39"/>
                  </a:cubicBezTo>
                  <a:cubicBezTo>
                    <a:pt x="11" y="39"/>
                    <a:pt x="11" y="39"/>
                    <a:pt x="11" y="39"/>
                  </a:cubicBezTo>
                  <a:cubicBezTo>
                    <a:pt x="10" y="39"/>
                    <a:pt x="9" y="40"/>
                    <a:pt x="8" y="40"/>
                  </a:cubicBezTo>
                  <a:cubicBezTo>
                    <a:pt x="8" y="40"/>
                    <a:pt x="8" y="40"/>
                    <a:pt x="8" y="40"/>
                  </a:cubicBezTo>
                  <a:cubicBezTo>
                    <a:pt x="7" y="40"/>
                    <a:pt x="7" y="40"/>
                    <a:pt x="7" y="40"/>
                  </a:cubicBezTo>
                  <a:cubicBezTo>
                    <a:pt x="7" y="41"/>
                    <a:pt x="7" y="41"/>
                    <a:pt x="7" y="41"/>
                  </a:cubicBezTo>
                  <a:cubicBezTo>
                    <a:pt x="5" y="41"/>
                    <a:pt x="4" y="42"/>
                    <a:pt x="2" y="42"/>
                  </a:cubicBezTo>
                  <a:cubicBezTo>
                    <a:pt x="3" y="43"/>
                    <a:pt x="3" y="45"/>
                    <a:pt x="3" y="46"/>
                  </a:cubicBezTo>
                  <a:cubicBezTo>
                    <a:pt x="4" y="46"/>
                    <a:pt x="4" y="46"/>
                    <a:pt x="4" y="46"/>
                  </a:cubicBezTo>
                  <a:cubicBezTo>
                    <a:pt x="4" y="47"/>
                    <a:pt x="4" y="47"/>
                    <a:pt x="4" y="47"/>
                  </a:cubicBezTo>
                  <a:cubicBezTo>
                    <a:pt x="4" y="47"/>
                    <a:pt x="4" y="47"/>
                    <a:pt x="4" y="47"/>
                  </a:cubicBezTo>
                  <a:cubicBezTo>
                    <a:pt x="4" y="47"/>
                    <a:pt x="4" y="47"/>
                    <a:pt x="4" y="47"/>
                  </a:cubicBezTo>
                  <a:cubicBezTo>
                    <a:pt x="4" y="47"/>
                    <a:pt x="4" y="47"/>
                    <a:pt x="4" y="47"/>
                  </a:cubicBezTo>
                  <a:cubicBezTo>
                    <a:pt x="4" y="49"/>
                    <a:pt x="4" y="49"/>
                    <a:pt x="4" y="49"/>
                  </a:cubicBezTo>
                  <a:cubicBezTo>
                    <a:pt x="3" y="49"/>
                    <a:pt x="3" y="49"/>
                    <a:pt x="3" y="49"/>
                  </a:cubicBezTo>
                  <a:cubicBezTo>
                    <a:pt x="3" y="51"/>
                    <a:pt x="3" y="54"/>
                    <a:pt x="3" y="55"/>
                  </a:cubicBezTo>
                  <a:cubicBezTo>
                    <a:pt x="4" y="55"/>
                    <a:pt x="4" y="55"/>
                    <a:pt x="4" y="55"/>
                  </a:cubicBezTo>
                  <a:cubicBezTo>
                    <a:pt x="4" y="56"/>
                    <a:pt x="4" y="56"/>
                    <a:pt x="4" y="56"/>
                  </a:cubicBezTo>
                  <a:cubicBezTo>
                    <a:pt x="2" y="56"/>
                    <a:pt x="2" y="56"/>
                    <a:pt x="2" y="56"/>
                  </a:cubicBezTo>
                  <a:cubicBezTo>
                    <a:pt x="2" y="58"/>
                    <a:pt x="3" y="60"/>
                    <a:pt x="3" y="61"/>
                  </a:cubicBezTo>
                  <a:cubicBezTo>
                    <a:pt x="3" y="61"/>
                    <a:pt x="3" y="61"/>
                    <a:pt x="3" y="61"/>
                  </a:cubicBezTo>
                  <a:cubicBezTo>
                    <a:pt x="3" y="63"/>
                    <a:pt x="3" y="63"/>
                    <a:pt x="3" y="63"/>
                  </a:cubicBezTo>
                  <a:cubicBezTo>
                    <a:pt x="2" y="64"/>
                    <a:pt x="2" y="64"/>
                    <a:pt x="1" y="65"/>
                  </a:cubicBezTo>
                  <a:cubicBezTo>
                    <a:pt x="1" y="66"/>
                    <a:pt x="0" y="68"/>
                    <a:pt x="0" y="69"/>
                  </a:cubicBezTo>
                  <a:cubicBezTo>
                    <a:pt x="3" y="70"/>
                    <a:pt x="3" y="72"/>
                    <a:pt x="6" y="73"/>
                  </a:cubicBezTo>
                  <a:cubicBezTo>
                    <a:pt x="6" y="74"/>
                    <a:pt x="7" y="75"/>
                    <a:pt x="8" y="76"/>
                  </a:cubicBezTo>
                  <a:cubicBezTo>
                    <a:pt x="8" y="77"/>
                    <a:pt x="8" y="77"/>
                    <a:pt x="8" y="77"/>
                  </a:cubicBezTo>
                  <a:cubicBezTo>
                    <a:pt x="8" y="77"/>
                    <a:pt x="8" y="77"/>
                    <a:pt x="8" y="77"/>
                  </a:cubicBezTo>
                  <a:cubicBezTo>
                    <a:pt x="8" y="77"/>
                    <a:pt x="9" y="78"/>
                    <a:pt x="9" y="78"/>
                  </a:cubicBezTo>
                  <a:cubicBezTo>
                    <a:pt x="14" y="78"/>
                    <a:pt x="14" y="78"/>
                    <a:pt x="14" y="78"/>
                  </a:cubicBezTo>
                  <a:cubicBezTo>
                    <a:pt x="15" y="77"/>
                    <a:pt x="15" y="77"/>
                    <a:pt x="15" y="77"/>
                  </a:cubicBezTo>
                  <a:cubicBezTo>
                    <a:pt x="15" y="77"/>
                    <a:pt x="15" y="77"/>
                    <a:pt x="15" y="77"/>
                  </a:cubicBezTo>
                  <a:cubicBezTo>
                    <a:pt x="15" y="76"/>
                    <a:pt x="15" y="76"/>
                    <a:pt x="15" y="76"/>
                  </a:cubicBezTo>
                  <a:cubicBezTo>
                    <a:pt x="17" y="75"/>
                    <a:pt x="18" y="74"/>
                    <a:pt x="19" y="73"/>
                  </a:cubicBezTo>
                  <a:cubicBezTo>
                    <a:pt x="19" y="72"/>
                    <a:pt x="19" y="72"/>
                    <a:pt x="19" y="72"/>
                  </a:cubicBezTo>
                  <a:cubicBezTo>
                    <a:pt x="21" y="72"/>
                    <a:pt x="21" y="72"/>
                    <a:pt x="21" y="72"/>
                  </a:cubicBezTo>
                  <a:cubicBezTo>
                    <a:pt x="21" y="73"/>
                    <a:pt x="21" y="72"/>
                    <a:pt x="21" y="73"/>
                  </a:cubicBezTo>
                  <a:cubicBezTo>
                    <a:pt x="22" y="74"/>
                    <a:pt x="23" y="74"/>
                    <a:pt x="24" y="74"/>
                  </a:cubicBezTo>
                  <a:cubicBezTo>
                    <a:pt x="26" y="74"/>
                    <a:pt x="29" y="73"/>
                    <a:pt x="30" y="73"/>
                  </a:cubicBezTo>
                  <a:cubicBezTo>
                    <a:pt x="31" y="72"/>
                    <a:pt x="31" y="72"/>
                    <a:pt x="31" y="71"/>
                  </a:cubicBezTo>
                  <a:cubicBezTo>
                    <a:pt x="31" y="71"/>
                    <a:pt x="31" y="71"/>
                    <a:pt x="31" y="71"/>
                  </a:cubicBezTo>
                  <a:cubicBezTo>
                    <a:pt x="31" y="70"/>
                    <a:pt x="31" y="70"/>
                    <a:pt x="31" y="70"/>
                  </a:cubicBezTo>
                  <a:cubicBezTo>
                    <a:pt x="32" y="69"/>
                    <a:pt x="32" y="69"/>
                    <a:pt x="33" y="69"/>
                  </a:cubicBezTo>
                  <a:cubicBezTo>
                    <a:pt x="34" y="67"/>
                    <a:pt x="33" y="66"/>
                    <a:pt x="33" y="64"/>
                  </a:cubicBezTo>
                  <a:cubicBezTo>
                    <a:pt x="36" y="64"/>
                    <a:pt x="35" y="63"/>
                    <a:pt x="36" y="61"/>
                  </a:cubicBezTo>
                  <a:cubicBezTo>
                    <a:pt x="37" y="61"/>
                    <a:pt x="37" y="61"/>
                    <a:pt x="38" y="61"/>
                  </a:cubicBezTo>
                  <a:cubicBezTo>
                    <a:pt x="38" y="60"/>
                    <a:pt x="38" y="60"/>
                    <a:pt x="38" y="60"/>
                  </a:cubicBezTo>
                  <a:cubicBezTo>
                    <a:pt x="39" y="60"/>
                    <a:pt x="39" y="60"/>
                    <a:pt x="39" y="60"/>
                  </a:cubicBezTo>
                  <a:cubicBezTo>
                    <a:pt x="39" y="60"/>
                    <a:pt x="39" y="59"/>
                    <a:pt x="40" y="59"/>
                  </a:cubicBezTo>
                  <a:cubicBezTo>
                    <a:pt x="41" y="58"/>
                    <a:pt x="41" y="58"/>
                    <a:pt x="41" y="58"/>
                  </a:cubicBezTo>
                  <a:cubicBezTo>
                    <a:pt x="41" y="58"/>
                    <a:pt x="41" y="57"/>
                    <a:pt x="42" y="57"/>
                  </a:cubicBezTo>
                  <a:cubicBezTo>
                    <a:pt x="43" y="57"/>
                    <a:pt x="43" y="57"/>
                    <a:pt x="43" y="57"/>
                  </a:cubicBezTo>
                  <a:cubicBezTo>
                    <a:pt x="43" y="56"/>
                    <a:pt x="43" y="56"/>
                    <a:pt x="44" y="55"/>
                  </a:cubicBezTo>
                  <a:cubicBezTo>
                    <a:pt x="45" y="55"/>
                    <a:pt x="45" y="55"/>
                    <a:pt x="46" y="55"/>
                  </a:cubicBezTo>
                  <a:cubicBezTo>
                    <a:pt x="46" y="54"/>
                    <a:pt x="46" y="54"/>
                    <a:pt x="46" y="54"/>
                  </a:cubicBezTo>
                  <a:cubicBezTo>
                    <a:pt x="48" y="54"/>
                    <a:pt x="48" y="54"/>
                    <a:pt x="48" y="54"/>
                  </a:cubicBezTo>
                  <a:cubicBezTo>
                    <a:pt x="48" y="53"/>
                    <a:pt x="48" y="53"/>
                    <a:pt x="48" y="53"/>
                  </a:cubicBezTo>
                  <a:cubicBezTo>
                    <a:pt x="49" y="53"/>
                    <a:pt x="50" y="53"/>
                    <a:pt x="50" y="53"/>
                  </a:cubicBezTo>
                  <a:cubicBezTo>
                    <a:pt x="51" y="52"/>
                    <a:pt x="51" y="52"/>
                    <a:pt x="51" y="52"/>
                  </a:cubicBezTo>
                  <a:cubicBezTo>
                    <a:pt x="52" y="52"/>
                    <a:pt x="53" y="51"/>
                    <a:pt x="54" y="51"/>
                  </a:cubicBezTo>
                  <a:cubicBezTo>
                    <a:pt x="54" y="52"/>
                    <a:pt x="54" y="52"/>
                    <a:pt x="54" y="52"/>
                  </a:cubicBezTo>
                  <a:cubicBezTo>
                    <a:pt x="55" y="52"/>
                    <a:pt x="55" y="52"/>
                    <a:pt x="55" y="52"/>
                  </a:cubicBezTo>
                  <a:cubicBezTo>
                    <a:pt x="55" y="51"/>
                    <a:pt x="55" y="51"/>
                    <a:pt x="55" y="51"/>
                  </a:cubicBezTo>
                  <a:cubicBezTo>
                    <a:pt x="56" y="51"/>
                    <a:pt x="56" y="51"/>
                    <a:pt x="56" y="51"/>
                  </a:cubicBezTo>
                  <a:cubicBezTo>
                    <a:pt x="56" y="51"/>
                    <a:pt x="56" y="51"/>
                    <a:pt x="56" y="51"/>
                  </a:cubicBezTo>
                  <a:cubicBezTo>
                    <a:pt x="61" y="51"/>
                    <a:pt x="61" y="51"/>
                    <a:pt x="61" y="51"/>
                  </a:cubicBezTo>
                  <a:cubicBezTo>
                    <a:pt x="61" y="50"/>
                    <a:pt x="61" y="50"/>
                    <a:pt x="61" y="50"/>
                  </a:cubicBezTo>
                  <a:cubicBezTo>
                    <a:pt x="62" y="50"/>
                    <a:pt x="62" y="50"/>
                    <a:pt x="63" y="49"/>
                  </a:cubicBezTo>
                  <a:cubicBezTo>
                    <a:pt x="63" y="47"/>
                    <a:pt x="63" y="47"/>
                    <a:pt x="63" y="47"/>
                  </a:cubicBezTo>
                  <a:cubicBezTo>
                    <a:pt x="61" y="47"/>
                    <a:pt x="60" y="46"/>
                    <a:pt x="58" y="46"/>
                  </a:cubicBezTo>
                  <a:cubicBezTo>
                    <a:pt x="58" y="45"/>
                    <a:pt x="58" y="44"/>
                    <a:pt x="57" y="44"/>
                  </a:cubicBezTo>
                  <a:cubicBezTo>
                    <a:pt x="57" y="43"/>
                    <a:pt x="57" y="43"/>
                    <a:pt x="57" y="43"/>
                  </a:cubicBezTo>
                  <a:cubicBezTo>
                    <a:pt x="56" y="43"/>
                    <a:pt x="55" y="43"/>
                    <a:pt x="54" y="43"/>
                  </a:cubicBezTo>
                  <a:cubicBezTo>
                    <a:pt x="54" y="42"/>
                    <a:pt x="54" y="42"/>
                    <a:pt x="54" y="42"/>
                  </a:cubicBezTo>
                  <a:cubicBezTo>
                    <a:pt x="53" y="42"/>
                    <a:pt x="53" y="42"/>
                    <a:pt x="53" y="42"/>
                  </a:cubicBezTo>
                  <a:cubicBezTo>
                    <a:pt x="53" y="42"/>
                    <a:pt x="53" y="42"/>
                    <a:pt x="53" y="42"/>
                  </a:cubicBezTo>
                  <a:cubicBezTo>
                    <a:pt x="50" y="41"/>
                    <a:pt x="46" y="41"/>
                    <a:pt x="43" y="41"/>
                  </a:cubicBezTo>
                  <a:cubicBezTo>
                    <a:pt x="43" y="41"/>
                    <a:pt x="43" y="42"/>
                    <a:pt x="41" y="42"/>
                  </a:cubicBezTo>
                  <a:cubicBezTo>
                    <a:pt x="41" y="42"/>
                    <a:pt x="41" y="42"/>
                    <a:pt x="41" y="42"/>
                  </a:cubicBezTo>
                  <a:cubicBezTo>
                    <a:pt x="41" y="42"/>
                    <a:pt x="41" y="42"/>
                    <a:pt x="41" y="42"/>
                  </a:cubicBezTo>
                  <a:cubicBezTo>
                    <a:pt x="40" y="42"/>
                    <a:pt x="40" y="42"/>
                    <a:pt x="40" y="42"/>
                  </a:cubicBezTo>
                  <a:cubicBezTo>
                    <a:pt x="40" y="41"/>
                    <a:pt x="40" y="41"/>
                    <a:pt x="40" y="41"/>
                  </a:cubicBezTo>
                  <a:cubicBezTo>
                    <a:pt x="39" y="41"/>
                    <a:pt x="38" y="42"/>
                    <a:pt x="38" y="42"/>
                  </a:cubicBezTo>
                  <a:cubicBezTo>
                    <a:pt x="37" y="41"/>
                    <a:pt x="37" y="41"/>
                    <a:pt x="37" y="41"/>
                  </a:cubicBezTo>
                  <a:cubicBezTo>
                    <a:pt x="35" y="40"/>
                    <a:pt x="33" y="40"/>
                    <a:pt x="31" y="40"/>
                  </a:cubicBezTo>
                  <a:cubicBezTo>
                    <a:pt x="28" y="39"/>
                    <a:pt x="26" y="37"/>
                    <a:pt x="23" y="36"/>
                  </a:cubicBezTo>
                  <a:cubicBezTo>
                    <a:pt x="23" y="35"/>
                    <a:pt x="23" y="35"/>
                    <a:pt x="23" y="35"/>
                  </a:cubicBezTo>
                  <a:moveTo>
                    <a:pt x="180" y="35"/>
                  </a:moveTo>
                  <a:cubicBezTo>
                    <a:pt x="179" y="36"/>
                    <a:pt x="179" y="36"/>
                    <a:pt x="178" y="37"/>
                  </a:cubicBezTo>
                  <a:cubicBezTo>
                    <a:pt x="180" y="37"/>
                    <a:pt x="180" y="37"/>
                    <a:pt x="180" y="37"/>
                  </a:cubicBezTo>
                  <a:cubicBezTo>
                    <a:pt x="180" y="37"/>
                    <a:pt x="180" y="37"/>
                    <a:pt x="180" y="37"/>
                  </a:cubicBezTo>
                  <a:cubicBezTo>
                    <a:pt x="180" y="37"/>
                    <a:pt x="180" y="37"/>
                    <a:pt x="180" y="37"/>
                  </a:cubicBezTo>
                  <a:cubicBezTo>
                    <a:pt x="180" y="35"/>
                    <a:pt x="180" y="35"/>
                    <a:pt x="180" y="35"/>
                  </a:cubicBezTo>
                  <a:moveTo>
                    <a:pt x="101" y="33"/>
                  </a:moveTo>
                  <a:cubicBezTo>
                    <a:pt x="100" y="33"/>
                    <a:pt x="100" y="33"/>
                    <a:pt x="100" y="33"/>
                  </a:cubicBezTo>
                  <a:cubicBezTo>
                    <a:pt x="99" y="33"/>
                    <a:pt x="99" y="34"/>
                    <a:pt x="99" y="34"/>
                  </a:cubicBezTo>
                  <a:cubicBezTo>
                    <a:pt x="99" y="34"/>
                    <a:pt x="99" y="34"/>
                    <a:pt x="99" y="34"/>
                  </a:cubicBezTo>
                  <a:cubicBezTo>
                    <a:pt x="100" y="34"/>
                    <a:pt x="100" y="34"/>
                    <a:pt x="101" y="34"/>
                  </a:cubicBezTo>
                  <a:cubicBezTo>
                    <a:pt x="101" y="33"/>
                    <a:pt x="101" y="33"/>
                    <a:pt x="101" y="33"/>
                  </a:cubicBezTo>
                  <a:cubicBezTo>
                    <a:pt x="101" y="33"/>
                    <a:pt x="101" y="33"/>
                    <a:pt x="101" y="33"/>
                  </a:cubicBezTo>
                  <a:cubicBezTo>
                    <a:pt x="101" y="33"/>
                    <a:pt x="101" y="33"/>
                    <a:pt x="101" y="33"/>
                  </a:cubicBezTo>
                  <a:moveTo>
                    <a:pt x="296" y="33"/>
                  </a:moveTo>
                  <a:cubicBezTo>
                    <a:pt x="296" y="34"/>
                    <a:pt x="296" y="34"/>
                    <a:pt x="296" y="34"/>
                  </a:cubicBezTo>
                  <a:cubicBezTo>
                    <a:pt x="296" y="34"/>
                    <a:pt x="296" y="34"/>
                    <a:pt x="296" y="34"/>
                  </a:cubicBezTo>
                  <a:cubicBezTo>
                    <a:pt x="296" y="34"/>
                    <a:pt x="296" y="34"/>
                    <a:pt x="296" y="34"/>
                  </a:cubicBezTo>
                  <a:cubicBezTo>
                    <a:pt x="297" y="34"/>
                    <a:pt x="297" y="34"/>
                    <a:pt x="298" y="34"/>
                  </a:cubicBezTo>
                  <a:cubicBezTo>
                    <a:pt x="298" y="33"/>
                    <a:pt x="298" y="33"/>
                    <a:pt x="298" y="33"/>
                  </a:cubicBezTo>
                  <a:cubicBezTo>
                    <a:pt x="298" y="33"/>
                    <a:pt x="297" y="33"/>
                    <a:pt x="296" y="33"/>
                  </a:cubicBezTo>
                  <a:moveTo>
                    <a:pt x="694" y="33"/>
                  </a:moveTo>
                  <a:cubicBezTo>
                    <a:pt x="694" y="33"/>
                    <a:pt x="694" y="33"/>
                    <a:pt x="694" y="33"/>
                  </a:cubicBezTo>
                  <a:cubicBezTo>
                    <a:pt x="693" y="34"/>
                    <a:pt x="693" y="36"/>
                    <a:pt x="695" y="37"/>
                  </a:cubicBezTo>
                  <a:cubicBezTo>
                    <a:pt x="695" y="37"/>
                    <a:pt x="695" y="37"/>
                    <a:pt x="696" y="37"/>
                  </a:cubicBezTo>
                  <a:cubicBezTo>
                    <a:pt x="697" y="36"/>
                    <a:pt x="697" y="36"/>
                    <a:pt x="698" y="34"/>
                  </a:cubicBezTo>
                  <a:cubicBezTo>
                    <a:pt x="697" y="34"/>
                    <a:pt x="696" y="34"/>
                    <a:pt x="695" y="34"/>
                  </a:cubicBezTo>
                  <a:cubicBezTo>
                    <a:pt x="695" y="33"/>
                    <a:pt x="695" y="33"/>
                    <a:pt x="695" y="33"/>
                  </a:cubicBezTo>
                  <a:cubicBezTo>
                    <a:pt x="694" y="33"/>
                    <a:pt x="695" y="33"/>
                    <a:pt x="694" y="33"/>
                  </a:cubicBezTo>
                  <a:moveTo>
                    <a:pt x="137" y="27"/>
                  </a:moveTo>
                  <a:cubicBezTo>
                    <a:pt x="134" y="28"/>
                    <a:pt x="136" y="30"/>
                    <a:pt x="137" y="31"/>
                  </a:cubicBezTo>
                  <a:cubicBezTo>
                    <a:pt x="138" y="31"/>
                    <a:pt x="138" y="31"/>
                    <a:pt x="138" y="31"/>
                  </a:cubicBezTo>
                  <a:cubicBezTo>
                    <a:pt x="138" y="31"/>
                    <a:pt x="138" y="31"/>
                    <a:pt x="138" y="31"/>
                  </a:cubicBezTo>
                  <a:cubicBezTo>
                    <a:pt x="138" y="31"/>
                    <a:pt x="138" y="31"/>
                    <a:pt x="138" y="31"/>
                  </a:cubicBezTo>
                  <a:cubicBezTo>
                    <a:pt x="138" y="29"/>
                    <a:pt x="138" y="28"/>
                    <a:pt x="137" y="27"/>
                  </a:cubicBezTo>
                  <a:moveTo>
                    <a:pt x="1809" y="26"/>
                  </a:moveTo>
                  <a:cubicBezTo>
                    <a:pt x="1808" y="26"/>
                    <a:pt x="1805" y="27"/>
                    <a:pt x="1805" y="27"/>
                  </a:cubicBezTo>
                  <a:cubicBezTo>
                    <a:pt x="1804" y="27"/>
                    <a:pt x="1804" y="27"/>
                    <a:pt x="1803" y="27"/>
                  </a:cubicBezTo>
                  <a:cubicBezTo>
                    <a:pt x="1801" y="27"/>
                    <a:pt x="1800" y="26"/>
                    <a:pt x="1798" y="26"/>
                  </a:cubicBezTo>
                  <a:cubicBezTo>
                    <a:pt x="1798" y="26"/>
                    <a:pt x="1798" y="26"/>
                    <a:pt x="1798" y="26"/>
                  </a:cubicBezTo>
                  <a:cubicBezTo>
                    <a:pt x="1798" y="26"/>
                    <a:pt x="1798" y="26"/>
                    <a:pt x="1798" y="26"/>
                  </a:cubicBezTo>
                  <a:cubicBezTo>
                    <a:pt x="1798" y="28"/>
                    <a:pt x="1799" y="29"/>
                    <a:pt x="1798" y="30"/>
                  </a:cubicBezTo>
                  <a:cubicBezTo>
                    <a:pt x="1798" y="32"/>
                    <a:pt x="1798" y="32"/>
                    <a:pt x="1798" y="32"/>
                  </a:cubicBezTo>
                  <a:cubicBezTo>
                    <a:pt x="1798" y="32"/>
                    <a:pt x="1799" y="32"/>
                    <a:pt x="1799" y="32"/>
                  </a:cubicBezTo>
                  <a:cubicBezTo>
                    <a:pt x="1800" y="33"/>
                    <a:pt x="1800" y="33"/>
                    <a:pt x="1800" y="33"/>
                  </a:cubicBezTo>
                  <a:cubicBezTo>
                    <a:pt x="1801" y="33"/>
                    <a:pt x="1801" y="33"/>
                    <a:pt x="1801" y="33"/>
                  </a:cubicBezTo>
                  <a:cubicBezTo>
                    <a:pt x="1801" y="34"/>
                    <a:pt x="1801" y="34"/>
                    <a:pt x="1801" y="34"/>
                  </a:cubicBezTo>
                  <a:cubicBezTo>
                    <a:pt x="1802" y="34"/>
                    <a:pt x="1802" y="34"/>
                    <a:pt x="1802" y="34"/>
                  </a:cubicBezTo>
                  <a:cubicBezTo>
                    <a:pt x="1802" y="34"/>
                    <a:pt x="1802" y="34"/>
                    <a:pt x="1802" y="34"/>
                  </a:cubicBezTo>
                  <a:cubicBezTo>
                    <a:pt x="1807" y="34"/>
                    <a:pt x="1807" y="34"/>
                    <a:pt x="1807" y="34"/>
                  </a:cubicBezTo>
                  <a:cubicBezTo>
                    <a:pt x="1807" y="35"/>
                    <a:pt x="1808" y="35"/>
                    <a:pt x="1808" y="36"/>
                  </a:cubicBezTo>
                  <a:cubicBezTo>
                    <a:pt x="1808" y="36"/>
                    <a:pt x="1809" y="35"/>
                    <a:pt x="1809" y="35"/>
                  </a:cubicBezTo>
                  <a:cubicBezTo>
                    <a:pt x="1810" y="35"/>
                    <a:pt x="1810" y="35"/>
                    <a:pt x="1810" y="35"/>
                  </a:cubicBezTo>
                  <a:cubicBezTo>
                    <a:pt x="1810" y="36"/>
                    <a:pt x="1810" y="36"/>
                    <a:pt x="1810" y="36"/>
                  </a:cubicBezTo>
                  <a:cubicBezTo>
                    <a:pt x="1812" y="36"/>
                    <a:pt x="1812" y="36"/>
                    <a:pt x="1812" y="36"/>
                  </a:cubicBezTo>
                  <a:cubicBezTo>
                    <a:pt x="1812" y="35"/>
                    <a:pt x="1812" y="35"/>
                    <a:pt x="1812" y="35"/>
                  </a:cubicBezTo>
                  <a:cubicBezTo>
                    <a:pt x="1813" y="35"/>
                    <a:pt x="1814" y="35"/>
                    <a:pt x="1815" y="35"/>
                  </a:cubicBezTo>
                  <a:cubicBezTo>
                    <a:pt x="1815" y="34"/>
                    <a:pt x="1815" y="34"/>
                    <a:pt x="1816" y="34"/>
                  </a:cubicBezTo>
                  <a:cubicBezTo>
                    <a:pt x="1816" y="33"/>
                    <a:pt x="1817" y="33"/>
                    <a:pt x="1817" y="33"/>
                  </a:cubicBezTo>
                  <a:cubicBezTo>
                    <a:pt x="1817" y="33"/>
                    <a:pt x="1817" y="33"/>
                    <a:pt x="1817" y="33"/>
                  </a:cubicBezTo>
                  <a:cubicBezTo>
                    <a:pt x="1818" y="33"/>
                    <a:pt x="1818" y="33"/>
                    <a:pt x="1818" y="33"/>
                  </a:cubicBezTo>
                  <a:cubicBezTo>
                    <a:pt x="1818" y="32"/>
                    <a:pt x="1818" y="32"/>
                    <a:pt x="1818" y="32"/>
                  </a:cubicBezTo>
                  <a:cubicBezTo>
                    <a:pt x="1820" y="32"/>
                    <a:pt x="1820" y="32"/>
                    <a:pt x="1820" y="32"/>
                  </a:cubicBezTo>
                  <a:cubicBezTo>
                    <a:pt x="1820" y="32"/>
                    <a:pt x="1820" y="32"/>
                    <a:pt x="1820" y="32"/>
                  </a:cubicBezTo>
                  <a:cubicBezTo>
                    <a:pt x="1821" y="32"/>
                    <a:pt x="1821" y="32"/>
                    <a:pt x="1821" y="32"/>
                  </a:cubicBezTo>
                  <a:cubicBezTo>
                    <a:pt x="1821" y="31"/>
                    <a:pt x="1821" y="31"/>
                    <a:pt x="1821" y="31"/>
                  </a:cubicBezTo>
                  <a:cubicBezTo>
                    <a:pt x="1820" y="30"/>
                    <a:pt x="1820" y="29"/>
                    <a:pt x="1819" y="29"/>
                  </a:cubicBezTo>
                  <a:cubicBezTo>
                    <a:pt x="1818" y="28"/>
                    <a:pt x="1815" y="28"/>
                    <a:pt x="1813" y="28"/>
                  </a:cubicBezTo>
                  <a:cubicBezTo>
                    <a:pt x="1813" y="27"/>
                    <a:pt x="1813" y="27"/>
                    <a:pt x="1813" y="27"/>
                  </a:cubicBezTo>
                  <a:cubicBezTo>
                    <a:pt x="1811" y="27"/>
                    <a:pt x="1811" y="27"/>
                    <a:pt x="1811" y="27"/>
                  </a:cubicBezTo>
                  <a:cubicBezTo>
                    <a:pt x="1811" y="27"/>
                    <a:pt x="1811" y="27"/>
                    <a:pt x="1811" y="27"/>
                  </a:cubicBezTo>
                  <a:cubicBezTo>
                    <a:pt x="1810" y="27"/>
                    <a:pt x="1810" y="27"/>
                    <a:pt x="1810" y="27"/>
                  </a:cubicBezTo>
                  <a:cubicBezTo>
                    <a:pt x="1809" y="26"/>
                    <a:pt x="1809" y="26"/>
                    <a:pt x="1809" y="26"/>
                  </a:cubicBezTo>
                  <a:cubicBezTo>
                    <a:pt x="1809" y="26"/>
                    <a:pt x="1809" y="26"/>
                    <a:pt x="1809" y="26"/>
                  </a:cubicBezTo>
                  <a:moveTo>
                    <a:pt x="1770" y="25"/>
                  </a:moveTo>
                  <a:cubicBezTo>
                    <a:pt x="1769" y="25"/>
                    <a:pt x="1769" y="25"/>
                    <a:pt x="1769" y="25"/>
                  </a:cubicBezTo>
                  <a:cubicBezTo>
                    <a:pt x="1770" y="26"/>
                    <a:pt x="1770" y="26"/>
                    <a:pt x="1770" y="26"/>
                  </a:cubicBezTo>
                  <a:cubicBezTo>
                    <a:pt x="1770" y="27"/>
                    <a:pt x="1770" y="27"/>
                    <a:pt x="1770" y="27"/>
                  </a:cubicBezTo>
                  <a:cubicBezTo>
                    <a:pt x="1771" y="27"/>
                    <a:pt x="1771" y="27"/>
                    <a:pt x="1771" y="27"/>
                  </a:cubicBezTo>
                  <a:cubicBezTo>
                    <a:pt x="1771" y="29"/>
                    <a:pt x="1770" y="32"/>
                    <a:pt x="1770" y="33"/>
                  </a:cubicBezTo>
                  <a:cubicBezTo>
                    <a:pt x="1771" y="33"/>
                    <a:pt x="1771" y="33"/>
                    <a:pt x="1771" y="33"/>
                  </a:cubicBezTo>
                  <a:cubicBezTo>
                    <a:pt x="1771" y="34"/>
                    <a:pt x="1772" y="35"/>
                    <a:pt x="1772" y="36"/>
                  </a:cubicBezTo>
                  <a:cubicBezTo>
                    <a:pt x="1777" y="36"/>
                    <a:pt x="1775" y="34"/>
                    <a:pt x="1780" y="34"/>
                  </a:cubicBezTo>
                  <a:cubicBezTo>
                    <a:pt x="1780" y="32"/>
                    <a:pt x="1780" y="31"/>
                    <a:pt x="1780" y="30"/>
                  </a:cubicBezTo>
                  <a:cubicBezTo>
                    <a:pt x="1780" y="29"/>
                    <a:pt x="1779" y="28"/>
                    <a:pt x="1779" y="28"/>
                  </a:cubicBezTo>
                  <a:cubicBezTo>
                    <a:pt x="1778" y="28"/>
                    <a:pt x="1777" y="27"/>
                    <a:pt x="1777" y="27"/>
                  </a:cubicBezTo>
                  <a:cubicBezTo>
                    <a:pt x="1776" y="27"/>
                    <a:pt x="1776" y="28"/>
                    <a:pt x="1775" y="28"/>
                  </a:cubicBezTo>
                  <a:cubicBezTo>
                    <a:pt x="1774" y="28"/>
                    <a:pt x="1774" y="28"/>
                    <a:pt x="1774" y="28"/>
                  </a:cubicBezTo>
                  <a:cubicBezTo>
                    <a:pt x="1773" y="28"/>
                    <a:pt x="1773" y="27"/>
                    <a:pt x="1773" y="27"/>
                  </a:cubicBezTo>
                  <a:cubicBezTo>
                    <a:pt x="1772" y="27"/>
                    <a:pt x="1772" y="27"/>
                    <a:pt x="1772" y="27"/>
                  </a:cubicBezTo>
                  <a:cubicBezTo>
                    <a:pt x="1771" y="26"/>
                    <a:pt x="1771" y="26"/>
                    <a:pt x="1771" y="26"/>
                  </a:cubicBezTo>
                  <a:cubicBezTo>
                    <a:pt x="1770" y="26"/>
                    <a:pt x="1770" y="26"/>
                    <a:pt x="1770" y="26"/>
                  </a:cubicBezTo>
                  <a:cubicBezTo>
                    <a:pt x="1770" y="25"/>
                    <a:pt x="1770" y="25"/>
                    <a:pt x="1770" y="25"/>
                  </a:cubicBezTo>
                  <a:moveTo>
                    <a:pt x="705" y="24"/>
                  </a:moveTo>
                  <a:cubicBezTo>
                    <a:pt x="703" y="25"/>
                    <a:pt x="704" y="26"/>
                    <a:pt x="701" y="26"/>
                  </a:cubicBezTo>
                  <a:cubicBezTo>
                    <a:pt x="701" y="28"/>
                    <a:pt x="701" y="30"/>
                    <a:pt x="701" y="32"/>
                  </a:cubicBezTo>
                  <a:cubicBezTo>
                    <a:pt x="702" y="32"/>
                    <a:pt x="702" y="32"/>
                    <a:pt x="702" y="32"/>
                  </a:cubicBezTo>
                  <a:cubicBezTo>
                    <a:pt x="706" y="32"/>
                    <a:pt x="706" y="32"/>
                    <a:pt x="706" y="32"/>
                  </a:cubicBezTo>
                  <a:cubicBezTo>
                    <a:pt x="707" y="31"/>
                    <a:pt x="707" y="31"/>
                    <a:pt x="707" y="31"/>
                  </a:cubicBezTo>
                  <a:cubicBezTo>
                    <a:pt x="707" y="30"/>
                    <a:pt x="708" y="30"/>
                    <a:pt x="708" y="30"/>
                  </a:cubicBezTo>
                  <a:cubicBezTo>
                    <a:pt x="709" y="30"/>
                    <a:pt x="709" y="30"/>
                    <a:pt x="710" y="31"/>
                  </a:cubicBezTo>
                  <a:cubicBezTo>
                    <a:pt x="710" y="30"/>
                    <a:pt x="710" y="30"/>
                    <a:pt x="710" y="30"/>
                  </a:cubicBezTo>
                  <a:cubicBezTo>
                    <a:pt x="711" y="30"/>
                    <a:pt x="711" y="30"/>
                    <a:pt x="711" y="30"/>
                  </a:cubicBezTo>
                  <a:cubicBezTo>
                    <a:pt x="711" y="28"/>
                    <a:pt x="711" y="28"/>
                    <a:pt x="711" y="28"/>
                  </a:cubicBezTo>
                  <a:cubicBezTo>
                    <a:pt x="710" y="28"/>
                    <a:pt x="710" y="28"/>
                    <a:pt x="710" y="28"/>
                  </a:cubicBezTo>
                  <a:cubicBezTo>
                    <a:pt x="710" y="27"/>
                    <a:pt x="710" y="27"/>
                    <a:pt x="710" y="27"/>
                  </a:cubicBezTo>
                  <a:cubicBezTo>
                    <a:pt x="709" y="28"/>
                    <a:pt x="709" y="28"/>
                    <a:pt x="709" y="29"/>
                  </a:cubicBezTo>
                  <a:cubicBezTo>
                    <a:pt x="706" y="28"/>
                    <a:pt x="707" y="28"/>
                    <a:pt x="705" y="27"/>
                  </a:cubicBezTo>
                  <a:cubicBezTo>
                    <a:pt x="705" y="24"/>
                    <a:pt x="705" y="24"/>
                    <a:pt x="705" y="24"/>
                  </a:cubicBezTo>
                  <a:moveTo>
                    <a:pt x="198" y="22"/>
                  </a:moveTo>
                  <a:cubicBezTo>
                    <a:pt x="198" y="22"/>
                    <a:pt x="197" y="22"/>
                    <a:pt x="197" y="22"/>
                  </a:cubicBezTo>
                  <a:cubicBezTo>
                    <a:pt x="196" y="23"/>
                    <a:pt x="196" y="23"/>
                    <a:pt x="195" y="23"/>
                  </a:cubicBezTo>
                  <a:cubicBezTo>
                    <a:pt x="195" y="23"/>
                    <a:pt x="194" y="23"/>
                    <a:pt x="193" y="22"/>
                  </a:cubicBezTo>
                  <a:cubicBezTo>
                    <a:pt x="193" y="23"/>
                    <a:pt x="193" y="23"/>
                    <a:pt x="193" y="24"/>
                  </a:cubicBezTo>
                  <a:cubicBezTo>
                    <a:pt x="192" y="24"/>
                    <a:pt x="192" y="24"/>
                    <a:pt x="192" y="24"/>
                  </a:cubicBezTo>
                  <a:cubicBezTo>
                    <a:pt x="192" y="26"/>
                    <a:pt x="192" y="26"/>
                    <a:pt x="192" y="26"/>
                  </a:cubicBezTo>
                  <a:cubicBezTo>
                    <a:pt x="192" y="26"/>
                    <a:pt x="192" y="26"/>
                    <a:pt x="192" y="26"/>
                  </a:cubicBezTo>
                  <a:cubicBezTo>
                    <a:pt x="192" y="26"/>
                    <a:pt x="191" y="27"/>
                    <a:pt x="191" y="27"/>
                  </a:cubicBezTo>
                  <a:cubicBezTo>
                    <a:pt x="191" y="27"/>
                    <a:pt x="190" y="27"/>
                    <a:pt x="190" y="27"/>
                  </a:cubicBezTo>
                  <a:cubicBezTo>
                    <a:pt x="190" y="27"/>
                    <a:pt x="190" y="27"/>
                    <a:pt x="190" y="27"/>
                  </a:cubicBezTo>
                  <a:cubicBezTo>
                    <a:pt x="190" y="27"/>
                    <a:pt x="190" y="27"/>
                    <a:pt x="190" y="27"/>
                  </a:cubicBezTo>
                  <a:cubicBezTo>
                    <a:pt x="189" y="27"/>
                    <a:pt x="189" y="27"/>
                    <a:pt x="189" y="28"/>
                  </a:cubicBezTo>
                  <a:cubicBezTo>
                    <a:pt x="188" y="29"/>
                    <a:pt x="190" y="30"/>
                    <a:pt x="187" y="31"/>
                  </a:cubicBezTo>
                  <a:cubicBezTo>
                    <a:pt x="187" y="33"/>
                    <a:pt x="187" y="33"/>
                    <a:pt x="187" y="33"/>
                  </a:cubicBezTo>
                  <a:cubicBezTo>
                    <a:pt x="188" y="33"/>
                    <a:pt x="188" y="33"/>
                    <a:pt x="188" y="33"/>
                  </a:cubicBezTo>
                  <a:cubicBezTo>
                    <a:pt x="188" y="34"/>
                    <a:pt x="188" y="34"/>
                    <a:pt x="188" y="34"/>
                  </a:cubicBezTo>
                  <a:cubicBezTo>
                    <a:pt x="189" y="33"/>
                    <a:pt x="189" y="33"/>
                    <a:pt x="190" y="33"/>
                  </a:cubicBezTo>
                  <a:cubicBezTo>
                    <a:pt x="190" y="33"/>
                    <a:pt x="191" y="34"/>
                    <a:pt x="192" y="34"/>
                  </a:cubicBezTo>
                  <a:cubicBezTo>
                    <a:pt x="192" y="34"/>
                    <a:pt x="192" y="34"/>
                    <a:pt x="192" y="34"/>
                  </a:cubicBezTo>
                  <a:cubicBezTo>
                    <a:pt x="193" y="34"/>
                    <a:pt x="193" y="34"/>
                    <a:pt x="193" y="34"/>
                  </a:cubicBezTo>
                  <a:cubicBezTo>
                    <a:pt x="194" y="35"/>
                    <a:pt x="194" y="35"/>
                    <a:pt x="194" y="35"/>
                  </a:cubicBezTo>
                  <a:cubicBezTo>
                    <a:pt x="196" y="35"/>
                    <a:pt x="196" y="35"/>
                    <a:pt x="196" y="35"/>
                  </a:cubicBezTo>
                  <a:cubicBezTo>
                    <a:pt x="196" y="36"/>
                    <a:pt x="196" y="36"/>
                    <a:pt x="196" y="36"/>
                  </a:cubicBezTo>
                  <a:cubicBezTo>
                    <a:pt x="196" y="36"/>
                    <a:pt x="196" y="36"/>
                    <a:pt x="198" y="36"/>
                  </a:cubicBezTo>
                  <a:cubicBezTo>
                    <a:pt x="198" y="35"/>
                    <a:pt x="198" y="35"/>
                    <a:pt x="198" y="35"/>
                  </a:cubicBezTo>
                  <a:cubicBezTo>
                    <a:pt x="199" y="36"/>
                    <a:pt x="200" y="36"/>
                    <a:pt x="201" y="37"/>
                  </a:cubicBezTo>
                  <a:cubicBezTo>
                    <a:pt x="202" y="37"/>
                    <a:pt x="202" y="37"/>
                    <a:pt x="202" y="37"/>
                  </a:cubicBezTo>
                  <a:cubicBezTo>
                    <a:pt x="202" y="37"/>
                    <a:pt x="202" y="37"/>
                    <a:pt x="202" y="37"/>
                  </a:cubicBezTo>
                  <a:cubicBezTo>
                    <a:pt x="203" y="37"/>
                    <a:pt x="203" y="37"/>
                    <a:pt x="204" y="36"/>
                  </a:cubicBezTo>
                  <a:cubicBezTo>
                    <a:pt x="204" y="34"/>
                    <a:pt x="204" y="32"/>
                    <a:pt x="205" y="29"/>
                  </a:cubicBezTo>
                  <a:cubicBezTo>
                    <a:pt x="204" y="29"/>
                    <a:pt x="204" y="29"/>
                    <a:pt x="204" y="29"/>
                  </a:cubicBezTo>
                  <a:cubicBezTo>
                    <a:pt x="204" y="27"/>
                    <a:pt x="204" y="27"/>
                    <a:pt x="203" y="26"/>
                  </a:cubicBezTo>
                  <a:cubicBezTo>
                    <a:pt x="203" y="26"/>
                    <a:pt x="203" y="26"/>
                    <a:pt x="203" y="26"/>
                  </a:cubicBezTo>
                  <a:cubicBezTo>
                    <a:pt x="203" y="26"/>
                    <a:pt x="202" y="25"/>
                    <a:pt x="202" y="25"/>
                  </a:cubicBezTo>
                  <a:cubicBezTo>
                    <a:pt x="202" y="24"/>
                    <a:pt x="202" y="24"/>
                    <a:pt x="202" y="24"/>
                  </a:cubicBezTo>
                  <a:cubicBezTo>
                    <a:pt x="201" y="24"/>
                    <a:pt x="201" y="24"/>
                    <a:pt x="201" y="24"/>
                  </a:cubicBezTo>
                  <a:cubicBezTo>
                    <a:pt x="201" y="24"/>
                    <a:pt x="201" y="23"/>
                    <a:pt x="201" y="23"/>
                  </a:cubicBezTo>
                  <a:cubicBezTo>
                    <a:pt x="200" y="23"/>
                    <a:pt x="200" y="23"/>
                    <a:pt x="200" y="23"/>
                  </a:cubicBezTo>
                  <a:cubicBezTo>
                    <a:pt x="200" y="22"/>
                    <a:pt x="200" y="22"/>
                    <a:pt x="200" y="22"/>
                  </a:cubicBezTo>
                  <a:cubicBezTo>
                    <a:pt x="199" y="22"/>
                    <a:pt x="199" y="22"/>
                    <a:pt x="198" y="22"/>
                  </a:cubicBezTo>
                  <a:moveTo>
                    <a:pt x="190" y="21"/>
                  </a:moveTo>
                  <a:cubicBezTo>
                    <a:pt x="190" y="21"/>
                    <a:pt x="190" y="21"/>
                    <a:pt x="190" y="21"/>
                  </a:cubicBezTo>
                  <a:cubicBezTo>
                    <a:pt x="190" y="22"/>
                    <a:pt x="190" y="22"/>
                    <a:pt x="190" y="22"/>
                  </a:cubicBezTo>
                  <a:cubicBezTo>
                    <a:pt x="189" y="23"/>
                    <a:pt x="187" y="24"/>
                    <a:pt x="185" y="24"/>
                  </a:cubicBezTo>
                  <a:cubicBezTo>
                    <a:pt x="185" y="26"/>
                    <a:pt x="185" y="26"/>
                    <a:pt x="185" y="26"/>
                  </a:cubicBezTo>
                  <a:cubicBezTo>
                    <a:pt x="186" y="26"/>
                    <a:pt x="186" y="26"/>
                    <a:pt x="187" y="26"/>
                  </a:cubicBezTo>
                  <a:cubicBezTo>
                    <a:pt x="187" y="25"/>
                    <a:pt x="187" y="25"/>
                    <a:pt x="188" y="24"/>
                  </a:cubicBezTo>
                  <a:cubicBezTo>
                    <a:pt x="190" y="24"/>
                    <a:pt x="190" y="24"/>
                    <a:pt x="190" y="24"/>
                  </a:cubicBezTo>
                  <a:cubicBezTo>
                    <a:pt x="191" y="23"/>
                    <a:pt x="191" y="22"/>
                    <a:pt x="191" y="21"/>
                  </a:cubicBezTo>
                  <a:cubicBezTo>
                    <a:pt x="190" y="21"/>
                    <a:pt x="190" y="21"/>
                    <a:pt x="190" y="21"/>
                  </a:cubicBezTo>
                  <a:cubicBezTo>
                    <a:pt x="190" y="21"/>
                    <a:pt x="190" y="21"/>
                    <a:pt x="190" y="21"/>
                  </a:cubicBezTo>
                  <a:moveTo>
                    <a:pt x="1741" y="21"/>
                  </a:moveTo>
                  <a:cubicBezTo>
                    <a:pt x="1740" y="22"/>
                    <a:pt x="1738" y="23"/>
                    <a:pt x="1737" y="24"/>
                  </a:cubicBezTo>
                  <a:cubicBezTo>
                    <a:pt x="1737" y="25"/>
                    <a:pt x="1737" y="25"/>
                    <a:pt x="1737" y="25"/>
                  </a:cubicBezTo>
                  <a:cubicBezTo>
                    <a:pt x="1737" y="25"/>
                    <a:pt x="1736" y="26"/>
                    <a:pt x="1736" y="26"/>
                  </a:cubicBezTo>
                  <a:cubicBezTo>
                    <a:pt x="1736" y="26"/>
                    <a:pt x="1736" y="26"/>
                    <a:pt x="1736" y="26"/>
                  </a:cubicBezTo>
                  <a:cubicBezTo>
                    <a:pt x="1735" y="26"/>
                    <a:pt x="1735" y="26"/>
                    <a:pt x="1735" y="26"/>
                  </a:cubicBezTo>
                  <a:cubicBezTo>
                    <a:pt x="1735" y="29"/>
                    <a:pt x="1735" y="29"/>
                    <a:pt x="1735" y="29"/>
                  </a:cubicBezTo>
                  <a:cubicBezTo>
                    <a:pt x="1735" y="29"/>
                    <a:pt x="1734" y="29"/>
                    <a:pt x="1734" y="30"/>
                  </a:cubicBezTo>
                  <a:cubicBezTo>
                    <a:pt x="1732" y="31"/>
                    <a:pt x="1734" y="33"/>
                    <a:pt x="1734" y="34"/>
                  </a:cubicBezTo>
                  <a:cubicBezTo>
                    <a:pt x="1733" y="34"/>
                    <a:pt x="1733" y="34"/>
                    <a:pt x="1733" y="34"/>
                  </a:cubicBezTo>
                  <a:cubicBezTo>
                    <a:pt x="1734" y="36"/>
                    <a:pt x="1734" y="35"/>
                    <a:pt x="1735" y="37"/>
                  </a:cubicBezTo>
                  <a:cubicBezTo>
                    <a:pt x="1736" y="37"/>
                    <a:pt x="1736" y="37"/>
                    <a:pt x="1736" y="37"/>
                  </a:cubicBezTo>
                  <a:cubicBezTo>
                    <a:pt x="1736" y="37"/>
                    <a:pt x="1736" y="37"/>
                    <a:pt x="1736" y="37"/>
                  </a:cubicBezTo>
                  <a:cubicBezTo>
                    <a:pt x="1735" y="39"/>
                    <a:pt x="1735" y="38"/>
                    <a:pt x="1734" y="39"/>
                  </a:cubicBezTo>
                  <a:cubicBezTo>
                    <a:pt x="1735" y="39"/>
                    <a:pt x="1735" y="40"/>
                    <a:pt x="1736" y="40"/>
                  </a:cubicBezTo>
                  <a:cubicBezTo>
                    <a:pt x="1736" y="41"/>
                    <a:pt x="1737" y="42"/>
                    <a:pt x="1738" y="43"/>
                  </a:cubicBezTo>
                  <a:cubicBezTo>
                    <a:pt x="1739" y="43"/>
                    <a:pt x="1740" y="43"/>
                    <a:pt x="1741" y="44"/>
                  </a:cubicBezTo>
                  <a:cubicBezTo>
                    <a:pt x="1743" y="44"/>
                    <a:pt x="1746" y="42"/>
                    <a:pt x="1746" y="40"/>
                  </a:cubicBezTo>
                  <a:cubicBezTo>
                    <a:pt x="1747" y="40"/>
                    <a:pt x="1747" y="40"/>
                    <a:pt x="1747" y="40"/>
                  </a:cubicBezTo>
                  <a:cubicBezTo>
                    <a:pt x="1747" y="38"/>
                    <a:pt x="1747" y="38"/>
                    <a:pt x="1747" y="38"/>
                  </a:cubicBezTo>
                  <a:cubicBezTo>
                    <a:pt x="1749" y="37"/>
                    <a:pt x="1749" y="35"/>
                    <a:pt x="1751" y="34"/>
                  </a:cubicBezTo>
                  <a:cubicBezTo>
                    <a:pt x="1751" y="31"/>
                    <a:pt x="1751" y="31"/>
                    <a:pt x="1750" y="29"/>
                  </a:cubicBezTo>
                  <a:cubicBezTo>
                    <a:pt x="1749" y="28"/>
                    <a:pt x="1749" y="28"/>
                    <a:pt x="1748" y="27"/>
                  </a:cubicBezTo>
                  <a:cubicBezTo>
                    <a:pt x="1748" y="26"/>
                    <a:pt x="1747" y="26"/>
                    <a:pt x="1747" y="25"/>
                  </a:cubicBezTo>
                  <a:cubicBezTo>
                    <a:pt x="1744" y="25"/>
                    <a:pt x="1744" y="23"/>
                    <a:pt x="1741" y="22"/>
                  </a:cubicBezTo>
                  <a:cubicBezTo>
                    <a:pt x="1741" y="21"/>
                    <a:pt x="1741" y="22"/>
                    <a:pt x="1741" y="21"/>
                  </a:cubicBezTo>
                  <a:moveTo>
                    <a:pt x="184" y="20"/>
                  </a:moveTo>
                  <a:cubicBezTo>
                    <a:pt x="183" y="20"/>
                    <a:pt x="183" y="20"/>
                    <a:pt x="183" y="20"/>
                  </a:cubicBezTo>
                  <a:cubicBezTo>
                    <a:pt x="183" y="22"/>
                    <a:pt x="183" y="22"/>
                    <a:pt x="183" y="22"/>
                  </a:cubicBezTo>
                  <a:cubicBezTo>
                    <a:pt x="183" y="22"/>
                    <a:pt x="185" y="22"/>
                    <a:pt x="184" y="21"/>
                  </a:cubicBezTo>
                  <a:cubicBezTo>
                    <a:pt x="184" y="21"/>
                    <a:pt x="184" y="21"/>
                    <a:pt x="184" y="21"/>
                  </a:cubicBezTo>
                  <a:cubicBezTo>
                    <a:pt x="184" y="20"/>
                    <a:pt x="184" y="20"/>
                    <a:pt x="184" y="20"/>
                  </a:cubicBezTo>
                  <a:moveTo>
                    <a:pt x="186" y="20"/>
                  </a:moveTo>
                  <a:cubicBezTo>
                    <a:pt x="186" y="21"/>
                    <a:pt x="186" y="21"/>
                    <a:pt x="186" y="21"/>
                  </a:cubicBezTo>
                  <a:cubicBezTo>
                    <a:pt x="186" y="21"/>
                    <a:pt x="186" y="21"/>
                    <a:pt x="186" y="21"/>
                  </a:cubicBezTo>
                  <a:cubicBezTo>
                    <a:pt x="186" y="20"/>
                    <a:pt x="186" y="21"/>
                    <a:pt x="186" y="20"/>
                  </a:cubicBezTo>
                  <a:moveTo>
                    <a:pt x="198" y="20"/>
                  </a:moveTo>
                  <a:cubicBezTo>
                    <a:pt x="197" y="20"/>
                    <a:pt x="198" y="19"/>
                    <a:pt x="197" y="20"/>
                  </a:cubicBezTo>
                  <a:cubicBezTo>
                    <a:pt x="197" y="20"/>
                    <a:pt x="197" y="20"/>
                    <a:pt x="197" y="20"/>
                  </a:cubicBezTo>
                  <a:cubicBezTo>
                    <a:pt x="197" y="20"/>
                    <a:pt x="197" y="20"/>
                    <a:pt x="197" y="20"/>
                  </a:cubicBezTo>
                  <a:cubicBezTo>
                    <a:pt x="197" y="20"/>
                    <a:pt x="197" y="20"/>
                    <a:pt x="197" y="20"/>
                  </a:cubicBezTo>
                  <a:cubicBezTo>
                    <a:pt x="197" y="21"/>
                    <a:pt x="197" y="21"/>
                    <a:pt x="197" y="21"/>
                  </a:cubicBezTo>
                  <a:cubicBezTo>
                    <a:pt x="198" y="21"/>
                    <a:pt x="198" y="21"/>
                    <a:pt x="198" y="21"/>
                  </a:cubicBezTo>
                  <a:cubicBezTo>
                    <a:pt x="198" y="20"/>
                    <a:pt x="198" y="20"/>
                    <a:pt x="198" y="20"/>
                  </a:cubicBezTo>
                  <a:moveTo>
                    <a:pt x="1442" y="20"/>
                  </a:moveTo>
                  <a:cubicBezTo>
                    <a:pt x="1442" y="20"/>
                    <a:pt x="1442" y="20"/>
                    <a:pt x="1442" y="20"/>
                  </a:cubicBezTo>
                  <a:cubicBezTo>
                    <a:pt x="1442" y="20"/>
                    <a:pt x="1442" y="20"/>
                    <a:pt x="1442" y="20"/>
                  </a:cubicBezTo>
                  <a:cubicBezTo>
                    <a:pt x="1442" y="20"/>
                    <a:pt x="1442" y="21"/>
                    <a:pt x="1443" y="21"/>
                  </a:cubicBezTo>
                  <a:cubicBezTo>
                    <a:pt x="1443" y="21"/>
                    <a:pt x="1443" y="21"/>
                    <a:pt x="1443" y="21"/>
                  </a:cubicBezTo>
                  <a:cubicBezTo>
                    <a:pt x="1443" y="20"/>
                    <a:pt x="1443" y="20"/>
                    <a:pt x="1443" y="20"/>
                  </a:cubicBezTo>
                  <a:cubicBezTo>
                    <a:pt x="1444" y="20"/>
                    <a:pt x="1444" y="20"/>
                    <a:pt x="1444" y="20"/>
                  </a:cubicBezTo>
                  <a:cubicBezTo>
                    <a:pt x="1444" y="20"/>
                    <a:pt x="1444" y="20"/>
                    <a:pt x="1444" y="20"/>
                  </a:cubicBezTo>
                  <a:cubicBezTo>
                    <a:pt x="1443" y="20"/>
                    <a:pt x="1443" y="20"/>
                    <a:pt x="1442" y="20"/>
                  </a:cubicBezTo>
                  <a:moveTo>
                    <a:pt x="301" y="17"/>
                  </a:moveTo>
                  <a:cubicBezTo>
                    <a:pt x="299" y="17"/>
                    <a:pt x="298" y="18"/>
                    <a:pt x="296" y="19"/>
                  </a:cubicBezTo>
                  <a:cubicBezTo>
                    <a:pt x="296" y="19"/>
                    <a:pt x="296" y="19"/>
                    <a:pt x="296" y="19"/>
                  </a:cubicBezTo>
                  <a:cubicBezTo>
                    <a:pt x="295" y="19"/>
                    <a:pt x="295" y="19"/>
                    <a:pt x="295" y="19"/>
                  </a:cubicBezTo>
                  <a:cubicBezTo>
                    <a:pt x="296" y="20"/>
                    <a:pt x="295" y="19"/>
                    <a:pt x="296" y="20"/>
                  </a:cubicBezTo>
                  <a:cubicBezTo>
                    <a:pt x="296" y="20"/>
                    <a:pt x="297" y="20"/>
                    <a:pt x="297" y="20"/>
                  </a:cubicBezTo>
                  <a:cubicBezTo>
                    <a:pt x="297" y="20"/>
                    <a:pt x="297" y="20"/>
                    <a:pt x="297" y="20"/>
                  </a:cubicBezTo>
                  <a:cubicBezTo>
                    <a:pt x="297" y="20"/>
                    <a:pt x="297" y="20"/>
                    <a:pt x="297" y="20"/>
                  </a:cubicBezTo>
                  <a:cubicBezTo>
                    <a:pt x="298" y="20"/>
                    <a:pt x="298" y="20"/>
                    <a:pt x="299" y="21"/>
                  </a:cubicBezTo>
                  <a:cubicBezTo>
                    <a:pt x="299" y="21"/>
                    <a:pt x="299" y="21"/>
                    <a:pt x="299" y="21"/>
                  </a:cubicBezTo>
                  <a:cubicBezTo>
                    <a:pt x="299" y="20"/>
                    <a:pt x="299" y="20"/>
                    <a:pt x="299" y="20"/>
                  </a:cubicBezTo>
                  <a:cubicBezTo>
                    <a:pt x="300" y="20"/>
                    <a:pt x="300" y="20"/>
                    <a:pt x="300" y="20"/>
                  </a:cubicBezTo>
                  <a:cubicBezTo>
                    <a:pt x="301" y="18"/>
                    <a:pt x="301" y="19"/>
                    <a:pt x="301" y="17"/>
                  </a:cubicBezTo>
                  <a:moveTo>
                    <a:pt x="47" y="16"/>
                  </a:moveTo>
                  <a:cubicBezTo>
                    <a:pt x="45" y="16"/>
                    <a:pt x="45" y="17"/>
                    <a:pt x="44" y="18"/>
                  </a:cubicBezTo>
                  <a:cubicBezTo>
                    <a:pt x="44" y="20"/>
                    <a:pt x="44" y="20"/>
                    <a:pt x="44" y="20"/>
                  </a:cubicBezTo>
                  <a:cubicBezTo>
                    <a:pt x="41" y="20"/>
                    <a:pt x="40" y="23"/>
                    <a:pt x="38" y="24"/>
                  </a:cubicBezTo>
                  <a:cubicBezTo>
                    <a:pt x="38" y="26"/>
                    <a:pt x="38" y="26"/>
                    <a:pt x="38" y="26"/>
                  </a:cubicBezTo>
                  <a:cubicBezTo>
                    <a:pt x="40" y="26"/>
                    <a:pt x="42" y="27"/>
                    <a:pt x="44" y="27"/>
                  </a:cubicBezTo>
                  <a:cubicBezTo>
                    <a:pt x="44" y="25"/>
                    <a:pt x="45" y="24"/>
                    <a:pt x="45" y="21"/>
                  </a:cubicBezTo>
                  <a:cubicBezTo>
                    <a:pt x="45" y="21"/>
                    <a:pt x="46" y="21"/>
                    <a:pt x="46" y="21"/>
                  </a:cubicBezTo>
                  <a:cubicBezTo>
                    <a:pt x="46" y="20"/>
                    <a:pt x="47" y="19"/>
                    <a:pt x="47" y="19"/>
                  </a:cubicBezTo>
                  <a:cubicBezTo>
                    <a:pt x="47" y="19"/>
                    <a:pt x="47" y="19"/>
                    <a:pt x="47" y="19"/>
                  </a:cubicBezTo>
                  <a:cubicBezTo>
                    <a:pt x="47" y="17"/>
                    <a:pt x="47" y="17"/>
                    <a:pt x="47" y="16"/>
                  </a:cubicBezTo>
                  <a:moveTo>
                    <a:pt x="1469" y="15"/>
                  </a:moveTo>
                  <a:cubicBezTo>
                    <a:pt x="1467" y="15"/>
                    <a:pt x="1467" y="15"/>
                    <a:pt x="1467" y="15"/>
                  </a:cubicBezTo>
                  <a:cubicBezTo>
                    <a:pt x="1466" y="16"/>
                    <a:pt x="1466" y="16"/>
                    <a:pt x="1466" y="16"/>
                  </a:cubicBezTo>
                  <a:cubicBezTo>
                    <a:pt x="1463" y="16"/>
                    <a:pt x="1463" y="16"/>
                    <a:pt x="1463" y="16"/>
                  </a:cubicBezTo>
                  <a:cubicBezTo>
                    <a:pt x="1463" y="16"/>
                    <a:pt x="1463" y="16"/>
                    <a:pt x="1463" y="16"/>
                  </a:cubicBezTo>
                  <a:cubicBezTo>
                    <a:pt x="1461" y="16"/>
                    <a:pt x="1460" y="16"/>
                    <a:pt x="1459" y="16"/>
                  </a:cubicBezTo>
                  <a:cubicBezTo>
                    <a:pt x="1460" y="17"/>
                    <a:pt x="1460" y="17"/>
                    <a:pt x="1460" y="18"/>
                  </a:cubicBezTo>
                  <a:cubicBezTo>
                    <a:pt x="1462" y="18"/>
                    <a:pt x="1464" y="18"/>
                    <a:pt x="1466" y="19"/>
                  </a:cubicBezTo>
                  <a:cubicBezTo>
                    <a:pt x="1467" y="18"/>
                    <a:pt x="1467" y="18"/>
                    <a:pt x="1467" y="18"/>
                  </a:cubicBezTo>
                  <a:cubicBezTo>
                    <a:pt x="1467" y="17"/>
                    <a:pt x="1468" y="17"/>
                    <a:pt x="1469" y="17"/>
                  </a:cubicBezTo>
                  <a:cubicBezTo>
                    <a:pt x="1469" y="15"/>
                    <a:pt x="1469" y="15"/>
                    <a:pt x="1469" y="15"/>
                  </a:cubicBezTo>
                  <a:moveTo>
                    <a:pt x="699" y="13"/>
                  </a:moveTo>
                  <a:cubicBezTo>
                    <a:pt x="698" y="14"/>
                    <a:pt x="698" y="14"/>
                    <a:pt x="698" y="14"/>
                  </a:cubicBezTo>
                  <a:cubicBezTo>
                    <a:pt x="699" y="14"/>
                    <a:pt x="699" y="14"/>
                    <a:pt x="699" y="14"/>
                  </a:cubicBezTo>
                  <a:cubicBezTo>
                    <a:pt x="699" y="16"/>
                    <a:pt x="700" y="17"/>
                    <a:pt x="700" y="18"/>
                  </a:cubicBezTo>
                  <a:cubicBezTo>
                    <a:pt x="701" y="18"/>
                    <a:pt x="701" y="18"/>
                    <a:pt x="701" y="18"/>
                  </a:cubicBezTo>
                  <a:cubicBezTo>
                    <a:pt x="701" y="20"/>
                    <a:pt x="701" y="20"/>
                    <a:pt x="701" y="20"/>
                  </a:cubicBezTo>
                  <a:cubicBezTo>
                    <a:pt x="701" y="20"/>
                    <a:pt x="701" y="20"/>
                    <a:pt x="701" y="20"/>
                  </a:cubicBezTo>
                  <a:cubicBezTo>
                    <a:pt x="701" y="20"/>
                    <a:pt x="701" y="20"/>
                    <a:pt x="701" y="20"/>
                  </a:cubicBezTo>
                  <a:cubicBezTo>
                    <a:pt x="702" y="20"/>
                    <a:pt x="702" y="20"/>
                    <a:pt x="702" y="20"/>
                  </a:cubicBezTo>
                  <a:cubicBezTo>
                    <a:pt x="702" y="19"/>
                    <a:pt x="701" y="17"/>
                    <a:pt x="701" y="16"/>
                  </a:cubicBezTo>
                  <a:cubicBezTo>
                    <a:pt x="700" y="15"/>
                    <a:pt x="700" y="15"/>
                    <a:pt x="700" y="15"/>
                  </a:cubicBezTo>
                  <a:cubicBezTo>
                    <a:pt x="700" y="15"/>
                    <a:pt x="700" y="14"/>
                    <a:pt x="700" y="14"/>
                  </a:cubicBezTo>
                  <a:cubicBezTo>
                    <a:pt x="700" y="14"/>
                    <a:pt x="699" y="13"/>
                    <a:pt x="699" y="13"/>
                  </a:cubicBezTo>
                  <a:moveTo>
                    <a:pt x="58" y="12"/>
                  </a:moveTo>
                  <a:cubicBezTo>
                    <a:pt x="58" y="12"/>
                    <a:pt x="58" y="12"/>
                    <a:pt x="58" y="12"/>
                  </a:cubicBezTo>
                  <a:cubicBezTo>
                    <a:pt x="58" y="12"/>
                    <a:pt x="58" y="12"/>
                    <a:pt x="58" y="12"/>
                  </a:cubicBezTo>
                  <a:cubicBezTo>
                    <a:pt x="58" y="12"/>
                    <a:pt x="58" y="12"/>
                    <a:pt x="58" y="12"/>
                  </a:cubicBezTo>
                  <a:cubicBezTo>
                    <a:pt x="58" y="12"/>
                    <a:pt x="58" y="12"/>
                    <a:pt x="58" y="12"/>
                  </a:cubicBezTo>
                  <a:cubicBezTo>
                    <a:pt x="58" y="14"/>
                    <a:pt x="58" y="14"/>
                    <a:pt x="58" y="14"/>
                  </a:cubicBezTo>
                  <a:cubicBezTo>
                    <a:pt x="57" y="14"/>
                    <a:pt x="57" y="14"/>
                    <a:pt x="57" y="14"/>
                  </a:cubicBezTo>
                  <a:cubicBezTo>
                    <a:pt x="58" y="14"/>
                    <a:pt x="57" y="14"/>
                    <a:pt x="58" y="14"/>
                  </a:cubicBezTo>
                  <a:cubicBezTo>
                    <a:pt x="59" y="15"/>
                    <a:pt x="58" y="14"/>
                    <a:pt x="59" y="15"/>
                  </a:cubicBezTo>
                  <a:cubicBezTo>
                    <a:pt x="59" y="14"/>
                    <a:pt x="59" y="14"/>
                    <a:pt x="59" y="14"/>
                  </a:cubicBezTo>
                  <a:cubicBezTo>
                    <a:pt x="60" y="14"/>
                    <a:pt x="60" y="14"/>
                    <a:pt x="60" y="14"/>
                  </a:cubicBezTo>
                  <a:cubicBezTo>
                    <a:pt x="60" y="12"/>
                    <a:pt x="60" y="12"/>
                    <a:pt x="58" y="12"/>
                  </a:cubicBezTo>
                  <a:moveTo>
                    <a:pt x="698" y="12"/>
                  </a:moveTo>
                  <a:cubicBezTo>
                    <a:pt x="698" y="13"/>
                    <a:pt x="698" y="13"/>
                    <a:pt x="698" y="13"/>
                  </a:cubicBezTo>
                  <a:cubicBezTo>
                    <a:pt x="699" y="13"/>
                    <a:pt x="699" y="13"/>
                    <a:pt x="699" y="13"/>
                  </a:cubicBezTo>
                  <a:cubicBezTo>
                    <a:pt x="699" y="12"/>
                    <a:pt x="699" y="12"/>
                    <a:pt x="698" y="12"/>
                  </a:cubicBezTo>
                  <a:moveTo>
                    <a:pt x="145" y="11"/>
                  </a:moveTo>
                  <a:cubicBezTo>
                    <a:pt x="143" y="11"/>
                    <a:pt x="142" y="11"/>
                    <a:pt x="140" y="12"/>
                  </a:cubicBezTo>
                  <a:cubicBezTo>
                    <a:pt x="140" y="12"/>
                    <a:pt x="140" y="12"/>
                    <a:pt x="140" y="12"/>
                  </a:cubicBezTo>
                  <a:cubicBezTo>
                    <a:pt x="137" y="12"/>
                    <a:pt x="137" y="12"/>
                    <a:pt x="137" y="12"/>
                  </a:cubicBezTo>
                  <a:cubicBezTo>
                    <a:pt x="137" y="13"/>
                    <a:pt x="137" y="13"/>
                    <a:pt x="137" y="13"/>
                  </a:cubicBezTo>
                  <a:cubicBezTo>
                    <a:pt x="136" y="13"/>
                    <a:pt x="136" y="14"/>
                    <a:pt x="134" y="14"/>
                  </a:cubicBezTo>
                  <a:cubicBezTo>
                    <a:pt x="134" y="15"/>
                    <a:pt x="135" y="16"/>
                    <a:pt x="135" y="17"/>
                  </a:cubicBezTo>
                  <a:cubicBezTo>
                    <a:pt x="136" y="17"/>
                    <a:pt x="137" y="17"/>
                    <a:pt x="138" y="17"/>
                  </a:cubicBezTo>
                  <a:cubicBezTo>
                    <a:pt x="138" y="17"/>
                    <a:pt x="139" y="17"/>
                    <a:pt x="139" y="17"/>
                  </a:cubicBezTo>
                  <a:cubicBezTo>
                    <a:pt x="139" y="17"/>
                    <a:pt x="139" y="17"/>
                    <a:pt x="139" y="17"/>
                  </a:cubicBezTo>
                  <a:cubicBezTo>
                    <a:pt x="140" y="16"/>
                    <a:pt x="142" y="16"/>
                    <a:pt x="143" y="16"/>
                  </a:cubicBezTo>
                  <a:cubicBezTo>
                    <a:pt x="143" y="17"/>
                    <a:pt x="143" y="17"/>
                    <a:pt x="143" y="17"/>
                  </a:cubicBezTo>
                  <a:cubicBezTo>
                    <a:pt x="140" y="17"/>
                    <a:pt x="137" y="18"/>
                    <a:pt x="136" y="20"/>
                  </a:cubicBezTo>
                  <a:cubicBezTo>
                    <a:pt x="137" y="20"/>
                    <a:pt x="138" y="20"/>
                    <a:pt x="139" y="20"/>
                  </a:cubicBezTo>
                  <a:cubicBezTo>
                    <a:pt x="139" y="20"/>
                    <a:pt x="139" y="20"/>
                    <a:pt x="139" y="20"/>
                  </a:cubicBezTo>
                  <a:cubicBezTo>
                    <a:pt x="143" y="20"/>
                    <a:pt x="143" y="20"/>
                    <a:pt x="143" y="20"/>
                  </a:cubicBezTo>
                  <a:cubicBezTo>
                    <a:pt x="143" y="20"/>
                    <a:pt x="143" y="20"/>
                    <a:pt x="143" y="20"/>
                  </a:cubicBezTo>
                  <a:cubicBezTo>
                    <a:pt x="142" y="20"/>
                    <a:pt x="141" y="21"/>
                    <a:pt x="141" y="21"/>
                  </a:cubicBezTo>
                  <a:cubicBezTo>
                    <a:pt x="141" y="22"/>
                    <a:pt x="141" y="22"/>
                    <a:pt x="141" y="22"/>
                  </a:cubicBezTo>
                  <a:cubicBezTo>
                    <a:pt x="140" y="23"/>
                    <a:pt x="139" y="23"/>
                    <a:pt x="139" y="23"/>
                  </a:cubicBezTo>
                  <a:cubicBezTo>
                    <a:pt x="138" y="23"/>
                    <a:pt x="138" y="23"/>
                    <a:pt x="138" y="23"/>
                  </a:cubicBezTo>
                  <a:cubicBezTo>
                    <a:pt x="138" y="25"/>
                    <a:pt x="138" y="25"/>
                    <a:pt x="138" y="25"/>
                  </a:cubicBezTo>
                  <a:cubicBezTo>
                    <a:pt x="140" y="25"/>
                    <a:pt x="142" y="25"/>
                    <a:pt x="144" y="24"/>
                  </a:cubicBezTo>
                  <a:cubicBezTo>
                    <a:pt x="145" y="24"/>
                    <a:pt x="145" y="24"/>
                    <a:pt x="146" y="23"/>
                  </a:cubicBezTo>
                  <a:cubicBezTo>
                    <a:pt x="146" y="23"/>
                    <a:pt x="146" y="22"/>
                    <a:pt x="146" y="22"/>
                  </a:cubicBezTo>
                  <a:cubicBezTo>
                    <a:pt x="147" y="22"/>
                    <a:pt x="147" y="22"/>
                    <a:pt x="147" y="22"/>
                  </a:cubicBezTo>
                  <a:cubicBezTo>
                    <a:pt x="147" y="21"/>
                    <a:pt x="147" y="21"/>
                    <a:pt x="147" y="21"/>
                  </a:cubicBezTo>
                  <a:cubicBezTo>
                    <a:pt x="148" y="21"/>
                    <a:pt x="148" y="21"/>
                    <a:pt x="148" y="21"/>
                  </a:cubicBezTo>
                  <a:cubicBezTo>
                    <a:pt x="148" y="21"/>
                    <a:pt x="148" y="21"/>
                    <a:pt x="148" y="21"/>
                  </a:cubicBezTo>
                  <a:cubicBezTo>
                    <a:pt x="149" y="21"/>
                    <a:pt x="149" y="21"/>
                    <a:pt x="149" y="21"/>
                  </a:cubicBezTo>
                  <a:cubicBezTo>
                    <a:pt x="149" y="21"/>
                    <a:pt x="149" y="21"/>
                    <a:pt x="149" y="21"/>
                  </a:cubicBezTo>
                  <a:cubicBezTo>
                    <a:pt x="149" y="21"/>
                    <a:pt x="149" y="21"/>
                    <a:pt x="149" y="21"/>
                  </a:cubicBezTo>
                  <a:cubicBezTo>
                    <a:pt x="149" y="21"/>
                    <a:pt x="149" y="21"/>
                    <a:pt x="150" y="20"/>
                  </a:cubicBezTo>
                  <a:cubicBezTo>
                    <a:pt x="149" y="20"/>
                    <a:pt x="149" y="20"/>
                    <a:pt x="149" y="20"/>
                  </a:cubicBezTo>
                  <a:cubicBezTo>
                    <a:pt x="149" y="18"/>
                    <a:pt x="149" y="18"/>
                    <a:pt x="150" y="18"/>
                  </a:cubicBezTo>
                  <a:cubicBezTo>
                    <a:pt x="150" y="16"/>
                    <a:pt x="149" y="16"/>
                    <a:pt x="149" y="15"/>
                  </a:cubicBezTo>
                  <a:cubicBezTo>
                    <a:pt x="146" y="15"/>
                    <a:pt x="146" y="15"/>
                    <a:pt x="146" y="15"/>
                  </a:cubicBezTo>
                  <a:cubicBezTo>
                    <a:pt x="146" y="16"/>
                    <a:pt x="146" y="16"/>
                    <a:pt x="146" y="16"/>
                  </a:cubicBezTo>
                  <a:cubicBezTo>
                    <a:pt x="145" y="16"/>
                    <a:pt x="145" y="16"/>
                    <a:pt x="145" y="16"/>
                  </a:cubicBezTo>
                  <a:cubicBezTo>
                    <a:pt x="145" y="15"/>
                    <a:pt x="146" y="14"/>
                    <a:pt x="147" y="14"/>
                  </a:cubicBezTo>
                  <a:cubicBezTo>
                    <a:pt x="146" y="12"/>
                    <a:pt x="146" y="12"/>
                    <a:pt x="145" y="11"/>
                  </a:cubicBezTo>
                  <a:cubicBezTo>
                    <a:pt x="145" y="11"/>
                    <a:pt x="145" y="11"/>
                    <a:pt x="145" y="11"/>
                  </a:cubicBezTo>
                  <a:moveTo>
                    <a:pt x="1269" y="9"/>
                  </a:moveTo>
                  <a:cubicBezTo>
                    <a:pt x="1269" y="9"/>
                    <a:pt x="1268" y="9"/>
                    <a:pt x="1267" y="10"/>
                  </a:cubicBezTo>
                  <a:cubicBezTo>
                    <a:pt x="1266" y="11"/>
                    <a:pt x="1266" y="11"/>
                    <a:pt x="1266" y="11"/>
                  </a:cubicBezTo>
                  <a:cubicBezTo>
                    <a:pt x="1264" y="11"/>
                    <a:pt x="1264" y="11"/>
                    <a:pt x="1264" y="11"/>
                  </a:cubicBezTo>
                  <a:cubicBezTo>
                    <a:pt x="1264" y="11"/>
                    <a:pt x="1264" y="11"/>
                    <a:pt x="1264" y="11"/>
                  </a:cubicBezTo>
                  <a:cubicBezTo>
                    <a:pt x="1263" y="12"/>
                    <a:pt x="1262" y="13"/>
                    <a:pt x="1262" y="14"/>
                  </a:cubicBezTo>
                  <a:cubicBezTo>
                    <a:pt x="1261" y="14"/>
                    <a:pt x="1261" y="14"/>
                    <a:pt x="1260" y="13"/>
                  </a:cubicBezTo>
                  <a:cubicBezTo>
                    <a:pt x="1259" y="13"/>
                    <a:pt x="1259" y="13"/>
                    <a:pt x="1258" y="14"/>
                  </a:cubicBezTo>
                  <a:cubicBezTo>
                    <a:pt x="1258" y="14"/>
                    <a:pt x="1258" y="14"/>
                    <a:pt x="1258" y="14"/>
                  </a:cubicBezTo>
                  <a:cubicBezTo>
                    <a:pt x="1257" y="14"/>
                    <a:pt x="1257" y="14"/>
                    <a:pt x="1257" y="14"/>
                  </a:cubicBezTo>
                  <a:cubicBezTo>
                    <a:pt x="1257" y="15"/>
                    <a:pt x="1257" y="15"/>
                    <a:pt x="1257" y="15"/>
                  </a:cubicBezTo>
                  <a:cubicBezTo>
                    <a:pt x="1256" y="15"/>
                    <a:pt x="1256" y="15"/>
                    <a:pt x="1256" y="15"/>
                  </a:cubicBezTo>
                  <a:cubicBezTo>
                    <a:pt x="1256" y="15"/>
                    <a:pt x="1256" y="15"/>
                    <a:pt x="1256" y="15"/>
                  </a:cubicBezTo>
                  <a:cubicBezTo>
                    <a:pt x="1256" y="15"/>
                    <a:pt x="1255" y="15"/>
                    <a:pt x="1255" y="15"/>
                  </a:cubicBezTo>
                  <a:cubicBezTo>
                    <a:pt x="1255" y="15"/>
                    <a:pt x="1255" y="15"/>
                    <a:pt x="1255" y="15"/>
                  </a:cubicBezTo>
                  <a:cubicBezTo>
                    <a:pt x="1254" y="15"/>
                    <a:pt x="1254" y="15"/>
                    <a:pt x="1254" y="15"/>
                  </a:cubicBezTo>
                  <a:cubicBezTo>
                    <a:pt x="1254" y="15"/>
                    <a:pt x="1254" y="15"/>
                    <a:pt x="1254" y="15"/>
                  </a:cubicBezTo>
                  <a:cubicBezTo>
                    <a:pt x="1253" y="16"/>
                    <a:pt x="1253" y="16"/>
                    <a:pt x="1253" y="16"/>
                  </a:cubicBezTo>
                  <a:cubicBezTo>
                    <a:pt x="1252" y="16"/>
                    <a:pt x="1252" y="16"/>
                    <a:pt x="1252" y="16"/>
                  </a:cubicBezTo>
                  <a:cubicBezTo>
                    <a:pt x="1252" y="17"/>
                    <a:pt x="1252" y="17"/>
                    <a:pt x="1252" y="17"/>
                  </a:cubicBezTo>
                  <a:cubicBezTo>
                    <a:pt x="1251" y="17"/>
                    <a:pt x="1251" y="17"/>
                    <a:pt x="1250" y="17"/>
                  </a:cubicBezTo>
                  <a:cubicBezTo>
                    <a:pt x="1250" y="18"/>
                    <a:pt x="1250" y="18"/>
                    <a:pt x="1250" y="18"/>
                  </a:cubicBezTo>
                  <a:cubicBezTo>
                    <a:pt x="1249" y="18"/>
                    <a:pt x="1248" y="18"/>
                    <a:pt x="1247" y="18"/>
                  </a:cubicBezTo>
                  <a:cubicBezTo>
                    <a:pt x="1247" y="18"/>
                    <a:pt x="1246" y="18"/>
                    <a:pt x="1245" y="18"/>
                  </a:cubicBezTo>
                  <a:cubicBezTo>
                    <a:pt x="1245" y="18"/>
                    <a:pt x="1245" y="18"/>
                    <a:pt x="1245" y="18"/>
                  </a:cubicBezTo>
                  <a:cubicBezTo>
                    <a:pt x="1245" y="18"/>
                    <a:pt x="1245" y="18"/>
                    <a:pt x="1245" y="18"/>
                  </a:cubicBezTo>
                  <a:cubicBezTo>
                    <a:pt x="1244" y="18"/>
                    <a:pt x="1244" y="18"/>
                    <a:pt x="1244" y="18"/>
                  </a:cubicBezTo>
                  <a:cubicBezTo>
                    <a:pt x="1243" y="19"/>
                    <a:pt x="1243" y="19"/>
                    <a:pt x="1243" y="19"/>
                  </a:cubicBezTo>
                  <a:cubicBezTo>
                    <a:pt x="1243" y="19"/>
                    <a:pt x="1242" y="19"/>
                    <a:pt x="1241" y="20"/>
                  </a:cubicBezTo>
                  <a:cubicBezTo>
                    <a:pt x="1240" y="19"/>
                    <a:pt x="1240" y="19"/>
                    <a:pt x="1240" y="19"/>
                  </a:cubicBezTo>
                  <a:cubicBezTo>
                    <a:pt x="1240" y="19"/>
                    <a:pt x="1239" y="19"/>
                    <a:pt x="1238" y="19"/>
                  </a:cubicBezTo>
                  <a:cubicBezTo>
                    <a:pt x="1238" y="18"/>
                    <a:pt x="1238" y="18"/>
                    <a:pt x="1238" y="18"/>
                  </a:cubicBezTo>
                  <a:cubicBezTo>
                    <a:pt x="1236" y="18"/>
                    <a:pt x="1235" y="17"/>
                    <a:pt x="1234" y="17"/>
                  </a:cubicBezTo>
                  <a:cubicBezTo>
                    <a:pt x="1233" y="17"/>
                    <a:pt x="1232" y="17"/>
                    <a:pt x="1231" y="17"/>
                  </a:cubicBezTo>
                  <a:cubicBezTo>
                    <a:pt x="1231" y="18"/>
                    <a:pt x="1231" y="18"/>
                    <a:pt x="1231" y="18"/>
                  </a:cubicBezTo>
                  <a:cubicBezTo>
                    <a:pt x="1230" y="18"/>
                    <a:pt x="1230" y="18"/>
                    <a:pt x="1230" y="18"/>
                  </a:cubicBezTo>
                  <a:cubicBezTo>
                    <a:pt x="1230" y="19"/>
                    <a:pt x="1231" y="20"/>
                    <a:pt x="1231" y="21"/>
                  </a:cubicBezTo>
                  <a:cubicBezTo>
                    <a:pt x="1229" y="21"/>
                    <a:pt x="1228" y="21"/>
                    <a:pt x="1227" y="21"/>
                  </a:cubicBezTo>
                  <a:cubicBezTo>
                    <a:pt x="1226" y="21"/>
                    <a:pt x="1226" y="20"/>
                    <a:pt x="1226" y="20"/>
                  </a:cubicBezTo>
                  <a:cubicBezTo>
                    <a:pt x="1226" y="20"/>
                    <a:pt x="1226" y="20"/>
                    <a:pt x="1226" y="20"/>
                  </a:cubicBezTo>
                  <a:cubicBezTo>
                    <a:pt x="1226" y="21"/>
                    <a:pt x="1226" y="21"/>
                    <a:pt x="1226" y="21"/>
                  </a:cubicBezTo>
                  <a:cubicBezTo>
                    <a:pt x="1225" y="21"/>
                    <a:pt x="1225" y="21"/>
                    <a:pt x="1225" y="21"/>
                  </a:cubicBezTo>
                  <a:cubicBezTo>
                    <a:pt x="1225" y="21"/>
                    <a:pt x="1225" y="21"/>
                    <a:pt x="1225" y="21"/>
                  </a:cubicBezTo>
                  <a:cubicBezTo>
                    <a:pt x="1223" y="21"/>
                    <a:pt x="1223" y="21"/>
                    <a:pt x="1223" y="21"/>
                  </a:cubicBezTo>
                  <a:cubicBezTo>
                    <a:pt x="1223" y="21"/>
                    <a:pt x="1223" y="21"/>
                    <a:pt x="1223" y="21"/>
                  </a:cubicBezTo>
                  <a:cubicBezTo>
                    <a:pt x="1223" y="21"/>
                    <a:pt x="1223" y="21"/>
                    <a:pt x="1223" y="21"/>
                  </a:cubicBezTo>
                  <a:cubicBezTo>
                    <a:pt x="1223" y="21"/>
                    <a:pt x="1223" y="21"/>
                    <a:pt x="1223" y="21"/>
                  </a:cubicBezTo>
                  <a:cubicBezTo>
                    <a:pt x="1221" y="21"/>
                    <a:pt x="1221" y="21"/>
                    <a:pt x="1221" y="21"/>
                  </a:cubicBezTo>
                  <a:cubicBezTo>
                    <a:pt x="1221" y="22"/>
                    <a:pt x="1221" y="22"/>
                    <a:pt x="1221" y="22"/>
                  </a:cubicBezTo>
                  <a:cubicBezTo>
                    <a:pt x="1220" y="22"/>
                    <a:pt x="1220" y="22"/>
                    <a:pt x="1220" y="22"/>
                  </a:cubicBezTo>
                  <a:cubicBezTo>
                    <a:pt x="1220" y="23"/>
                    <a:pt x="1220" y="23"/>
                    <a:pt x="1220" y="23"/>
                  </a:cubicBezTo>
                  <a:cubicBezTo>
                    <a:pt x="1217" y="23"/>
                    <a:pt x="1217" y="23"/>
                    <a:pt x="1217" y="23"/>
                  </a:cubicBezTo>
                  <a:cubicBezTo>
                    <a:pt x="1217" y="23"/>
                    <a:pt x="1217" y="23"/>
                    <a:pt x="1217" y="23"/>
                  </a:cubicBezTo>
                  <a:cubicBezTo>
                    <a:pt x="1216" y="24"/>
                    <a:pt x="1216" y="24"/>
                    <a:pt x="1215" y="25"/>
                  </a:cubicBezTo>
                  <a:cubicBezTo>
                    <a:pt x="1214" y="25"/>
                    <a:pt x="1212" y="26"/>
                    <a:pt x="1210" y="26"/>
                  </a:cubicBezTo>
                  <a:cubicBezTo>
                    <a:pt x="1209" y="27"/>
                    <a:pt x="1209" y="28"/>
                    <a:pt x="1209" y="28"/>
                  </a:cubicBezTo>
                  <a:cubicBezTo>
                    <a:pt x="1209" y="28"/>
                    <a:pt x="1209" y="27"/>
                    <a:pt x="1209" y="27"/>
                  </a:cubicBezTo>
                  <a:cubicBezTo>
                    <a:pt x="1209" y="27"/>
                    <a:pt x="1209" y="27"/>
                    <a:pt x="1209" y="27"/>
                  </a:cubicBezTo>
                  <a:cubicBezTo>
                    <a:pt x="1208" y="27"/>
                    <a:pt x="1208" y="27"/>
                    <a:pt x="1208" y="28"/>
                  </a:cubicBezTo>
                  <a:cubicBezTo>
                    <a:pt x="1207" y="28"/>
                    <a:pt x="1207" y="29"/>
                    <a:pt x="1207" y="29"/>
                  </a:cubicBezTo>
                  <a:cubicBezTo>
                    <a:pt x="1205" y="29"/>
                    <a:pt x="1204" y="28"/>
                    <a:pt x="1203" y="28"/>
                  </a:cubicBezTo>
                  <a:cubicBezTo>
                    <a:pt x="1203" y="28"/>
                    <a:pt x="1202" y="28"/>
                    <a:pt x="1201" y="29"/>
                  </a:cubicBezTo>
                  <a:cubicBezTo>
                    <a:pt x="1199" y="29"/>
                    <a:pt x="1199" y="29"/>
                    <a:pt x="1199" y="29"/>
                  </a:cubicBezTo>
                  <a:cubicBezTo>
                    <a:pt x="1199" y="29"/>
                    <a:pt x="1199" y="29"/>
                    <a:pt x="1199" y="29"/>
                  </a:cubicBezTo>
                  <a:cubicBezTo>
                    <a:pt x="1198" y="30"/>
                    <a:pt x="1198" y="30"/>
                    <a:pt x="1198" y="30"/>
                  </a:cubicBezTo>
                  <a:cubicBezTo>
                    <a:pt x="1198" y="31"/>
                    <a:pt x="1198" y="31"/>
                    <a:pt x="1198" y="31"/>
                  </a:cubicBezTo>
                  <a:cubicBezTo>
                    <a:pt x="1198" y="31"/>
                    <a:pt x="1197" y="31"/>
                    <a:pt x="1197" y="31"/>
                  </a:cubicBezTo>
                  <a:cubicBezTo>
                    <a:pt x="1196" y="31"/>
                    <a:pt x="1195" y="32"/>
                    <a:pt x="1195" y="32"/>
                  </a:cubicBezTo>
                  <a:cubicBezTo>
                    <a:pt x="1194" y="32"/>
                    <a:pt x="1194" y="31"/>
                    <a:pt x="1193" y="31"/>
                  </a:cubicBezTo>
                  <a:cubicBezTo>
                    <a:pt x="1192" y="31"/>
                    <a:pt x="1192" y="31"/>
                    <a:pt x="1191" y="33"/>
                  </a:cubicBezTo>
                  <a:cubicBezTo>
                    <a:pt x="1194" y="33"/>
                    <a:pt x="1194" y="33"/>
                    <a:pt x="1194" y="33"/>
                  </a:cubicBezTo>
                  <a:cubicBezTo>
                    <a:pt x="1194" y="33"/>
                    <a:pt x="1194" y="33"/>
                    <a:pt x="1194" y="33"/>
                  </a:cubicBezTo>
                  <a:cubicBezTo>
                    <a:pt x="1193" y="33"/>
                    <a:pt x="1192" y="34"/>
                    <a:pt x="1191" y="34"/>
                  </a:cubicBezTo>
                  <a:cubicBezTo>
                    <a:pt x="1191" y="35"/>
                    <a:pt x="1191" y="35"/>
                    <a:pt x="1191" y="35"/>
                  </a:cubicBezTo>
                  <a:cubicBezTo>
                    <a:pt x="1192" y="36"/>
                    <a:pt x="1192" y="36"/>
                    <a:pt x="1193" y="37"/>
                  </a:cubicBezTo>
                  <a:cubicBezTo>
                    <a:pt x="1191" y="36"/>
                    <a:pt x="1190" y="36"/>
                    <a:pt x="1188" y="35"/>
                  </a:cubicBezTo>
                  <a:cubicBezTo>
                    <a:pt x="1188" y="36"/>
                    <a:pt x="1188" y="36"/>
                    <a:pt x="1187" y="36"/>
                  </a:cubicBezTo>
                  <a:cubicBezTo>
                    <a:pt x="1187" y="39"/>
                    <a:pt x="1187" y="39"/>
                    <a:pt x="1187" y="39"/>
                  </a:cubicBezTo>
                  <a:cubicBezTo>
                    <a:pt x="1186" y="39"/>
                    <a:pt x="1186" y="39"/>
                    <a:pt x="1186" y="39"/>
                  </a:cubicBezTo>
                  <a:cubicBezTo>
                    <a:pt x="1186" y="38"/>
                    <a:pt x="1186" y="38"/>
                    <a:pt x="1186" y="38"/>
                  </a:cubicBezTo>
                  <a:cubicBezTo>
                    <a:pt x="1185" y="38"/>
                    <a:pt x="1185" y="38"/>
                    <a:pt x="1185" y="38"/>
                  </a:cubicBezTo>
                  <a:cubicBezTo>
                    <a:pt x="1185" y="41"/>
                    <a:pt x="1185" y="41"/>
                    <a:pt x="1185" y="41"/>
                  </a:cubicBezTo>
                  <a:cubicBezTo>
                    <a:pt x="1185" y="41"/>
                    <a:pt x="1185" y="41"/>
                    <a:pt x="1185" y="42"/>
                  </a:cubicBezTo>
                  <a:cubicBezTo>
                    <a:pt x="1184" y="41"/>
                    <a:pt x="1184" y="42"/>
                    <a:pt x="1184" y="41"/>
                  </a:cubicBezTo>
                  <a:cubicBezTo>
                    <a:pt x="1182" y="41"/>
                    <a:pt x="1181" y="42"/>
                    <a:pt x="1180" y="43"/>
                  </a:cubicBezTo>
                  <a:cubicBezTo>
                    <a:pt x="1180" y="43"/>
                    <a:pt x="1180" y="44"/>
                    <a:pt x="1180" y="44"/>
                  </a:cubicBezTo>
                  <a:cubicBezTo>
                    <a:pt x="1178" y="44"/>
                    <a:pt x="1178" y="44"/>
                    <a:pt x="1178" y="44"/>
                  </a:cubicBezTo>
                  <a:cubicBezTo>
                    <a:pt x="1178" y="45"/>
                    <a:pt x="1178" y="45"/>
                    <a:pt x="1178" y="45"/>
                  </a:cubicBezTo>
                  <a:cubicBezTo>
                    <a:pt x="1175" y="45"/>
                    <a:pt x="1175" y="45"/>
                    <a:pt x="1175" y="45"/>
                  </a:cubicBezTo>
                  <a:cubicBezTo>
                    <a:pt x="1175" y="46"/>
                    <a:pt x="1174" y="46"/>
                    <a:pt x="1174" y="47"/>
                  </a:cubicBezTo>
                  <a:cubicBezTo>
                    <a:pt x="1175" y="47"/>
                    <a:pt x="1176" y="47"/>
                    <a:pt x="1176" y="47"/>
                  </a:cubicBezTo>
                  <a:cubicBezTo>
                    <a:pt x="1177" y="48"/>
                    <a:pt x="1177" y="48"/>
                    <a:pt x="1177" y="48"/>
                  </a:cubicBezTo>
                  <a:cubicBezTo>
                    <a:pt x="1178" y="48"/>
                    <a:pt x="1179" y="48"/>
                    <a:pt x="1180" y="47"/>
                  </a:cubicBezTo>
                  <a:cubicBezTo>
                    <a:pt x="1180" y="47"/>
                    <a:pt x="1180" y="47"/>
                    <a:pt x="1180" y="47"/>
                  </a:cubicBezTo>
                  <a:cubicBezTo>
                    <a:pt x="1181" y="47"/>
                    <a:pt x="1182" y="47"/>
                    <a:pt x="1183" y="47"/>
                  </a:cubicBezTo>
                  <a:cubicBezTo>
                    <a:pt x="1183" y="48"/>
                    <a:pt x="1183" y="48"/>
                    <a:pt x="1183" y="48"/>
                  </a:cubicBezTo>
                  <a:cubicBezTo>
                    <a:pt x="1180" y="48"/>
                    <a:pt x="1180" y="48"/>
                    <a:pt x="1180" y="48"/>
                  </a:cubicBezTo>
                  <a:cubicBezTo>
                    <a:pt x="1179" y="49"/>
                    <a:pt x="1179" y="49"/>
                    <a:pt x="1179" y="50"/>
                  </a:cubicBezTo>
                  <a:cubicBezTo>
                    <a:pt x="1178" y="50"/>
                    <a:pt x="1178" y="50"/>
                    <a:pt x="1178" y="50"/>
                  </a:cubicBezTo>
                  <a:cubicBezTo>
                    <a:pt x="1178" y="52"/>
                    <a:pt x="1178" y="52"/>
                    <a:pt x="1178" y="52"/>
                  </a:cubicBezTo>
                  <a:cubicBezTo>
                    <a:pt x="1178" y="52"/>
                    <a:pt x="1178" y="52"/>
                    <a:pt x="1178" y="52"/>
                  </a:cubicBezTo>
                  <a:cubicBezTo>
                    <a:pt x="1178" y="52"/>
                    <a:pt x="1178" y="52"/>
                    <a:pt x="1179" y="53"/>
                  </a:cubicBezTo>
                  <a:cubicBezTo>
                    <a:pt x="1179" y="53"/>
                    <a:pt x="1179" y="53"/>
                    <a:pt x="1179" y="53"/>
                  </a:cubicBezTo>
                  <a:cubicBezTo>
                    <a:pt x="1179" y="53"/>
                    <a:pt x="1180" y="53"/>
                    <a:pt x="1180" y="52"/>
                  </a:cubicBezTo>
                  <a:cubicBezTo>
                    <a:pt x="1181" y="52"/>
                    <a:pt x="1181" y="52"/>
                    <a:pt x="1181" y="52"/>
                  </a:cubicBezTo>
                  <a:cubicBezTo>
                    <a:pt x="1181" y="53"/>
                    <a:pt x="1181" y="53"/>
                    <a:pt x="1181" y="53"/>
                  </a:cubicBezTo>
                  <a:cubicBezTo>
                    <a:pt x="1180" y="54"/>
                    <a:pt x="1179" y="54"/>
                    <a:pt x="1178" y="55"/>
                  </a:cubicBezTo>
                  <a:cubicBezTo>
                    <a:pt x="1178" y="56"/>
                    <a:pt x="1178" y="56"/>
                    <a:pt x="1178" y="56"/>
                  </a:cubicBezTo>
                  <a:cubicBezTo>
                    <a:pt x="1178" y="56"/>
                    <a:pt x="1177" y="55"/>
                    <a:pt x="1176" y="55"/>
                  </a:cubicBezTo>
                  <a:cubicBezTo>
                    <a:pt x="1175" y="55"/>
                    <a:pt x="1174" y="55"/>
                    <a:pt x="1174" y="56"/>
                  </a:cubicBezTo>
                  <a:cubicBezTo>
                    <a:pt x="1173" y="56"/>
                    <a:pt x="1174" y="56"/>
                    <a:pt x="1172" y="57"/>
                  </a:cubicBezTo>
                  <a:cubicBezTo>
                    <a:pt x="1172" y="58"/>
                    <a:pt x="1172" y="58"/>
                    <a:pt x="1172" y="58"/>
                  </a:cubicBezTo>
                  <a:cubicBezTo>
                    <a:pt x="1172" y="58"/>
                    <a:pt x="1172" y="58"/>
                    <a:pt x="1172" y="58"/>
                  </a:cubicBezTo>
                  <a:cubicBezTo>
                    <a:pt x="1173" y="61"/>
                    <a:pt x="1173" y="61"/>
                    <a:pt x="1173" y="61"/>
                  </a:cubicBezTo>
                  <a:cubicBezTo>
                    <a:pt x="1174" y="62"/>
                    <a:pt x="1174" y="62"/>
                    <a:pt x="1174" y="62"/>
                  </a:cubicBezTo>
                  <a:cubicBezTo>
                    <a:pt x="1174" y="62"/>
                    <a:pt x="1174" y="62"/>
                    <a:pt x="1174" y="62"/>
                  </a:cubicBezTo>
                  <a:cubicBezTo>
                    <a:pt x="1171" y="62"/>
                    <a:pt x="1171" y="62"/>
                    <a:pt x="1171" y="62"/>
                  </a:cubicBezTo>
                  <a:cubicBezTo>
                    <a:pt x="1171" y="65"/>
                    <a:pt x="1171" y="65"/>
                    <a:pt x="1171" y="65"/>
                  </a:cubicBezTo>
                  <a:cubicBezTo>
                    <a:pt x="1170" y="66"/>
                    <a:pt x="1171" y="65"/>
                    <a:pt x="1170" y="66"/>
                  </a:cubicBezTo>
                  <a:cubicBezTo>
                    <a:pt x="1170" y="66"/>
                    <a:pt x="1170" y="66"/>
                    <a:pt x="1170" y="66"/>
                  </a:cubicBezTo>
                  <a:cubicBezTo>
                    <a:pt x="1170" y="67"/>
                    <a:pt x="1171" y="67"/>
                    <a:pt x="1171" y="68"/>
                  </a:cubicBezTo>
                  <a:cubicBezTo>
                    <a:pt x="1171" y="69"/>
                    <a:pt x="1171" y="68"/>
                    <a:pt x="1171" y="69"/>
                  </a:cubicBezTo>
                  <a:cubicBezTo>
                    <a:pt x="1170" y="69"/>
                    <a:pt x="1170" y="69"/>
                    <a:pt x="1169" y="69"/>
                  </a:cubicBezTo>
                  <a:cubicBezTo>
                    <a:pt x="1169" y="70"/>
                    <a:pt x="1169" y="70"/>
                    <a:pt x="1169" y="70"/>
                  </a:cubicBezTo>
                  <a:cubicBezTo>
                    <a:pt x="1167" y="69"/>
                    <a:pt x="1168" y="69"/>
                    <a:pt x="1166" y="69"/>
                  </a:cubicBezTo>
                  <a:cubicBezTo>
                    <a:pt x="1165" y="70"/>
                    <a:pt x="1165" y="71"/>
                    <a:pt x="1164" y="72"/>
                  </a:cubicBezTo>
                  <a:cubicBezTo>
                    <a:pt x="1164" y="75"/>
                    <a:pt x="1165" y="75"/>
                    <a:pt x="1166" y="78"/>
                  </a:cubicBezTo>
                  <a:cubicBezTo>
                    <a:pt x="1166" y="78"/>
                    <a:pt x="1166" y="78"/>
                    <a:pt x="1166" y="78"/>
                  </a:cubicBezTo>
                  <a:cubicBezTo>
                    <a:pt x="1166" y="78"/>
                    <a:pt x="1166" y="78"/>
                    <a:pt x="1166" y="78"/>
                  </a:cubicBezTo>
                  <a:cubicBezTo>
                    <a:pt x="1168" y="78"/>
                    <a:pt x="1168" y="78"/>
                    <a:pt x="1168" y="78"/>
                  </a:cubicBezTo>
                  <a:cubicBezTo>
                    <a:pt x="1168" y="77"/>
                    <a:pt x="1168" y="77"/>
                    <a:pt x="1168" y="77"/>
                  </a:cubicBezTo>
                  <a:cubicBezTo>
                    <a:pt x="1168" y="77"/>
                    <a:pt x="1168" y="77"/>
                    <a:pt x="1169" y="77"/>
                  </a:cubicBezTo>
                  <a:cubicBezTo>
                    <a:pt x="1169" y="77"/>
                    <a:pt x="1171" y="77"/>
                    <a:pt x="1170" y="76"/>
                  </a:cubicBezTo>
                  <a:cubicBezTo>
                    <a:pt x="1170" y="76"/>
                    <a:pt x="1170" y="76"/>
                    <a:pt x="1170" y="76"/>
                  </a:cubicBezTo>
                  <a:cubicBezTo>
                    <a:pt x="1170" y="76"/>
                    <a:pt x="1170" y="75"/>
                    <a:pt x="1170" y="75"/>
                  </a:cubicBezTo>
                  <a:cubicBezTo>
                    <a:pt x="1172" y="75"/>
                    <a:pt x="1172" y="75"/>
                    <a:pt x="1172" y="77"/>
                  </a:cubicBezTo>
                  <a:cubicBezTo>
                    <a:pt x="1174" y="77"/>
                    <a:pt x="1174" y="77"/>
                    <a:pt x="1175" y="76"/>
                  </a:cubicBezTo>
                  <a:cubicBezTo>
                    <a:pt x="1175" y="75"/>
                    <a:pt x="1175" y="75"/>
                    <a:pt x="1175" y="75"/>
                  </a:cubicBezTo>
                  <a:cubicBezTo>
                    <a:pt x="1176" y="75"/>
                    <a:pt x="1177" y="75"/>
                    <a:pt x="1178" y="75"/>
                  </a:cubicBezTo>
                  <a:cubicBezTo>
                    <a:pt x="1178" y="75"/>
                    <a:pt x="1178" y="75"/>
                    <a:pt x="1178" y="75"/>
                  </a:cubicBezTo>
                  <a:cubicBezTo>
                    <a:pt x="1178" y="75"/>
                    <a:pt x="1178" y="75"/>
                    <a:pt x="1178" y="75"/>
                  </a:cubicBezTo>
                  <a:cubicBezTo>
                    <a:pt x="1177" y="76"/>
                    <a:pt x="1177" y="76"/>
                    <a:pt x="1176" y="77"/>
                  </a:cubicBezTo>
                  <a:cubicBezTo>
                    <a:pt x="1177" y="78"/>
                    <a:pt x="1177" y="79"/>
                    <a:pt x="1178" y="80"/>
                  </a:cubicBezTo>
                  <a:cubicBezTo>
                    <a:pt x="1179" y="80"/>
                    <a:pt x="1180" y="80"/>
                    <a:pt x="1181" y="80"/>
                  </a:cubicBezTo>
                  <a:cubicBezTo>
                    <a:pt x="1181" y="80"/>
                    <a:pt x="1181" y="80"/>
                    <a:pt x="1181" y="80"/>
                  </a:cubicBezTo>
                  <a:cubicBezTo>
                    <a:pt x="1181" y="80"/>
                    <a:pt x="1182" y="79"/>
                    <a:pt x="1183" y="79"/>
                  </a:cubicBezTo>
                  <a:cubicBezTo>
                    <a:pt x="1183" y="82"/>
                    <a:pt x="1183" y="82"/>
                    <a:pt x="1183" y="82"/>
                  </a:cubicBezTo>
                  <a:cubicBezTo>
                    <a:pt x="1182" y="82"/>
                    <a:pt x="1181" y="82"/>
                    <a:pt x="1181" y="82"/>
                  </a:cubicBezTo>
                  <a:cubicBezTo>
                    <a:pt x="1180" y="83"/>
                    <a:pt x="1181" y="82"/>
                    <a:pt x="1180" y="83"/>
                  </a:cubicBezTo>
                  <a:cubicBezTo>
                    <a:pt x="1180" y="83"/>
                    <a:pt x="1180" y="83"/>
                    <a:pt x="1180" y="83"/>
                  </a:cubicBezTo>
                  <a:cubicBezTo>
                    <a:pt x="1180" y="83"/>
                    <a:pt x="1179" y="83"/>
                    <a:pt x="1178" y="83"/>
                  </a:cubicBezTo>
                  <a:cubicBezTo>
                    <a:pt x="1178" y="83"/>
                    <a:pt x="1178" y="83"/>
                    <a:pt x="1178" y="83"/>
                  </a:cubicBezTo>
                  <a:cubicBezTo>
                    <a:pt x="1178" y="83"/>
                    <a:pt x="1178" y="83"/>
                    <a:pt x="1178" y="83"/>
                  </a:cubicBezTo>
                  <a:cubicBezTo>
                    <a:pt x="1178" y="84"/>
                    <a:pt x="1178" y="84"/>
                    <a:pt x="1178" y="85"/>
                  </a:cubicBezTo>
                  <a:cubicBezTo>
                    <a:pt x="1180" y="85"/>
                    <a:pt x="1180" y="85"/>
                    <a:pt x="1180" y="85"/>
                  </a:cubicBezTo>
                  <a:cubicBezTo>
                    <a:pt x="1180" y="87"/>
                    <a:pt x="1180" y="87"/>
                    <a:pt x="1180" y="87"/>
                  </a:cubicBezTo>
                  <a:cubicBezTo>
                    <a:pt x="1179" y="87"/>
                    <a:pt x="1179" y="87"/>
                    <a:pt x="1179" y="87"/>
                  </a:cubicBezTo>
                  <a:cubicBezTo>
                    <a:pt x="1179" y="87"/>
                    <a:pt x="1179" y="87"/>
                    <a:pt x="1179" y="87"/>
                  </a:cubicBezTo>
                  <a:cubicBezTo>
                    <a:pt x="1177" y="87"/>
                    <a:pt x="1177" y="87"/>
                    <a:pt x="1177" y="87"/>
                  </a:cubicBezTo>
                  <a:cubicBezTo>
                    <a:pt x="1177" y="88"/>
                    <a:pt x="1177" y="88"/>
                    <a:pt x="1177" y="88"/>
                  </a:cubicBezTo>
                  <a:cubicBezTo>
                    <a:pt x="1178" y="88"/>
                    <a:pt x="1178" y="88"/>
                    <a:pt x="1178" y="88"/>
                  </a:cubicBezTo>
                  <a:cubicBezTo>
                    <a:pt x="1178" y="89"/>
                    <a:pt x="1178" y="89"/>
                    <a:pt x="1178" y="89"/>
                  </a:cubicBezTo>
                  <a:cubicBezTo>
                    <a:pt x="1178" y="89"/>
                    <a:pt x="1178" y="89"/>
                    <a:pt x="1179" y="89"/>
                  </a:cubicBezTo>
                  <a:cubicBezTo>
                    <a:pt x="1180" y="89"/>
                    <a:pt x="1181" y="89"/>
                    <a:pt x="1182" y="88"/>
                  </a:cubicBezTo>
                  <a:cubicBezTo>
                    <a:pt x="1184" y="88"/>
                    <a:pt x="1184" y="88"/>
                    <a:pt x="1184" y="88"/>
                  </a:cubicBezTo>
                  <a:cubicBezTo>
                    <a:pt x="1185" y="89"/>
                    <a:pt x="1185" y="89"/>
                    <a:pt x="1185" y="89"/>
                  </a:cubicBezTo>
                  <a:cubicBezTo>
                    <a:pt x="1187" y="89"/>
                    <a:pt x="1187" y="89"/>
                    <a:pt x="1187" y="89"/>
                  </a:cubicBezTo>
                  <a:cubicBezTo>
                    <a:pt x="1187" y="90"/>
                    <a:pt x="1187" y="90"/>
                    <a:pt x="1187" y="90"/>
                  </a:cubicBezTo>
                  <a:cubicBezTo>
                    <a:pt x="1187" y="90"/>
                    <a:pt x="1188" y="90"/>
                    <a:pt x="1188" y="90"/>
                  </a:cubicBezTo>
                  <a:cubicBezTo>
                    <a:pt x="1188" y="88"/>
                    <a:pt x="1188" y="88"/>
                    <a:pt x="1188" y="88"/>
                  </a:cubicBezTo>
                  <a:cubicBezTo>
                    <a:pt x="1190" y="88"/>
                    <a:pt x="1190" y="88"/>
                    <a:pt x="1190" y="87"/>
                  </a:cubicBezTo>
                  <a:cubicBezTo>
                    <a:pt x="1191" y="87"/>
                    <a:pt x="1192" y="88"/>
                    <a:pt x="1193" y="88"/>
                  </a:cubicBezTo>
                  <a:cubicBezTo>
                    <a:pt x="1193" y="89"/>
                    <a:pt x="1193" y="89"/>
                    <a:pt x="1193" y="89"/>
                  </a:cubicBezTo>
                  <a:cubicBezTo>
                    <a:pt x="1193" y="89"/>
                    <a:pt x="1193" y="89"/>
                    <a:pt x="1193" y="89"/>
                  </a:cubicBezTo>
                  <a:cubicBezTo>
                    <a:pt x="1195" y="89"/>
                    <a:pt x="1197" y="88"/>
                    <a:pt x="1198" y="88"/>
                  </a:cubicBezTo>
                  <a:cubicBezTo>
                    <a:pt x="1198" y="89"/>
                    <a:pt x="1198" y="88"/>
                    <a:pt x="1199" y="89"/>
                  </a:cubicBezTo>
                  <a:cubicBezTo>
                    <a:pt x="1199" y="89"/>
                    <a:pt x="1199" y="89"/>
                    <a:pt x="1199" y="89"/>
                  </a:cubicBezTo>
                  <a:cubicBezTo>
                    <a:pt x="1199" y="89"/>
                    <a:pt x="1199" y="89"/>
                    <a:pt x="1199" y="89"/>
                  </a:cubicBezTo>
                  <a:cubicBezTo>
                    <a:pt x="1199" y="88"/>
                    <a:pt x="1199" y="88"/>
                    <a:pt x="1199" y="88"/>
                  </a:cubicBezTo>
                  <a:cubicBezTo>
                    <a:pt x="1199" y="88"/>
                    <a:pt x="1199" y="88"/>
                    <a:pt x="1199" y="88"/>
                  </a:cubicBezTo>
                  <a:cubicBezTo>
                    <a:pt x="1198" y="87"/>
                    <a:pt x="1198" y="87"/>
                    <a:pt x="1198" y="85"/>
                  </a:cubicBezTo>
                  <a:cubicBezTo>
                    <a:pt x="1199" y="85"/>
                    <a:pt x="1200" y="85"/>
                    <a:pt x="1202" y="86"/>
                  </a:cubicBezTo>
                  <a:cubicBezTo>
                    <a:pt x="1202" y="86"/>
                    <a:pt x="1202" y="86"/>
                    <a:pt x="1202" y="86"/>
                  </a:cubicBezTo>
                  <a:cubicBezTo>
                    <a:pt x="1202" y="86"/>
                    <a:pt x="1203" y="87"/>
                    <a:pt x="1204" y="87"/>
                  </a:cubicBezTo>
                  <a:cubicBezTo>
                    <a:pt x="1204" y="87"/>
                    <a:pt x="1205" y="87"/>
                    <a:pt x="1205" y="87"/>
                  </a:cubicBezTo>
                  <a:cubicBezTo>
                    <a:pt x="1205" y="86"/>
                    <a:pt x="1205" y="86"/>
                    <a:pt x="1205" y="86"/>
                  </a:cubicBezTo>
                  <a:cubicBezTo>
                    <a:pt x="1207" y="86"/>
                    <a:pt x="1207" y="86"/>
                    <a:pt x="1207" y="86"/>
                  </a:cubicBezTo>
                  <a:cubicBezTo>
                    <a:pt x="1207" y="86"/>
                    <a:pt x="1207" y="86"/>
                    <a:pt x="1207" y="86"/>
                  </a:cubicBezTo>
                  <a:cubicBezTo>
                    <a:pt x="1208" y="86"/>
                    <a:pt x="1208" y="86"/>
                    <a:pt x="1208" y="86"/>
                  </a:cubicBezTo>
                  <a:cubicBezTo>
                    <a:pt x="1208" y="85"/>
                    <a:pt x="1208" y="85"/>
                    <a:pt x="1208" y="85"/>
                  </a:cubicBezTo>
                  <a:cubicBezTo>
                    <a:pt x="1207" y="85"/>
                    <a:pt x="1207" y="85"/>
                    <a:pt x="1206" y="85"/>
                  </a:cubicBezTo>
                  <a:cubicBezTo>
                    <a:pt x="1206" y="84"/>
                    <a:pt x="1206" y="84"/>
                    <a:pt x="1206" y="84"/>
                  </a:cubicBezTo>
                  <a:cubicBezTo>
                    <a:pt x="1203" y="84"/>
                    <a:pt x="1203" y="84"/>
                    <a:pt x="1203" y="84"/>
                  </a:cubicBezTo>
                  <a:cubicBezTo>
                    <a:pt x="1203" y="84"/>
                    <a:pt x="1203" y="84"/>
                    <a:pt x="1203" y="84"/>
                  </a:cubicBezTo>
                  <a:cubicBezTo>
                    <a:pt x="1202" y="84"/>
                    <a:pt x="1202" y="84"/>
                    <a:pt x="1202" y="84"/>
                  </a:cubicBezTo>
                  <a:cubicBezTo>
                    <a:pt x="1202" y="83"/>
                    <a:pt x="1202" y="83"/>
                    <a:pt x="1202" y="83"/>
                  </a:cubicBezTo>
                  <a:cubicBezTo>
                    <a:pt x="1201" y="83"/>
                    <a:pt x="1201" y="83"/>
                    <a:pt x="1201" y="83"/>
                  </a:cubicBezTo>
                  <a:cubicBezTo>
                    <a:pt x="1200" y="82"/>
                    <a:pt x="1200" y="82"/>
                    <a:pt x="1199" y="81"/>
                  </a:cubicBezTo>
                  <a:cubicBezTo>
                    <a:pt x="1198" y="81"/>
                    <a:pt x="1198" y="81"/>
                    <a:pt x="1198" y="81"/>
                  </a:cubicBezTo>
                  <a:cubicBezTo>
                    <a:pt x="1198" y="81"/>
                    <a:pt x="1198" y="81"/>
                    <a:pt x="1198" y="81"/>
                  </a:cubicBezTo>
                  <a:cubicBezTo>
                    <a:pt x="1197" y="80"/>
                    <a:pt x="1196" y="79"/>
                    <a:pt x="1195" y="78"/>
                  </a:cubicBezTo>
                  <a:cubicBezTo>
                    <a:pt x="1195" y="76"/>
                    <a:pt x="1195" y="76"/>
                    <a:pt x="1195" y="76"/>
                  </a:cubicBezTo>
                  <a:cubicBezTo>
                    <a:pt x="1194" y="76"/>
                    <a:pt x="1194" y="76"/>
                    <a:pt x="1194" y="76"/>
                  </a:cubicBezTo>
                  <a:cubicBezTo>
                    <a:pt x="1193" y="75"/>
                    <a:pt x="1194" y="75"/>
                    <a:pt x="1192" y="74"/>
                  </a:cubicBezTo>
                  <a:cubicBezTo>
                    <a:pt x="1192" y="73"/>
                    <a:pt x="1193" y="71"/>
                    <a:pt x="1193" y="70"/>
                  </a:cubicBezTo>
                  <a:cubicBezTo>
                    <a:pt x="1191" y="70"/>
                    <a:pt x="1191" y="70"/>
                    <a:pt x="1191" y="70"/>
                  </a:cubicBezTo>
                  <a:cubicBezTo>
                    <a:pt x="1192" y="68"/>
                    <a:pt x="1192" y="69"/>
                    <a:pt x="1193" y="68"/>
                  </a:cubicBezTo>
                  <a:cubicBezTo>
                    <a:pt x="1193" y="67"/>
                    <a:pt x="1193" y="68"/>
                    <a:pt x="1194" y="67"/>
                  </a:cubicBezTo>
                  <a:cubicBezTo>
                    <a:pt x="1193" y="66"/>
                    <a:pt x="1194" y="65"/>
                    <a:pt x="1193" y="65"/>
                  </a:cubicBezTo>
                  <a:cubicBezTo>
                    <a:pt x="1193" y="64"/>
                    <a:pt x="1193" y="64"/>
                    <a:pt x="1194" y="63"/>
                  </a:cubicBezTo>
                  <a:cubicBezTo>
                    <a:pt x="1195" y="63"/>
                    <a:pt x="1195" y="63"/>
                    <a:pt x="1195" y="63"/>
                  </a:cubicBezTo>
                  <a:cubicBezTo>
                    <a:pt x="1194" y="62"/>
                    <a:pt x="1194" y="61"/>
                    <a:pt x="1194" y="61"/>
                  </a:cubicBezTo>
                  <a:cubicBezTo>
                    <a:pt x="1195" y="60"/>
                    <a:pt x="1195" y="60"/>
                    <a:pt x="1195" y="60"/>
                  </a:cubicBezTo>
                  <a:cubicBezTo>
                    <a:pt x="1195" y="60"/>
                    <a:pt x="1195" y="60"/>
                    <a:pt x="1195" y="60"/>
                  </a:cubicBezTo>
                  <a:cubicBezTo>
                    <a:pt x="1195" y="58"/>
                    <a:pt x="1196" y="58"/>
                    <a:pt x="1197" y="58"/>
                  </a:cubicBezTo>
                  <a:cubicBezTo>
                    <a:pt x="1196" y="56"/>
                    <a:pt x="1196" y="55"/>
                    <a:pt x="1195" y="55"/>
                  </a:cubicBezTo>
                  <a:cubicBezTo>
                    <a:pt x="1195" y="55"/>
                    <a:pt x="1195" y="55"/>
                    <a:pt x="1195" y="55"/>
                  </a:cubicBezTo>
                  <a:cubicBezTo>
                    <a:pt x="1195" y="55"/>
                    <a:pt x="1194" y="55"/>
                    <a:pt x="1194" y="55"/>
                  </a:cubicBezTo>
                  <a:cubicBezTo>
                    <a:pt x="1194" y="55"/>
                    <a:pt x="1193" y="55"/>
                    <a:pt x="1193" y="55"/>
                  </a:cubicBezTo>
                  <a:cubicBezTo>
                    <a:pt x="1193" y="55"/>
                    <a:pt x="1193" y="55"/>
                    <a:pt x="1193" y="55"/>
                  </a:cubicBezTo>
                  <a:cubicBezTo>
                    <a:pt x="1191" y="55"/>
                    <a:pt x="1191" y="55"/>
                    <a:pt x="1191" y="55"/>
                  </a:cubicBezTo>
                  <a:cubicBezTo>
                    <a:pt x="1191" y="54"/>
                    <a:pt x="1191" y="54"/>
                    <a:pt x="1191" y="54"/>
                  </a:cubicBezTo>
                  <a:cubicBezTo>
                    <a:pt x="1191" y="54"/>
                    <a:pt x="1190" y="54"/>
                    <a:pt x="1190" y="54"/>
                  </a:cubicBezTo>
                  <a:cubicBezTo>
                    <a:pt x="1188" y="54"/>
                    <a:pt x="1186" y="54"/>
                    <a:pt x="1186" y="54"/>
                  </a:cubicBezTo>
                  <a:cubicBezTo>
                    <a:pt x="1186" y="54"/>
                    <a:pt x="1186" y="54"/>
                    <a:pt x="1186" y="54"/>
                  </a:cubicBezTo>
                  <a:cubicBezTo>
                    <a:pt x="1185" y="53"/>
                    <a:pt x="1185" y="53"/>
                    <a:pt x="1185" y="53"/>
                  </a:cubicBezTo>
                  <a:cubicBezTo>
                    <a:pt x="1185" y="52"/>
                    <a:pt x="1185" y="52"/>
                    <a:pt x="1185" y="52"/>
                  </a:cubicBezTo>
                  <a:cubicBezTo>
                    <a:pt x="1185" y="52"/>
                    <a:pt x="1186" y="52"/>
                    <a:pt x="1186" y="52"/>
                  </a:cubicBezTo>
                  <a:cubicBezTo>
                    <a:pt x="1186" y="53"/>
                    <a:pt x="1186" y="53"/>
                    <a:pt x="1186" y="53"/>
                  </a:cubicBezTo>
                  <a:cubicBezTo>
                    <a:pt x="1187" y="53"/>
                    <a:pt x="1187" y="53"/>
                    <a:pt x="1187" y="53"/>
                  </a:cubicBezTo>
                  <a:cubicBezTo>
                    <a:pt x="1187" y="53"/>
                    <a:pt x="1187" y="53"/>
                    <a:pt x="1187" y="53"/>
                  </a:cubicBezTo>
                  <a:cubicBezTo>
                    <a:pt x="1191" y="53"/>
                    <a:pt x="1191" y="53"/>
                    <a:pt x="1191" y="53"/>
                  </a:cubicBezTo>
                  <a:cubicBezTo>
                    <a:pt x="1191" y="52"/>
                    <a:pt x="1191" y="52"/>
                    <a:pt x="1191" y="52"/>
                  </a:cubicBezTo>
                  <a:cubicBezTo>
                    <a:pt x="1192" y="53"/>
                    <a:pt x="1192" y="53"/>
                    <a:pt x="1193" y="54"/>
                  </a:cubicBezTo>
                  <a:cubicBezTo>
                    <a:pt x="1196" y="54"/>
                    <a:pt x="1197" y="54"/>
                    <a:pt x="1199" y="53"/>
                  </a:cubicBezTo>
                  <a:cubicBezTo>
                    <a:pt x="1199" y="51"/>
                    <a:pt x="1199" y="51"/>
                    <a:pt x="1199" y="48"/>
                  </a:cubicBezTo>
                  <a:cubicBezTo>
                    <a:pt x="1200" y="49"/>
                    <a:pt x="1200" y="50"/>
                    <a:pt x="1201" y="50"/>
                  </a:cubicBezTo>
                  <a:cubicBezTo>
                    <a:pt x="1201" y="50"/>
                    <a:pt x="1202" y="50"/>
                    <a:pt x="1203" y="49"/>
                  </a:cubicBezTo>
                  <a:cubicBezTo>
                    <a:pt x="1203" y="49"/>
                    <a:pt x="1202" y="48"/>
                    <a:pt x="1202" y="47"/>
                  </a:cubicBezTo>
                  <a:cubicBezTo>
                    <a:pt x="1205" y="47"/>
                    <a:pt x="1205" y="47"/>
                    <a:pt x="1205" y="47"/>
                  </a:cubicBezTo>
                  <a:cubicBezTo>
                    <a:pt x="1204" y="46"/>
                    <a:pt x="1204" y="44"/>
                    <a:pt x="1204" y="43"/>
                  </a:cubicBezTo>
                  <a:cubicBezTo>
                    <a:pt x="1206" y="43"/>
                    <a:pt x="1206" y="43"/>
                    <a:pt x="1206" y="43"/>
                  </a:cubicBezTo>
                  <a:cubicBezTo>
                    <a:pt x="1206" y="44"/>
                    <a:pt x="1206" y="44"/>
                    <a:pt x="1206" y="44"/>
                  </a:cubicBezTo>
                  <a:cubicBezTo>
                    <a:pt x="1206" y="44"/>
                    <a:pt x="1206" y="44"/>
                    <a:pt x="1206" y="44"/>
                  </a:cubicBezTo>
                  <a:cubicBezTo>
                    <a:pt x="1206" y="45"/>
                    <a:pt x="1206" y="45"/>
                    <a:pt x="1206" y="45"/>
                  </a:cubicBezTo>
                  <a:cubicBezTo>
                    <a:pt x="1206" y="45"/>
                    <a:pt x="1206" y="45"/>
                    <a:pt x="1206" y="45"/>
                  </a:cubicBezTo>
                  <a:cubicBezTo>
                    <a:pt x="1207" y="45"/>
                    <a:pt x="1207" y="43"/>
                    <a:pt x="1208" y="43"/>
                  </a:cubicBezTo>
                  <a:cubicBezTo>
                    <a:pt x="1209" y="43"/>
                    <a:pt x="1209" y="43"/>
                    <a:pt x="1209" y="43"/>
                  </a:cubicBezTo>
                  <a:cubicBezTo>
                    <a:pt x="1209" y="41"/>
                    <a:pt x="1209" y="41"/>
                    <a:pt x="1211" y="40"/>
                  </a:cubicBezTo>
                  <a:cubicBezTo>
                    <a:pt x="1211" y="39"/>
                    <a:pt x="1211" y="39"/>
                    <a:pt x="1210" y="38"/>
                  </a:cubicBezTo>
                  <a:cubicBezTo>
                    <a:pt x="1210" y="38"/>
                    <a:pt x="1210" y="38"/>
                    <a:pt x="1210" y="38"/>
                  </a:cubicBezTo>
                  <a:cubicBezTo>
                    <a:pt x="1211" y="38"/>
                    <a:pt x="1212" y="38"/>
                    <a:pt x="1213" y="37"/>
                  </a:cubicBezTo>
                  <a:cubicBezTo>
                    <a:pt x="1214" y="37"/>
                    <a:pt x="1214" y="36"/>
                    <a:pt x="1214" y="35"/>
                  </a:cubicBezTo>
                  <a:cubicBezTo>
                    <a:pt x="1215" y="35"/>
                    <a:pt x="1215" y="35"/>
                    <a:pt x="1215" y="35"/>
                  </a:cubicBezTo>
                  <a:cubicBezTo>
                    <a:pt x="1215" y="35"/>
                    <a:pt x="1215" y="36"/>
                    <a:pt x="1215" y="36"/>
                  </a:cubicBezTo>
                  <a:cubicBezTo>
                    <a:pt x="1218" y="36"/>
                    <a:pt x="1218" y="36"/>
                    <a:pt x="1218" y="36"/>
                  </a:cubicBezTo>
                  <a:cubicBezTo>
                    <a:pt x="1218" y="34"/>
                    <a:pt x="1218" y="34"/>
                    <a:pt x="1218" y="34"/>
                  </a:cubicBezTo>
                  <a:cubicBezTo>
                    <a:pt x="1219" y="34"/>
                    <a:pt x="1219" y="34"/>
                    <a:pt x="1219" y="34"/>
                  </a:cubicBezTo>
                  <a:cubicBezTo>
                    <a:pt x="1219" y="34"/>
                    <a:pt x="1219" y="34"/>
                    <a:pt x="1219" y="34"/>
                  </a:cubicBezTo>
                  <a:cubicBezTo>
                    <a:pt x="1219" y="34"/>
                    <a:pt x="1221" y="34"/>
                    <a:pt x="1221" y="34"/>
                  </a:cubicBezTo>
                  <a:cubicBezTo>
                    <a:pt x="1221" y="35"/>
                    <a:pt x="1221" y="35"/>
                    <a:pt x="1221" y="35"/>
                  </a:cubicBezTo>
                  <a:cubicBezTo>
                    <a:pt x="1222" y="35"/>
                    <a:pt x="1223" y="35"/>
                    <a:pt x="1224" y="34"/>
                  </a:cubicBezTo>
                  <a:cubicBezTo>
                    <a:pt x="1224" y="33"/>
                    <a:pt x="1224" y="33"/>
                    <a:pt x="1224" y="33"/>
                  </a:cubicBezTo>
                  <a:cubicBezTo>
                    <a:pt x="1227" y="32"/>
                    <a:pt x="1225" y="32"/>
                    <a:pt x="1227" y="31"/>
                  </a:cubicBezTo>
                  <a:cubicBezTo>
                    <a:pt x="1227" y="30"/>
                    <a:pt x="1227" y="30"/>
                    <a:pt x="1227" y="30"/>
                  </a:cubicBezTo>
                  <a:cubicBezTo>
                    <a:pt x="1230" y="30"/>
                    <a:pt x="1230" y="30"/>
                    <a:pt x="1230" y="30"/>
                  </a:cubicBezTo>
                  <a:cubicBezTo>
                    <a:pt x="1230" y="29"/>
                    <a:pt x="1230" y="29"/>
                    <a:pt x="1230" y="29"/>
                  </a:cubicBezTo>
                  <a:cubicBezTo>
                    <a:pt x="1231" y="29"/>
                    <a:pt x="1231" y="29"/>
                    <a:pt x="1231" y="29"/>
                  </a:cubicBezTo>
                  <a:cubicBezTo>
                    <a:pt x="1231" y="29"/>
                    <a:pt x="1231" y="29"/>
                    <a:pt x="1231" y="29"/>
                  </a:cubicBezTo>
                  <a:cubicBezTo>
                    <a:pt x="1232" y="29"/>
                    <a:pt x="1233" y="28"/>
                    <a:pt x="1234" y="28"/>
                  </a:cubicBezTo>
                  <a:cubicBezTo>
                    <a:pt x="1234" y="28"/>
                    <a:pt x="1234" y="28"/>
                    <a:pt x="1234" y="28"/>
                  </a:cubicBezTo>
                  <a:cubicBezTo>
                    <a:pt x="1235" y="28"/>
                    <a:pt x="1235" y="28"/>
                    <a:pt x="1235" y="28"/>
                  </a:cubicBezTo>
                  <a:cubicBezTo>
                    <a:pt x="1235" y="27"/>
                    <a:pt x="1235" y="27"/>
                    <a:pt x="1235" y="27"/>
                  </a:cubicBezTo>
                  <a:cubicBezTo>
                    <a:pt x="1237" y="27"/>
                    <a:pt x="1238" y="28"/>
                    <a:pt x="1239" y="28"/>
                  </a:cubicBezTo>
                  <a:cubicBezTo>
                    <a:pt x="1242" y="27"/>
                    <a:pt x="1244" y="25"/>
                    <a:pt x="1247" y="25"/>
                  </a:cubicBezTo>
                  <a:cubicBezTo>
                    <a:pt x="1247" y="26"/>
                    <a:pt x="1246" y="25"/>
                    <a:pt x="1247" y="26"/>
                  </a:cubicBezTo>
                  <a:cubicBezTo>
                    <a:pt x="1248" y="26"/>
                    <a:pt x="1248" y="26"/>
                    <a:pt x="1248" y="26"/>
                  </a:cubicBezTo>
                  <a:cubicBezTo>
                    <a:pt x="1248" y="26"/>
                    <a:pt x="1248" y="25"/>
                    <a:pt x="1249" y="25"/>
                  </a:cubicBezTo>
                  <a:cubicBezTo>
                    <a:pt x="1251" y="25"/>
                    <a:pt x="1251" y="25"/>
                    <a:pt x="1251" y="25"/>
                  </a:cubicBezTo>
                  <a:cubicBezTo>
                    <a:pt x="1251" y="24"/>
                    <a:pt x="1251" y="24"/>
                    <a:pt x="1251" y="24"/>
                  </a:cubicBezTo>
                  <a:cubicBezTo>
                    <a:pt x="1251" y="24"/>
                    <a:pt x="1252" y="24"/>
                    <a:pt x="1253" y="24"/>
                  </a:cubicBezTo>
                  <a:cubicBezTo>
                    <a:pt x="1253" y="23"/>
                    <a:pt x="1253" y="23"/>
                    <a:pt x="1253" y="23"/>
                  </a:cubicBezTo>
                  <a:cubicBezTo>
                    <a:pt x="1254" y="23"/>
                    <a:pt x="1256" y="23"/>
                    <a:pt x="1258" y="23"/>
                  </a:cubicBezTo>
                  <a:cubicBezTo>
                    <a:pt x="1258" y="22"/>
                    <a:pt x="1258" y="22"/>
                    <a:pt x="1258" y="22"/>
                  </a:cubicBezTo>
                  <a:cubicBezTo>
                    <a:pt x="1261" y="22"/>
                    <a:pt x="1261" y="22"/>
                    <a:pt x="1261" y="22"/>
                  </a:cubicBezTo>
                  <a:cubicBezTo>
                    <a:pt x="1261" y="22"/>
                    <a:pt x="1261" y="22"/>
                    <a:pt x="1261" y="22"/>
                  </a:cubicBezTo>
                  <a:cubicBezTo>
                    <a:pt x="1263" y="22"/>
                    <a:pt x="1263" y="22"/>
                    <a:pt x="1263" y="22"/>
                  </a:cubicBezTo>
                  <a:cubicBezTo>
                    <a:pt x="1263" y="21"/>
                    <a:pt x="1263" y="21"/>
                    <a:pt x="1263" y="21"/>
                  </a:cubicBezTo>
                  <a:cubicBezTo>
                    <a:pt x="1264" y="21"/>
                    <a:pt x="1264" y="21"/>
                    <a:pt x="1264" y="21"/>
                  </a:cubicBezTo>
                  <a:cubicBezTo>
                    <a:pt x="1264" y="21"/>
                    <a:pt x="1264" y="21"/>
                    <a:pt x="1264" y="21"/>
                  </a:cubicBezTo>
                  <a:cubicBezTo>
                    <a:pt x="1267" y="21"/>
                    <a:pt x="1267" y="21"/>
                    <a:pt x="1267" y="21"/>
                  </a:cubicBezTo>
                  <a:cubicBezTo>
                    <a:pt x="1267" y="20"/>
                    <a:pt x="1267" y="20"/>
                    <a:pt x="1267" y="20"/>
                  </a:cubicBezTo>
                  <a:cubicBezTo>
                    <a:pt x="1268" y="20"/>
                    <a:pt x="1269" y="20"/>
                    <a:pt x="1270" y="20"/>
                  </a:cubicBezTo>
                  <a:cubicBezTo>
                    <a:pt x="1271" y="19"/>
                    <a:pt x="1271" y="19"/>
                    <a:pt x="1271" y="18"/>
                  </a:cubicBezTo>
                  <a:cubicBezTo>
                    <a:pt x="1272" y="18"/>
                    <a:pt x="1272" y="18"/>
                    <a:pt x="1272" y="18"/>
                  </a:cubicBezTo>
                  <a:cubicBezTo>
                    <a:pt x="1272" y="18"/>
                    <a:pt x="1272" y="18"/>
                    <a:pt x="1272" y="18"/>
                  </a:cubicBezTo>
                  <a:cubicBezTo>
                    <a:pt x="1274" y="17"/>
                    <a:pt x="1274" y="17"/>
                    <a:pt x="1274" y="16"/>
                  </a:cubicBezTo>
                  <a:cubicBezTo>
                    <a:pt x="1275" y="16"/>
                    <a:pt x="1275" y="16"/>
                    <a:pt x="1275" y="16"/>
                  </a:cubicBezTo>
                  <a:cubicBezTo>
                    <a:pt x="1274" y="15"/>
                    <a:pt x="1274" y="14"/>
                    <a:pt x="1274" y="13"/>
                  </a:cubicBezTo>
                  <a:cubicBezTo>
                    <a:pt x="1274" y="13"/>
                    <a:pt x="1275" y="13"/>
                    <a:pt x="1275" y="12"/>
                  </a:cubicBezTo>
                  <a:cubicBezTo>
                    <a:pt x="1274" y="12"/>
                    <a:pt x="1274" y="12"/>
                    <a:pt x="1273" y="12"/>
                  </a:cubicBezTo>
                  <a:cubicBezTo>
                    <a:pt x="1272" y="11"/>
                    <a:pt x="1272" y="10"/>
                    <a:pt x="1272" y="9"/>
                  </a:cubicBezTo>
                  <a:cubicBezTo>
                    <a:pt x="1271" y="9"/>
                    <a:pt x="1270" y="9"/>
                    <a:pt x="1269" y="9"/>
                  </a:cubicBezTo>
                  <a:moveTo>
                    <a:pt x="136" y="7"/>
                  </a:moveTo>
                  <a:cubicBezTo>
                    <a:pt x="136" y="9"/>
                    <a:pt x="136" y="10"/>
                    <a:pt x="134" y="11"/>
                  </a:cubicBezTo>
                  <a:cubicBezTo>
                    <a:pt x="134" y="12"/>
                    <a:pt x="134" y="12"/>
                    <a:pt x="134" y="12"/>
                  </a:cubicBezTo>
                  <a:cubicBezTo>
                    <a:pt x="137" y="11"/>
                    <a:pt x="139" y="11"/>
                    <a:pt x="141" y="10"/>
                  </a:cubicBezTo>
                  <a:cubicBezTo>
                    <a:pt x="141" y="10"/>
                    <a:pt x="141" y="10"/>
                    <a:pt x="141" y="10"/>
                  </a:cubicBezTo>
                  <a:cubicBezTo>
                    <a:pt x="142" y="10"/>
                    <a:pt x="142" y="10"/>
                    <a:pt x="142" y="10"/>
                  </a:cubicBezTo>
                  <a:cubicBezTo>
                    <a:pt x="141" y="8"/>
                    <a:pt x="141" y="8"/>
                    <a:pt x="140" y="8"/>
                  </a:cubicBezTo>
                  <a:cubicBezTo>
                    <a:pt x="140" y="8"/>
                    <a:pt x="140" y="8"/>
                    <a:pt x="140" y="8"/>
                  </a:cubicBezTo>
                  <a:cubicBezTo>
                    <a:pt x="140" y="8"/>
                    <a:pt x="140" y="8"/>
                    <a:pt x="140" y="8"/>
                  </a:cubicBezTo>
                  <a:cubicBezTo>
                    <a:pt x="140" y="8"/>
                    <a:pt x="139" y="8"/>
                    <a:pt x="138" y="8"/>
                  </a:cubicBezTo>
                  <a:cubicBezTo>
                    <a:pt x="138" y="7"/>
                    <a:pt x="138" y="7"/>
                    <a:pt x="138" y="7"/>
                  </a:cubicBezTo>
                  <a:cubicBezTo>
                    <a:pt x="138" y="7"/>
                    <a:pt x="137" y="7"/>
                    <a:pt x="136" y="7"/>
                  </a:cubicBezTo>
                  <a:moveTo>
                    <a:pt x="228" y="7"/>
                  </a:moveTo>
                  <a:cubicBezTo>
                    <a:pt x="227" y="7"/>
                    <a:pt x="226" y="7"/>
                    <a:pt x="225" y="7"/>
                  </a:cubicBezTo>
                  <a:cubicBezTo>
                    <a:pt x="225" y="8"/>
                    <a:pt x="225" y="8"/>
                    <a:pt x="225" y="8"/>
                  </a:cubicBezTo>
                  <a:cubicBezTo>
                    <a:pt x="224" y="8"/>
                    <a:pt x="224" y="8"/>
                    <a:pt x="224" y="8"/>
                  </a:cubicBezTo>
                  <a:cubicBezTo>
                    <a:pt x="224" y="9"/>
                    <a:pt x="225" y="10"/>
                    <a:pt x="226" y="11"/>
                  </a:cubicBezTo>
                  <a:cubicBezTo>
                    <a:pt x="227" y="12"/>
                    <a:pt x="226" y="11"/>
                    <a:pt x="227" y="12"/>
                  </a:cubicBezTo>
                  <a:cubicBezTo>
                    <a:pt x="229" y="12"/>
                    <a:pt x="229" y="12"/>
                    <a:pt x="229" y="12"/>
                  </a:cubicBezTo>
                  <a:cubicBezTo>
                    <a:pt x="228" y="10"/>
                    <a:pt x="228" y="9"/>
                    <a:pt x="228" y="7"/>
                  </a:cubicBezTo>
                  <a:moveTo>
                    <a:pt x="66" y="6"/>
                  </a:moveTo>
                  <a:cubicBezTo>
                    <a:pt x="64" y="6"/>
                    <a:pt x="64" y="6"/>
                    <a:pt x="64" y="6"/>
                  </a:cubicBezTo>
                  <a:cubicBezTo>
                    <a:pt x="63" y="7"/>
                    <a:pt x="63" y="8"/>
                    <a:pt x="63" y="9"/>
                  </a:cubicBezTo>
                  <a:cubicBezTo>
                    <a:pt x="64" y="9"/>
                    <a:pt x="65" y="9"/>
                    <a:pt x="66" y="9"/>
                  </a:cubicBezTo>
                  <a:cubicBezTo>
                    <a:pt x="66" y="7"/>
                    <a:pt x="66" y="8"/>
                    <a:pt x="66" y="6"/>
                  </a:cubicBezTo>
                  <a:moveTo>
                    <a:pt x="165" y="6"/>
                  </a:moveTo>
                  <a:cubicBezTo>
                    <a:pt x="164" y="7"/>
                    <a:pt x="163" y="7"/>
                    <a:pt x="161" y="7"/>
                  </a:cubicBezTo>
                  <a:cubicBezTo>
                    <a:pt x="161" y="8"/>
                    <a:pt x="161" y="8"/>
                    <a:pt x="160" y="8"/>
                  </a:cubicBezTo>
                  <a:cubicBezTo>
                    <a:pt x="161" y="9"/>
                    <a:pt x="160" y="9"/>
                    <a:pt x="161" y="9"/>
                  </a:cubicBezTo>
                  <a:cubicBezTo>
                    <a:pt x="161" y="10"/>
                    <a:pt x="164" y="10"/>
                    <a:pt x="165" y="10"/>
                  </a:cubicBezTo>
                  <a:cubicBezTo>
                    <a:pt x="165" y="11"/>
                    <a:pt x="165" y="11"/>
                    <a:pt x="165" y="12"/>
                  </a:cubicBezTo>
                  <a:cubicBezTo>
                    <a:pt x="163" y="12"/>
                    <a:pt x="162" y="12"/>
                    <a:pt x="160" y="12"/>
                  </a:cubicBezTo>
                  <a:cubicBezTo>
                    <a:pt x="160" y="14"/>
                    <a:pt x="160" y="14"/>
                    <a:pt x="160" y="14"/>
                  </a:cubicBezTo>
                  <a:cubicBezTo>
                    <a:pt x="160" y="14"/>
                    <a:pt x="160" y="14"/>
                    <a:pt x="160" y="14"/>
                  </a:cubicBezTo>
                  <a:cubicBezTo>
                    <a:pt x="161" y="15"/>
                    <a:pt x="162" y="15"/>
                    <a:pt x="163" y="16"/>
                  </a:cubicBezTo>
                  <a:cubicBezTo>
                    <a:pt x="163" y="17"/>
                    <a:pt x="163" y="18"/>
                    <a:pt x="163" y="20"/>
                  </a:cubicBezTo>
                  <a:cubicBezTo>
                    <a:pt x="164" y="20"/>
                    <a:pt x="164" y="20"/>
                    <a:pt x="164" y="20"/>
                  </a:cubicBezTo>
                  <a:cubicBezTo>
                    <a:pt x="164" y="21"/>
                    <a:pt x="164" y="21"/>
                    <a:pt x="164" y="21"/>
                  </a:cubicBezTo>
                  <a:cubicBezTo>
                    <a:pt x="163" y="21"/>
                    <a:pt x="163" y="21"/>
                    <a:pt x="163" y="21"/>
                  </a:cubicBezTo>
                  <a:cubicBezTo>
                    <a:pt x="163" y="22"/>
                    <a:pt x="163" y="22"/>
                    <a:pt x="163" y="22"/>
                  </a:cubicBezTo>
                  <a:cubicBezTo>
                    <a:pt x="163" y="22"/>
                    <a:pt x="162" y="22"/>
                    <a:pt x="161" y="21"/>
                  </a:cubicBezTo>
                  <a:cubicBezTo>
                    <a:pt x="161" y="20"/>
                    <a:pt x="161" y="20"/>
                    <a:pt x="161" y="19"/>
                  </a:cubicBezTo>
                  <a:cubicBezTo>
                    <a:pt x="159" y="18"/>
                    <a:pt x="156" y="15"/>
                    <a:pt x="155" y="13"/>
                  </a:cubicBezTo>
                  <a:cubicBezTo>
                    <a:pt x="155" y="12"/>
                    <a:pt x="155" y="12"/>
                    <a:pt x="155" y="12"/>
                  </a:cubicBezTo>
                  <a:cubicBezTo>
                    <a:pt x="155" y="12"/>
                    <a:pt x="155" y="11"/>
                    <a:pt x="154" y="11"/>
                  </a:cubicBezTo>
                  <a:cubicBezTo>
                    <a:pt x="153" y="11"/>
                    <a:pt x="152" y="11"/>
                    <a:pt x="151" y="11"/>
                  </a:cubicBezTo>
                  <a:cubicBezTo>
                    <a:pt x="151" y="12"/>
                    <a:pt x="151" y="13"/>
                    <a:pt x="151" y="14"/>
                  </a:cubicBezTo>
                  <a:cubicBezTo>
                    <a:pt x="152" y="14"/>
                    <a:pt x="152" y="14"/>
                    <a:pt x="152" y="14"/>
                  </a:cubicBezTo>
                  <a:cubicBezTo>
                    <a:pt x="152" y="14"/>
                    <a:pt x="152" y="14"/>
                    <a:pt x="152" y="14"/>
                  </a:cubicBezTo>
                  <a:cubicBezTo>
                    <a:pt x="152" y="16"/>
                    <a:pt x="152" y="15"/>
                    <a:pt x="151" y="17"/>
                  </a:cubicBezTo>
                  <a:cubicBezTo>
                    <a:pt x="152" y="17"/>
                    <a:pt x="152" y="18"/>
                    <a:pt x="153" y="19"/>
                  </a:cubicBezTo>
                  <a:cubicBezTo>
                    <a:pt x="153" y="19"/>
                    <a:pt x="153" y="19"/>
                    <a:pt x="153" y="19"/>
                  </a:cubicBezTo>
                  <a:cubicBezTo>
                    <a:pt x="154" y="19"/>
                    <a:pt x="154" y="19"/>
                    <a:pt x="154" y="19"/>
                  </a:cubicBezTo>
                  <a:cubicBezTo>
                    <a:pt x="154" y="21"/>
                    <a:pt x="155" y="21"/>
                    <a:pt x="155" y="22"/>
                  </a:cubicBezTo>
                  <a:cubicBezTo>
                    <a:pt x="155" y="23"/>
                    <a:pt x="155" y="22"/>
                    <a:pt x="155" y="23"/>
                  </a:cubicBezTo>
                  <a:cubicBezTo>
                    <a:pt x="154" y="23"/>
                    <a:pt x="153" y="23"/>
                    <a:pt x="153" y="22"/>
                  </a:cubicBezTo>
                  <a:cubicBezTo>
                    <a:pt x="153" y="22"/>
                    <a:pt x="153" y="22"/>
                    <a:pt x="153" y="22"/>
                  </a:cubicBezTo>
                  <a:cubicBezTo>
                    <a:pt x="151" y="22"/>
                    <a:pt x="150" y="22"/>
                    <a:pt x="148" y="22"/>
                  </a:cubicBezTo>
                  <a:cubicBezTo>
                    <a:pt x="148" y="24"/>
                    <a:pt x="148" y="24"/>
                    <a:pt x="148" y="24"/>
                  </a:cubicBezTo>
                  <a:cubicBezTo>
                    <a:pt x="149" y="24"/>
                    <a:pt x="149" y="24"/>
                    <a:pt x="149" y="24"/>
                  </a:cubicBezTo>
                  <a:cubicBezTo>
                    <a:pt x="149" y="24"/>
                    <a:pt x="149" y="24"/>
                    <a:pt x="149" y="24"/>
                  </a:cubicBezTo>
                  <a:cubicBezTo>
                    <a:pt x="149" y="24"/>
                    <a:pt x="149" y="25"/>
                    <a:pt x="149" y="25"/>
                  </a:cubicBezTo>
                  <a:cubicBezTo>
                    <a:pt x="147" y="25"/>
                    <a:pt x="147" y="25"/>
                    <a:pt x="147" y="25"/>
                  </a:cubicBezTo>
                  <a:cubicBezTo>
                    <a:pt x="147" y="28"/>
                    <a:pt x="147" y="28"/>
                    <a:pt x="147" y="28"/>
                  </a:cubicBezTo>
                  <a:cubicBezTo>
                    <a:pt x="148" y="28"/>
                    <a:pt x="148" y="28"/>
                    <a:pt x="148" y="28"/>
                  </a:cubicBezTo>
                  <a:cubicBezTo>
                    <a:pt x="148" y="29"/>
                    <a:pt x="148" y="29"/>
                    <a:pt x="148" y="29"/>
                  </a:cubicBezTo>
                  <a:cubicBezTo>
                    <a:pt x="149" y="28"/>
                    <a:pt x="151" y="28"/>
                    <a:pt x="152" y="28"/>
                  </a:cubicBezTo>
                  <a:cubicBezTo>
                    <a:pt x="153" y="27"/>
                    <a:pt x="153" y="27"/>
                    <a:pt x="153" y="26"/>
                  </a:cubicBezTo>
                  <a:cubicBezTo>
                    <a:pt x="154" y="26"/>
                    <a:pt x="155" y="26"/>
                    <a:pt x="156" y="26"/>
                  </a:cubicBezTo>
                  <a:cubicBezTo>
                    <a:pt x="156" y="25"/>
                    <a:pt x="156" y="25"/>
                    <a:pt x="156" y="25"/>
                  </a:cubicBezTo>
                  <a:cubicBezTo>
                    <a:pt x="157" y="25"/>
                    <a:pt x="159" y="26"/>
                    <a:pt x="161" y="26"/>
                  </a:cubicBezTo>
                  <a:cubicBezTo>
                    <a:pt x="162" y="25"/>
                    <a:pt x="163" y="25"/>
                    <a:pt x="164" y="24"/>
                  </a:cubicBezTo>
                  <a:cubicBezTo>
                    <a:pt x="164" y="26"/>
                    <a:pt x="164" y="26"/>
                    <a:pt x="164" y="26"/>
                  </a:cubicBezTo>
                  <a:cubicBezTo>
                    <a:pt x="164" y="26"/>
                    <a:pt x="163" y="26"/>
                    <a:pt x="162" y="26"/>
                  </a:cubicBezTo>
                  <a:cubicBezTo>
                    <a:pt x="162" y="28"/>
                    <a:pt x="161" y="28"/>
                    <a:pt x="159" y="29"/>
                  </a:cubicBezTo>
                  <a:cubicBezTo>
                    <a:pt x="160" y="31"/>
                    <a:pt x="159" y="30"/>
                    <a:pt x="159" y="33"/>
                  </a:cubicBezTo>
                  <a:cubicBezTo>
                    <a:pt x="161" y="33"/>
                    <a:pt x="163" y="33"/>
                    <a:pt x="165" y="33"/>
                  </a:cubicBezTo>
                  <a:cubicBezTo>
                    <a:pt x="165" y="33"/>
                    <a:pt x="166" y="33"/>
                    <a:pt x="166" y="33"/>
                  </a:cubicBezTo>
                  <a:cubicBezTo>
                    <a:pt x="166" y="33"/>
                    <a:pt x="166" y="33"/>
                    <a:pt x="168" y="33"/>
                  </a:cubicBezTo>
                  <a:cubicBezTo>
                    <a:pt x="169" y="33"/>
                    <a:pt x="170" y="33"/>
                    <a:pt x="171" y="33"/>
                  </a:cubicBezTo>
                  <a:cubicBezTo>
                    <a:pt x="171" y="33"/>
                    <a:pt x="171" y="33"/>
                    <a:pt x="171" y="33"/>
                  </a:cubicBezTo>
                  <a:cubicBezTo>
                    <a:pt x="172" y="32"/>
                    <a:pt x="173" y="32"/>
                    <a:pt x="174" y="32"/>
                  </a:cubicBezTo>
                  <a:cubicBezTo>
                    <a:pt x="175" y="32"/>
                    <a:pt x="175" y="32"/>
                    <a:pt x="176" y="33"/>
                  </a:cubicBezTo>
                  <a:cubicBezTo>
                    <a:pt x="176" y="33"/>
                    <a:pt x="176" y="33"/>
                    <a:pt x="177" y="33"/>
                  </a:cubicBezTo>
                  <a:cubicBezTo>
                    <a:pt x="179" y="33"/>
                    <a:pt x="180" y="32"/>
                    <a:pt x="182" y="32"/>
                  </a:cubicBezTo>
                  <a:cubicBezTo>
                    <a:pt x="181" y="30"/>
                    <a:pt x="182" y="31"/>
                    <a:pt x="181" y="30"/>
                  </a:cubicBezTo>
                  <a:cubicBezTo>
                    <a:pt x="181" y="30"/>
                    <a:pt x="181" y="30"/>
                    <a:pt x="181" y="30"/>
                  </a:cubicBezTo>
                  <a:cubicBezTo>
                    <a:pt x="182" y="30"/>
                    <a:pt x="182" y="30"/>
                    <a:pt x="182" y="30"/>
                  </a:cubicBezTo>
                  <a:cubicBezTo>
                    <a:pt x="182" y="29"/>
                    <a:pt x="182" y="29"/>
                    <a:pt x="182" y="29"/>
                  </a:cubicBezTo>
                  <a:cubicBezTo>
                    <a:pt x="183" y="29"/>
                    <a:pt x="183" y="29"/>
                    <a:pt x="183" y="29"/>
                  </a:cubicBezTo>
                  <a:cubicBezTo>
                    <a:pt x="183" y="29"/>
                    <a:pt x="182" y="28"/>
                    <a:pt x="182" y="28"/>
                  </a:cubicBezTo>
                  <a:cubicBezTo>
                    <a:pt x="181" y="27"/>
                    <a:pt x="181" y="27"/>
                    <a:pt x="180" y="27"/>
                  </a:cubicBezTo>
                  <a:cubicBezTo>
                    <a:pt x="180" y="24"/>
                    <a:pt x="180" y="24"/>
                    <a:pt x="180" y="24"/>
                  </a:cubicBezTo>
                  <a:cubicBezTo>
                    <a:pt x="181" y="24"/>
                    <a:pt x="181" y="24"/>
                    <a:pt x="181" y="24"/>
                  </a:cubicBezTo>
                  <a:cubicBezTo>
                    <a:pt x="181" y="23"/>
                    <a:pt x="181" y="23"/>
                    <a:pt x="181" y="23"/>
                  </a:cubicBezTo>
                  <a:cubicBezTo>
                    <a:pt x="181" y="23"/>
                    <a:pt x="181" y="23"/>
                    <a:pt x="181" y="23"/>
                  </a:cubicBezTo>
                  <a:cubicBezTo>
                    <a:pt x="181" y="22"/>
                    <a:pt x="181" y="22"/>
                    <a:pt x="181" y="22"/>
                  </a:cubicBezTo>
                  <a:cubicBezTo>
                    <a:pt x="179" y="22"/>
                    <a:pt x="179" y="22"/>
                    <a:pt x="179" y="22"/>
                  </a:cubicBezTo>
                  <a:cubicBezTo>
                    <a:pt x="179" y="22"/>
                    <a:pt x="179" y="22"/>
                    <a:pt x="179" y="22"/>
                  </a:cubicBezTo>
                  <a:cubicBezTo>
                    <a:pt x="178" y="21"/>
                    <a:pt x="179" y="20"/>
                    <a:pt x="179" y="18"/>
                  </a:cubicBezTo>
                  <a:cubicBezTo>
                    <a:pt x="178" y="18"/>
                    <a:pt x="178" y="18"/>
                    <a:pt x="178" y="18"/>
                  </a:cubicBezTo>
                  <a:cubicBezTo>
                    <a:pt x="178" y="17"/>
                    <a:pt x="178" y="17"/>
                    <a:pt x="178" y="17"/>
                  </a:cubicBezTo>
                  <a:cubicBezTo>
                    <a:pt x="178" y="17"/>
                    <a:pt x="178" y="17"/>
                    <a:pt x="178" y="17"/>
                  </a:cubicBezTo>
                  <a:cubicBezTo>
                    <a:pt x="178" y="16"/>
                    <a:pt x="177" y="15"/>
                    <a:pt x="177" y="14"/>
                  </a:cubicBezTo>
                  <a:cubicBezTo>
                    <a:pt x="178" y="14"/>
                    <a:pt x="178" y="14"/>
                    <a:pt x="178" y="14"/>
                  </a:cubicBezTo>
                  <a:cubicBezTo>
                    <a:pt x="178" y="12"/>
                    <a:pt x="177" y="12"/>
                    <a:pt x="177" y="12"/>
                  </a:cubicBezTo>
                  <a:cubicBezTo>
                    <a:pt x="177" y="12"/>
                    <a:pt x="177" y="12"/>
                    <a:pt x="177" y="12"/>
                  </a:cubicBezTo>
                  <a:cubicBezTo>
                    <a:pt x="177" y="12"/>
                    <a:pt x="176" y="12"/>
                    <a:pt x="176" y="12"/>
                  </a:cubicBezTo>
                  <a:cubicBezTo>
                    <a:pt x="176" y="12"/>
                    <a:pt x="176" y="12"/>
                    <a:pt x="175" y="12"/>
                  </a:cubicBezTo>
                  <a:cubicBezTo>
                    <a:pt x="175" y="11"/>
                    <a:pt x="175" y="11"/>
                    <a:pt x="175" y="11"/>
                  </a:cubicBezTo>
                  <a:cubicBezTo>
                    <a:pt x="174" y="11"/>
                    <a:pt x="174" y="11"/>
                    <a:pt x="173" y="11"/>
                  </a:cubicBezTo>
                  <a:cubicBezTo>
                    <a:pt x="173" y="10"/>
                    <a:pt x="174" y="10"/>
                    <a:pt x="174" y="9"/>
                  </a:cubicBezTo>
                  <a:cubicBezTo>
                    <a:pt x="173" y="9"/>
                    <a:pt x="172" y="8"/>
                    <a:pt x="171" y="7"/>
                  </a:cubicBezTo>
                  <a:cubicBezTo>
                    <a:pt x="170" y="7"/>
                    <a:pt x="170" y="7"/>
                    <a:pt x="170" y="7"/>
                  </a:cubicBezTo>
                  <a:cubicBezTo>
                    <a:pt x="170" y="7"/>
                    <a:pt x="170" y="7"/>
                    <a:pt x="170" y="7"/>
                  </a:cubicBezTo>
                  <a:cubicBezTo>
                    <a:pt x="170" y="7"/>
                    <a:pt x="170" y="7"/>
                    <a:pt x="170" y="7"/>
                  </a:cubicBezTo>
                  <a:cubicBezTo>
                    <a:pt x="170" y="9"/>
                    <a:pt x="170" y="9"/>
                    <a:pt x="170" y="9"/>
                  </a:cubicBezTo>
                  <a:cubicBezTo>
                    <a:pt x="169" y="9"/>
                    <a:pt x="169" y="9"/>
                    <a:pt x="169" y="9"/>
                  </a:cubicBezTo>
                  <a:cubicBezTo>
                    <a:pt x="169" y="11"/>
                    <a:pt x="170" y="11"/>
                    <a:pt x="171" y="11"/>
                  </a:cubicBezTo>
                  <a:cubicBezTo>
                    <a:pt x="170" y="12"/>
                    <a:pt x="169" y="12"/>
                    <a:pt x="167" y="12"/>
                  </a:cubicBezTo>
                  <a:cubicBezTo>
                    <a:pt x="167" y="12"/>
                    <a:pt x="167" y="12"/>
                    <a:pt x="166" y="12"/>
                  </a:cubicBezTo>
                  <a:cubicBezTo>
                    <a:pt x="166" y="12"/>
                    <a:pt x="166" y="11"/>
                    <a:pt x="166" y="11"/>
                  </a:cubicBezTo>
                  <a:cubicBezTo>
                    <a:pt x="166" y="11"/>
                    <a:pt x="167" y="11"/>
                    <a:pt x="167" y="10"/>
                  </a:cubicBezTo>
                  <a:cubicBezTo>
                    <a:pt x="166" y="10"/>
                    <a:pt x="166" y="10"/>
                    <a:pt x="166" y="10"/>
                  </a:cubicBezTo>
                  <a:cubicBezTo>
                    <a:pt x="166" y="9"/>
                    <a:pt x="166" y="9"/>
                    <a:pt x="166" y="9"/>
                  </a:cubicBezTo>
                  <a:cubicBezTo>
                    <a:pt x="165" y="8"/>
                    <a:pt x="165" y="8"/>
                    <a:pt x="165" y="8"/>
                  </a:cubicBezTo>
                  <a:cubicBezTo>
                    <a:pt x="165" y="8"/>
                    <a:pt x="165" y="7"/>
                    <a:pt x="165" y="6"/>
                  </a:cubicBezTo>
                  <a:moveTo>
                    <a:pt x="192" y="5"/>
                  </a:moveTo>
                  <a:cubicBezTo>
                    <a:pt x="189" y="5"/>
                    <a:pt x="189" y="7"/>
                    <a:pt x="187" y="8"/>
                  </a:cubicBezTo>
                  <a:cubicBezTo>
                    <a:pt x="188" y="9"/>
                    <a:pt x="188" y="10"/>
                    <a:pt x="188" y="10"/>
                  </a:cubicBezTo>
                  <a:cubicBezTo>
                    <a:pt x="188" y="10"/>
                    <a:pt x="188" y="10"/>
                    <a:pt x="188" y="10"/>
                  </a:cubicBezTo>
                  <a:cubicBezTo>
                    <a:pt x="188" y="10"/>
                    <a:pt x="188" y="10"/>
                    <a:pt x="188" y="10"/>
                  </a:cubicBezTo>
                  <a:cubicBezTo>
                    <a:pt x="188" y="10"/>
                    <a:pt x="188" y="10"/>
                    <a:pt x="189" y="10"/>
                  </a:cubicBezTo>
                  <a:cubicBezTo>
                    <a:pt x="189" y="10"/>
                    <a:pt x="189" y="10"/>
                    <a:pt x="189" y="10"/>
                  </a:cubicBezTo>
                  <a:cubicBezTo>
                    <a:pt x="190" y="10"/>
                    <a:pt x="190" y="10"/>
                    <a:pt x="190" y="10"/>
                  </a:cubicBezTo>
                  <a:cubicBezTo>
                    <a:pt x="190" y="11"/>
                    <a:pt x="190" y="11"/>
                    <a:pt x="190" y="11"/>
                  </a:cubicBezTo>
                  <a:cubicBezTo>
                    <a:pt x="190" y="11"/>
                    <a:pt x="190" y="11"/>
                    <a:pt x="190" y="11"/>
                  </a:cubicBezTo>
                  <a:cubicBezTo>
                    <a:pt x="190" y="12"/>
                    <a:pt x="190" y="12"/>
                    <a:pt x="190" y="12"/>
                  </a:cubicBezTo>
                  <a:cubicBezTo>
                    <a:pt x="191" y="12"/>
                    <a:pt x="191" y="12"/>
                    <a:pt x="191" y="12"/>
                  </a:cubicBezTo>
                  <a:cubicBezTo>
                    <a:pt x="191" y="13"/>
                    <a:pt x="191" y="13"/>
                    <a:pt x="191" y="13"/>
                  </a:cubicBezTo>
                  <a:cubicBezTo>
                    <a:pt x="191" y="13"/>
                    <a:pt x="192" y="13"/>
                    <a:pt x="192" y="14"/>
                  </a:cubicBezTo>
                  <a:cubicBezTo>
                    <a:pt x="192" y="14"/>
                    <a:pt x="192" y="14"/>
                    <a:pt x="192" y="14"/>
                  </a:cubicBezTo>
                  <a:cubicBezTo>
                    <a:pt x="194" y="14"/>
                    <a:pt x="194" y="14"/>
                    <a:pt x="194" y="14"/>
                  </a:cubicBezTo>
                  <a:cubicBezTo>
                    <a:pt x="194" y="15"/>
                    <a:pt x="194" y="15"/>
                    <a:pt x="194" y="15"/>
                  </a:cubicBezTo>
                  <a:cubicBezTo>
                    <a:pt x="198" y="15"/>
                    <a:pt x="198" y="15"/>
                    <a:pt x="198" y="15"/>
                  </a:cubicBezTo>
                  <a:cubicBezTo>
                    <a:pt x="200" y="15"/>
                    <a:pt x="202" y="16"/>
                    <a:pt x="203" y="17"/>
                  </a:cubicBezTo>
                  <a:cubicBezTo>
                    <a:pt x="206" y="17"/>
                    <a:pt x="205" y="16"/>
                    <a:pt x="206" y="15"/>
                  </a:cubicBezTo>
                  <a:cubicBezTo>
                    <a:pt x="208" y="15"/>
                    <a:pt x="208" y="15"/>
                    <a:pt x="208" y="15"/>
                  </a:cubicBezTo>
                  <a:cubicBezTo>
                    <a:pt x="208" y="16"/>
                    <a:pt x="208" y="16"/>
                    <a:pt x="208" y="16"/>
                  </a:cubicBezTo>
                  <a:cubicBezTo>
                    <a:pt x="210" y="16"/>
                    <a:pt x="210" y="16"/>
                    <a:pt x="210" y="16"/>
                  </a:cubicBezTo>
                  <a:cubicBezTo>
                    <a:pt x="210" y="17"/>
                    <a:pt x="210" y="17"/>
                    <a:pt x="210" y="17"/>
                  </a:cubicBezTo>
                  <a:cubicBezTo>
                    <a:pt x="212" y="17"/>
                    <a:pt x="212" y="17"/>
                    <a:pt x="212" y="17"/>
                  </a:cubicBezTo>
                  <a:cubicBezTo>
                    <a:pt x="213" y="18"/>
                    <a:pt x="213" y="18"/>
                    <a:pt x="213" y="18"/>
                  </a:cubicBezTo>
                  <a:cubicBezTo>
                    <a:pt x="214" y="18"/>
                    <a:pt x="214" y="18"/>
                    <a:pt x="214" y="18"/>
                  </a:cubicBezTo>
                  <a:cubicBezTo>
                    <a:pt x="214" y="18"/>
                    <a:pt x="214" y="18"/>
                    <a:pt x="214" y="18"/>
                  </a:cubicBezTo>
                  <a:cubicBezTo>
                    <a:pt x="214" y="18"/>
                    <a:pt x="215" y="18"/>
                    <a:pt x="215" y="18"/>
                  </a:cubicBezTo>
                  <a:cubicBezTo>
                    <a:pt x="215" y="18"/>
                    <a:pt x="215" y="18"/>
                    <a:pt x="215" y="18"/>
                  </a:cubicBezTo>
                  <a:cubicBezTo>
                    <a:pt x="215" y="18"/>
                    <a:pt x="215" y="18"/>
                    <a:pt x="215" y="18"/>
                  </a:cubicBezTo>
                  <a:cubicBezTo>
                    <a:pt x="215" y="18"/>
                    <a:pt x="215" y="18"/>
                    <a:pt x="215" y="19"/>
                  </a:cubicBezTo>
                  <a:cubicBezTo>
                    <a:pt x="216" y="19"/>
                    <a:pt x="216" y="19"/>
                    <a:pt x="216" y="19"/>
                  </a:cubicBezTo>
                  <a:cubicBezTo>
                    <a:pt x="216" y="20"/>
                    <a:pt x="216" y="20"/>
                    <a:pt x="216" y="20"/>
                  </a:cubicBezTo>
                  <a:cubicBezTo>
                    <a:pt x="216" y="21"/>
                    <a:pt x="217" y="21"/>
                    <a:pt x="218" y="21"/>
                  </a:cubicBezTo>
                  <a:cubicBezTo>
                    <a:pt x="218" y="23"/>
                    <a:pt x="218" y="24"/>
                    <a:pt x="218" y="25"/>
                  </a:cubicBezTo>
                  <a:cubicBezTo>
                    <a:pt x="218" y="25"/>
                    <a:pt x="218" y="25"/>
                    <a:pt x="218" y="25"/>
                  </a:cubicBezTo>
                  <a:cubicBezTo>
                    <a:pt x="218" y="26"/>
                    <a:pt x="218" y="27"/>
                    <a:pt x="217" y="27"/>
                  </a:cubicBezTo>
                  <a:cubicBezTo>
                    <a:pt x="217" y="27"/>
                    <a:pt x="217" y="27"/>
                    <a:pt x="217" y="27"/>
                  </a:cubicBezTo>
                  <a:cubicBezTo>
                    <a:pt x="217" y="29"/>
                    <a:pt x="217" y="30"/>
                    <a:pt x="217" y="31"/>
                  </a:cubicBezTo>
                  <a:cubicBezTo>
                    <a:pt x="216" y="32"/>
                    <a:pt x="216" y="32"/>
                    <a:pt x="216" y="32"/>
                  </a:cubicBezTo>
                  <a:cubicBezTo>
                    <a:pt x="216" y="32"/>
                    <a:pt x="217" y="32"/>
                    <a:pt x="217" y="33"/>
                  </a:cubicBezTo>
                  <a:cubicBezTo>
                    <a:pt x="217" y="35"/>
                    <a:pt x="217" y="35"/>
                    <a:pt x="217" y="35"/>
                  </a:cubicBezTo>
                  <a:cubicBezTo>
                    <a:pt x="218" y="35"/>
                    <a:pt x="218" y="35"/>
                    <a:pt x="218" y="35"/>
                  </a:cubicBezTo>
                  <a:cubicBezTo>
                    <a:pt x="218" y="35"/>
                    <a:pt x="217" y="38"/>
                    <a:pt x="217" y="39"/>
                  </a:cubicBezTo>
                  <a:cubicBezTo>
                    <a:pt x="218" y="39"/>
                    <a:pt x="218" y="39"/>
                    <a:pt x="218" y="39"/>
                  </a:cubicBezTo>
                  <a:cubicBezTo>
                    <a:pt x="220" y="39"/>
                    <a:pt x="220" y="39"/>
                    <a:pt x="220" y="39"/>
                  </a:cubicBezTo>
                  <a:cubicBezTo>
                    <a:pt x="220" y="39"/>
                    <a:pt x="220" y="39"/>
                    <a:pt x="220" y="39"/>
                  </a:cubicBezTo>
                  <a:cubicBezTo>
                    <a:pt x="221" y="38"/>
                    <a:pt x="221" y="39"/>
                    <a:pt x="221" y="37"/>
                  </a:cubicBezTo>
                  <a:cubicBezTo>
                    <a:pt x="224" y="37"/>
                    <a:pt x="224" y="37"/>
                    <a:pt x="224" y="37"/>
                  </a:cubicBezTo>
                  <a:cubicBezTo>
                    <a:pt x="224" y="39"/>
                    <a:pt x="224" y="39"/>
                    <a:pt x="224" y="39"/>
                  </a:cubicBezTo>
                  <a:cubicBezTo>
                    <a:pt x="227" y="39"/>
                    <a:pt x="229" y="37"/>
                    <a:pt x="233" y="37"/>
                  </a:cubicBezTo>
                  <a:cubicBezTo>
                    <a:pt x="233" y="37"/>
                    <a:pt x="234" y="36"/>
                    <a:pt x="234" y="35"/>
                  </a:cubicBezTo>
                  <a:cubicBezTo>
                    <a:pt x="235" y="35"/>
                    <a:pt x="235" y="35"/>
                    <a:pt x="235" y="34"/>
                  </a:cubicBezTo>
                  <a:cubicBezTo>
                    <a:pt x="236" y="34"/>
                    <a:pt x="236" y="33"/>
                    <a:pt x="236" y="34"/>
                  </a:cubicBezTo>
                  <a:cubicBezTo>
                    <a:pt x="237" y="34"/>
                    <a:pt x="237" y="34"/>
                    <a:pt x="237" y="34"/>
                  </a:cubicBezTo>
                  <a:cubicBezTo>
                    <a:pt x="238" y="36"/>
                    <a:pt x="236" y="36"/>
                    <a:pt x="238" y="38"/>
                  </a:cubicBezTo>
                  <a:cubicBezTo>
                    <a:pt x="238" y="38"/>
                    <a:pt x="238" y="38"/>
                    <a:pt x="238" y="38"/>
                  </a:cubicBezTo>
                  <a:cubicBezTo>
                    <a:pt x="239" y="38"/>
                    <a:pt x="240" y="39"/>
                    <a:pt x="241" y="39"/>
                  </a:cubicBezTo>
                  <a:cubicBezTo>
                    <a:pt x="242" y="38"/>
                    <a:pt x="242" y="38"/>
                    <a:pt x="242" y="38"/>
                  </a:cubicBezTo>
                  <a:cubicBezTo>
                    <a:pt x="244" y="38"/>
                    <a:pt x="244" y="38"/>
                    <a:pt x="244" y="38"/>
                  </a:cubicBezTo>
                  <a:cubicBezTo>
                    <a:pt x="244" y="37"/>
                    <a:pt x="244" y="37"/>
                    <a:pt x="244" y="37"/>
                  </a:cubicBezTo>
                  <a:cubicBezTo>
                    <a:pt x="245" y="37"/>
                    <a:pt x="245" y="38"/>
                    <a:pt x="245" y="38"/>
                  </a:cubicBezTo>
                  <a:cubicBezTo>
                    <a:pt x="248" y="38"/>
                    <a:pt x="248" y="38"/>
                    <a:pt x="248" y="38"/>
                  </a:cubicBezTo>
                  <a:cubicBezTo>
                    <a:pt x="248" y="37"/>
                    <a:pt x="248" y="37"/>
                    <a:pt x="248" y="37"/>
                  </a:cubicBezTo>
                  <a:cubicBezTo>
                    <a:pt x="249" y="37"/>
                    <a:pt x="250" y="36"/>
                    <a:pt x="251" y="36"/>
                  </a:cubicBezTo>
                  <a:cubicBezTo>
                    <a:pt x="251" y="37"/>
                    <a:pt x="252" y="37"/>
                    <a:pt x="252" y="38"/>
                  </a:cubicBezTo>
                  <a:cubicBezTo>
                    <a:pt x="256" y="38"/>
                    <a:pt x="256" y="38"/>
                    <a:pt x="256" y="38"/>
                  </a:cubicBezTo>
                  <a:cubicBezTo>
                    <a:pt x="257" y="37"/>
                    <a:pt x="257" y="37"/>
                    <a:pt x="257" y="37"/>
                  </a:cubicBezTo>
                  <a:cubicBezTo>
                    <a:pt x="257" y="37"/>
                    <a:pt x="257" y="37"/>
                    <a:pt x="257" y="37"/>
                  </a:cubicBezTo>
                  <a:cubicBezTo>
                    <a:pt x="257" y="36"/>
                    <a:pt x="257" y="36"/>
                    <a:pt x="257" y="36"/>
                  </a:cubicBezTo>
                  <a:cubicBezTo>
                    <a:pt x="258" y="36"/>
                    <a:pt x="258" y="36"/>
                    <a:pt x="258" y="36"/>
                  </a:cubicBezTo>
                  <a:cubicBezTo>
                    <a:pt x="258" y="37"/>
                    <a:pt x="258" y="38"/>
                    <a:pt x="258" y="38"/>
                  </a:cubicBezTo>
                  <a:cubicBezTo>
                    <a:pt x="259" y="38"/>
                    <a:pt x="259" y="38"/>
                    <a:pt x="259" y="38"/>
                  </a:cubicBezTo>
                  <a:cubicBezTo>
                    <a:pt x="260" y="37"/>
                    <a:pt x="260" y="37"/>
                    <a:pt x="260" y="37"/>
                  </a:cubicBezTo>
                  <a:cubicBezTo>
                    <a:pt x="260" y="37"/>
                    <a:pt x="260" y="37"/>
                    <a:pt x="260" y="37"/>
                  </a:cubicBezTo>
                  <a:cubicBezTo>
                    <a:pt x="260" y="37"/>
                    <a:pt x="261" y="37"/>
                    <a:pt x="261" y="38"/>
                  </a:cubicBezTo>
                  <a:cubicBezTo>
                    <a:pt x="262" y="38"/>
                    <a:pt x="262" y="38"/>
                    <a:pt x="263" y="38"/>
                  </a:cubicBezTo>
                  <a:cubicBezTo>
                    <a:pt x="263" y="38"/>
                    <a:pt x="264" y="38"/>
                    <a:pt x="264" y="38"/>
                  </a:cubicBezTo>
                  <a:cubicBezTo>
                    <a:pt x="264" y="37"/>
                    <a:pt x="264" y="37"/>
                    <a:pt x="264" y="37"/>
                  </a:cubicBezTo>
                  <a:cubicBezTo>
                    <a:pt x="269" y="37"/>
                    <a:pt x="269" y="37"/>
                    <a:pt x="269" y="37"/>
                  </a:cubicBezTo>
                  <a:cubicBezTo>
                    <a:pt x="270" y="37"/>
                    <a:pt x="269" y="38"/>
                    <a:pt x="269" y="38"/>
                  </a:cubicBezTo>
                  <a:cubicBezTo>
                    <a:pt x="269" y="38"/>
                    <a:pt x="269" y="38"/>
                    <a:pt x="269" y="38"/>
                  </a:cubicBezTo>
                  <a:cubicBezTo>
                    <a:pt x="269" y="37"/>
                    <a:pt x="269" y="37"/>
                    <a:pt x="269" y="37"/>
                  </a:cubicBezTo>
                  <a:cubicBezTo>
                    <a:pt x="272" y="37"/>
                    <a:pt x="272" y="37"/>
                    <a:pt x="272" y="37"/>
                  </a:cubicBezTo>
                  <a:cubicBezTo>
                    <a:pt x="272" y="37"/>
                    <a:pt x="272" y="37"/>
                    <a:pt x="273" y="37"/>
                  </a:cubicBezTo>
                  <a:cubicBezTo>
                    <a:pt x="273" y="35"/>
                    <a:pt x="272" y="36"/>
                    <a:pt x="273" y="34"/>
                  </a:cubicBezTo>
                  <a:cubicBezTo>
                    <a:pt x="273" y="34"/>
                    <a:pt x="273" y="34"/>
                    <a:pt x="273" y="34"/>
                  </a:cubicBezTo>
                  <a:cubicBezTo>
                    <a:pt x="273" y="34"/>
                    <a:pt x="273" y="34"/>
                    <a:pt x="273" y="34"/>
                  </a:cubicBezTo>
                  <a:cubicBezTo>
                    <a:pt x="273" y="34"/>
                    <a:pt x="273" y="34"/>
                    <a:pt x="272" y="34"/>
                  </a:cubicBezTo>
                  <a:cubicBezTo>
                    <a:pt x="274" y="34"/>
                    <a:pt x="274" y="34"/>
                    <a:pt x="274" y="34"/>
                  </a:cubicBezTo>
                  <a:cubicBezTo>
                    <a:pt x="274" y="36"/>
                    <a:pt x="275" y="37"/>
                    <a:pt x="277" y="37"/>
                  </a:cubicBezTo>
                  <a:cubicBezTo>
                    <a:pt x="277" y="37"/>
                    <a:pt x="277" y="37"/>
                    <a:pt x="277" y="37"/>
                  </a:cubicBezTo>
                  <a:cubicBezTo>
                    <a:pt x="277" y="37"/>
                    <a:pt x="278" y="37"/>
                    <a:pt x="279" y="37"/>
                  </a:cubicBezTo>
                  <a:cubicBezTo>
                    <a:pt x="279" y="36"/>
                    <a:pt x="279" y="36"/>
                    <a:pt x="279" y="36"/>
                  </a:cubicBezTo>
                  <a:cubicBezTo>
                    <a:pt x="279" y="36"/>
                    <a:pt x="279" y="36"/>
                    <a:pt x="279" y="36"/>
                  </a:cubicBezTo>
                  <a:cubicBezTo>
                    <a:pt x="279" y="36"/>
                    <a:pt x="280" y="37"/>
                    <a:pt x="280" y="37"/>
                  </a:cubicBezTo>
                  <a:cubicBezTo>
                    <a:pt x="281" y="37"/>
                    <a:pt x="281" y="37"/>
                    <a:pt x="282" y="37"/>
                  </a:cubicBezTo>
                  <a:cubicBezTo>
                    <a:pt x="282" y="37"/>
                    <a:pt x="282" y="37"/>
                    <a:pt x="282" y="37"/>
                  </a:cubicBezTo>
                  <a:cubicBezTo>
                    <a:pt x="282" y="37"/>
                    <a:pt x="282" y="37"/>
                    <a:pt x="282" y="37"/>
                  </a:cubicBezTo>
                  <a:cubicBezTo>
                    <a:pt x="285" y="37"/>
                    <a:pt x="285" y="37"/>
                    <a:pt x="285" y="37"/>
                  </a:cubicBezTo>
                  <a:cubicBezTo>
                    <a:pt x="285" y="37"/>
                    <a:pt x="285" y="37"/>
                    <a:pt x="285" y="37"/>
                  </a:cubicBezTo>
                  <a:cubicBezTo>
                    <a:pt x="288" y="37"/>
                    <a:pt x="290" y="37"/>
                    <a:pt x="293" y="36"/>
                  </a:cubicBezTo>
                  <a:cubicBezTo>
                    <a:pt x="293" y="36"/>
                    <a:pt x="294" y="34"/>
                    <a:pt x="294" y="34"/>
                  </a:cubicBezTo>
                  <a:cubicBezTo>
                    <a:pt x="293" y="34"/>
                    <a:pt x="293" y="34"/>
                    <a:pt x="293" y="34"/>
                  </a:cubicBezTo>
                  <a:cubicBezTo>
                    <a:pt x="293" y="32"/>
                    <a:pt x="293" y="32"/>
                    <a:pt x="293" y="32"/>
                  </a:cubicBezTo>
                  <a:cubicBezTo>
                    <a:pt x="294" y="33"/>
                    <a:pt x="294" y="33"/>
                    <a:pt x="294" y="33"/>
                  </a:cubicBezTo>
                  <a:cubicBezTo>
                    <a:pt x="295" y="32"/>
                    <a:pt x="296" y="31"/>
                    <a:pt x="296" y="30"/>
                  </a:cubicBezTo>
                  <a:cubicBezTo>
                    <a:pt x="297" y="30"/>
                    <a:pt x="297" y="30"/>
                    <a:pt x="297" y="30"/>
                  </a:cubicBezTo>
                  <a:cubicBezTo>
                    <a:pt x="298" y="29"/>
                    <a:pt x="298" y="29"/>
                    <a:pt x="298" y="29"/>
                  </a:cubicBezTo>
                  <a:cubicBezTo>
                    <a:pt x="298" y="29"/>
                    <a:pt x="298" y="29"/>
                    <a:pt x="298" y="29"/>
                  </a:cubicBezTo>
                  <a:cubicBezTo>
                    <a:pt x="298" y="28"/>
                    <a:pt x="298" y="28"/>
                    <a:pt x="298" y="28"/>
                  </a:cubicBezTo>
                  <a:cubicBezTo>
                    <a:pt x="299" y="28"/>
                    <a:pt x="299" y="28"/>
                    <a:pt x="299" y="28"/>
                  </a:cubicBezTo>
                  <a:cubicBezTo>
                    <a:pt x="299" y="27"/>
                    <a:pt x="299" y="27"/>
                    <a:pt x="298" y="27"/>
                  </a:cubicBezTo>
                  <a:cubicBezTo>
                    <a:pt x="298" y="26"/>
                    <a:pt x="298" y="26"/>
                    <a:pt x="297" y="26"/>
                  </a:cubicBezTo>
                  <a:cubicBezTo>
                    <a:pt x="297" y="26"/>
                    <a:pt x="297" y="26"/>
                    <a:pt x="297" y="26"/>
                  </a:cubicBezTo>
                  <a:cubicBezTo>
                    <a:pt x="297" y="26"/>
                    <a:pt x="297" y="26"/>
                    <a:pt x="297" y="26"/>
                  </a:cubicBezTo>
                  <a:cubicBezTo>
                    <a:pt x="297" y="26"/>
                    <a:pt x="296" y="26"/>
                    <a:pt x="296" y="25"/>
                  </a:cubicBezTo>
                  <a:cubicBezTo>
                    <a:pt x="296" y="25"/>
                    <a:pt x="296" y="25"/>
                    <a:pt x="296" y="25"/>
                  </a:cubicBezTo>
                  <a:cubicBezTo>
                    <a:pt x="294" y="25"/>
                    <a:pt x="294" y="25"/>
                    <a:pt x="294" y="25"/>
                  </a:cubicBezTo>
                  <a:cubicBezTo>
                    <a:pt x="294" y="24"/>
                    <a:pt x="294" y="24"/>
                    <a:pt x="294" y="24"/>
                  </a:cubicBezTo>
                  <a:cubicBezTo>
                    <a:pt x="292" y="24"/>
                    <a:pt x="292" y="24"/>
                    <a:pt x="292" y="24"/>
                  </a:cubicBezTo>
                  <a:cubicBezTo>
                    <a:pt x="292" y="23"/>
                    <a:pt x="292" y="23"/>
                    <a:pt x="292" y="23"/>
                  </a:cubicBezTo>
                  <a:cubicBezTo>
                    <a:pt x="290" y="23"/>
                    <a:pt x="290" y="23"/>
                    <a:pt x="290" y="23"/>
                  </a:cubicBezTo>
                  <a:cubicBezTo>
                    <a:pt x="290" y="22"/>
                    <a:pt x="290" y="22"/>
                    <a:pt x="290" y="22"/>
                  </a:cubicBezTo>
                  <a:cubicBezTo>
                    <a:pt x="290" y="22"/>
                    <a:pt x="290" y="22"/>
                    <a:pt x="290" y="22"/>
                  </a:cubicBezTo>
                  <a:cubicBezTo>
                    <a:pt x="289" y="22"/>
                    <a:pt x="289" y="23"/>
                    <a:pt x="289" y="23"/>
                  </a:cubicBezTo>
                  <a:cubicBezTo>
                    <a:pt x="288" y="23"/>
                    <a:pt x="287" y="23"/>
                    <a:pt x="287" y="23"/>
                  </a:cubicBezTo>
                  <a:cubicBezTo>
                    <a:pt x="286" y="23"/>
                    <a:pt x="285" y="23"/>
                    <a:pt x="284" y="22"/>
                  </a:cubicBezTo>
                  <a:cubicBezTo>
                    <a:pt x="284" y="22"/>
                    <a:pt x="284" y="22"/>
                    <a:pt x="284" y="22"/>
                  </a:cubicBezTo>
                  <a:cubicBezTo>
                    <a:pt x="284" y="20"/>
                    <a:pt x="284" y="20"/>
                    <a:pt x="284" y="20"/>
                  </a:cubicBezTo>
                  <a:cubicBezTo>
                    <a:pt x="281" y="20"/>
                    <a:pt x="278" y="20"/>
                    <a:pt x="276" y="20"/>
                  </a:cubicBezTo>
                  <a:cubicBezTo>
                    <a:pt x="275" y="20"/>
                    <a:pt x="275" y="21"/>
                    <a:pt x="274" y="21"/>
                  </a:cubicBezTo>
                  <a:cubicBezTo>
                    <a:pt x="274" y="21"/>
                    <a:pt x="273" y="21"/>
                    <a:pt x="273" y="21"/>
                  </a:cubicBezTo>
                  <a:cubicBezTo>
                    <a:pt x="273" y="20"/>
                    <a:pt x="273" y="20"/>
                    <a:pt x="273" y="20"/>
                  </a:cubicBezTo>
                  <a:cubicBezTo>
                    <a:pt x="272" y="20"/>
                    <a:pt x="272" y="20"/>
                    <a:pt x="272" y="20"/>
                  </a:cubicBezTo>
                  <a:cubicBezTo>
                    <a:pt x="271" y="20"/>
                    <a:pt x="271" y="20"/>
                    <a:pt x="271" y="20"/>
                  </a:cubicBezTo>
                  <a:cubicBezTo>
                    <a:pt x="271" y="19"/>
                    <a:pt x="271" y="19"/>
                    <a:pt x="271" y="19"/>
                  </a:cubicBezTo>
                  <a:cubicBezTo>
                    <a:pt x="269" y="19"/>
                    <a:pt x="268" y="20"/>
                    <a:pt x="267" y="20"/>
                  </a:cubicBezTo>
                  <a:cubicBezTo>
                    <a:pt x="267" y="20"/>
                    <a:pt x="267" y="20"/>
                    <a:pt x="267" y="20"/>
                  </a:cubicBezTo>
                  <a:cubicBezTo>
                    <a:pt x="264" y="20"/>
                    <a:pt x="264" y="20"/>
                    <a:pt x="264" y="20"/>
                  </a:cubicBezTo>
                  <a:cubicBezTo>
                    <a:pt x="264" y="21"/>
                    <a:pt x="264" y="21"/>
                    <a:pt x="264" y="22"/>
                  </a:cubicBezTo>
                  <a:cubicBezTo>
                    <a:pt x="263" y="22"/>
                    <a:pt x="262" y="22"/>
                    <a:pt x="261" y="22"/>
                  </a:cubicBezTo>
                  <a:cubicBezTo>
                    <a:pt x="259" y="22"/>
                    <a:pt x="257" y="22"/>
                    <a:pt x="255" y="23"/>
                  </a:cubicBezTo>
                  <a:cubicBezTo>
                    <a:pt x="255" y="24"/>
                    <a:pt x="255" y="24"/>
                    <a:pt x="255" y="24"/>
                  </a:cubicBezTo>
                  <a:cubicBezTo>
                    <a:pt x="253" y="24"/>
                    <a:pt x="252" y="24"/>
                    <a:pt x="251" y="24"/>
                  </a:cubicBezTo>
                  <a:cubicBezTo>
                    <a:pt x="251" y="23"/>
                    <a:pt x="251" y="23"/>
                    <a:pt x="251" y="23"/>
                  </a:cubicBezTo>
                  <a:cubicBezTo>
                    <a:pt x="251" y="23"/>
                    <a:pt x="251" y="23"/>
                    <a:pt x="251" y="23"/>
                  </a:cubicBezTo>
                  <a:cubicBezTo>
                    <a:pt x="250" y="23"/>
                    <a:pt x="250" y="24"/>
                    <a:pt x="250" y="24"/>
                  </a:cubicBezTo>
                  <a:cubicBezTo>
                    <a:pt x="250" y="24"/>
                    <a:pt x="250" y="24"/>
                    <a:pt x="250" y="24"/>
                  </a:cubicBezTo>
                  <a:cubicBezTo>
                    <a:pt x="249" y="24"/>
                    <a:pt x="248" y="23"/>
                    <a:pt x="247" y="22"/>
                  </a:cubicBezTo>
                  <a:cubicBezTo>
                    <a:pt x="246" y="23"/>
                    <a:pt x="246" y="23"/>
                    <a:pt x="245" y="23"/>
                  </a:cubicBezTo>
                  <a:cubicBezTo>
                    <a:pt x="246" y="24"/>
                    <a:pt x="246" y="24"/>
                    <a:pt x="246" y="25"/>
                  </a:cubicBezTo>
                  <a:cubicBezTo>
                    <a:pt x="245" y="25"/>
                    <a:pt x="244" y="23"/>
                    <a:pt x="243" y="23"/>
                  </a:cubicBezTo>
                  <a:cubicBezTo>
                    <a:pt x="243" y="23"/>
                    <a:pt x="243" y="23"/>
                    <a:pt x="242" y="23"/>
                  </a:cubicBezTo>
                  <a:cubicBezTo>
                    <a:pt x="242" y="24"/>
                    <a:pt x="242" y="24"/>
                    <a:pt x="242" y="24"/>
                  </a:cubicBezTo>
                  <a:cubicBezTo>
                    <a:pt x="241" y="24"/>
                    <a:pt x="241" y="24"/>
                    <a:pt x="241" y="24"/>
                  </a:cubicBezTo>
                  <a:cubicBezTo>
                    <a:pt x="241" y="23"/>
                    <a:pt x="241" y="23"/>
                    <a:pt x="241" y="23"/>
                  </a:cubicBezTo>
                  <a:cubicBezTo>
                    <a:pt x="239" y="23"/>
                    <a:pt x="236" y="22"/>
                    <a:pt x="234" y="21"/>
                  </a:cubicBezTo>
                  <a:cubicBezTo>
                    <a:pt x="234" y="22"/>
                    <a:pt x="234" y="22"/>
                    <a:pt x="234" y="23"/>
                  </a:cubicBezTo>
                  <a:cubicBezTo>
                    <a:pt x="233" y="23"/>
                    <a:pt x="233" y="23"/>
                    <a:pt x="233" y="23"/>
                  </a:cubicBezTo>
                  <a:cubicBezTo>
                    <a:pt x="233" y="20"/>
                    <a:pt x="233" y="20"/>
                    <a:pt x="233" y="20"/>
                  </a:cubicBezTo>
                  <a:cubicBezTo>
                    <a:pt x="233" y="20"/>
                    <a:pt x="233" y="20"/>
                    <a:pt x="233" y="20"/>
                  </a:cubicBezTo>
                  <a:cubicBezTo>
                    <a:pt x="233" y="20"/>
                    <a:pt x="233" y="20"/>
                    <a:pt x="233" y="20"/>
                  </a:cubicBezTo>
                  <a:cubicBezTo>
                    <a:pt x="233" y="20"/>
                    <a:pt x="233" y="20"/>
                    <a:pt x="233" y="20"/>
                  </a:cubicBezTo>
                  <a:cubicBezTo>
                    <a:pt x="230" y="20"/>
                    <a:pt x="231" y="20"/>
                    <a:pt x="230" y="21"/>
                  </a:cubicBezTo>
                  <a:cubicBezTo>
                    <a:pt x="230" y="21"/>
                    <a:pt x="230" y="21"/>
                    <a:pt x="230" y="21"/>
                  </a:cubicBezTo>
                  <a:cubicBezTo>
                    <a:pt x="230" y="21"/>
                    <a:pt x="230" y="21"/>
                    <a:pt x="230" y="21"/>
                  </a:cubicBezTo>
                  <a:cubicBezTo>
                    <a:pt x="230" y="21"/>
                    <a:pt x="230" y="20"/>
                    <a:pt x="231" y="20"/>
                  </a:cubicBezTo>
                  <a:cubicBezTo>
                    <a:pt x="230" y="19"/>
                    <a:pt x="230" y="19"/>
                    <a:pt x="230" y="19"/>
                  </a:cubicBezTo>
                  <a:cubicBezTo>
                    <a:pt x="230" y="19"/>
                    <a:pt x="230" y="19"/>
                    <a:pt x="230" y="19"/>
                  </a:cubicBezTo>
                  <a:cubicBezTo>
                    <a:pt x="230" y="19"/>
                    <a:pt x="230" y="19"/>
                    <a:pt x="230" y="19"/>
                  </a:cubicBezTo>
                  <a:cubicBezTo>
                    <a:pt x="227" y="19"/>
                    <a:pt x="227" y="21"/>
                    <a:pt x="225" y="21"/>
                  </a:cubicBezTo>
                  <a:cubicBezTo>
                    <a:pt x="225" y="20"/>
                    <a:pt x="226" y="20"/>
                    <a:pt x="227" y="19"/>
                  </a:cubicBezTo>
                  <a:cubicBezTo>
                    <a:pt x="226" y="19"/>
                    <a:pt x="225" y="19"/>
                    <a:pt x="224" y="19"/>
                  </a:cubicBezTo>
                  <a:cubicBezTo>
                    <a:pt x="224" y="18"/>
                    <a:pt x="224" y="18"/>
                    <a:pt x="225" y="18"/>
                  </a:cubicBezTo>
                  <a:cubicBezTo>
                    <a:pt x="225" y="17"/>
                    <a:pt x="225" y="17"/>
                    <a:pt x="225" y="17"/>
                  </a:cubicBezTo>
                  <a:cubicBezTo>
                    <a:pt x="225" y="17"/>
                    <a:pt x="226" y="18"/>
                    <a:pt x="226" y="18"/>
                  </a:cubicBezTo>
                  <a:cubicBezTo>
                    <a:pt x="227" y="18"/>
                    <a:pt x="227" y="18"/>
                    <a:pt x="228" y="18"/>
                  </a:cubicBezTo>
                  <a:cubicBezTo>
                    <a:pt x="228" y="18"/>
                    <a:pt x="228" y="18"/>
                    <a:pt x="229" y="18"/>
                  </a:cubicBezTo>
                  <a:cubicBezTo>
                    <a:pt x="229" y="17"/>
                    <a:pt x="229" y="17"/>
                    <a:pt x="229" y="17"/>
                  </a:cubicBezTo>
                  <a:cubicBezTo>
                    <a:pt x="230" y="17"/>
                    <a:pt x="231" y="17"/>
                    <a:pt x="232" y="17"/>
                  </a:cubicBezTo>
                  <a:cubicBezTo>
                    <a:pt x="232" y="15"/>
                    <a:pt x="232" y="15"/>
                    <a:pt x="232" y="15"/>
                  </a:cubicBezTo>
                  <a:cubicBezTo>
                    <a:pt x="231" y="15"/>
                    <a:pt x="229" y="14"/>
                    <a:pt x="228" y="14"/>
                  </a:cubicBezTo>
                  <a:cubicBezTo>
                    <a:pt x="227" y="14"/>
                    <a:pt x="227" y="14"/>
                    <a:pt x="227" y="14"/>
                  </a:cubicBezTo>
                  <a:cubicBezTo>
                    <a:pt x="227" y="13"/>
                    <a:pt x="227" y="13"/>
                    <a:pt x="227" y="13"/>
                  </a:cubicBezTo>
                  <a:cubicBezTo>
                    <a:pt x="226" y="13"/>
                    <a:pt x="226" y="13"/>
                    <a:pt x="226" y="13"/>
                  </a:cubicBezTo>
                  <a:cubicBezTo>
                    <a:pt x="225" y="12"/>
                    <a:pt x="225" y="12"/>
                    <a:pt x="225" y="12"/>
                  </a:cubicBezTo>
                  <a:cubicBezTo>
                    <a:pt x="225" y="12"/>
                    <a:pt x="224" y="12"/>
                    <a:pt x="224" y="12"/>
                  </a:cubicBezTo>
                  <a:cubicBezTo>
                    <a:pt x="224" y="12"/>
                    <a:pt x="224" y="12"/>
                    <a:pt x="223" y="12"/>
                  </a:cubicBezTo>
                  <a:cubicBezTo>
                    <a:pt x="223" y="12"/>
                    <a:pt x="223" y="12"/>
                    <a:pt x="223" y="12"/>
                  </a:cubicBezTo>
                  <a:cubicBezTo>
                    <a:pt x="222" y="12"/>
                    <a:pt x="222" y="12"/>
                    <a:pt x="221" y="12"/>
                  </a:cubicBezTo>
                  <a:cubicBezTo>
                    <a:pt x="221" y="11"/>
                    <a:pt x="221" y="10"/>
                    <a:pt x="220" y="9"/>
                  </a:cubicBezTo>
                  <a:cubicBezTo>
                    <a:pt x="217" y="9"/>
                    <a:pt x="217" y="9"/>
                    <a:pt x="217" y="9"/>
                  </a:cubicBezTo>
                  <a:cubicBezTo>
                    <a:pt x="217" y="10"/>
                    <a:pt x="217" y="10"/>
                    <a:pt x="217" y="10"/>
                  </a:cubicBezTo>
                  <a:cubicBezTo>
                    <a:pt x="216" y="10"/>
                    <a:pt x="216" y="10"/>
                    <a:pt x="216" y="10"/>
                  </a:cubicBezTo>
                  <a:cubicBezTo>
                    <a:pt x="216" y="10"/>
                    <a:pt x="216" y="10"/>
                    <a:pt x="216" y="10"/>
                  </a:cubicBezTo>
                  <a:cubicBezTo>
                    <a:pt x="214" y="10"/>
                    <a:pt x="214" y="10"/>
                    <a:pt x="214" y="10"/>
                  </a:cubicBezTo>
                  <a:cubicBezTo>
                    <a:pt x="214" y="11"/>
                    <a:pt x="214" y="11"/>
                    <a:pt x="214" y="11"/>
                  </a:cubicBezTo>
                  <a:cubicBezTo>
                    <a:pt x="210" y="11"/>
                    <a:pt x="210" y="11"/>
                    <a:pt x="210" y="11"/>
                  </a:cubicBezTo>
                  <a:cubicBezTo>
                    <a:pt x="210" y="10"/>
                    <a:pt x="210" y="10"/>
                    <a:pt x="210" y="10"/>
                  </a:cubicBezTo>
                  <a:cubicBezTo>
                    <a:pt x="209" y="11"/>
                    <a:pt x="209" y="11"/>
                    <a:pt x="208" y="11"/>
                  </a:cubicBezTo>
                  <a:cubicBezTo>
                    <a:pt x="208" y="9"/>
                    <a:pt x="207" y="9"/>
                    <a:pt x="206" y="7"/>
                  </a:cubicBezTo>
                  <a:cubicBezTo>
                    <a:pt x="204" y="7"/>
                    <a:pt x="202" y="7"/>
                    <a:pt x="200" y="7"/>
                  </a:cubicBezTo>
                  <a:cubicBezTo>
                    <a:pt x="199" y="7"/>
                    <a:pt x="197" y="7"/>
                    <a:pt x="196" y="7"/>
                  </a:cubicBezTo>
                  <a:cubicBezTo>
                    <a:pt x="196" y="6"/>
                    <a:pt x="196" y="6"/>
                    <a:pt x="196" y="6"/>
                  </a:cubicBezTo>
                  <a:cubicBezTo>
                    <a:pt x="195" y="5"/>
                    <a:pt x="195" y="5"/>
                    <a:pt x="195" y="5"/>
                  </a:cubicBezTo>
                  <a:cubicBezTo>
                    <a:pt x="194" y="5"/>
                    <a:pt x="194" y="5"/>
                    <a:pt x="194" y="6"/>
                  </a:cubicBezTo>
                  <a:cubicBezTo>
                    <a:pt x="194" y="6"/>
                    <a:pt x="194" y="6"/>
                    <a:pt x="193" y="6"/>
                  </a:cubicBezTo>
                  <a:cubicBezTo>
                    <a:pt x="193" y="6"/>
                    <a:pt x="193" y="6"/>
                    <a:pt x="192" y="5"/>
                  </a:cubicBezTo>
                  <a:moveTo>
                    <a:pt x="99" y="5"/>
                  </a:moveTo>
                  <a:cubicBezTo>
                    <a:pt x="99" y="5"/>
                    <a:pt x="99" y="5"/>
                    <a:pt x="99" y="5"/>
                  </a:cubicBezTo>
                  <a:cubicBezTo>
                    <a:pt x="99" y="6"/>
                    <a:pt x="99" y="6"/>
                    <a:pt x="99" y="6"/>
                  </a:cubicBezTo>
                  <a:cubicBezTo>
                    <a:pt x="98" y="6"/>
                    <a:pt x="97" y="6"/>
                    <a:pt x="96" y="6"/>
                  </a:cubicBezTo>
                  <a:cubicBezTo>
                    <a:pt x="97" y="7"/>
                    <a:pt x="98" y="8"/>
                    <a:pt x="98" y="10"/>
                  </a:cubicBezTo>
                  <a:cubicBezTo>
                    <a:pt x="96" y="10"/>
                    <a:pt x="96" y="10"/>
                    <a:pt x="96" y="10"/>
                  </a:cubicBezTo>
                  <a:cubicBezTo>
                    <a:pt x="97" y="12"/>
                    <a:pt x="98" y="12"/>
                    <a:pt x="96" y="14"/>
                  </a:cubicBezTo>
                  <a:cubicBezTo>
                    <a:pt x="96" y="16"/>
                    <a:pt x="96" y="16"/>
                    <a:pt x="96" y="16"/>
                  </a:cubicBezTo>
                  <a:cubicBezTo>
                    <a:pt x="98" y="16"/>
                    <a:pt x="99" y="17"/>
                    <a:pt x="101" y="18"/>
                  </a:cubicBezTo>
                  <a:cubicBezTo>
                    <a:pt x="100" y="19"/>
                    <a:pt x="99" y="19"/>
                    <a:pt x="99" y="21"/>
                  </a:cubicBezTo>
                  <a:cubicBezTo>
                    <a:pt x="101" y="21"/>
                    <a:pt x="101" y="21"/>
                    <a:pt x="102" y="22"/>
                  </a:cubicBezTo>
                  <a:cubicBezTo>
                    <a:pt x="102" y="24"/>
                    <a:pt x="102" y="24"/>
                    <a:pt x="102" y="24"/>
                  </a:cubicBezTo>
                  <a:cubicBezTo>
                    <a:pt x="97" y="24"/>
                    <a:pt x="92" y="23"/>
                    <a:pt x="87" y="23"/>
                  </a:cubicBezTo>
                  <a:cubicBezTo>
                    <a:pt x="87" y="22"/>
                    <a:pt x="87" y="22"/>
                    <a:pt x="87" y="21"/>
                  </a:cubicBezTo>
                  <a:cubicBezTo>
                    <a:pt x="85" y="21"/>
                    <a:pt x="84" y="21"/>
                    <a:pt x="83" y="20"/>
                  </a:cubicBezTo>
                  <a:cubicBezTo>
                    <a:pt x="83" y="20"/>
                    <a:pt x="83" y="20"/>
                    <a:pt x="83" y="20"/>
                  </a:cubicBezTo>
                  <a:cubicBezTo>
                    <a:pt x="83" y="19"/>
                    <a:pt x="82" y="19"/>
                    <a:pt x="81" y="19"/>
                  </a:cubicBezTo>
                  <a:cubicBezTo>
                    <a:pt x="81" y="19"/>
                    <a:pt x="81" y="19"/>
                    <a:pt x="81" y="19"/>
                  </a:cubicBezTo>
                  <a:cubicBezTo>
                    <a:pt x="77" y="19"/>
                    <a:pt x="77" y="19"/>
                    <a:pt x="77" y="19"/>
                  </a:cubicBezTo>
                  <a:cubicBezTo>
                    <a:pt x="77" y="18"/>
                    <a:pt x="77" y="18"/>
                    <a:pt x="77" y="18"/>
                  </a:cubicBezTo>
                  <a:cubicBezTo>
                    <a:pt x="76" y="18"/>
                    <a:pt x="75" y="18"/>
                    <a:pt x="75" y="18"/>
                  </a:cubicBezTo>
                  <a:cubicBezTo>
                    <a:pt x="74" y="17"/>
                    <a:pt x="74" y="17"/>
                    <a:pt x="74" y="16"/>
                  </a:cubicBezTo>
                  <a:cubicBezTo>
                    <a:pt x="71" y="16"/>
                    <a:pt x="71" y="16"/>
                    <a:pt x="71" y="16"/>
                  </a:cubicBezTo>
                  <a:cubicBezTo>
                    <a:pt x="71" y="16"/>
                    <a:pt x="71" y="16"/>
                    <a:pt x="71" y="16"/>
                  </a:cubicBezTo>
                  <a:cubicBezTo>
                    <a:pt x="67" y="16"/>
                    <a:pt x="67" y="16"/>
                    <a:pt x="67" y="16"/>
                  </a:cubicBezTo>
                  <a:cubicBezTo>
                    <a:pt x="67" y="16"/>
                    <a:pt x="67" y="16"/>
                    <a:pt x="67" y="16"/>
                  </a:cubicBezTo>
                  <a:cubicBezTo>
                    <a:pt x="67" y="16"/>
                    <a:pt x="67" y="16"/>
                    <a:pt x="67" y="16"/>
                  </a:cubicBezTo>
                  <a:cubicBezTo>
                    <a:pt x="66" y="16"/>
                    <a:pt x="66" y="15"/>
                    <a:pt x="66" y="15"/>
                  </a:cubicBezTo>
                  <a:cubicBezTo>
                    <a:pt x="65" y="15"/>
                    <a:pt x="64" y="15"/>
                    <a:pt x="63" y="15"/>
                  </a:cubicBezTo>
                  <a:cubicBezTo>
                    <a:pt x="62" y="15"/>
                    <a:pt x="61" y="15"/>
                    <a:pt x="61" y="16"/>
                  </a:cubicBezTo>
                  <a:cubicBezTo>
                    <a:pt x="59" y="16"/>
                    <a:pt x="59" y="16"/>
                    <a:pt x="59" y="16"/>
                  </a:cubicBezTo>
                  <a:cubicBezTo>
                    <a:pt x="59" y="16"/>
                    <a:pt x="59" y="16"/>
                    <a:pt x="59" y="16"/>
                  </a:cubicBezTo>
                  <a:cubicBezTo>
                    <a:pt x="58" y="16"/>
                    <a:pt x="57" y="16"/>
                    <a:pt x="56" y="16"/>
                  </a:cubicBezTo>
                  <a:cubicBezTo>
                    <a:pt x="56" y="20"/>
                    <a:pt x="56" y="20"/>
                    <a:pt x="56" y="20"/>
                  </a:cubicBezTo>
                  <a:cubicBezTo>
                    <a:pt x="59" y="20"/>
                    <a:pt x="59" y="20"/>
                    <a:pt x="59" y="20"/>
                  </a:cubicBezTo>
                  <a:cubicBezTo>
                    <a:pt x="59" y="21"/>
                    <a:pt x="59" y="21"/>
                    <a:pt x="59" y="21"/>
                  </a:cubicBezTo>
                  <a:cubicBezTo>
                    <a:pt x="59" y="21"/>
                    <a:pt x="57" y="22"/>
                    <a:pt x="56" y="22"/>
                  </a:cubicBezTo>
                  <a:cubicBezTo>
                    <a:pt x="56" y="22"/>
                    <a:pt x="55" y="23"/>
                    <a:pt x="55" y="23"/>
                  </a:cubicBezTo>
                  <a:cubicBezTo>
                    <a:pt x="54" y="23"/>
                    <a:pt x="54" y="22"/>
                    <a:pt x="53" y="22"/>
                  </a:cubicBezTo>
                  <a:cubicBezTo>
                    <a:pt x="53" y="22"/>
                    <a:pt x="53" y="22"/>
                    <a:pt x="53" y="22"/>
                  </a:cubicBezTo>
                  <a:cubicBezTo>
                    <a:pt x="52" y="23"/>
                    <a:pt x="52" y="23"/>
                    <a:pt x="52" y="23"/>
                  </a:cubicBezTo>
                  <a:cubicBezTo>
                    <a:pt x="52" y="24"/>
                    <a:pt x="53" y="24"/>
                    <a:pt x="53" y="25"/>
                  </a:cubicBezTo>
                  <a:cubicBezTo>
                    <a:pt x="53" y="25"/>
                    <a:pt x="53" y="25"/>
                    <a:pt x="54" y="25"/>
                  </a:cubicBezTo>
                  <a:cubicBezTo>
                    <a:pt x="56" y="25"/>
                    <a:pt x="58" y="25"/>
                    <a:pt x="58" y="24"/>
                  </a:cubicBezTo>
                  <a:cubicBezTo>
                    <a:pt x="59" y="24"/>
                    <a:pt x="59" y="24"/>
                    <a:pt x="59" y="24"/>
                  </a:cubicBezTo>
                  <a:cubicBezTo>
                    <a:pt x="59" y="24"/>
                    <a:pt x="59" y="24"/>
                    <a:pt x="59" y="24"/>
                  </a:cubicBezTo>
                  <a:cubicBezTo>
                    <a:pt x="58" y="26"/>
                    <a:pt x="54" y="26"/>
                    <a:pt x="51" y="27"/>
                  </a:cubicBezTo>
                  <a:cubicBezTo>
                    <a:pt x="51" y="28"/>
                    <a:pt x="51" y="27"/>
                    <a:pt x="51" y="28"/>
                  </a:cubicBezTo>
                  <a:cubicBezTo>
                    <a:pt x="51" y="29"/>
                    <a:pt x="52" y="29"/>
                    <a:pt x="53" y="30"/>
                  </a:cubicBezTo>
                  <a:cubicBezTo>
                    <a:pt x="53" y="30"/>
                    <a:pt x="53" y="30"/>
                    <a:pt x="53" y="30"/>
                  </a:cubicBezTo>
                  <a:cubicBezTo>
                    <a:pt x="54" y="30"/>
                    <a:pt x="54" y="30"/>
                    <a:pt x="54" y="30"/>
                  </a:cubicBezTo>
                  <a:cubicBezTo>
                    <a:pt x="54" y="30"/>
                    <a:pt x="54" y="30"/>
                    <a:pt x="54" y="30"/>
                  </a:cubicBezTo>
                  <a:cubicBezTo>
                    <a:pt x="57" y="30"/>
                    <a:pt x="57" y="30"/>
                    <a:pt x="57" y="30"/>
                  </a:cubicBezTo>
                  <a:cubicBezTo>
                    <a:pt x="57" y="29"/>
                    <a:pt x="57" y="29"/>
                    <a:pt x="57" y="29"/>
                  </a:cubicBezTo>
                  <a:cubicBezTo>
                    <a:pt x="58" y="29"/>
                    <a:pt x="58" y="29"/>
                    <a:pt x="58" y="29"/>
                  </a:cubicBezTo>
                  <a:cubicBezTo>
                    <a:pt x="58" y="29"/>
                    <a:pt x="58" y="29"/>
                    <a:pt x="58" y="29"/>
                  </a:cubicBezTo>
                  <a:cubicBezTo>
                    <a:pt x="59" y="29"/>
                    <a:pt x="59" y="29"/>
                    <a:pt x="60" y="29"/>
                  </a:cubicBezTo>
                  <a:cubicBezTo>
                    <a:pt x="60" y="31"/>
                    <a:pt x="60" y="31"/>
                    <a:pt x="60" y="31"/>
                  </a:cubicBezTo>
                  <a:cubicBezTo>
                    <a:pt x="62" y="31"/>
                    <a:pt x="62" y="31"/>
                    <a:pt x="62" y="31"/>
                  </a:cubicBezTo>
                  <a:cubicBezTo>
                    <a:pt x="62" y="28"/>
                    <a:pt x="62" y="28"/>
                    <a:pt x="62" y="28"/>
                  </a:cubicBezTo>
                  <a:cubicBezTo>
                    <a:pt x="64" y="28"/>
                    <a:pt x="64" y="28"/>
                    <a:pt x="64" y="28"/>
                  </a:cubicBezTo>
                  <a:cubicBezTo>
                    <a:pt x="64" y="28"/>
                    <a:pt x="64" y="28"/>
                    <a:pt x="64" y="28"/>
                  </a:cubicBezTo>
                  <a:cubicBezTo>
                    <a:pt x="63" y="29"/>
                    <a:pt x="64" y="29"/>
                    <a:pt x="63" y="29"/>
                  </a:cubicBezTo>
                  <a:cubicBezTo>
                    <a:pt x="63" y="31"/>
                    <a:pt x="63" y="31"/>
                    <a:pt x="63" y="31"/>
                  </a:cubicBezTo>
                  <a:cubicBezTo>
                    <a:pt x="64" y="31"/>
                    <a:pt x="64" y="31"/>
                    <a:pt x="64" y="31"/>
                  </a:cubicBezTo>
                  <a:cubicBezTo>
                    <a:pt x="64" y="32"/>
                    <a:pt x="64" y="32"/>
                    <a:pt x="64" y="32"/>
                  </a:cubicBezTo>
                  <a:cubicBezTo>
                    <a:pt x="65" y="32"/>
                    <a:pt x="65" y="32"/>
                    <a:pt x="65" y="32"/>
                  </a:cubicBezTo>
                  <a:cubicBezTo>
                    <a:pt x="65" y="30"/>
                    <a:pt x="66" y="30"/>
                    <a:pt x="67" y="30"/>
                  </a:cubicBezTo>
                  <a:cubicBezTo>
                    <a:pt x="67" y="29"/>
                    <a:pt x="67" y="27"/>
                    <a:pt x="67" y="26"/>
                  </a:cubicBezTo>
                  <a:cubicBezTo>
                    <a:pt x="68" y="26"/>
                    <a:pt x="68" y="26"/>
                    <a:pt x="68" y="26"/>
                  </a:cubicBezTo>
                  <a:cubicBezTo>
                    <a:pt x="67" y="25"/>
                    <a:pt x="67" y="24"/>
                    <a:pt x="67" y="22"/>
                  </a:cubicBezTo>
                  <a:cubicBezTo>
                    <a:pt x="68" y="22"/>
                    <a:pt x="69" y="23"/>
                    <a:pt x="70" y="23"/>
                  </a:cubicBezTo>
                  <a:cubicBezTo>
                    <a:pt x="69" y="25"/>
                    <a:pt x="69" y="27"/>
                    <a:pt x="69" y="29"/>
                  </a:cubicBezTo>
                  <a:cubicBezTo>
                    <a:pt x="71" y="29"/>
                    <a:pt x="72" y="28"/>
                    <a:pt x="73" y="28"/>
                  </a:cubicBezTo>
                  <a:cubicBezTo>
                    <a:pt x="73" y="28"/>
                    <a:pt x="73" y="28"/>
                    <a:pt x="73" y="28"/>
                  </a:cubicBezTo>
                  <a:cubicBezTo>
                    <a:pt x="74" y="29"/>
                    <a:pt x="74" y="29"/>
                    <a:pt x="74" y="29"/>
                  </a:cubicBezTo>
                  <a:cubicBezTo>
                    <a:pt x="75" y="29"/>
                    <a:pt x="77" y="29"/>
                    <a:pt x="78" y="28"/>
                  </a:cubicBezTo>
                  <a:cubicBezTo>
                    <a:pt x="79" y="28"/>
                    <a:pt x="79" y="27"/>
                    <a:pt x="80" y="26"/>
                  </a:cubicBezTo>
                  <a:cubicBezTo>
                    <a:pt x="80" y="26"/>
                    <a:pt x="81" y="27"/>
                    <a:pt x="81" y="27"/>
                  </a:cubicBezTo>
                  <a:cubicBezTo>
                    <a:pt x="81" y="27"/>
                    <a:pt x="82" y="26"/>
                    <a:pt x="82" y="26"/>
                  </a:cubicBezTo>
                  <a:cubicBezTo>
                    <a:pt x="82" y="26"/>
                    <a:pt x="82" y="26"/>
                    <a:pt x="82" y="26"/>
                  </a:cubicBezTo>
                  <a:cubicBezTo>
                    <a:pt x="83" y="27"/>
                    <a:pt x="83" y="27"/>
                    <a:pt x="83" y="28"/>
                  </a:cubicBezTo>
                  <a:cubicBezTo>
                    <a:pt x="84" y="28"/>
                    <a:pt x="85" y="27"/>
                    <a:pt x="87" y="27"/>
                  </a:cubicBezTo>
                  <a:cubicBezTo>
                    <a:pt x="87" y="28"/>
                    <a:pt x="87" y="28"/>
                    <a:pt x="87" y="28"/>
                  </a:cubicBezTo>
                  <a:cubicBezTo>
                    <a:pt x="87" y="28"/>
                    <a:pt x="88" y="28"/>
                    <a:pt x="89" y="28"/>
                  </a:cubicBezTo>
                  <a:cubicBezTo>
                    <a:pt x="89" y="28"/>
                    <a:pt x="89" y="28"/>
                    <a:pt x="89" y="28"/>
                  </a:cubicBezTo>
                  <a:cubicBezTo>
                    <a:pt x="90" y="28"/>
                    <a:pt x="90" y="28"/>
                    <a:pt x="90" y="28"/>
                  </a:cubicBezTo>
                  <a:cubicBezTo>
                    <a:pt x="90" y="27"/>
                    <a:pt x="90" y="27"/>
                    <a:pt x="90" y="27"/>
                  </a:cubicBezTo>
                  <a:cubicBezTo>
                    <a:pt x="91" y="27"/>
                    <a:pt x="91" y="27"/>
                    <a:pt x="91" y="27"/>
                  </a:cubicBezTo>
                  <a:cubicBezTo>
                    <a:pt x="91" y="25"/>
                    <a:pt x="91" y="25"/>
                    <a:pt x="91" y="25"/>
                  </a:cubicBezTo>
                  <a:cubicBezTo>
                    <a:pt x="91" y="25"/>
                    <a:pt x="91" y="25"/>
                    <a:pt x="91" y="25"/>
                  </a:cubicBezTo>
                  <a:cubicBezTo>
                    <a:pt x="91" y="25"/>
                    <a:pt x="91" y="25"/>
                    <a:pt x="91" y="25"/>
                  </a:cubicBezTo>
                  <a:cubicBezTo>
                    <a:pt x="92" y="25"/>
                    <a:pt x="92" y="25"/>
                    <a:pt x="92" y="25"/>
                  </a:cubicBezTo>
                  <a:cubicBezTo>
                    <a:pt x="92" y="27"/>
                    <a:pt x="92" y="27"/>
                    <a:pt x="92" y="27"/>
                  </a:cubicBezTo>
                  <a:cubicBezTo>
                    <a:pt x="92" y="27"/>
                    <a:pt x="92" y="27"/>
                    <a:pt x="92" y="27"/>
                  </a:cubicBezTo>
                  <a:cubicBezTo>
                    <a:pt x="91" y="29"/>
                    <a:pt x="89" y="30"/>
                    <a:pt x="86" y="31"/>
                  </a:cubicBezTo>
                  <a:cubicBezTo>
                    <a:pt x="86" y="32"/>
                    <a:pt x="86" y="32"/>
                    <a:pt x="86" y="32"/>
                  </a:cubicBezTo>
                  <a:cubicBezTo>
                    <a:pt x="84" y="32"/>
                    <a:pt x="84" y="32"/>
                    <a:pt x="84" y="32"/>
                  </a:cubicBezTo>
                  <a:cubicBezTo>
                    <a:pt x="84" y="31"/>
                    <a:pt x="84" y="31"/>
                    <a:pt x="84" y="31"/>
                  </a:cubicBezTo>
                  <a:cubicBezTo>
                    <a:pt x="79" y="32"/>
                    <a:pt x="79" y="32"/>
                    <a:pt x="79" y="32"/>
                  </a:cubicBezTo>
                  <a:cubicBezTo>
                    <a:pt x="79" y="32"/>
                    <a:pt x="79" y="32"/>
                    <a:pt x="79" y="32"/>
                  </a:cubicBezTo>
                  <a:cubicBezTo>
                    <a:pt x="78" y="32"/>
                    <a:pt x="78" y="32"/>
                    <a:pt x="78" y="32"/>
                  </a:cubicBezTo>
                  <a:cubicBezTo>
                    <a:pt x="78" y="33"/>
                    <a:pt x="78" y="33"/>
                    <a:pt x="78" y="33"/>
                  </a:cubicBezTo>
                  <a:cubicBezTo>
                    <a:pt x="76" y="33"/>
                    <a:pt x="76" y="33"/>
                    <a:pt x="76" y="33"/>
                  </a:cubicBezTo>
                  <a:cubicBezTo>
                    <a:pt x="76" y="33"/>
                    <a:pt x="76" y="34"/>
                    <a:pt x="75" y="34"/>
                  </a:cubicBezTo>
                  <a:cubicBezTo>
                    <a:pt x="75" y="34"/>
                    <a:pt x="74" y="34"/>
                    <a:pt x="74" y="34"/>
                  </a:cubicBezTo>
                  <a:cubicBezTo>
                    <a:pt x="74" y="34"/>
                    <a:pt x="74" y="34"/>
                    <a:pt x="73" y="34"/>
                  </a:cubicBezTo>
                  <a:cubicBezTo>
                    <a:pt x="73" y="34"/>
                    <a:pt x="73" y="34"/>
                    <a:pt x="73" y="34"/>
                  </a:cubicBezTo>
                  <a:cubicBezTo>
                    <a:pt x="72" y="34"/>
                    <a:pt x="72" y="34"/>
                    <a:pt x="72" y="34"/>
                  </a:cubicBezTo>
                  <a:cubicBezTo>
                    <a:pt x="72" y="35"/>
                    <a:pt x="72" y="35"/>
                    <a:pt x="72" y="35"/>
                  </a:cubicBezTo>
                  <a:cubicBezTo>
                    <a:pt x="71" y="36"/>
                    <a:pt x="71" y="36"/>
                    <a:pt x="70" y="36"/>
                  </a:cubicBezTo>
                  <a:cubicBezTo>
                    <a:pt x="70" y="37"/>
                    <a:pt x="71" y="38"/>
                    <a:pt x="71" y="39"/>
                  </a:cubicBezTo>
                  <a:cubicBezTo>
                    <a:pt x="72" y="39"/>
                    <a:pt x="73" y="40"/>
                    <a:pt x="73" y="40"/>
                  </a:cubicBezTo>
                  <a:cubicBezTo>
                    <a:pt x="73" y="40"/>
                    <a:pt x="73" y="40"/>
                    <a:pt x="73" y="40"/>
                  </a:cubicBezTo>
                  <a:cubicBezTo>
                    <a:pt x="76" y="40"/>
                    <a:pt x="76" y="40"/>
                    <a:pt x="76" y="40"/>
                  </a:cubicBezTo>
                  <a:cubicBezTo>
                    <a:pt x="76" y="40"/>
                    <a:pt x="76" y="40"/>
                    <a:pt x="76" y="40"/>
                  </a:cubicBezTo>
                  <a:cubicBezTo>
                    <a:pt x="78" y="40"/>
                    <a:pt x="78" y="40"/>
                    <a:pt x="78" y="40"/>
                  </a:cubicBezTo>
                  <a:cubicBezTo>
                    <a:pt x="78" y="40"/>
                    <a:pt x="78" y="40"/>
                    <a:pt x="78" y="40"/>
                  </a:cubicBezTo>
                  <a:cubicBezTo>
                    <a:pt x="79" y="40"/>
                    <a:pt x="80" y="40"/>
                    <a:pt x="81" y="39"/>
                  </a:cubicBezTo>
                  <a:cubicBezTo>
                    <a:pt x="82" y="39"/>
                    <a:pt x="82" y="38"/>
                    <a:pt x="83" y="37"/>
                  </a:cubicBezTo>
                  <a:cubicBezTo>
                    <a:pt x="85" y="37"/>
                    <a:pt x="85" y="37"/>
                    <a:pt x="85" y="37"/>
                  </a:cubicBezTo>
                  <a:cubicBezTo>
                    <a:pt x="85" y="37"/>
                    <a:pt x="85" y="37"/>
                    <a:pt x="85" y="37"/>
                  </a:cubicBezTo>
                  <a:cubicBezTo>
                    <a:pt x="85" y="37"/>
                    <a:pt x="86" y="36"/>
                    <a:pt x="87" y="36"/>
                  </a:cubicBezTo>
                  <a:cubicBezTo>
                    <a:pt x="87" y="35"/>
                    <a:pt x="87" y="35"/>
                    <a:pt x="87" y="35"/>
                  </a:cubicBezTo>
                  <a:cubicBezTo>
                    <a:pt x="87" y="35"/>
                    <a:pt x="87" y="35"/>
                    <a:pt x="87" y="35"/>
                  </a:cubicBezTo>
                  <a:cubicBezTo>
                    <a:pt x="87" y="34"/>
                    <a:pt x="88" y="34"/>
                    <a:pt x="88" y="34"/>
                  </a:cubicBezTo>
                  <a:cubicBezTo>
                    <a:pt x="89" y="34"/>
                    <a:pt x="89" y="34"/>
                    <a:pt x="89" y="34"/>
                  </a:cubicBezTo>
                  <a:cubicBezTo>
                    <a:pt x="90" y="33"/>
                    <a:pt x="90" y="33"/>
                    <a:pt x="90" y="33"/>
                  </a:cubicBezTo>
                  <a:cubicBezTo>
                    <a:pt x="91" y="33"/>
                    <a:pt x="92" y="33"/>
                    <a:pt x="94" y="33"/>
                  </a:cubicBezTo>
                  <a:cubicBezTo>
                    <a:pt x="94" y="33"/>
                    <a:pt x="94" y="33"/>
                    <a:pt x="94" y="33"/>
                  </a:cubicBezTo>
                  <a:cubicBezTo>
                    <a:pt x="94" y="32"/>
                    <a:pt x="95" y="32"/>
                    <a:pt x="96" y="32"/>
                  </a:cubicBezTo>
                  <a:cubicBezTo>
                    <a:pt x="96" y="32"/>
                    <a:pt x="96" y="32"/>
                    <a:pt x="96" y="32"/>
                  </a:cubicBezTo>
                  <a:cubicBezTo>
                    <a:pt x="96" y="31"/>
                    <a:pt x="97" y="31"/>
                    <a:pt x="98" y="31"/>
                  </a:cubicBezTo>
                  <a:cubicBezTo>
                    <a:pt x="98" y="31"/>
                    <a:pt x="98" y="31"/>
                    <a:pt x="99" y="31"/>
                  </a:cubicBezTo>
                  <a:cubicBezTo>
                    <a:pt x="99" y="31"/>
                    <a:pt x="99" y="31"/>
                    <a:pt x="100" y="31"/>
                  </a:cubicBezTo>
                  <a:cubicBezTo>
                    <a:pt x="101" y="31"/>
                    <a:pt x="101" y="31"/>
                    <a:pt x="102" y="30"/>
                  </a:cubicBezTo>
                  <a:cubicBezTo>
                    <a:pt x="104" y="30"/>
                    <a:pt x="104" y="30"/>
                    <a:pt x="105" y="30"/>
                  </a:cubicBezTo>
                  <a:cubicBezTo>
                    <a:pt x="105" y="32"/>
                    <a:pt x="105" y="32"/>
                    <a:pt x="105" y="32"/>
                  </a:cubicBezTo>
                  <a:cubicBezTo>
                    <a:pt x="107" y="32"/>
                    <a:pt x="109" y="32"/>
                    <a:pt x="110" y="32"/>
                  </a:cubicBezTo>
                  <a:cubicBezTo>
                    <a:pt x="111" y="30"/>
                    <a:pt x="111" y="30"/>
                    <a:pt x="111" y="29"/>
                  </a:cubicBezTo>
                  <a:cubicBezTo>
                    <a:pt x="112" y="29"/>
                    <a:pt x="113" y="29"/>
                    <a:pt x="114" y="30"/>
                  </a:cubicBezTo>
                  <a:cubicBezTo>
                    <a:pt x="114" y="30"/>
                    <a:pt x="114" y="30"/>
                    <a:pt x="114" y="30"/>
                  </a:cubicBezTo>
                  <a:cubicBezTo>
                    <a:pt x="117" y="30"/>
                    <a:pt x="117" y="30"/>
                    <a:pt x="117" y="30"/>
                  </a:cubicBezTo>
                  <a:cubicBezTo>
                    <a:pt x="117" y="30"/>
                    <a:pt x="117" y="30"/>
                    <a:pt x="117" y="30"/>
                  </a:cubicBezTo>
                  <a:cubicBezTo>
                    <a:pt x="119" y="30"/>
                    <a:pt x="119" y="30"/>
                    <a:pt x="119" y="30"/>
                  </a:cubicBezTo>
                  <a:cubicBezTo>
                    <a:pt x="119" y="30"/>
                    <a:pt x="119" y="30"/>
                    <a:pt x="119" y="30"/>
                  </a:cubicBezTo>
                  <a:cubicBezTo>
                    <a:pt x="120" y="30"/>
                    <a:pt x="120" y="30"/>
                    <a:pt x="121" y="30"/>
                  </a:cubicBezTo>
                  <a:cubicBezTo>
                    <a:pt x="122" y="30"/>
                    <a:pt x="122" y="30"/>
                    <a:pt x="122" y="30"/>
                  </a:cubicBezTo>
                  <a:cubicBezTo>
                    <a:pt x="122" y="29"/>
                    <a:pt x="123" y="28"/>
                    <a:pt x="125" y="28"/>
                  </a:cubicBezTo>
                  <a:cubicBezTo>
                    <a:pt x="124" y="25"/>
                    <a:pt x="124" y="22"/>
                    <a:pt x="124" y="19"/>
                  </a:cubicBezTo>
                  <a:cubicBezTo>
                    <a:pt x="123" y="19"/>
                    <a:pt x="123" y="19"/>
                    <a:pt x="123" y="19"/>
                  </a:cubicBezTo>
                  <a:cubicBezTo>
                    <a:pt x="123" y="18"/>
                    <a:pt x="123" y="18"/>
                    <a:pt x="123" y="18"/>
                  </a:cubicBezTo>
                  <a:cubicBezTo>
                    <a:pt x="123" y="18"/>
                    <a:pt x="123" y="18"/>
                    <a:pt x="123" y="18"/>
                  </a:cubicBezTo>
                  <a:cubicBezTo>
                    <a:pt x="123" y="17"/>
                    <a:pt x="122" y="17"/>
                    <a:pt x="122" y="16"/>
                  </a:cubicBezTo>
                  <a:cubicBezTo>
                    <a:pt x="121" y="16"/>
                    <a:pt x="121" y="16"/>
                    <a:pt x="121" y="15"/>
                  </a:cubicBezTo>
                  <a:cubicBezTo>
                    <a:pt x="120" y="15"/>
                    <a:pt x="119" y="14"/>
                    <a:pt x="119" y="14"/>
                  </a:cubicBezTo>
                  <a:cubicBezTo>
                    <a:pt x="119" y="15"/>
                    <a:pt x="119" y="15"/>
                    <a:pt x="119" y="15"/>
                  </a:cubicBezTo>
                  <a:cubicBezTo>
                    <a:pt x="118" y="15"/>
                    <a:pt x="118" y="15"/>
                    <a:pt x="118" y="15"/>
                  </a:cubicBezTo>
                  <a:cubicBezTo>
                    <a:pt x="118" y="17"/>
                    <a:pt x="118" y="17"/>
                    <a:pt x="119" y="18"/>
                  </a:cubicBezTo>
                  <a:cubicBezTo>
                    <a:pt x="119" y="19"/>
                    <a:pt x="119" y="19"/>
                    <a:pt x="118" y="20"/>
                  </a:cubicBezTo>
                  <a:cubicBezTo>
                    <a:pt x="118" y="20"/>
                    <a:pt x="118" y="20"/>
                    <a:pt x="118" y="20"/>
                  </a:cubicBezTo>
                  <a:cubicBezTo>
                    <a:pt x="118" y="22"/>
                    <a:pt x="118" y="22"/>
                    <a:pt x="118" y="22"/>
                  </a:cubicBezTo>
                  <a:cubicBezTo>
                    <a:pt x="117" y="22"/>
                    <a:pt x="117" y="22"/>
                    <a:pt x="117" y="22"/>
                  </a:cubicBezTo>
                  <a:cubicBezTo>
                    <a:pt x="117" y="23"/>
                    <a:pt x="117" y="22"/>
                    <a:pt x="117" y="23"/>
                  </a:cubicBezTo>
                  <a:cubicBezTo>
                    <a:pt x="116" y="21"/>
                    <a:pt x="116" y="21"/>
                    <a:pt x="116" y="19"/>
                  </a:cubicBezTo>
                  <a:cubicBezTo>
                    <a:pt x="114" y="19"/>
                    <a:pt x="114" y="19"/>
                    <a:pt x="114" y="19"/>
                  </a:cubicBezTo>
                  <a:cubicBezTo>
                    <a:pt x="114" y="19"/>
                    <a:pt x="114" y="19"/>
                    <a:pt x="114" y="19"/>
                  </a:cubicBezTo>
                  <a:cubicBezTo>
                    <a:pt x="113" y="19"/>
                    <a:pt x="114" y="19"/>
                    <a:pt x="113" y="20"/>
                  </a:cubicBezTo>
                  <a:cubicBezTo>
                    <a:pt x="112" y="20"/>
                    <a:pt x="112" y="20"/>
                    <a:pt x="112" y="20"/>
                  </a:cubicBezTo>
                  <a:cubicBezTo>
                    <a:pt x="112" y="21"/>
                    <a:pt x="112" y="21"/>
                    <a:pt x="112" y="21"/>
                  </a:cubicBezTo>
                  <a:cubicBezTo>
                    <a:pt x="111" y="21"/>
                    <a:pt x="111" y="21"/>
                    <a:pt x="111" y="21"/>
                  </a:cubicBezTo>
                  <a:cubicBezTo>
                    <a:pt x="111" y="20"/>
                    <a:pt x="111" y="20"/>
                    <a:pt x="111" y="20"/>
                  </a:cubicBezTo>
                  <a:cubicBezTo>
                    <a:pt x="112" y="20"/>
                    <a:pt x="112" y="20"/>
                    <a:pt x="112" y="20"/>
                  </a:cubicBezTo>
                  <a:cubicBezTo>
                    <a:pt x="112" y="17"/>
                    <a:pt x="112" y="17"/>
                    <a:pt x="112" y="17"/>
                  </a:cubicBezTo>
                  <a:cubicBezTo>
                    <a:pt x="113" y="17"/>
                    <a:pt x="113" y="17"/>
                    <a:pt x="113" y="17"/>
                  </a:cubicBezTo>
                  <a:cubicBezTo>
                    <a:pt x="113" y="16"/>
                    <a:pt x="113" y="15"/>
                    <a:pt x="112" y="14"/>
                  </a:cubicBezTo>
                  <a:cubicBezTo>
                    <a:pt x="110" y="14"/>
                    <a:pt x="110" y="14"/>
                    <a:pt x="110" y="14"/>
                  </a:cubicBezTo>
                  <a:cubicBezTo>
                    <a:pt x="110" y="15"/>
                    <a:pt x="110" y="15"/>
                    <a:pt x="109" y="15"/>
                  </a:cubicBezTo>
                  <a:cubicBezTo>
                    <a:pt x="109" y="15"/>
                    <a:pt x="109" y="16"/>
                    <a:pt x="108" y="16"/>
                  </a:cubicBezTo>
                  <a:cubicBezTo>
                    <a:pt x="108" y="16"/>
                    <a:pt x="108" y="16"/>
                    <a:pt x="108" y="16"/>
                  </a:cubicBezTo>
                  <a:cubicBezTo>
                    <a:pt x="107" y="15"/>
                    <a:pt x="107" y="14"/>
                    <a:pt x="106" y="14"/>
                  </a:cubicBezTo>
                  <a:cubicBezTo>
                    <a:pt x="105" y="13"/>
                    <a:pt x="105" y="13"/>
                    <a:pt x="105" y="13"/>
                  </a:cubicBezTo>
                  <a:cubicBezTo>
                    <a:pt x="105" y="12"/>
                    <a:pt x="105" y="12"/>
                    <a:pt x="105" y="12"/>
                  </a:cubicBezTo>
                  <a:cubicBezTo>
                    <a:pt x="103" y="12"/>
                    <a:pt x="103" y="12"/>
                    <a:pt x="103" y="12"/>
                  </a:cubicBezTo>
                  <a:cubicBezTo>
                    <a:pt x="102" y="12"/>
                    <a:pt x="102" y="10"/>
                    <a:pt x="101" y="9"/>
                  </a:cubicBezTo>
                  <a:cubicBezTo>
                    <a:pt x="101" y="8"/>
                    <a:pt x="101" y="8"/>
                    <a:pt x="102" y="7"/>
                  </a:cubicBezTo>
                  <a:cubicBezTo>
                    <a:pt x="101" y="7"/>
                    <a:pt x="100" y="6"/>
                    <a:pt x="99" y="5"/>
                  </a:cubicBezTo>
                  <a:moveTo>
                    <a:pt x="920" y="3"/>
                  </a:moveTo>
                  <a:cubicBezTo>
                    <a:pt x="919" y="3"/>
                    <a:pt x="919" y="3"/>
                    <a:pt x="919" y="3"/>
                  </a:cubicBezTo>
                  <a:cubicBezTo>
                    <a:pt x="920" y="4"/>
                    <a:pt x="919" y="3"/>
                    <a:pt x="920" y="4"/>
                  </a:cubicBezTo>
                  <a:cubicBezTo>
                    <a:pt x="920" y="3"/>
                    <a:pt x="920" y="3"/>
                    <a:pt x="920" y="3"/>
                  </a:cubicBezTo>
                  <a:moveTo>
                    <a:pt x="353" y="1"/>
                  </a:moveTo>
                  <a:cubicBezTo>
                    <a:pt x="354" y="2"/>
                    <a:pt x="354" y="2"/>
                    <a:pt x="355" y="2"/>
                  </a:cubicBezTo>
                  <a:cubicBezTo>
                    <a:pt x="355" y="2"/>
                    <a:pt x="355" y="2"/>
                    <a:pt x="355" y="2"/>
                  </a:cubicBezTo>
                  <a:cubicBezTo>
                    <a:pt x="355" y="2"/>
                    <a:pt x="354" y="1"/>
                    <a:pt x="353" y="1"/>
                  </a:cubicBezTo>
                  <a:moveTo>
                    <a:pt x="347" y="0"/>
                  </a:moveTo>
                  <a:cubicBezTo>
                    <a:pt x="346" y="1"/>
                    <a:pt x="347" y="0"/>
                    <a:pt x="346" y="1"/>
                  </a:cubicBezTo>
                  <a:cubicBezTo>
                    <a:pt x="346" y="1"/>
                    <a:pt x="346" y="2"/>
                    <a:pt x="347" y="2"/>
                  </a:cubicBezTo>
                  <a:cubicBezTo>
                    <a:pt x="348" y="2"/>
                    <a:pt x="349" y="2"/>
                    <a:pt x="349" y="2"/>
                  </a:cubicBezTo>
                  <a:cubicBezTo>
                    <a:pt x="349" y="1"/>
                    <a:pt x="349" y="1"/>
                    <a:pt x="349" y="1"/>
                  </a:cubicBezTo>
                  <a:cubicBezTo>
                    <a:pt x="349" y="1"/>
                    <a:pt x="348" y="0"/>
                    <a:pt x="347" y="0"/>
                  </a:cubicBezTo>
                  <a:moveTo>
                    <a:pt x="972" y="0"/>
                  </a:moveTo>
                  <a:cubicBezTo>
                    <a:pt x="972" y="1"/>
                    <a:pt x="972" y="1"/>
                    <a:pt x="972" y="2"/>
                  </a:cubicBezTo>
                  <a:cubicBezTo>
                    <a:pt x="970" y="1"/>
                    <a:pt x="968" y="1"/>
                    <a:pt x="965" y="1"/>
                  </a:cubicBezTo>
                  <a:cubicBezTo>
                    <a:pt x="965" y="1"/>
                    <a:pt x="965" y="1"/>
                    <a:pt x="965" y="1"/>
                  </a:cubicBezTo>
                  <a:cubicBezTo>
                    <a:pt x="965" y="2"/>
                    <a:pt x="963" y="2"/>
                    <a:pt x="962" y="3"/>
                  </a:cubicBezTo>
                  <a:cubicBezTo>
                    <a:pt x="962" y="3"/>
                    <a:pt x="963" y="4"/>
                    <a:pt x="963" y="5"/>
                  </a:cubicBezTo>
                  <a:cubicBezTo>
                    <a:pt x="963" y="5"/>
                    <a:pt x="964" y="5"/>
                    <a:pt x="964" y="6"/>
                  </a:cubicBezTo>
                  <a:cubicBezTo>
                    <a:pt x="964" y="8"/>
                    <a:pt x="962" y="8"/>
                    <a:pt x="962" y="10"/>
                  </a:cubicBezTo>
                  <a:cubicBezTo>
                    <a:pt x="966" y="10"/>
                    <a:pt x="967" y="8"/>
                    <a:pt x="971" y="8"/>
                  </a:cubicBezTo>
                  <a:cubicBezTo>
                    <a:pt x="971" y="8"/>
                    <a:pt x="971" y="8"/>
                    <a:pt x="971" y="8"/>
                  </a:cubicBezTo>
                  <a:cubicBezTo>
                    <a:pt x="971" y="11"/>
                    <a:pt x="971" y="11"/>
                    <a:pt x="971" y="11"/>
                  </a:cubicBezTo>
                  <a:cubicBezTo>
                    <a:pt x="972" y="11"/>
                    <a:pt x="972" y="10"/>
                    <a:pt x="973" y="10"/>
                  </a:cubicBezTo>
                  <a:cubicBezTo>
                    <a:pt x="973" y="10"/>
                    <a:pt x="973" y="10"/>
                    <a:pt x="973" y="10"/>
                  </a:cubicBezTo>
                  <a:cubicBezTo>
                    <a:pt x="973" y="11"/>
                    <a:pt x="973" y="11"/>
                    <a:pt x="973" y="11"/>
                  </a:cubicBezTo>
                  <a:cubicBezTo>
                    <a:pt x="973" y="11"/>
                    <a:pt x="973" y="11"/>
                    <a:pt x="973" y="11"/>
                  </a:cubicBezTo>
                  <a:cubicBezTo>
                    <a:pt x="973" y="10"/>
                    <a:pt x="973" y="10"/>
                    <a:pt x="973" y="10"/>
                  </a:cubicBezTo>
                  <a:cubicBezTo>
                    <a:pt x="975" y="10"/>
                    <a:pt x="975" y="10"/>
                    <a:pt x="975" y="10"/>
                  </a:cubicBezTo>
                  <a:cubicBezTo>
                    <a:pt x="975" y="10"/>
                    <a:pt x="975" y="10"/>
                    <a:pt x="975" y="10"/>
                  </a:cubicBezTo>
                  <a:cubicBezTo>
                    <a:pt x="978" y="10"/>
                    <a:pt x="978" y="10"/>
                    <a:pt x="978" y="10"/>
                  </a:cubicBezTo>
                  <a:cubicBezTo>
                    <a:pt x="978" y="9"/>
                    <a:pt x="978" y="9"/>
                    <a:pt x="978" y="9"/>
                  </a:cubicBezTo>
                  <a:cubicBezTo>
                    <a:pt x="979" y="9"/>
                    <a:pt x="979" y="9"/>
                    <a:pt x="980" y="9"/>
                  </a:cubicBezTo>
                  <a:cubicBezTo>
                    <a:pt x="980" y="8"/>
                    <a:pt x="980" y="8"/>
                    <a:pt x="980" y="8"/>
                  </a:cubicBezTo>
                  <a:cubicBezTo>
                    <a:pt x="985" y="8"/>
                    <a:pt x="985" y="8"/>
                    <a:pt x="985" y="8"/>
                  </a:cubicBezTo>
                  <a:cubicBezTo>
                    <a:pt x="985" y="8"/>
                    <a:pt x="985" y="8"/>
                    <a:pt x="985" y="8"/>
                  </a:cubicBezTo>
                  <a:cubicBezTo>
                    <a:pt x="986" y="7"/>
                    <a:pt x="986" y="7"/>
                    <a:pt x="986" y="7"/>
                  </a:cubicBezTo>
                  <a:cubicBezTo>
                    <a:pt x="986" y="7"/>
                    <a:pt x="986" y="7"/>
                    <a:pt x="986" y="7"/>
                  </a:cubicBezTo>
                  <a:cubicBezTo>
                    <a:pt x="987" y="7"/>
                    <a:pt x="987" y="7"/>
                    <a:pt x="987" y="7"/>
                  </a:cubicBezTo>
                  <a:cubicBezTo>
                    <a:pt x="987" y="5"/>
                    <a:pt x="987" y="5"/>
                    <a:pt x="987" y="5"/>
                  </a:cubicBezTo>
                  <a:cubicBezTo>
                    <a:pt x="986" y="5"/>
                    <a:pt x="986" y="5"/>
                    <a:pt x="986" y="5"/>
                  </a:cubicBezTo>
                  <a:cubicBezTo>
                    <a:pt x="986" y="5"/>
                    <a:pt x="986" y="5"/>
                    <a:pt x="985" y="5"/>
                  </a:cubicBezTo>
                  <a:cubicBezTo>
                    <a:pt x="985" y="5"/>
                    <a:pt x="985" y="5"/>
                    <a:pt x="984" y="5"/>
                  </a:cubicBezTo>
                  <a:cubicBezTo>
                    <a:pt x="984" y="5"/>
                    <a:pt x="984" y="6"/>
                    <a:pt x="983" y="6"/>
                  </a:cubicBezTo>
                  <a:cubicBezTo>
                    <a:pt x="983" y="6"/>
                    <a:pt x="982" y="6"/>
                    <a:pt x="982" y="6"/>
                  </a:cubicBezTo>
                  <a:cubicBezTo>
                    <a:pt x="982" y="5"/>
                    <a:pt x="982" y="5"/>
                    <a:pt x="982" y="5"/>
                  </a:cubicBezTo>
                  <a:cubicBezTo>
                    <a:pt x="981" y="5"/>
                    <a:pt x="981" y="5"/>
                    <a:pt x="981" y="5"/>
                  </a:cubicBezTo>
                  <a:cubicBezTo>
                    <a:pt x="981" y="5"/>
                    <a:pt x="981" y="5"/>
                    <a:pt x="981" y="5"/>
                  </a:cubicBezTo>
                  <a:cubicBezTo>
                    <a:pt x="980" y="5"/>
                    <a:pt x="980" y="5"/>
                    <a:pt x="980" y="5"/>
                  </a:cubicBezTo>
                  <a:cubicBezTo>
                    <a:pt x="979" y="4"/>
                    <a:pt x="979" y="4"/>
                    <a:pt x="979" y="4"/>
                  </a:cubicBezTo>
                  <a:cubicBezTo>
                    <a:pt x="978" y="4"/>
                    <a:pt x="978" y="4"/>
                    <a:pt x="978" y="4"/>
                  </a:cubicBezTo>
                  <a:cubicBezTo>
                    <a:pt x="978" y="3"/>
                    <a:pt x="978" y="3"/>
                    <a:pt x="978" y="3"/>
                  </a:cubicBezTo>
                  <a:cubicBezTo>
                    <a:pt x="978" y="3"/>
                    <a:pt x="977" y="3"/>
                    <a:pt x="977" y="3"/>
                  </a:cubicBezTo>
                  <a:cubicBezTo>
                    <a:pt x="976" y="2"/>
                    <a:pt x="976" y="1"/>
                    <a:pt x="976" y="1"/>
                  </a:cubicBezTo>
                  <a:cubicBezTo>
                    <a:pt x="975" y="1"/>
                    <a:pt x="974" y="0"/>
                    <a:pt x="97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00">
              <a:extLst>
                <a:ext uri="{FF2B5EF4-FFF2-40B4-BE49-F238E27FC236}">
                  <a16:creationId xmlns:a16="http://schemas.microsoft.com/office/drawing/2014/main" id="{88C1A614-191D-0108-28FC-08B6F52A7B5B}"/>
                </a:ext>
              </a:extLst>
            </p:cNvPr>
            <p:cNvSpPr>
              <a:spLocks noEditPoints="1"/>
            </p:cNvSpPr>
            <p:nvPr/>
          </p:nvSpPr>
          <p:spPr bwMode="auto">
            <a:xfrm>
              <a:off x="4106863" y="4225925"/>
              <a:ext cx="3151187" cy="2655888"/>
            </a:xfrm>
            <a:custGeom>
              <a:avLst/>
              <a:gdLst>
                <a:gd name="T0" fmla="*/ 312 w 744"/>
                <a:gd name="T1" fmla="*/ 356 h 626"/>
                <a:gd name="T2" fmla="*/ 343 w 744"/>
                <a:gd name="T3" fmla="*/ 396 h 626"/>
                <a:gd name="T4" fmla="*/ 376 w 744"/>
                <a:gd name="T5" fmla="*/ 450 h 626"/>
                <a:gd name="T6" fmla="*/ 361 w 744"/>
                <a:gd name="T7" fmla="*/ 410 h 626"/>
                <a:gd name="T8" fmla="*/ 381 w 744"/>
                <a:gd name="T9" fmla="*/ 419 h 626"/>
                <a:gd name="T10" fmla="*/ 414 w 744"/>
                <a:gd name="T11" fmla="*/ 485 h 626"/>
                <a:gd name="T12" fmla="*/ 466 w 744"/>
                <a:gd name="T13" fmla="*/ 515 h 626"/>
                <a:gd name="T14" fmla="*/ 530 w 744"/>
                <a:gd name="T15" fmla="*/ 538 h 626"/>
                <a:gd name="T16" fmla="*/ 558 w 744"/>
                <a:gd name="T17" fmla="*/ 573 h 626"/>
                <a:gd name="T18" fmla="*/ 575 w 744"/>
                <a:gd name="T19" fmla="*/ 572 h 626"/>
                <a:gd name="T20" fmla="*/ 555 w 744"/>
                <a:gd name="T21" fmla="*/ 519 h 626"/>
                <a:gd name="T22" fmla="*/ 533 w 744"/>
                <a:gd name="T23" fmla="*/ 484 h 626"/>
                <a:gd name="T24" fmla="*/ 493 w 744"/>
                <a:gd name="T25" fmla="*/ 500 h 626"/>
                <a:gd name="T26" fmla="*/ 469 w 744"/>
                <a:gd name="T27" fmla="*/ 437 h 626"/>
                <a:gd name="T28" fmla="*/ 491 w 744"/>
                <a:gd name="T29" fmla="*/ 404 h 626"/>
                <a:gd name="T30" fmla="*/ 518 w 744"/>
                <a:gd name="T31" fmla="*/ 402 h 626"/>
                <a:gd name="T32" fmla="*/ 565 w 744"/>
                <a:gd name="T33" fmla="*/ 421 h 626"/>
                <a:gd name="T34" fmla="*/ 578 w 744"/>
                <a:gd name="T35" fmla="*/ 416 h 626"/>
                <a:gd name="T36" fmla="*/ 292 w 744"/>
                <a:gd name="T37" fmla="*/ 261 h 626"/>
                <a:gd name="T38" fmla="*/ 289 w 744"/>
                <a:gd name="T39" fmla="*/ 240 h 626"/>
                <a:gd name="T40" fmla="*/ 654 w 744"/>
                <a:gd name="T41" fmla="*/ 197 h 626"/>
                <a:gd name="T42" fmla="*/ 629 w 744"/>
                <a:gd name="T43" fmla="*/ 171 h 626"/>
                <a:gd name="T44" fmla="*/ 599 w 744"/>
                <a:gd name="T45" fmla="*/ 123 h 626"/>
                <a:gd name="T46" fmla="*/ 599 w 744"/>
                <a:gd name="T47" fmla="*/ 174 h 626"/>
                <a:gd name="T48" fmla="*/ 611 w 744"/>
                <a:gd name="T49" fmla="*/ 280 h 626"/>
                <a:gd name="T50" fmla="*/ 608 w 744"/>
                <a:gd name="T51" fmla="*/ 327 h 626"/>
                <a:gd name="T52" fmla="*/ 639 w 744"/>
                <a:gd name="T53" fmla="*/ 304 h 626"/>
                <a:gd name="T54" fmla="*/ 664 w 744"/>
                <a:gd name="T55" fmla="*/ 281 h 626"/>
                <a:gd name="T56" fmla="*/ 680 w 744"/>
                <a:gd name="T57" fmla="*/ 276 h 626"/>
                <a:gd name="T58" fmla="*/ 697 w 744"/>
                <a:gd name="T59" fmla="*/ 267 h 626"/>
                <a:gd name="T60" fmla="*/ 676 w 744"/>
                <a:gd name="T61" fmla="*/ 245 h 626"/>
                <a:gd name="T62" fmla="*/ 650 w 744"/>
                <a:gd name="T63" fmla="*/ 251 h 626"/>
                <a:gd name="T64" fmla="*/ 675 w 744"/>
                <a:gd name="T65" fmla="*/ 223 h 626"/>
                <a:gd name="T66" fmla="*/ 717 w 744"/>
                <a:gd name="T67" fmla="*/ 222 h 626"/>
                <a:gd name="T68" fmla="*/ 725 w 744"/>
                <a:gd name="T69" fmla="*/ 191 h 626"/>
                <a:gd name="T70" fmla="*/ 730 w 744"/>
                <a:gd name="T71" fmla="*/ 181 h 626"/>
                <a:gd name="T72" fmla="*/ 702 w 744"/>
                <a:gd name="T73" fmla="*/ 155 h 626"/>
                <a:gd name="T74" fmla="*/ 680 w 744"/>
                <a:gd name="T75" fmla="*/ 132 h 626"/>
                <a:gd name="T76" fmla="*/ 654 w 744"/>
                <a:gd name="T77" fmla="*/ 118 h 626"/>
                <a:gd name="T78" fmla="*/ 214 w 744"/>
                <a:gd name="T79" fmla="*/ 142 h 626"/>
                <a:gd name="T80" fmla="*/ 40 w 744"/>
                <a:gd name="T81" fmla="*/ 11 h 626"/>
                <a:gd name="T82" fmla="*/ 24 w 744"/>
                <a:gd name="T83" fmla="*/ 46 h 626"/>
                <a:gd name="T84" fmla="*/ 42 w 744"/>
                <a:gd name="T85" fmla="*/ 62 h 626"/>
                <a:gd name="T86" fmla="*/ 5 w 744"/>
                <a:gd name="T87" fmla="*/ 66 h 626"/>
                <a:gd name="T88" fmla="*/ 30 w 744"/>
                <a:gd name="T89" fmla="*/ 92 h 626"/>
                <a:gd name="T90" fmla="*/ 36 w 744"/>
                <a:gd name="T91" fmla="*/ 122 h 626"/>
                <a:gd name="T92" fmla="*/ 65 w 744"/>
                <a:gd name="T93" fmla="*/ 138 h 626"/>
                <a:gd name="T94" fmla="*/ 40 w 744"/>
                <a:gd name="T95" fmla="*/ 172 h 626"/>
                <a:gd name="T96" fmla="*/ 82 w 744"/>
                <a:gd name="T97" fmla="*/ 146 h 626"/>
                <a:gd name="T98" fmla="*/ 120 w 744"/>
                <a:gd name="T99" fmla="*/ 109 h 626"/>
                <a:gd name="T100" fmla="*/ 122 w 744"/>
                <a:gd name="T101" fmla="*/ 125 h 626"/>
                <a:gd name="T102" fmla="*/ 152 w 744"/>
                <a:gd name="T103" fmla="*/ 120 h 626"/>
                <a:gd name="T104" fmla="*/ 195 w 744"/>
                <a:gd name="T105" fmla="*/ 131 h 626"/>
                <a:gd name="T106" fmla="*/ 226 w 744"/>
                <a:gd name="T107" fmla="*/ 143 h 626"/>
                <a:gd name="T108" fmla="*/ 246 w 744"/>
                <a:gd name="T109" fmla="*/ 177 h 626"/>
                <a:gd name="T110" fmla="*/ 262 w 744"/>
                <a:gd name="T111" fmla="*/ 201 h 626"/>
                <a:gd name="T112" fmla="*/ 287 w 744"/>
                <a:gd name="T113" fmla="*/ 223 h 626"/>
                <a:gd name="T114" fmla="*/ 279 w 744"/>
                <a:gd name="T115" fmla="*/ 17 h 626"/>
                <a:gd name="T116" fmla="*/ 231 w 744"/>
                <a:gd name="T117" fmla="*/ 29 h 626"/>
                <a:gd name="T118" fmla="*/ 211 w 744"/>
                <a:gd name="T119" fmla="*/ 24 h 626"/>
                <a:gd name="T120" fmla="*/ 173 w 744"/>
                <a:gd name="T121" fmla="*/ 14 h 626"/>
                <a:gd name="T122" fmla="*/ 110 w 744"/>
                <a:gd name="T123" fmla="*/ 9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44" h="626">
                  <a:moveTo>
                    <a:pt x="590" y="625"/>
                  </a:moveTo>
                  <a:cubicBezTo>
                    <a:pt x="589" y="625"/>
                    <a:pt x="589" y="625"/>
                    <a:pt x="589" y="625"/>
                  </a:cubicBezTo>
                  <a:cubicBezTo>
                    <a:pt x="589" y="626"/>
                    <a:pt x="589" y="626"/>
                    <a:pt x="590" y="626"/>
                  </a:cubicBezTo>
                  <a:cubicBezTo>
                    <a:pt x="590" y="625"/>
                    <a:pt x="590" y="625"/>
                    <a:pt x="590" y="625"/>
                  </a:cubicBezTo>
                  <a:moveTo>
                    <a:pt x="544" y="550"/>
                  </a:moveTo>
                  <a:cubicBezTo>
                    <a:pt x="544" y="549"/>
                    <a:pt x="544" y="548"/>
                    <a:pt x="544" y="546"/>
                  </a:cubicBezTo>
                  <a:cubicBezTo>
                    <a:pt x="545" y="547"/>
                    <a:pt x="546" y="547"/>
                    <a:pt x="546" y="548"/>
                  </a:cubicBezTo>
                  <a:cubicBezTo>
                    <a:pt x="546" y="548"/>
                    <a:pt x="547" y="549"/>
                    <a:pt x="547" y="549"/>
                  </a:cubicBezTo>
                  <a:cubicBezTo>
                    <a:pt x="548" y="549"/>
                    <a:pt x="548" y="550"/>
                    <a:pt x="549" y="550"/>
                  </a:cubicBezTo>
                  <a:cubicBezTo>
                    <a:pt x="549" y="552"/>
                    <a:pt x="550" y="552"/>
                    <a:pt x="551" y="553"/>
                  </a:cubicBezTo>
                  <a:cubicBezTo>
                    <a:pt x="551" y="555"/>
                    <a:pt x="551" y="555"/>
                    <a:pt x="551" y="555"/>
                  </a:cubicBezTo>
                  <a:cubicBezTo>
                    <a:pt x="550" y="554"/>
                    <a:pt x="548" y="554"/>
                    <a:pt x="546" y="554"/>
                  </a:cubicBezTo>
                  <a:cubicBezTo>
                    <a:pt x="546" y="552"/>
                    <a:pt x="545" y="553"/>
                    <a:pt x="545" y="550"/>
                  </a:cubicBezTo>
                  <a:cubicBezTo>
                    <a:pt x="544" y="550"/>
                    <a:pt x="544" y="550"/>
                    <a:pt x="544" y="550"/>
                  </a:cubicBezTo>
                  <a:moveTo>
                    <a:pt x="543" y="545"/>
                  </a:moveTo>
                  <a:cubicBezTo>
                    <a:pt x="541" y="545"/>
                    <a:pt x="541" y="545"/>
                    <a:pt x="540" y="544"/>
                  </a:cubicBezTo>
                  <a:cubicBezTo>
                    <a:pt x="539" y="544"/>
                    <a:pt x="540" y="544"/>
                    <a:pt x="539" y="544"/>
                  </a:cubicBezTo>
                  <a:cubicBezTo>
                    <a:pt x="539" y="543"/>
                    <a:pt x="539" y="543"/>
                    <a:pt x="539" y="543"/>
                  </a:cubicBezTo>
                  <a:cubicBezTo>
                    <a:pt x="541" y="543"/>
                    <a:pt x="542" y="543"/>
                    <a:pt x="543" y="544"/>
                  </a:cubicBezTo>
                  <a:cubicBezTo>
                    <a:pt x="543" y="545"/>
                    <a:pt x="543" y="545"/>
                    <a:pt x="543" y="545"/>
                  </a:cubicBezTo>
                  <a:moveTo>
                    <a:pt x="507" y="405"/>
                  </a:moveTo>
                  <a:cubicBezTo>
                    <a:pt x="506" y="404"/>
                    <a:pt x="506" y="404"/>
                    <a:pt x="506" y="402"/>
                  </a:cubicBezTo>
                  <a:cubicBezTo>
                    <a:pt x="507" y="402"/>
                    <a:pt x="507" y="402"/>
                    <a:pt x="507" y="402"/>
                  </a:cubicBezTo>
                  <a:cubicBezTo>
                    <a:pt x="507" y="404"/>
                    <a:pt x="507" y="404"/>
                    <a:pt x="507" y="404"/>
                  </a:cubicBezTo>
                  <a:cubicBezTo>
                    <a:pt x="507" y="404"/>
                    <a:pt x="507" y="404"/>
                    <a:pt x="507" y="404"/>
                  </a:cubicBezTo>
                  <a:cubicBezTo>
                    <a:pt x="507" y="405"/>
                    <a:pt x="507" y="405"/>
                    <a:pt x="507" y="405"/>
                  </a:cubicBezTo>
                  <a:moveTo>
                    <a:pt x="590" y="340"/>
                  </a:moveTo>
                  <a:cubicBezTo>
                    <a:pt x="303" y="340"/>
                    <a:pt x="303" y="340"/>
                    <a:pt x="303" y="340"/>
                  </a:cubicBezTo>
                  <a:cubicBezTo>
                    <a:pt x="304" y="340"/>
                    <a:pt x="304" y="341"/>
                    <a:pt x="304" y="341"/>
                  </a:cubicBezTo>
                  <a:cubicBezTo>
                    <a:pt x="305" y="341"/>
                    <a:pt x="306" y="341"/>
                    <a:pt x="307" y="342"/>
                  </a:cubicBezTo>
                  <a:cubicBezTo>
                    <a:pt x="307" y="342"/>
                    <a:pt x="307" y="342"/>
                    <a:pt x="307" y="342"/>
                  </a:cubicBezTo>
                  <a:cubicBezTo>
                    <a:pt x="307" y="342"/>
                    <a:pt x="307" y="342"/>
                    <a:pt x="307" y="342"/>
                  </a:cubicBezTo>
                  <a:cubicBezTo>
                    <a:pt x="307" y="344"/>
                    <a:pt x="307" y="344"/>
                    <a:pt x="307" y="344"/>
                  </a:cubicBezTo>
                  <a:cubicBezTo>
                    <a:pt x="307" y="344"/>
                    <a:pt x="306" y="344"/>
                    <a:pt x="305" y="344"/>
                  </a:cubicBezTo>
                  <a:cubicBezTo>
                    <a:pt x="305" y="345"/>
                    <a:pt x="305" y="345"/>
                    <a:pt x="305" y="346"/>
                  </a:cubicBezTo>
                  <a:cubicBezTo>
                    <a:pt x="305" y="346"/>
                    <a:pt x="307" y="348"/>
                    <a:pt x="307" y="349"/>
                  </a:cubicBezTo>
                  <a:cubicBezTo>
                    <a:pt x="307" y="350"/>
                    <a:pt x="307" y="350"/>
                    <a:pt x="307" y="350"/>
                  </a:cubicBezTo>
                  <a:cubicBezTo>
                    <a:pt x="308" y="350"/>
                    <a:pt x="308" y="350"/>
                    <a:pt x="308" y="350"/>
                  </a:cubicBezTo>
                  <a:cubicBezTo>
                    <a:pt x="308" y="352"/>
                    <a:pt x="308" y="352"/>
                    <a:pt x="308" y="352"/>
                  </a:cubicBezTo>
                  <a:cubicBezTo>
                    <a:pt x="309" y="352"/>
                    <a:pt x="309" y="352"/>
                    <a:pt x="309" y="352"/>
                  </a:cubicBezTo>
                  <a:cubicBezTo>
                    <a:pt x="309" y="352"/>
                    <a:pt x="309" y="353"/>
                    <a:pt x="309" y="354"/>
                  </a:cubicBezTo>
                  <a:cubicBezTo>
                    <a:pt x="310" y="354"/>
                    <a:pt x="310" y="354"/>
                    <a:pt x="311" y="354"/>
                  </a:cubicBezTo>
                  <a:cubicBezTo>
                    <a:pt x="312" y="355"/>
                    <a:pt x="312" y="355"/>
                    <a:pt x="312" y="355"/>
                  </a:cubicBezTo>
                  <a:cubicBezTo>
                    <a:pt x="312" y="356"/>
                    <a:pt x="312" y="356"/>
                    <a:pt x="312" y="356"/>
                  </a:cubicBezTo>
                  <a:cubicBezTo>
                    <a:pt x="313" y="357"/>
                    <a:pt x="313" y="357"/>
                    <a:pt x="313" y="357"/>
                  </a:cubicBezTo>
                  <a:cubicBezTo>
                    <a:pt x="313" y="357"/>
                    <a:pt x="313" y="357"/>
                    <a:pt x="312" y="358"/>
                  </a:cubicBezTo>
                  <a:cubicBezTo>
                    <a:pt x="313" y="358"/>
                    <a:pt x="314" y="359"/>
                    <a:pt x="315" y="359"/>
                  </a:cubicBezTo>
                  <a:cubicBezTo>
                    <a:pt x="315" y="360"/>
                    <a:pt x="315" y="360"/>
                    <a:pt x="315" y="360"/>
                  </a:cubicBezTo>
                  <a:cubicBezTo>
                    <a:pt x="314" y="360"/>
                    <a:pt x="314" y="360"/>
                    <a:pt x="314" y="360"/>
                  </a:cubicBezTo>
                  <a:cubicBezTo>
                    <a:pt x="315" y="361"/>
                    <a:pt x="315" y="362"/>
                    <a:pt x="315" y="362"/>
                  </a:cubicBezTo>
                  <a:cubicBezTo>
                    <a:pt x="314" y="362"/>
                    <a:pt x="314" y="362"/>
                    <a:pt x="314" y="362"/>
                  </a:cubicBezTo>
                  <a:cubicBezTo>
                    <a:pt x="314" y="364"/>
                    <a:pt x="314" y="364"/>
                    <a:pt x="314" y="364"/>
                  </a:cubicBezTo>
                  <a:cubicBezTo>
                    <a:pt x="315" y="364"/>
                    <a:pt x="315" y="364"/>
                    <a:pt x="315" y="364"/>
                  </a:cubicBezTo>
                  <a:cubicBezTo>
                    <a:pt x="315" y="365"/>
                    <a:pt x="316" y="365"/>
                    <a:pt x="316" y="365"/>
                  </a:cubicBezTo>
                  <a:cubicBezTo>
                    <a:pt x="316" y="365"/>
                    <a:pt x="317" y="365"/>
                    <a:pt x="317" y="364"/>
                  </a:cubicBezTo>
                  <a:cubicBezTo>
                    <a:pt x="317" y="364"/>
                    <a:pt x="318" y="364"/>
                    <a:pt x="318" y="364"/>
                  </a:cubicBezTo>
                  <a:cubicBezTo>
                    <a:pt x="318" y="364"/>
                    <a:pt x="319" y="364"/>
                    <a:pt x="319" y="364"/>
                  </a:cubicBezTo>
                  <a:cubicBezTo>
                    <a:pt x="319" y="365"/>
                    <a:pt x="319" y="365"/>
                    <a:pt x="319" y="365"/>
                  </a:cubicBezTo>
                  <a:cubicBezTo>
                    <a:pt x="320" y="365"/>
                    <a:pt x="320" y="365"/>
                    <a:pt x="320" y="365"/>
                  </a:cubicBezTo>
                  <a:cubicBezTo>
                    <a:pt x="320" y="366"/>
                    <a:pt x="320" y="366"/>
                    <a:pt x="320" y="366"/>
                  </a:cubicBezTo>
                  <a:cubicBezTo>
                    <a:pt x="322" y="366"/>
                    <a:pt x="324" y="366"/>
                    <a:pt x="326" y="367"/>
                  </a:cubicBezTo>
                  <a:cubicBezTo>
                    <a:pt x="327" y="370"/>
                    <a:pt x="327" y="370"/>
                    <a:pt x="327" y="370"/>
                  </a:cubicBezTo>
                  <a:cubicBezTo>
                    <a:pt x="327" y="370"/>
                    <a:pt x="327" y="370"/>
                    <a:pt x="327" y="370"/>
                  </a:cubicBezTo>
                  <a:cubicBezTo>
                    <a:pt x="327" y="370"/>
                    <a:pt x="327" y="370"/>
                    <a:pt x="327" y="370"/>
                  </a:cubicBezTo>
                  <a:cubicBezTo>
                    <a:pt x="327" y="370"/>
                    <a:pt x="327" y="370"/>
                    <a:pt x="328" y="370"/>
                  </a:cubicBezTo>
                  <a:cubicBezTo>
                    <a:pt x="328" y="370"/>
                    <a:pt x="328" y="369"/>
                    <a:pt x="329" y="369"/>
                  </a:cubicBezTo>
                  <a:cubicBezTo>
                    <a:pt x="331" y="370"/>
                    <a:pt x="330" y="370"/>
                    <a:pt x="331" y="371"/>
                  </a:cubicBezTo>
                  <a:cubicBezTo>
                    <a:pt x="332" y="372"/>
                    <a:pt x="332" y="372"/>
                    <a:pt x="333" y="372"/>
                  </a:cubicBezTo>
                  <a:cubicBezTo>
                    <a:pt x="333" y="373"/>
                    <a:pt x="333" y="373"/>
                    <a:pt x="333" y="374"/>
                  </a:cubicBezTo>
                  <a:cubicBezTo>
                    <a:pt x="334" y="374"/>
                    <a:pt x="334" y="374"/>
                    <a:pt x="334" y="374"/>
                  </a:cubicBezTo>
                  <a:cubicBezTo>
                    <a:pt x="335" y="374"/>
                    <a:pt x="335" y="375"/>
                    <a:pt x="335" y="375"/>
                  </a:cubicBezTo>
                  <a:cubicBezTo>
                    <a:pt x="336" y="375"/>
                    <a:pt x="336" y="375"/>
                    <a:pt x="336" y="375"/>
                  </a:cubicBezTo>
                  <a:cubicBezTo>
                    <a:pt x="336" y="378"/>
                    <a:pt x="336" y="378"/>
                    <a:pt x="336" y="378"/>
                  </a:cubicBezTo>
                  <a:cubicBezTo>
                    <a:pt x="336" y="378"/>
                    <a:pt x="336" y="378"/>
                    <a:pt x="336" y="378"/>
                  </a:cubicBezTo>
                  <a:cubicBezTo>
                    <a:pt x="336" y="379"/>
                    <a:pt x="336" y="379"/>
                    <a:pt x="336" y="379"/>
                  </a:cubicBezTo>
                  <a:cubicBezTo>
                    <a:pt x="337" y="379"/>
                    <a:pt x="337" y="379"/>
                    <a:pt x="337" y="379"/>
                  </a:cubicBezTo>
                  <a:cubicBezTo>
                    <a:pt x="337" y="380"/>
                    <a:pt x="336" y="380"/>
                    <a:pt x="336" y="381"/>
                  </a:cubicBezTo>
                  <a:cubicBezTo>
                    <a:pt x="336" y="381"/>
                    <a:pt x="337" y="382"/>
                    <a:pt x="337" y="382"/>
                  </a:cubicBezTo>
                  <a:cubicBezTo>
                    <a:pt x="337" y="382"/>
                    <a:pt x="337" y="382"/>
                    <a:pt x="337" y="382"/>
                  </a:cubicBezTo>
                  <a:cubicBezTo>
                    <a:pt x="337" y="384"/>
                    <a:pt x="337" y="384"/>
                    <a:pt x="337" y="384"/>
                  </a:cubicBezTo>
                  <a:cubicBezTo>
                    <a:pt x="338" y="384"/>
                    <a:pt x="338" y="384"/>
                    <a:pt x="338" y="384"/>
                  </a:cubicBezTo>
                  <a:cubicBezTo>
                    <a:pt x="338" y="384"/>
                    <a:pt x="338" y="384"/>
                    <a:pt x="338" y="384"/>
                  </a:cubicBezTo>
                  <a:cubicBezTo>
                    <a:pt x="338" y="385"/>
                    <a:pt x="339" y="385"/>
                    <a:pt x="340" y="386"/>
                  </a:cubicBezTo>
                  <a:cubicBezTo>
                    <a:pt x="340" y="388"/>
                    <a:pt x="340" y="388"/>
                    <a:pt x="340" y="388"/>
                  </a:cubicBezTo>
                  <a:cubicBezTo>
                    <a:pt x="341" y="388"/>
                    <a:pt x="341" y="389"/>
                    <a:pt x="342" y="389"/>
                  </a:cubicBezTo>
                  <a:cubicBezTo>
                    <a:pt x="343" y="391"/>
                    <a:pt x="341" y="391"/>
                    <a:pt x="342" y="393"/>
                  </a:cubicBezTo>
                  <a:cubicBezTo>
                    <a:pt x="343" y="394"/>
                    <a:pt x="343" y="394"/>
                    <a:pt x="343" y="394"/>
                  </a:cubicBezTo>
                  <a:cubicBezTo>
                    <a:pt x="343" y="394"/>
                    <a:pt x="343" y="395"/>
                    <a:pt x="343" y="396"/>
                  </a:cubicBezTo>
                  <a:cubicBezTo>
                    <a:pt x="345" y="397"/>
                    <a:pt x="344" y="396"/>
                    <a:pt x="345" y="397"/>
                  </a:cubicBezTo>
                  <a:cubicBezTo>
                    <a:pt x="345" y="397"/>
                    <a:pt x="345" y="397"/>
                    <a:pt x="345" y="397"/>
                  </a:cubicBezTo>
                  <a:cubicBezTo>
                    <a:pt x="345" y="398"/>
                    <a:pt x="345" y="398"/>
                    <a:pt x="345" y="398"/>
                  </a:cubicBezTo>
                  <a:cubicBezTo>
                    <a:pt x="346" y="399"/>
                    <a:pt x="347" y="399"/>
                    <a:pt x="347" y="399"/>
                  </a:cubicBezTo>
                  <a:cubicBezTo>
                    <a:pt x="347" y="400"/>
                    <a:pt x="347" y="400"/>
                    <a:pt x="347" y="400"/>
                  </a:cubicBezTo>
                  <a:cubicBezTo>
                    <a:pt x="349" y="401"/>
                    <a:pt x="350" y="401"/>
                    <a:pt x="351" y="401"/>
                  </a:cubicBezTo>
                  <a:cubicBezTo>
                    <a:pt x="351" y="402"/>
                    <a:pt x="351" y="402"/>
                    <a:pt x="351" y="402"/>
                  </a:cubicBezTo>
                  <a:cubicBezTo>
                    <a:pt x="352" y="402"/>
                    <a:pt x="352" y="403"/>
                    <a:pt x="353" y="403"/>
                  </a:cubicBezTo>
                  <a:cubicBezTo>
                    <a:pt x="353" y="404"/>
                    <a:pt x="354" y="405"/>
                    <a:pt x="355" y="407"/>
                  </a:cubicBezTo>
                  <a:cubicBezTo>
                    <a:pt x="355" y="408"/>
                    <a:pt x="355" y="409"/>
                    <a:pt x="355" y="410"/>
                  </a:cubicBezTo>
                  <a:cubicBezTo>
                    <a:pt x="356" y="410"/>
                    <a:pt x="356" y="410"/>
                    <a:pt x="356" y="410"/>
                  </a:cubicBezTo>
                  <a:cubicBezTo>
                    <a:pt x="356" y="411"/>
                    <a:pt x="356" y="412"/>
                    <a:pt x="356" y="413"/>
                  </a:cubicBezTo>
                  <a:cubicBezTo>
                    <a:pt x="356" y="413"/>
                    <a:pt x="356" y="413"/>
                    <a:pt x="356" y="413"/>
                  </a:cubicBezTo>
                  <a:cubicBezTo>
                    <a:pt x="356" y="414"/>
                    <a:pt x="356" y="415"/>
                    <a:pt x="356" y="416"/>
                  </a:cubicBezTo>
                  <a:cubicBezTo>
                    <a:pt x="356" y="416"/>
                    <a:pt x="356" y="416"/>
                    <a:pt x="356" y="416"/>
                  </a:cubicBezTo>
                  <a:cubicBezTo>
                    <a:pt x="356" y="418"/>
                    <a:pt x="356" y="418"/>
                    <a:pt x="356" y="418"/>
                  </a:cubicBezTo>
                  <a:cubicBezTo>
                    <a:pt x="355" y="418"/>
                    <a:pt x="355" y="418"/>
                    <a:pt x="355" y="418"/>
                  </a:cubicBezTo>
                  <a:cubicBezTo>
                    <a:pt x="355" y="419"/>
                    <a:pt x="355" y="419"/>
                    <a:pt x="355" y="419"/>
                  </a:cubicBezTo>
                  <a:cubicBezTo>
                    <a:pt x="355" y="418"/>
                    <a:pt x="355" y="418"/>
                    <a:pt x="354" y="418"/>
                  </a:cubicBezTo>
                  <a:cubicBezTo>
                    <a:pt x="353" y="418"/>
                    <a:pt x="353" y="418"/>
                    <a:pt x="352" y="419"/>
                  </a:cubicBezTo>
                  <a:cubicBezTo>
                    <a:pt x="351" y="419"/>
                    <a:pt x="351" y="419"/>
                    <a:pt x="350" y="419"/>
                  </a:cubicBezTo>
                  <a:cubicBezTo>
                    <a:pt x="350" y="419"/>
                    <a:pt x="350" y="419"/>
                    <a:pt x="350" y="419"/>
                  </a:cubicBezTo>
                  <a:cubicBezTo>
                    <a:pt x="351" y="421"/>
                    <a:pt x="351" y="420"/>
                    <a:pt x="353" y="421"/>
                  </a:cubicBezTo>
                  <a:cubicBezTo>
                    <a:pt x="356" y="425"/>
                    <a:pt x="356" y="425"/>
                    <a:pt x="356" y="425"/>
                  </a:cubicBezTo>
                  <a:cubicBezTo>
                    <a:pt x="358" y="425"/>
                    <a:pt x="358" y="425"/>
                    <a:pt x="358" y="425"/>
                  </a:cubicBezTo>
                  <a:cubicBezTo>
                    <a:pt x="358" y="426"/>
                    <a:pt x="358" y="426"/>
                    <a:pt x="358" y="426"/>
                  </a:cubicBezTo>
                  <a:cubicBezTo>
                    <a:pt x="358" y="427"/>
                    <a:pt x="358" y="427"/>
                    <a:pt x="358" y="427"/>
                  </a:cubicBezTo>
                  <a:cubicBezTo>
                    <a:pt x="361" y="427"/>
                    <a:pt x="361" y="427"/>
                    <a:pt x="361" y="427"/>
                  </a:cubicBezTo>
                  <a:cubicBezTo>
                    <a:pt x="361" y="428"/>
                    <a:pt x="361" y="428"/>
                    <a:pt x="361" y="428"/>
                  </a:cubicBezTo>
                  <a:cubicBezTo>
                    <a:pt x="362" y="428"/>
                    <a:pt x="363" y="428"/>
                    <a:pt x="363" y="428"/>
                  </a:cubicBezTo>
                  <a:cubicBezTo>
                    <a:pt x="364" y="429"/>
                    <a:pt x="364" y="429"/>
                    <a:pt x="364" y="430"/>
                  </a:cubicBezTo>
                  <a:cubicBezTo>
                    <a:pt x="365" y="430"/>
                    <a:pt x="365" y="430"/>
                    <a:pt x="365" y="430"/>
                  </a:cubicBezTo>
                  <a:cubicBezTo>
                    <a:pt x="366" y="431"/>
                    <a:pt x="366" y="431"/>
                    <a:pt x="366" y="431"/>
                  </a:cubicBezTo>
                  <a:cubicBezTo>
                    <a:pt x="366" y="432"/>
                    <a:pt x="366" y="432"/>
                    <a:pt x="366" y="432"/>
                  </a:cubicBezTo>
                  <a:cubicBezTo>
                    <a:pt x="367" y="432"/>
                    <a:pt x="368" y="433"/>
                    <a:pt x="368" y="433"/>
                  </a:cubicBezTo>
                  <a:cubicBezTo>
                    <a:pt x="368" y="435"/>
                    <a:pt x="368" y="435"/>
                    <a:pt x="368" y="436"/>
                  </a:cubicBezTo>
                  <a:cubicBezTo>
                    <a:pt x="369" y="436"/>
                    <a:pt x="369" y="436"/>
                    <a:pt x="369" y="436"/>
                  </a:cubicBezTo>
                  <a:cubicBezTo>
                    <a:pt x="369" y="438"/>
                    <a:pt x="369" y="438"/>
                    <a:pt x="369" y="438"/>
                  </a:cubicBezTo>
                  <a:cubicBezTo>
                    <a:pt x="369" y="438"/>
                    <a:pt x="369" y="438"/>
                    <a:pt x="369" y="438"/>
                  </a:cubicBezTo>
                  <a:cubicBezTo>
                    <a:pt x="369" y="444"/>
                    <a:pt x="369" y="444"/>
                    <a:pt x="369" y="444"/>
                  </a:cubicBezTo>
                  <a:cubicBezTo>
                    <a:pt x="369" y="444"/>
                    <a:pt x="371" y="445"/>
                    <a:pt x="371" y="445"/>
                  </a:cubicBezTo>
                  <a:cubicBezTo>
                    <a:pt x="372" y="445"/>
                    <a:pt x="372" y="445"/>
                    <a:pt x="372" y="445"/>
                  </a:cubicBezTo>
                  <a:cubicBezTo>
                    <a:pt x="373" y="446"/>
                    <a:pt x="373" y="446"/>
                    <a:pt x="373" y="447"/>
                  </a:cubicBezTo>
                  <a:cubicBezTo>
                    <a:pt x="375" y="448"/>
                    <a:pt x="375" y="449"/>
                    <a:pt x="376" y="450"/>
                  </a:cubicBezTo>
                  <a:cubicBezTo>
                    <a:pt x="377" y="450"/>
                    <a:pt x="377" y="451"/>
                    <a:pt x="378" y="451"/>
                  </a:cubicBezTo>
                  <a:cubicBezTo>
                    <a:pt x="379" y="452"/>
                    <a:pt x="378" y="453"/>
                    <a:pt x="380" y="453"/>
                  </a:cubicBezTo>
                  <a:cubicBezTo>
                    <a:pt x="380" y="454"/>
                    <a:pt x="381" y="455"/>
                    <a:pt x="381" y="456"/>
                  </a:cubicBezTo>
                  <a:cubicBezTo>
                    <a:pt x="382" y="456"/>
                    <a:pt x="382" y="456"/>
                    <a:pt x="382" y="456"/>
                  </a:cubicBezTo>
                  <a:cubicBezTo>
                    <a:pt x="382" y="459"/>
                    <a:pt x="382" y="459"/>
                    <a:pt x="382" y="459"/>
                  </a:cubicBezTo>
                  <a:cubicBezTo>
                    <a:pt x="382" y="459"/>
                    <a:pt x="382" y="459"/>
                    <a:pt x="382" y="459"/>
                  </a:cubicBezTo>
                  <a:cubicBezTo>
                    <a:pt x="382" y="459"/>
                    <a:pt x="382" y="459"/>
                    <a:pt x="382" y="459"/>
                  </a:cubicBezTo>
                  <a:cubicBezTo>
                    <a:pt x="384" y="459"/>
                    <a:pt x="384" y="459"/>
                    <a:pt x="384" y="459"/>
                  </a:cubicBezTo>
                  <a:cubicBezTo>
                    <a:pt x="384" y="458"/>
                    <a:pt x="384" y="458"/>
                    <a:pt x="384" y="458"/>
                  </a:cubicBezTo>
                  <a:cubicBezTo>
                    <a:pt x="384" y="458"/>
                    <a:pt x="385" y="457"/>
                    <a:pt x="385" y="457"/>
                  </a:cubicBezTo>
                  <a:cubicBezTo>
                    <a:pt x="386" y="455"/>
                    <a:pt x="385" y="455"/>
                    <a:pt x="385" y="453"/>
                  </a:cubicBezTo>
                  <a:cubicBezTo>
                    <a:pt x="384" y="453"/>
                    <a:pt x="384" y="453"/>
                    <a:pt x="384" y="452"/>
                  </a:cubicBezTo>
                  <a:cubicBezTo>
                    <a:pt x="380" y="451"/>
                    <a:pt x="383" y="451"/>
                    <a:pt x="382" y="449"/>
                  </a:cubicBezTo>
                  <a:cubicBezTo>
                    <a:pt x="381" y="448"/>
                    <a:pt x="379" y="448"/>
                    <a:pt x="378" y="448"/>
                  </a:cubicBezTo>
                  <a:cubicBezTo>
                    <a:pt x="378" y="447"/>
                    <a:pt x="378" y="447"/>
                    <a:pt x="378" y="446"/>
                  </a:cubicBezTo>
                  <a:cubicBezTo>
                    <a:pt x="378" y="446"/>
                    <a:pt x="378" y="446"/>
                    <a:pt x="378" y="446"/>
                  </a:cubicBezTo>
                  <a:cubicBezTo>
                    <a:pt x="378" y="445"/>
                    <a:pt x="378" y="445"/>
                    <a:pt x="379" y="444"/>
                  </a:cubicBezTo>
                  <a:cubicBezTo>
                    <a:pt x="378" y="443"/>
                    <a:pt x="377" y="443"/>
                    <a:pt x="377" y="442"/>
                  </a:cubicBezTo>
                  <a:cubicBezTo>
                    <a:pt x="377" y="441"/>
                    <a:pt x="377" y="440"/>
                    <a:pt x="377" y="439"/>
                  </a:cubicBezTo>
                  <a:cubicBezTo>
                    <a:pt x="376" y="438"/>
                    <a:pt x="376" y="438"/>
                    <a:pt x="376" y="438"/>
                  </a:cubicBezTo>
                  <a:cubicBezTo>
                    <a:pt x="376" y="437"/>
                    <a:pt x="376" y="437"/>
                    <a:pt x="376" y="437"/>
                  </a:cubicBezTo>
                  <a:cubicBezTo>
                    <a:pt x="376" y="437"/>
                    <a:pt x="376" y="437"/>
                    <a:pt x="376" y="437"/>
                  </a:cubicBezTo>
                  <a:cubicBezTo>
                    <a:pt x="376" y="436"/>
                    <a:pt x="376" y="436"/>
                    <a:pt x="376" y="436"/>
                  </a:cubicBezTo>
                  <a:cubicBezTo>
                    <a:pt x="375" y="436"/>
                    <a:pt x="375" y="435"/>
                    <a:pt x="374" y="435"/>
                  </a:cubicBezTo>
                  <a:cubicBezTo>
                    <a:pt x="374" y="433"/>
                    <a:pt x="374" y="433"/>
                    <a:pt x="374" y="433"/>
                  </a:cubicBezTo>
                  <a:cubicBezTo>
                    <a:pt x="373" y="433"/>
                    <a:pt x="373" y="433"/>
                    <a:pt x="373" y="433"/>
                  </a:cubicBezTo>
                  <a:cubicBezTo>
                    <a:pt x="373" y="432"/>
                    <a:pt x="373" y="432"/>
                    <a:pt x="373" y="432"/>
                  </a:cubicBezTo>
                  <a:cubicBezTo>
                    <a:pt x="373" y="432"/>
                    <a:pt x="373" y="432"/>
                    <a:pt x="373" y="432"/>
                  </a:cubicBezTo>
                  <a:cubicBezTo>
                    <a:pt x="373" y="430"/>
                    <a:pt x="373" y="430"/>
                    <a:pt x="373" y="430"/>
                  </a:cubicBezTo>
                  <a:cubicBezTo>
                    <a:pt x="372" y="430"/>
                    <a:pt x="372" y="430"/>
                    <a:pt x="372" y="430"/>
                  </a:cubicBezTo>
                  <a:cubicBezTo>
                    <a:pt x="372" y="429"/>
                    <a:pt x="372" y="429"/>
                    <a:pt x="372" y="428"/>
                  </a:cubicBezTo>
                  <a:cubicBezTo>
                    <a:pt x="372" y="428"/>
                    <a:pt x="371" y="427"/>
                    <a:pt x="371" y="427"/>
                  </a:cubicBezTo>
                  <a:cubicBezTo>
                    <a:pt x="369" y="427"/>
                    <a:pt x="369" y="427"/>
                    <a:pt x="369" y="427"/>
                  </a:cubicBezTo>
                  <a:cubicBezTo>
                    <a:pt x="369" y="426"/>
                    <a:pt x="369" y="425"/>
                    <a:pt x="369" y="424"/>
                  </a:cubicBezTo>
                  <a:cubicBezTo>
                    <a:pt x="369" y="424"/>
                    <a:pt x="369" y="424"/>
                    <a:pt x="369" y="424"/>
                  </a:cubicBezTo>
                  <a:cubicBezTo>
                    <a:pt x="369" y="422"/>
                    <a:pt x="369" y="422"/>
                    <a:pt x="367" y="422"/>
                  </a:cubicBezTo>
                  <a:cubicBezTo>
                    <a:pt x="367" y="418"/>
                    <a:pt x="367" y="420"/>
                    <a:pt x="365" y="419"/>
                  </a:cubicBezTo>
                  <a:cubicBezTo>
                    <a:pt x="364" y="417"/>
                    <a:pt x="364" y="415"/>
                    <a:pt x="364" y="412"/>
                  </a:cubicBezTo>
                  <a:cubicBezTo>
                    <a:pt x="362" y="412"/>
                    <a:pt x="364" y="412"/>
                    <a:pt x="363" y="411"/>
                  </a:cubicBezTo>
                  <a:cubicBezTo>
                    <a:pt x="363" y="410"/>
                    <a:pt x="362" y="410"/>
                    <a:pt x="362" y="410"/>
                  </a:cubicBezTo>
                  <a:cubicBezTo>
                    <a:pt x="362" y="410"/>
                    <a:pt x="362" y="410"/>
                    <a:pt x="362" y="410"/>
                  </a:cubicBezTo>
                  <a:cubicBezTo>
                    <a:pt x="362" y="410"/>
                    <a:pt x="362" y="410"/>
                    <a:pt x="361" y="410"/>
                  </a:cubicBezTo>
                  <a:cubicBezTo>
                    <a:pt x="361" y="410"/>
                    <a:pt x="361" y="410"/>
                    <a:pt x="361" y="410"/>
                  </a:cubicBezTo>
                  <a:cubicBezTo>
                    <a:pt x="361" y="410"/>
                    <a:pt x="361" y="410"/>
                    <a:pt x="361" y="410"/>
                  </a:cubicBezTo>
                  <a:cubicBezTo>
                    <a:pt x="360" y="410"/>
                    <a:pt x="360" y="410"/>
                    <a:pt x="360" y="410"/>
                  </a:cubicBezTo>
                  <a:cubicBezTo>
                    <a:pt x="359" y="408"/>
                    <a:pt x="361" y="407"/>
                    <a:pt x="361" y="406"/>
                  </a:cubicBezTo>
                  <a:cubicBezTo>
                    <a:pt x="360" y="406"/>
                    <a:pt x="360" y="406"/>
                    <a:pt x="360" y="406"/>
                  </a:cubicBezTo>
                  <a:cubicBezTo>
                    <a:pt x="359" y="405"/>
                    <a:pt x="359" y="404"/>
                    <a:pt x="359" y="403"/>
                  </a:cubicBezTo>
                  <a:cubicBezTo>
                    <a:pt x="358" y="403"/>
                    <a:pt x="357" y="402"/>
                    <a:pt x="356" y="402"/>
                  </a:cubicBezTo>
                  <a:cubicBezTo>
                    <a:pt x="356" y="401"/>
                    <a:pt x="356" y="401"/>
                    <a:pt x="356" y="400"/>
                  </a:cubicBezTo>
                  <a:cubicBezTo>
                    <a:pt x="355" y="400"/>
                    <a:pt x="355" y="400"/>
                    <a:pt x="355" y="400"/>
                  </a:cubicBezTo>
                  <a:cubicBezTo>
                    <a:pt x="355" y="399"/>
                    <a:pt x="355" y="399"/>
                    <a:pt x="355" y="399"/>
                  </a:cubicBezTo>
                  <a:cubicBezTo>
                    <a:pt x="355" y="399"/>
                    <a:pt x="355" y="399"/>
                    <a:pt x="355" y="399"/>
                  </a:cubicBezTo>
                  <a:cubicBezTo>
                    <a:pt x="355" y="398"/>
                    <a:pt x="355" y="398"/>
                    <a:pt x="355" y="398"/>
                  </a:cubicBezTo>
                  <a:cubicBezTo>
                    <a:pt x="354" y="398"/>
                    <a:pt x="354" y="398"/>
                    <a:pt x="354" y="398"/>
                  </a:cubicBezTo>
                  <a:cubicBezTo>
                    <a:pt x="354" y="397"/>
                    <a:pt x="354" y="397"/>
                    <a:pt x="354" y="397"/>
                  </a:cubicBezTo>
                  <a:cubicBezTo>
                    <a:pt x="353" y="396"/>
                    <a:pt x="353" y="396"/>
                    <a:pt x="353" y="396"/>
                  </a:cubicBezTo>
                  <a:cubicBezTo>
                    <a:pt x="353" y="395"/>
                    <a:pt x="353" y="394"/>
                    <a:pt x="353" y="394"/>
                  </a:cubicBezTo>
                  <a:cubicBezTo>
                    <a:pt x="352" y="393"/>
                    <a:pt x="352" y="393"/>
                    <a:pt x="352" y="393"/>
                  </a:cubicBezTo>
                  <a:cubicBezTo>
                    <a:pt x="352" y="392"/>
                    <a:pt x="352" y="392"/>
                    <a:pt x="352" y="392"/>
                  </a:cubicBezTo>
                  <a:cubicBezTo>
                    <a:pt x="351" y="392"/>
                    <a:pt x="351" y="392"/>
                    <a:pt x="350" y="391"/>
                  </a:cubicBezTo>
                  <a:cubicBezTo>
                    <a:pt x="350" y="390"/>
                    <a:pt x="351" y="387"/>
                    <a:pt x="351" y="387"/>
                  </a:cubicBezTo>
                  <a:cubicBezTo>
                    <a:pt x="351" y="387"/>
                    <a:pt x="351" y="387"/>
                    <a:pt x="351" y="387"/>
                  </a:cubicBezTo>
                  <a:cubicBezTo>
                    <a:pt x="351" y="386"/>
                    <a:pt x="351" y="386"/>
                    <a:pt x="351" y="386"/>
                  </a:cubicBezTo>
                  <a:cubicBezTo>
                    <a:pt x="355" y="386"/>
                    <a:pt x="354" y="388"/>
                    <a:pt x="357" y="389"/>
                  </a:cubicBezTo>
                  <a:cubicBezTo>
                    <a:pt x="357" y="388"/>
                    <a:pt x="358" y="388"/>
                    <a:pt x="358" y="387"/>
                  </a:cubicBezTo>
                  <a:cubicBezTo>
                    <a:pt x="359" y="387"/>
                    <a:pt x="360" y="387"/>
                    <a:pt x="361" y="387"/>
                  </a:cubicBezTo>
                  <a:cubicBezTo>
                    <a:pt x="361" y="390"/>
                    <a:pt x="361" y="389"/>
                    <a:pt x="363" y="391"/>
                  </a:cubicBezTo>
                  <a:cubicBezTo>
                    <a:pt x="363" y="391"/>
                    <a:pt x="363" y="391"/>
                    <a:pt x="363" y="391"/>
                  </a:cubicBezTo>
                  <a:cubicBezTo>
                    <a:pt x="363" y="392"/>
                    <a:pt x="363" y="394"/>
                    <a:pt x="363" y="395"/>
                  </a:cubicBezTo>
                  <a:cubicBezTo>
                    <a:pt x="364" y="396"/>
                    <a:pt x="364" y="396"/>
                    <a:pt x="364" y="396"/>
                  </a:cubicBezTo>
                  <a:cubicBezTo>
                    <a:pt x="364" y="397"/>
                    <a:pt x="364" y="397"/>
                    <a:pt x="365" y="398"/>
                  </a:cubicBezTo>
                  <a:cubicBezTo>
                    <a:pt x="366" y="398"/>
                    <a:pt x="366" y="398"/>
                    <a:pt x="366" y="398"/>
                  </a:cubicBezTo>
                  <a:cubicBezTo>
                    <a:pt x="366" y="401"/>
                    <a:pt x="367" y="404"/>
                    <a:pt x="368" y="405"/>
                  </a:cubicBezTo>
                  <a:cubicBezTo>
                    <a:pt x="369" y="406"/>
                    <a:pt x="369" y="406"/>
                    <a:pt x="370" y="406"/>
                  </a:cubicBezTo>
                  <a:cubicBezTo>
                    <a:pt x="371" y="408"/>
                    <a:pt x="369" y="407"/>
                    <a:pt x="371" y="408"/>
                  </a:cubicBezTo>
                  <a:cubicBezTo>
                    <a:pt x="371" y="409"/>
                    <a:pt x="371" y="409"/>
                    <a:pt x="371" y="409"/>
                  </a:cubicBezTo>
                  <a:cubicBezTo>
                    <a:pt x="372" y="409"/>
                    <a:pt x="372" y="409"/>
                    <a:pt x="372" y="409"/>
                  </a:cubicBezTo>
                  <a:cubicBezTo>
                    <a:pt x="372" y="410"/>
                    <a:pt x="372" y="410"/>
                    <a:pt x="372" y="410"/>
                  </a:cubicBezTo>
                  <a:cubicBezTo>
                    <a:pt x="372" y="410"/>
                    <a:pt x="372" y="410"/>
                    <a:pt x="372" y="410"/>
                  </a:cubicBezTo>
                  <a:cubicBezTo>
                    <a:pt x="372" y="411"/>
                    <a:pt x="372" y="412"/>
                    <a:pt x="372" y="412"/>
                  </a:cubicBezTo>
                  <a:cubicBezTo>
                    <a:pt x="376" y="413"/>
                    <a:pt x="376" y="413"/>
                    <a:pt x="376" y="413"/>
                  </a:cubicBezTo>
                  <a:cubicBezTo>
                    <a:pt x="376" y="415"/>
                    <a:pt x="376" y="415"/>
                    <a:pt x="377" y="416"/>
                  </a:cubicBezTo>
                  <a:cubicBezTo>
                    <a:pt x="377" y="416"/>
                    <a:pt x="377" y="416"/>
                    <a:pt x="377" y="416"/>
                  </a:cubicBezTo>
                  <a:cubicBezTo>
                    <a:pt x="377" y="417"/>
                    <a:pt x="377" y="417"/>
                    <a:pt x="377" y="417"/>
                  </a:cubicBezTo>
                  <a:cubicBezTo>
                    <a:pt x="378" y="417"/>
                    <a:pt x="378" y="417"/>
                    <a:pt x="378" y="417"/>
                  </a:cubicBezTo>
                  <a:cubicBezTo>
                    <a:pt x="378" y="418"/>
                    <a:pt x="378" y="418"/>
                    <a:pt x="379" y="419"/>
                  </a:cubicBezTo>
                  <a:cubicBezTo>
                    <a:pt x="381" y="419"/>
                    <a:pt x="381" y="419"/>
                    <a:pt x="381" y="419"/>
                  </a:cubicBezTo>
                  <a:cubicBezTo>
                    <a:pt x="381" y="420"/>
                    <a:pt x="381" y="421"/>
                    <a:pt x="382" y="422"/>
                  </a:cubicBezTo>
                  <a:cubicBezTo>
                    <a:pt x="381" y="422"/>
                    <a:pt x="381" y="422"/>
                    <a:pt x="381" y="422"/>
                  </a:cubicBezTo>
                  <a:cubicBezTo>
                    <a:pt x="382" y="424"/>
                    <a:pt x="383" y="424"/>
                    <a:pt x="385" y="424"/>
                  </a:cubicBezTo>
                  <a:cubicBezTo>
                    <a:pt x="385" y="425"/>
                    <a:pt x="385" y="426"/>
                    <a:pt x="385" y="427"/>
                  </a:cubicBezTo>
                  <a:cubicBezTo>
                    <a:pt x="387" y="427"/>
                    <a:pt x="388" y="428"/>
                    <a:pt x="389" y="428"/>
                  </a:cubicBezTo>
                  <a:cubicBezTo>
                    <a:pt x="389" y="429"/>
                    <a:pt x="389" y="429"/>
                    <a:pt x="389" y="429"/>
                  </a:cubicBezTo>
                  <a:cubicBezTo>
                    <a:pt x="390" y="429"/>
                    <a:pt x="390" y="429"/>
                    <a:pt x="390" y="429"/>
                  </a:cubicBezTo>
                  <a:cubicBezTo>
                    <a:pt x="390" y="431"/>
                    <a:pt x="389" y="432"/>
                    <a:pt x="388" y="432"/>
                  </a:cubicBezTo>
                  <a:cubicBezTo>
                    <a:pt x="388" y="434"/>
                    <a:pt x="388" y="435"/>
                    <a:pt x="388" y="436"/>
                  </a:cubicBezTo>
                  <a:cubicBezTo>
                    <a:pt x="390" y="436"/>
                    <a:pt x="390" y="436"/>
                    <a:pt x="390" y="436"/>
                  </a:cubicBezTo>
                  <a:cubicBezTo>
                    <a:pt x="390" y="436"/>
                    <a:pt x="391" y="437"/>
                    <a:pt x="391" y="437"/>
                  </a:cubicBezTo>
                  <a:cubicBezTo>
                    <a:pt x="392" y="438"/>
                    <a:pt x="392" y="438"/>
                    <a:pt x="393" y="438"/>
                  </a:cubicBezTo>
                  <a:cubicBezTo>
                    <a:pt x="393" y="439"/>
                    <a:pt x="393" y="439"/>
                    <a:pt x="393" y="439"/>
                  </a:cubicBezTo>
                  <a:cubicBezTo>
                    <a:pt x="393" y="439"/>
                    <a:pt x="394" y="439"/>
                    <a:pt x="394" y="439"/>
                  </a:cubicBezTo>
                  <a:cubicBezTo>
                    <a:pt x="395" y="441"/>
                    <a:pt x="394" y="440"/>
                    <a:pt x="396" y="441"/>
                  </a:cubicBezTo>
                  <a:cubicBezTo>
                    <a:pt x="396" y="442"/>
                    <a:pt x="399" y="447"/>
                    <a:pt x="400" y="448"/>
                  </a:cubicBezTo>
                  <a:cubicBezTo>
                    <a:pt x="401" y="448"/>
                    <a:pt x="401" y="448"/>
                    <a:pt x="401" y="448"/>
                  </a:cubicBezTo>
                  <a:cubicBezTo>
                    <a:pt x="401" y="448"/>
                    <a:pt x="401" y="448"/>
                    <a:pt x="401" y="448"/>
                  </a:cubicBezTo>
                  <a:cubicBezTo>
                    <a:pt x="402" y="449"/>
                    <a:pt x="402" y="449"/>
                    <a:pt x="403" y="450"/>
                  </a:cubicBezTo>
                  <a:cubicBezTo>
                    <a:pt x="403" y="451"/>
                    <a:pt x="403" y="451"/>
                    <a:pt x="403" y="451"/>
                  </a:cubicBezTo>
                  <a:cubicBezTo>
                    <a:pt x="404" y="452"/>
                    <a:pt x="404" y="452"/>
                    <a:pt x="405" y="452"/>
                  </a:cubicBezTo>
                  <a:cubicBezTo>
                    <a:pt x="405" y="453"/>
                    <a:pt x="405" y="453"/>
                    <a:pt x="405" y="453"/>
                  </a:cubicBezTo>
                  <a:cubicBezTo>
                    <a:pt x="406" y="454"/>
                    <a:pt x="406" y="454"/>
                    <a:pt x="406" y="454"/>
                  </a:cubicBezTo>
                  <a:cubicBezTo>
                    <a:pt x="406" y="455"/>
                    <a:pt x="406" y="455"/>
                    <a:pt x="406" y="455"/>
                  </a:cubicBezTo>
                  <a:cubicBezTo>
                    <a:pt x="407" y="456"/>
                    <a:pt x="407" y="456"/>
                    <a:pt x="408" y="456"/>
                  </a:cubicBezTo>
                  <a:cubicBezTo>
                    <a:pt x="408" y="458"/>
                    <a:pt x="408" y="458"/>
                    <a:pt x="408" y="458"/>
                  </a:cubicBezTo>
                  <a:cubicBezTo>
                    <a:pt x="408" y="458"/>
                    <a:pt x="408" y="458"/>
                    <a:pt x="408" y="458"/>
                  </a:cubicBezTo>
                  <a:cubicBezTo>
                    <a:pt x="408" y="459"/>
                    <a:pt x="408" y="459"/>
                    <a:pt x="408" y="459"/>
                  </a:cubicBezTo>
                  <a:cubicBezTo>
                    <a:pt x="409" y="459"/>
                    <a:pt x="409" y="459"/>
                    <a:pt x="409" y="459"/>
                  </a:cubicBezTo>
                  <a:cubicBezTo>
                    <a:pt x="409" y="460"/>
                    <a:pt x="409" y="460"/>
                    <a:pt x="409" y="460"/>
                  </a:cubicBezTo>
                  <a:cubicBezTo>
                    <a:pt x="410" y="460"/>
                    <a:pt x="410" y="460"/>
                    <a:pt x="410" y="460"/>
                  </a:cubicBezTo>
                  <a:cubicBezTo>
                    <a:pt x="410" y="461"/>
                    <a:pt x="410" y="461"/>
                    <a:pt x="410" y="461"/>
                  </a:cubicBezTo>
                  <a:cubicBezTo>
                    <a:pt x="410" y="461"/>
                    <a:pt x="411" y="462"/>
                    <a:pt x="411" y="462"/>
                  </a:cubicBezTo>
                  <a:cubicBezTo>
                    <a:pt x="411" y="463"/>
                    <a:pt x="411" y="463"/>
                    <a:pt x="411" y="463"/>
                  </a:cubicBezTo>
                  <a:cubicBezTo>
                    <a:pt x="412" y="464"/>
                    <a:pt x="412" y="464"/>
                    <a:pt x="412" y="464"/>
                  </a:cubicBezTo>
                  <a:cubicBezTo>
                    <a:pt x="412" y="464"/>
                    <a:pt x="413" y="465"/>
                    <a:pt x="413" y="466"/>
                  </a:cubicBezTo>
                  <a:cubicBezTo>
                    <a:pt x="414" y="466"/>
                    <a:pt x="414" y="466"/>
                    <a:pt x="414" y="466"/>
                  </a:cubicBezTo>
                  <a:cubicBezTo>
                    <a:pt x="414" y="470"/>
                    <a:pt x="414" y="470"/>
                    <a:pt x="414" y="470"/>
                  </a:cubicBezTo>
                  <a:cubicBezTo>
                    <a:pt x="415" y="470"/>
                    <a:pt x="415" y="470"/>
                    <a:pt x="415" y="470"/>
                  </a:cubicBezTo>
                  <a:cubicBezTo>
                    <a:pt x="415" y="471"/>
                    <a:pt x="416" y="473"/>
                    <a:pt x="415" y="475"/>
                  </a:cubicBezTo>
                  <a:cubicBezTo>
                    <a:pt x="415" y="476"/>
                    <a:pt x="414" y="477"/>
                    <a:pt x="413" y="479"/>
                  </a:cubicBezTo>
                  <a:cubicBezTo>
                    <a:pt x="414" y="479"/>
                    <a:pt x="414" y="479"/>
                    <a:pt x="414" y="479"/>
                  </a:cubicBezTo>
                  <a:cubicBezTo>
                    <a:pt x="414" y="480"/>
                    <a:pt x="414" y="480"/>
                    <a:pt x="413" y="481"/>
                  </a:cubicBezTo>
                  <a:cubicBezTo>
                    <a:pt x="413" y="482"/>
                    <a:pt x="413" y="484"/>
                    <a:pt x="414" y="485"/>
                  </a:cubicBezTo>
                  <a:cubicBezTo>
                    <a:pt x="414" y="485"/>
                    <a:pt x="415" y="486"/>
                    <a:pt x="415" y="486"/>
                  </a:cubicBezTo>
                  <a:cubicBezTo>
                    <a:pt x="416" y="488"/>
                    <a:pt x="416" y="488"/>
                    <a:pt x="418" y="490"/>
                  </a:cubicBezTo>
                  <a:cubicBezTo>
                    <a:pt x="418" y="490"/>
                    <a:pt x="418" y="490"/>
                    <a:pt x="418" y="490"/>
                  </a:cubicBezTo>
                  <a:cubicBezTo>
                    <a:pt x="419" y="490"/>
                    <a:pt x="419" y="490"/>
                    <a:pt x="419" y="490"/>
                  </a:cubicBezTo>
                  <a:cubicBezTo>
                    <a:pt x="420" y="491"/>
                    <a:pt x="420" y="491"/>
                    <a:pt x="420" y="491"/>
                  </a:cubicBezTo>
                  <a:cubicBezTo>
                    <a:pt x="421" y="491"/>
                    <a:pt x="421" y="491"/>
                    <a:pt x="421" y="491"/>
                  </a:cubicBezTo>
                  <a:cubicBezTo>
                    <a:pt x="421" y="492"/>
                    <a:pt x="421" y="492"/>
                    <a:pt x="421" y="492"/>
                  </a:cubicBezTo>
                  <a:cubicBezTo>
                    <a:pt x="422" y="492"/>
                    <a:pt x="422" y="492"/>
                    <a:pt x="422" y="492"/>
                  </a:cubicBezTo>
                  <a:cubicBezTo>
                    <a:pt x="423" y="492"/>
                    <a:pt x="422" y="493"/>
                    <a:pt x="423" y="494"/>
                  </a:cubicBezTo>
                  <a:cubicBezTo>
                    <a:pt x="423" y="494"/>
                    <a:pt x="423" y="494"/>
                    <a:pt x="423" y="494"/>
                  </a:cubicBezTo>
                  <a:cubicBezTo>
                    <a:pt x="424" y="495"/>
                    <a:pt x="424" y="495"/>
                    <a:pt x="424" y="495"/>
                  </a:cubicBezTo>
                  <a:cubicBezTo>
                    <a:pt x="425" y="495"/>
                    <a:pt x="425" y="495"/>
                    <a:pt x="425" y="495"/>
                  </a:cubicBezTo>
                  <a:cubicBezTo>
                    <a:pt x="425" y="496"/>
                    <a:pt x="425" y="496"/>
                    <a:pt x="425" y="496"/>
                  </a:cubicBezTo>
                  <a:cubicBezTo>
                    <a:pt x="426" y="496"/>
                    <a:pt x="426" y="496"/>
                    <a:pt x="426" y="496"/>
                  </a:cubicBezTo>
                  <a:cubicBezTo>
                    <a:pt x="427" y="496"/>
                    <a:pt x="427" y="497"/>
                    <a:pt x="427" y="497"/>
                  </a:cubicBezTo>
                  <a:cubicBezTo>
                    <a:pt x="427" y="498"/>
                    <a:pt x="427" y="498"/>
                    <a:pt x="427" y="498"/>
                  </a:cubicBezTo>
                  <a:cubicBezTo>
                    <a:pt x="430" y="499"/>
                    <a:pt x="429" y="499"/>
                    <a:pt x="430" y="500"/>
                  </a:cubicBezTo>
                  <a:cubicBezTo>
                    <a:pt x="430" y="501"/>
                    <a:pt x="430" y="501"/>
                    <a:pt x="430" y="501"/>
                  </a:cubicBezTo>
                  <a:cubicBezTo>
                    <a:pt x="434" y="501"/>
                    <a:pt x="434" y="501"/>
                    <a:pt x="434" y="501"/>
                  </a:cubicBezTo>
                  <a:cubicBezTo>
                    <a:pt x="434" y="502"/>
                    <a:pt x="434" y="502"/>
                    <a:pt x="434" y="502"/>
                  </a:cubicBezTo>
                  <a:cubicBezTo>
                    <a:pt x="435" y="502"/>
                    <a:pt x="435" y="502"/>
                    <a:pt x="435" y="502"/>
                  </a:cubicBezTo>
                  <a:cubicBezTo>
                    <a:pt x="435" y="502"/>
                    <a:pt x="435" y="502"/>
                    <a:pt x="435" y="502"/>
                  </a:cubicBezTo>
                  <a:cubicBezTo>
                    <a:pt x="437" y="502"/>
                    <a:pt x="437" y="502"/>
                    <a:pt x="437" y="502"/>
                  </a:cubicBezTo>
                  <a:cubicBezTo>
                    <a:pt x="438" y="503"/>
                    <a:pt x="439" y="504"/>
                    <a:pt x="440" y="505"/>
                  </a:cubicBezTo>
                  <a:cubicBezTo>
                    <a:pt x="440" y="505"/>
                    <a:pt x="441" y="505"/>
                    <a:pt x="442" y="505"/>
                  </a:cubicBezTo>
                  <a:cubicBezTo>
                    <a:pt x="442" y="506"/>
                    <a:pt x="442" y="506"/>
                    <a:pt x="442" y="506"/>
                  </a:cubicBezTo>
                  <a:cubicBezTo>
                    <a:pt x="442" y="506"/>
                    <a:pt x="443" y="506"/>
                    <a:pt x="443" y="506"/>
                  </a:cubicBezTo>
                  <a:cubicBezTo>
                    <a:pt x="444" y="507"/>
                    <a:pt x="444" y="507"/>
                    <a:pt x="444" y="507"/>
                  </a:cubicBezTo>
                  <a:cubicBezTo>
                    <a:pt x="445" y="507"/>
                    <a:pt x="445" y="507"/>
                    <a:pt x="445" y="507"/>
                  </a:cubicBezTo>
                  <a:cubicBezTo>
                    <a:pt x="445" y="508"/>
                    <a:pt x="445" y="508"/>
                    <a:pt x="445" y="508"/>
                  </a:cubicBezTo>
                  <a:cubicBezTo>
                    <a:pt x="446" y="508"/>
                    <a:pt x="446" y="508"/>
                    <a:pt x="446" y="508"/>
                  </a:cubicBezTo>
                  <a:cubicBezTo>
                    <a:pt x="447" y="508"/>
                    <a:pt x="447" y="509"/>
                    <a:pt x="447" y="509"/>
                  </a:cubicBezTo>
                  <a:cubicBezTo>
                    <a:pt x="449" y="510"/>
                    <a:pt x="450" y="510"/>
                    <a:pt x="452" y="511"/>
                  </a:cubicBezTo>
                  <a:cubicBezTo>
                    <a:pt x="454" y="511"/>
                    <a:pt x="454" y="511"/>
                    <a:pt x="454" y="511"/>
                  </a:cubicBezTo>
                  <a:cubicBezTo>
                    <a:pt x="454" y="511"/>
                    <a:pt x="454" y="511"/>
                    <a:pt x="454" y="511"/>
                  </a:cubicBezTo>
                  <a:cubicBezTo>
                    <a:pt x="456" y="511"/>
                    <a:pt x="456" y="511"/>
                    <a:pt x="456" y="511"/>
                  </a:cubicBezTo>
                  <a:cubicBezTo>
                    <a:pt x="456" y="512"/>
                    <a:pt x="456" y="512"/>
                    <a:pt x="456" y="512"/>
                  </a:cubicBezTo>
                  <a:cubicBezTo>
                    <a:pt x="456" y="512"/>
                    <a:pt x="457" y="511"/>
                    <a:pt x="458" y="511"/>
                  </a:cubicBezTo>
                  <a:cubicBezTo>
                    <a:pt x="458" y="512"/>
                    <a:pt x="458" y="512"/>
                    <a:pt x="459" y="513"/>
                  </a:cubicBezTo>
                  <a:cubicBezTo>
                    <a:pt x="461" y="513"/>
                    <a:pt x="460" y="513"/>
                    <a:pt x="462" y="514"/>
                  </a:cubicBezTo>
                  <a:cubicBezTo>
                    <a:pt x="462" y="515"/>
                    <a:pt x="462" y="515"/>
                    <a:pt x="462" y="515"/>
                  </a:cubicBezTo>
                  <a:cubicBezTo>
                    <a:pt x="463" y="515"/>
                    <a:pt x="463" y="515"/>
                    <a:pt x="463" y="515"/>
                  </a:cubicBezTo>
                  <a:cubicBezTo>
                    <a:pt x="463" y="516"/>
                    <a:pt x="463" y="516"/>
                    <a:pt x="463" y="516"/>
                  </a:cubicBezTo>
                  <a:cubicBezTo>
                    <a:pt x="464" y="515"/>
                    <a:pt x="465" y="515"/>
                    <a:pt x="466" y="515"/>
                  </a:cubicBezTo>
                  <a:cubicBezTo>
                    <a:pt x="467" y="516"/>
                    <a:pt x="467" y="516"/>
                    <a:pt x="467" y="516"/>
                  </a:cubicBezTo>
                  <a:cubicBezTo>
                    <a:pt x="467" y="516"/>
                    <a:pt x="467" y="516"/>
                    <a:pt x="468" y="516"/>
                  </a:cubicBezTo>
                  <a:cubicBezTo>
                    <a:pt x="469" y="516"/>
                    <a:pt x="470" y="516"/>
                    <a:pt x="471" y="516"/>
                  </a:cubicBezTo>
                  <a:cubicBezTo>
                    <a:pt x="471" y="516"/>
                    <a:pt x="471" y="517"/>
                    <a:pt x="471" y="517"/>
                  </a:cubicBezTo>
                  <a:cubicBezTo>
                    <a:pt x="473" y="517"/>
                    <a:pt x="474" y="517"/>
                    <a:pt x="476" y="517"/>
                  </a:cubicBezTo>
                  <a:cubicBezTo>
                    <a:pt x="476" y="517"/>
                    <a:pt x="476" y="517"/>
                    <a:pt x="476" y="517"/>
                  </a:cubicBezTo>
                  <a:cubicBezTo>
                    <a:pt x="476" y="517"/>
                    <a:pt x="477" y="517"/>
                    <a:pt x="477" y="517"/>
                  </a:cubicBezTo>
                  <a:cubicBezTo>
                    <a:pt x="478" y="516"/>
                    <a:pt x="478" y="516"/>
                    <a:pt x="478" y="516"/>
                  </a:cubicBezTo>
                  <a:cubicBezTo>
                    <a:pt x="483" y="516"/>
                    <a:pt x="483" y="516"/>
                    <a:pt x="483" y="516"/>
                  </a:cubicBezTo>
                  <a:cubicBezTo>
                    <a:pt x="483" y="515"/>
                    <a:pt x="483" y="515"/>
                    <a:pt x="483" y="515"/>
                  </a:cubicBezTo>
                  <a:cubicBezTo>
                    <a:pt x="485" y="515"/>
                    <a:pt x="485" y="515"/>
                    <a:pt x="485" y="515"/>
                  </a:cubicBezTo>
                  <a:cubicBezTo>
                    <a:pt x="485" y="514"/>
                    <a:pt x="485" y="514"/>
                    <a:pt x="485" y="514"/>
                  </a:cubicBezTo>
                  <a:cubicBezTo>
                    <a:pt x="485" y="514"/>
                    <a:pt x="485" y="514"/>
                    <a:pt x="486" y="514"/>
                  </a:cubicBezTo>
                  <a:cubicBezTo>
                    <a:pt x="486" y="514"/>
                    <a:pt x="486" y="515"/>
                    <a:pt x="487" y="515"/>
                  </a:cubicBezTo>
                  <a:cubicBezTo>
                    <a:pt x="491" y="515"/>
                    <a:pt x="491" y="515"/>
                    <a:pt x="491" y="515"/>
                  </a:cubicBezTo>
                  <a:cubicBezTo>
                    <a:pt x="491" y="516"/>
                    <a:pt x="491" y="516"/>
                    <a:pt x="491" y="516"/>
                  </a:cubicBezTo>
                  <a:cubicBezTo>
                    <a:pt x="492" y="516"/>
                    <a:pt x="492" y="516"/>
                    <a:pt x="492" y="516"/>
                  </a:cubicBezTo>
                  <a:cubicBezTo>
                    <a:pt x="493" y="516"/>
                    <a:pt x="494" y="517"/>
                    <a:pt x="494" y="518"/>
                  </a:cubicBezTo>
                  <a:cubicBezTo>
                    <a:pt x="496" y="518"/>
                    <a:pt x="496" y="518"/>
                    <a:pt x="496" y="518"/>
                  </a:cubicBezTo>
                  <a:cubicBezTo>
                    <a:pt x="497" y="519"/>
                    <a:pt x="498" y="520"/>
                    <a:pt x="499" y="521"/>
                  </a:cubicBezTo>
                  <a:cubicBezTo>
                    <a:pt x="499" y="521"/>
                    <a:pt x="499" y="521"/>
                    <a:pt x="499" y="521"/>
                  </a:cubicBezTo>
                  <a:cubicBezTo>
                    <a:pt x="499" y="523"/>
                    <a:pt x="499" y="523"/>
                    <a:pt x="499" y="523"/>
                  </a:cubicBezTo>
                  <a:cubicBezTo>
                    <a:pt x="500" y="523"/>
                    <a:pt x="500" y="523"/>
                    <a:pt x="500" y="523"/>
                  </a:cubicBezTo>
                  <a:cubicBezTo>
                    <a:pt x="500" y="524"/>
                    <a:pt x="500" y="524"/>
                    <a:pt x="500" y="524"/>
                  </a:cubicBezTo>
                  <a:cubicBezTo>
                    <a:pt x="501" y="524"/>
                    <a:pt x="501" y="524"/>
                    <a:pt x="501" y="524"/>
                  </a:cubicBezTo>
                  <a:cubicBezTo>
                    <a:pt x="503" y="525"/>
                    <a:pt x="502" y="526"/>
                    <a:pt x="504" y="527"/>
                  </a:cubicBezTo>
                  <a:cubicBezTo>
                    <a:pt x="505" y="529"/>
                    <a:pt x="506" y="528"/>
                    <a:pt x="508" y="530"/>
                  </a:cubicBezTo>
                  <a:cubicBezTo>
                    <a:pt x="508" y="530"/>
                    <a:pt x="508" y="530"/>
                    <a:pt x="508" y="530"/>
                  </a:cubicBezTo>
                  <a:cubicBezTo>
                    <a:pt x="508" y="530"/>
                    <a:pt x="508" y="530"/>
                    <a:pt x="508" y="530"/>
                  </a:cubicBezTo>
                  <a:cubicBezTo>
                    <a:pt x="508" y="531"/>
                    <a:pt x="508" y="531"/>
                    <a:pt x="508" y="531"/>
                  </a:cubicBezTo>
                  <a:cubicBezTo>
                    <a:pt x="508" y="531"/>
                    <a:pt x="508" y="531"/>
                    <a:pt x="508" y="531"/>
                  </a:cubicBezTo>
                  <a:cubicBezTo>
                    <a:pt x="508" y="531"/>
                    <a:pt x="508" y="531"/>
                    <a:pt x="508" y="531"/>
                  </a:cubicBezTo>
                  <a:cubicBezTo>
                    <a:pt x="509" y="532"/>
                    <a:pt x="511" y="532"/>
                    <a:pt x="512" y="532"/>
                  </a:cubicBezTo>
                  <a:cubicBezTo>
                    <a:pt x="512" y="532"/>
                    <a:pt x="512" y="532"/>
                    <a:pt x="512" y="532"/>
                  </a:cubicBezTo>
                  <a:cubicBezTo>
                    <a:pt x="512" y="532"/>
                    <a:pt x="512" y="532"/>
                    <a:pt x="513" y="532"/>
                  </a:cubicBezTo>
                  <a:cubicBezTo>
                    <a:pt x="513" y="533"/>
                    <a:pt x="513" y="533"/>
                    <a:pt x="513" y="533"/>
                  </a:cubicBezTo>
                  <a:cubicBezTo>
                    <a:pt x="515" y="533"/>
                    <a:pt x="515" y="533"/>
                    <a:pt x="515" y="533"/>
                  </a:cubicBezTo>
                  <a:cubicBezTo>
                    <a:pt x="515" y="534"/>
                    <a:pt x="515" y="534"/>
                    <a:pt x="515" y="534"/>
                  </a:cubicBezTo>
                  <a:cubicBezTo>
                    <a:pt x="516" y="534"/>
                    <a:pt x="517" y="535"/>
                    <a:pt x="518" y="535"/>
                  </a:cubicBezTo>
                  <a:cubicBezTo>
                    <a:pt x="518" y="536"/>
                    <a:pt x="518" y="536"/>
                    <a:pt x="518" y="536"/>
                  </a:cubicBezTo>
                  <a:cubicBezTo>
                    <a:pt x="519" y="537"/>
                    <a:pt x="520" y="537"/>
                    <a:pt x="522" y="537"/>
                  </a:cubicBezTo>
                  <a:cubicBezTo>
                    <a:pt x="522" y="537"/>
                    <a:pt x="522" y="537"/>
                    <a:pt x="523" y="537"/>
                  </a:cubicBezTo>
                  <a:cubicBezTo>
                    <a:pt x="523" y="536"/>
                    <a:pt x="523" y="536"/>
                    <a:pt x="523" y="536"/>
                  </a:cubicBezTo>
                  <a:cubicBezTo>
                    <a:pt x="525" y="537"/>
                    <a:pt x="527" y="537"/>
                    <a:pt x="530" y="538"/>
                  </a:cubicBezTo>
                  <a:cubicBezTo>
                    <a:pt x="530" y="538"/>
                    <a:pt x="530" y="538"/>
                    <a:pt x="530" y="538"/>
                  </a:cubicBezTo>
                  <a:cubicBezTo>
                    <a:pt x="532" y="538"/>
                    <a:pt x="532" y="538"/>
                    <a:pt x="532" y="536"/>
                  </a:cubicBezTo>
                  <a:cubicBezTo>
                    <a:pt x="535" y="536"/>
                    <a:pt x="535" y="536"/>
                    <a:pt x="535" y="536"/>
                  </a:cubicBezTo>
                  <a:cubicBezTo>
                    <a:pt x="534" y="537"/>
                    <a:pt x="534" y="537"/>
                    <a:pt x="534" y="537"/>
                  </a:cubicBezTo>
                  <a:cubicBezTo>
                    <a:pt x="534" y="539"/>
                    <a:pt x="534" y="539"/>
                    <a:pt x="534" y="539"/>
                  </a:cubicBezTo>
                  <a:cubicBezTo>
                    <a:pt x="534" y="539"/>
                    <a:pt x="534" y="539"/>
                    <a:pt x="534" y="539"/>
                  </a:cubicBezTo>
                  <a:cubicBezTo>
                    <a:pt x="534" y="541"/>
                    <a:pt x="534" y="541"/>
                    <a:pt x="534" y="541"/>
                  </a:cubicBezTo>
                  <a:cubicBezTo>
                    <a:pt x="534" y="541"/>
                    <a:pt x="535" y="541"/>
                    <a:pt x="535" y="542"/>
                  </a:cubicBezTo>
                  <a:cubicBezTo>
                    <a:pt x="536" y="543"/>
                    <a:pt x="536" y="543"/>
                    <a:pt x="536" y="543"/>
                  </a:cubicBezTo>
                  <a:cubicBezTo>
                    <a:pt x="537" y="543"/>
                    <a:pt x="537" y="544"/>
                    <a:pt x="538" y="544"/>
                  </a:cubicBezTo>
                  <a:cubicBezTo>
                    <a:pt x="538" y="545"/>
                    <a:pt x="538" y="545"/>
                    <a:pt x="538" y="545"/>
                  </a:cubicBezTo>
                  <a:cubicBezTo>
                    <a:pt x="539" y="545"/>
                    <a:pt x="539" y="545"/>
                    <a:pt x="539" y="545"/>
                  </a:cubicBezTo>
                  <a:cubicBezTo>
                    <a:pt x="539" y="546"/>
                    <a:pt x="539" y="546"/>
                    <a:pt x="539" y="546"/>
                  </a:cubicBezTo>
                  <a:cubicBezTo>
                    <a:pt x="539" y="546"/>
                    <a:pt x="539" y="546"/>
                    <a:pt x="539" y="546"/>
                  </a:cubicBezTo>
                  <a:cubicBezTo>
                    <a:pt x="539" y="547"/>
                    <a:pt x="539" y="547"/>
                    <a:pt x="539" y="547"/>
                  </a:cubicBezTo>
                  <a:cubicBezTo>
                    <a:pt x="540" y="548"/>
                    <a:pt x="540" y="548"/>
                    <a:pt x="540" y="548"/>
                  </a:cubicBezTo>
                  <a:cubicBezTo>
                    <a:pt x="540" y="549"/>
                    <a:pt x="540" y="549"/>
                    <a:pt x="540" y="549"/>
                  </a:cubicBezTo>
                  <a:cubicBezTo>
                    <a:pt x="541" y="550"/>
                    <a:pt x="541" y="550"/>
                    <a:pt x="541" y="550"/>
                  </a:cubicBezTo>
                  <a:cubicBezTo>
                    <a:pt x="541" y="551"/>
                    <a:pt x="541" y="551"/>
                    <a:pt x="541" y="551"/>
                  </a:cubicBezTo>
                  <a:cubicBezTo>
                    <a:pt x="542" y="551"/>
                    <a:pt x="542" y="552"/>
                    <a:pt x="543" y="552"/>
                  </a:cubicBezTo>
                  <a:cubicBezTo>
                    <a:pt x="543" y="553"/>
                    <a:pt x="543" y="553"/>
                    <a:pt x="543" y="553"/>
                  </a:cubicBezTo>
                  <a:cubicBezTo>
                    <a:pt x="544" y="554"/>
                    <a:pt x="544" y="554"/>
                    <a:pt x="544" y="554"/>
                  </a:cubicBezTo>
                  <a:cubicBezTo>
                    <a:pt x="544" y="555"/>
                    <a:pt x="544" y="555"/>
                    <a:pt x="544" y="555"/>
                  </a:cubicBezTo>
                  <a:cubicBezTo>
                    <a:pt x="545" y="555"/>
                    <a:pt x="545" y="555"/>
                    <a:pt x="545" y="555"/>
                  </a:cubicBezTo>
                  <a:cubicBezTo>
                    <a:pt x="545" y="557"/>
                    <a:pt x="545" y="557"/>
                    <a:pt x="545" y="557"/>
                  </a:cubicBezTo>
                  <a:cubicBezTo>
                    <a:pt x="545" y="557"/>
                    <a:pt x="545" y="557"/>
                    <a:pt x="545" y="557"/>
                  </a:cubicBezTo>
                  <a:cubicBezTo>
                    <a:pt x="545" y="557"/>
                    <a:pt x="545" y="557"/>
                    <a:pt x="545" y="557"/>
                  </a:cubicBezTo>
                  <a:cubicBezTo>
                    <a:pt x="545" y="558"/>
                    <a:pt x="545" y="558"/>
                    <a:pt x="546" y="558"/>
                  </a:cubicBezTo>
                  <a:cubicBezTo>
                    <a:pt x="545" y="560"/>
                    <a:pt x="546" y="560"/>
                    <a:pt x="544" y="560"/>
                  </a:cubicBezTo>
                  <a:cubicBezTo>
                    <a:pt x="544" y="561"/>
                    <a:pt x="544" y="560"/>
                    <a:pt x="544" y="561"/>
                  </a:cubicBezTo>
                  <a:cubicBezTo>
                    <a:pt x="544" y="564"/>
                    <a:pt x="544" y="563"/>
                    <a:pt x="546" y="564"/>
                  </a:cubicBezTo>
                  <a:cubicBezTo>
                    <a:pt x="546" y="565"/>
                    <a:pt x="547" y="566"/>
                    <a:pt x="547" y="566"/>
                  </a:cubicBezTo>
                  <a:cubicBezTo>
                    <a:pt x="547" y="567"/>
                    <a:pt x="547" y="567"/>
                    <a:pt x="547" y="567"/>
                  </a:cubicBezTo>
                  <a:cubicBezTo>
                    <a:pt x="549" y="567"/>
                    <a:pt x="549" y="567"/>
                    <a:pt x="549" y="567"/>
                  </a:cubicBezTo>
                  <a:cubicBezTo>
                    <a:pt x="549" y="565"/>
                    <a:pt x="550" y="565"/>
                    <a:pt x="549" y="563"/>
                  </a:cubicBezTo>
                  <a:cubicBezTo>
                    <a:pt x="550" y="563"/>
                    <a:pt x="550" y="563"/>
                    <a:pt x="550" y="563"/>
                  </a:cubicBezTo>
                  <a:cubicBezTo>
                    <a:pt x="551" y="563"/>
                    <a:pt x="551" y="563"/>
                    <a:pt x="551" y="563"/>
                  </a:cubicBezTo>
                  <a:cubicBezTo>
                    <a:pt x="552" y="565"/>
                    <a:pt x="553" y="566"/>
                    <a:pt x="553" y="567"/>
                  </a:cubicBezTo>
                  <a:cubicBezTo>
                    <a:pt x="554" y="567"/>
                    <a:pt x="555" y="567"/>
                    <a:pt x="556" y="568"/>
                  </a:cubicBezTo>
                  <a:cubicBezTo>
                    <a:pt x="556" y="569"/>
                    <a:pt x="556" y="569"/>
                    <a:pt x="556" y="569"/>
                  </a:cubicBezTo>
                  <a:cubicBezTo>
                    <a:pt x="557" y="569"/>
                    <a:pt x="558" y="569"/>
                    <a:pt x="558" y="571"/>
                  </a:cubicBezTo>
                  <a:cubicBezTo>
                    <a:pt x="559" y="571"/>
                    <a:pt x="559" y="571"/>
                    <a:pt x="559" y="571"/>
                  </a:cubicBezTo>
                  <a:cubicBezTo>
                    <a:pt x="559" y="571"/>
                    <a:pt x="559" y="572"/>
                    <a:pt x="558" y="573"/>
                  </a:cubicBezTo>
                  <a:cubicBezTo>
                    <a:pt x="558" y="573"/>
                    <a:pt x="558" y="573"/>
                    <a:pt x="558" y="573"/>
                  </a:cubicBezTo>
                  <a:cubicBezTo>
                    <a:pt x="558" y="574"/>
                    <a:pt x="558" y="574"/>
                    <a:pt x="558" y="575"/>
                  </a:cubicBezTo>
                  <a:cubicBezTo>
                    <a:pt x="559" y="575"/>
                    <a:pt x="559" y="575"/>
                    <a:pt x="559" y="575"/>
                  </a:cubicBezTo>
                  <a:cubicBezTo>
                    <a:pt x="559" y="576"/>
                    <a:pt x="559" y="576"/>
                    <a:pt x="559" y="576"/>
                  </a:cubicBezTo>
                  <a:cubicBezTo>
                    <a:pt x="559" y="576"/>
                    <a:pt x="559" y="576"/>
                    <a:pt x="559" y="576"/>
                  </a:cubicBezTo>
                  <a:cubicBezTo>
                    <a:pt x="559" y="576"/>
                    <a:pt x="559" y="576"/>
                    <a:pt x="559" y="576"/>
                  </a:cubicBezTo>
                  <a:cubicBezTo>
                    <a:pt x="560" y="576"/>
                    <a:pt x="560" y="576"/>
                    <a:pt x="560" y="576"/>
                  </a:cubicBezTo>
                  <a:cubicBezTo>
                    <a:pt x="560" y="573"/>
                    <a:pt x="560" y="573"/>
                    <a:pt x="560" y="573"/>
                  </a:cubicBezTo>
                  <a:cubicBezTo>
                    <a:pt x="563" y="574"/>
                    <a:pt x="561" y="574"/>
                    <a:pt x="562" y="576"/>
                  </a:cubicBezTo>
                  <a:cubicBezTo>
                    <a:pt x="562" y="576"/>
                    <a:pt x="563" y="577"/>
                    <a:pt x="563" y="577"/>
                  </a:cubicBezTo>
                  <a:cubicBezTo>
                    <a:pt x="565" y="577"/>
                    <a:pt x="564" y="576"/>
                    <a:pt x="567" y="576"/>
                  </a:cubicBezTo>
                  <a:cubicBezTo>
                    <a:pt x="567" y="577"/>
                    <a:pt x="566" y="576"/>
                    <a:pt x="567" y="577"/>
                  </a:cubicBezTo>
                  <a:cubicBezTo>
                    <a:pt x="567" y="577"/>
                    <a:pt x="568" y="577"/>
                    <a:pt x="569" y="577"/>
                  </a:cubicBezTo>
                  <a:cubicBezTo>
                    <a:pt x="570" y="577"/>
                    <a:pt x="571" y="577"/>
                    <a:pt x="571" y="577"/>
                  </a:cubicBezTo>
                  <a:cubicBezTo>
                    <a:pt x="572" y="578"/>
                    <a:pt x="572" y="579"/>
                    <a:pt x="573" y="581"/>
                  </a:cubicBezTo>
                  <a:cubicBezTo>
                    <a:pt x="574" y="580"/>
                    <a:pt x="575" y="580"/>
                    <a:pt x="576" y="580"/>
                  </a:cubicBezTo>
                  <a:cubicBezTo>
                    <a:pt x="576" y="582"/>
                    <a:pt x="577" y="582"/>
                    <a:pt x="577" y="584"/>
                  </a:cubicBezTo>
                  <a:cubicBezTo>
                    <a:pt x="578" y="584"/>
                    <a:pt x="579" y="584"/>
                    <a:pt x="580" y="584"/>
                  </a:cubicBezTo>
                  <a:cubicBezTo>
                    <a:pt x="580" y="583"/>
                    <a:pt x="580" y="583"/>
                    <a:pt x="580" y="583"/>
                  </a:cubicBezTo>
                  <a:cubicBezTo>
                    <a:pt x="581" y="582"/>
                    <a:pt x="580" y="582"/>
                    <a:pt x="582" y="582"/>
                  </a:cubicBezTo>
                  <a:cubicBezTo>
                    <a:pt x="582" y="580"/>
                    <a:pt x="582" y="580"/>
                    <a:pt x="581" y="579"/>
                  </a:cubicBezTo>
                  <a:cubicBezTo>
                    <a:pt x="581" y="578"/>
                    <a:pt x="581" y="578"/>
                    <a:pt x="581" y="578"/>
                  </a:cubicBezTo>
                  <a:cubicBezTo>
                    <a:pt x="579" y="578"/>
                    <a:pt x="579" y="578"/>
                    <a:pt x="579" y="578"/>
                  </a:cubicBezTo>
                  <a:cubicBezTo>
                    <a:pt x="579" y="578"/>
                    <a:pt x="579" y="578"/>
                    <a:pt x="579" y="578"/>
                  </a:cubicBezTo>
                  <a:cubicBezTo>
                    <a:pt x="579" y="577"/>
                    <a:pt x="579" y="578"/>
                    <a:pt x="579" y="577"/>
                  </a:cubicBezTo>
                  <a:cubicBezTo>
                    <a:pt x="579" y="577"/>
                    <a:pt x="580" y="577"/>
                    <a:pt x="581" y="576"/>
                  </a:cubicBezTo>
                  <a:cubicBezTo>
                    <a:pt x="581" y="576"/>
                    <a:pt x="581" y="576"/>
                    <a:pt x="581" y="576"/>
                  </a:cubicBezTo>
                  <a:cubicBezTo>
                    <a:pt x="582" y="576"/>
                    <a:pt x="582" y="576"/>
                    <a:pt x="582" y="576"/>
                  </a:cubicBezTo>
                  <a:cubicBezTo>
                    <a:pt x="582" y="575"/>
                    <a:pt x="582" y="575"/>
                    <a:pt x="582" y="575"/>
                  </a:cubicBezTo>
                  <a:cubicBezTo>
                    <a:pt x="583" y="575"/>
                    <a:pt x="583" y="575"/>
                    <a:pt x="584" y="574"/>
                  </a:cubicBezTo>
                  <a:cubicBezTo>
                    <a:pt x="584" y="573"/>
                    <a:pt x="584" y="573"/>
                    <a:pt x="584" y="573"/>
                  </a:cubicBezTo>
                  <a:cubicBezTo>
                    <a:pt x="585" y="572"/>
                    <a:pt x="586" y="572"/>
                    <a:pt x="586" y="571"/>
                  </a:cubicBezTo>
                  <a:cubicBezTo>
                    <a:pt x="586" y="571"/>
                    <a:pt x="586" y="571"/>
                    <a:pt x="586" y="571"/>
                  </a:cubicBezTo>
                  <a:cubicBezTo>
                    <a:pt x="587" y="571"/>
                    <a:pt x="587" y="572"/>
                    <a:pt x="588" y="572"/>
                  </a:cubicBezTo>
                  <a:cubicBezTo>
                    <a:pt x="589" y="573"/>
                    <a:pt x="589" y="573"/>
                    <a:pt x="590" y="574"/>
                  </a:cubicBezTo>
                  <a:cubicBezTo>
                    <a:pt x="590" y="567"/>
                    <a:pt x="590" y="567"/>
                    <a:pt x="590" y="567"/>
                  </a:cubicBezTo>
                  <a:cubicBezTo>
                    <a:pt x="588" y="567"/>
                    <a:pt x="587" y="566"/>
                    <a:pt x="585" y="566"/>
                  </a:cubicBezTo>
                  <a:cubicBezTo>
                    <a:pt x="585" y="567"/>
                    <a:pt x="585" y="568"/>
                    <a:pt x="585" y="569"/>
                  </a:cubicBezTo>
                  <a:cubicBezTo>
                    <a:pt x="583" y="569"/>
                    <a:pt x="582" y="569"/>
                    <a:pt x="580" y="569"/>
                  </a:cubicBezTo>
                  <a:cubicBezTo>
                    <a:pt x="580" y="570"/>
                    <a:pt x="580" y="570"/>
                    <a:pt x="580" y="570"/>
                  </a:cubicBezTo>
                  <a:cubicBezTo>
                    <a:pt x="578" y="570"/>
                    <a:pt x="578" y="570"/>
                    <a:pt x="578" y="570"/>
                  </a:cubicBezTo>
                  <a:cubicBezTo>
                    <a:pt x="578" y="571"/>
                    <a:pt x="578" y="571"/>
                    <a:pt x="577" y="571"/>
                  </a:cubicBezTo>
                  <a:cubicBezTo>
                    <a:pt x="577" y="572"/>
                    <a:pt x="576" y="572"/>
                    <a:pt x="575" y="572"/>
                  </a:cubicBezTo>
                  <a:cubicBezTo>
                    <a:pt x="575" y="572"/>
                    <a:pt x="575" y="572"/>
                    <a:pt x="575" y="572"/>
                  </a:cubicBezTo>
                  <a:cubicBezTo>
                    <a:pt x="575" y="572"/>
                    <a:pt x="575" y="572"/>
                    <a:pt x="575" y="572"/>
                  </a:cubicBezTo>
                  <a:cubicBezTo>
                    <a:pt x="575" y="572"/>
                    <a:pt x="575" y="572"/>
                    <a:pt x="575" y="572"/>
                  </a:cubicBezTo>
                  <a:cubicBezTo>
                    <a:pt x="572" y="571"/>
                    <a:pt x="573" y="571"/>
                    <a:pt x="571" y="570"/>
                  </a:cubicBezTo>
                  <a:cubicBezTo>
                    <a:pt x="571" y="571"/>
                    <a:pt x="571" y="571"/>
                    <a:pt x="571" y="571"/>
                  </a:cubicBezTo>
                  <a:cubicBezTo>
                    <a:pt x="568" y="571"/>
                    <a:pt x="568" y="571"/>
                    <a:pt x="567" y="570"/>
                  </a:cubicBezTo>
                  <a:cubicBezTo>
                    <a:pt x="567" y="570"/>
                    <a:pt x="567" y="570"/>
                    <a:pt x="567" y="570"/>
                  </a:cubicBezTo>
                  <a:cubicBezTo>
                    <a:pt x="567" y="569"/>
                    <a:pt x="567" y="568"/>
                    <a:pt x="567" y="568"/>
                  </a:cubicBezTo>
                  <a:cubicBezTo>
                    <a:pt x="567" y="568"/>
                    <a:pt x="567" y="568"/>
                    <a:pt x="567" y="568"/>
                  </a:cubicBezTo>
                  <a:cubicBezTo>
                    <a:pt x="567" y="566"/>
                    <a:pt x="567" y="566"/>
                    <a:pt x="567" y="566"/>
                  </a:cubicBezTo>
                  <a:cubicBezTo>
                    <a:pt x="566" y="566"/>
                    <a:pt x="565" y="565"/>
                    <a:pt x="564" y="564"/>
                  </a:cubicBezTo>
                  <a:cubicBezTo>
                    <a:pt x="564" y="563"/>
                    <a:pt x="564" y="563"/>
                    <a:pt x="564" y="563"/>
                  </a:cubicBezTo>
                  <a:cubicBezTo>
                    <a:pt x="564" y="563"/>
                    <a:pt x="564" y="563"/>
                    <a:pt x="564" y="563"/>
                  </a:cubicBezTo>
                  <a:cubicBezTo>
                    <a:pt x="563" y="563"/>
                    <a:pt x="563" y="563"/>
                    <a:pt x="562" y="562"/>
                  </a:cubicBezTo>
                  <a:cubicBezTo>
                    <a:pt x="562" y="561"/>
                    <a:pt x="561" y="561"/>
                    <a:pt x="560" y="560"/>
                  </a:cubicBezTo>
                  <a:cubicBezTo>
                    <a:pt x="560" y="560"/>
                    <a:pt x="560" y="560"/>
                    <a:pt x="560" y="560"/>
                  </a:cubicBezTo>
                  <a:cubicBezTo>
                    <a:pt x="560" y="559"/>
                    <a:pt x="560" y="559"/>
                    <a:pt x="560" y="559"/>
                  </a:cubicBezTo>
                  <a:cubicBezTo>
                    <a:pt x="559" y="559"/>
                    <a:pt x="559" y="559"/>
                    <a:pt x="559" y="559"/>
                  </a:cubicBezTo>
                  <a:cubicBezTo>
                    <a:pt x="559" y="558"/>
                    <a:pt x="559" y="557"/>
                    <a:pt x="559" y="556"/>
                  </a:cubicBezTo>
                  <a:cubicBezTo>
                    <a:pt x="558" y="555"/>
                    <a:pt x="558" y="555"/>
                    <a:pt x="558" y="555"/>
                  </a:cubicBezTo>
                  <a:cubicBezTo>
                    <a:pt x="558" y="554"/>
                    <a:pt x="558" y="554"/>
                    <a:pt x="557" y="553"/>
                  </a:cubicBezTo>
                  <a:cubicBezTo>
                    <a:pt x="557" y="553"/>
                    <a:pt x="557" y="553"/>
                    <a:pt x="557" y="553"/>
                  </a:cubicBezTo>
                  <a:cubicBezTo>
                    <a:pt x="557" y="552"/>
                    <a:pt x="558" y="552"/>
                    <a:pt x="558" y="552"/>
                  </a:cubicBezTo>
                  <a:cubicBezTo>
                    <a:pt x="558" y="548"/>
                    <a:pt x="558" y="548"/>
                    <a:pt x="558" y="548"/>
                  </a:cubicBezTo>
                  <a:cubicBezTo>
                    <a:pt x="557" y="548"/>
                    <a:pt x="557" y="548"/>
                    <a:pt x="557" y="548"/>
                  </a:cubicBezTo>
                  <a:cubicBezTo>
                    <a:pt x="558" y="546"/>
                    <a:pt x="558" y="544"/>
                    <a:pt x="558" y="543"/>
                  </a:cubicBezTo>
                  <a:cubicBezTo>
                    <a:pt x="559" y="543"/>
                    <a:pt x="559" y="543"/>
                    <a:pt x="559" y="543"/>
                  </a:cubicBezTo>
                  <a:cubicBezTo>
                    <a:pt x="559" y="540"/>
                    <a:pt x="558" y="538"/>
                    <a:pt x="559" y="536"/>
                  </a:cubicBezTo>
                  <a:cubicBezTo>
                    <a:pt x="559" y="536"/>
                    <a:pt x="559" y="536"/>
                    <a:pt x="559" y="536"/>
                  </a:cubicBezTo>
                  <a:cubicBezTo>
                    <a:pt x="559" y="533"/>
                    <a:pt x="559" y="533"/>
                    <a:pt x="559" y="533"/>
                  </a:cubicBezTo>
                  <a:cubicBezTo>
                    <a:pt x="560" y="533"/>
                    <a:pt x="560" y="533"/>
                    <a:pt x="560" y="533"/>
                  </a:cubicBezTo>
                  <a:cubicBezTo>
                    <a:pt x="560" y="532"/>
                    <a:pt x="560" y="532"/>
                    <a:pt x="560" y="532"/>
                  </a:cubicBezTo>
                  <a:cubicBezTo>
                    <a:pt x="560" y="532"/>
                    <a:pt x="560" y="532"/>
                    <a:pt x="560" y="532"/>
                  </a:cubicBezTo>
                  <a:cubicBezTo>
                    <a:pt x="560" y="531"/>
                    <a:pt x="560" y="531"/>
                    <a:pt x="560" y="531"/>
                  </a:cubicBezTo>
                  <a:cubicBezTo>
                    <a:pt x="561" y="531"/>
                    <a:pt x="561" y="531"/>
                    <a:pt x="561" y="531"/>
                  </a:cubicBezTo>
                  <a:cubicBezTo>
                    <a:pt x="561" y="529"/>
                    <a:pt x="561" y="529"/>
                    <a:pt x="561" y="529"/>
                  </a:cubicBezTo>
                  <a:cubicBezTo>
                    <a:pt x="562" y="529"/>
                    <a:pt x="562" y="529"/>
                    <a:pt x="562" y="529"/>
                  </a:cubicBezTo>
                  <a:cubicBezTo>
                    <a:pt x="562" y="529"/>
                    <a:pt x="562" y="529"/>
                    <a:pt x="562" y="529"/>
                  </a:cubicBezTo>
                  <a:cubicBezTo>
                    <a:pt x="561" y="529"/>
                    <a:pt x="561" y="529"/>
                    <a:pt x="561" y="529"/>
                  </a:cubicBezTo>
                  <a:cubicBezTo>
                    <a:pt x="561" y="527"/>
                    <a:pt x="561" y="527"/>
                    <a:pt x="561" y="527"/>
                  </a:cubicBezTo>
                  <a:cubicBezTo>
                    <a:pt x="561" y="527"/>
                    <a:pt x="561" y="527"/>
                    <a:pt x="561" y="527"/>
                  </a:cubicBezTo>
                  <a:cubicBezTo>
                    <a:pt x="561" y="526"/>
                    <a:pt x="561" y="525"/>
                    <a:pt x="561" y="524"/>
                  </a:cubicBezTo>
                  <a:cubicBezTo>
                    <a:pt x="560" y="523"/>
                    <a:pt x="558" y="523"/>
                    <a:pt x="556" y="522"/>
                  </a:cubicBezTo>
                  <a:cubicBezTo>
                    <a:pt x="556" y="520"/>
                    <a:pt x="556" y="520"/>
                    <a:pt x="556" y="520"/>
                  </a:cubicBezTo>
                  <a:cubicBezTo>
                    <a:pt x="555" y="520"/>
                    <a:pt x="555" y="520"/>
                    <a:pt x="555" y="520"/>
                  </a:cubicBezTo>
                  <a:cubicBezTo>
                    <a:pt x="555" y="519"/>
                    <a:pt x="555" y="519"/>
                    <a:pt x="555" y="519"/>
                  </a:cubicBezTo>
                  <a:cubicBezTo>
                    <a:pt x="555" y="519"/>
                    <a:pt x="555" y="519"/>
                    <a:pt x="555" y="519"/>
                  </a:cubicBezTo>
                  <a:cubicBezTo>
                    <a:pt x="554" y="519"/>
                    <a:pt x="554" y="519"/>
                    <a:pt x="554" y="519"/>
                  </a:cubicBezTo>
                  <a:cubicBezTo>
                    <a:pt x="554" y="519"/>
                    <a:pt x="554" y="519"/>
                    <a:pt x="553" y="518"/>
                  </a:cubicBezTo>
                  <a:cubicBezTo>
                    <a:pt x="553" y="517"/>
                    <a:pt x="553" y="517"/>
                    <a:pt x="553" y="517"/>
                  </a:cubicBezTo>
                  <a:cubicBezTo>
                    <a:pt x="550" y="517"/>
                    <a:pt x="548" y="517"/>
                    <a:pt x="546" y="517"/>
                  </a:cubicBezTo>
                  <a:cubicBezTo>
                    <a:pt x="545" y="517"/>
                    <a:pt x="546" y="516"/>
                    <a:pt x="544" y="516"/>
                  </a:cubicBezTo>
                  <a:cubicBezTo>
                    <a:pt x="544" y="517"/>
                    <a:pt x="544" y="517"/>
                    <a:pt x="544" y="517"/>
                  </a:cubicBezTo>
                  <a:cubicBezTo>
                    <a:pt x="542" y="518"/>
                    <a:pt x="540" y="518"/>
                    <a:pt x="538" y="518"/>
                  </a:cubicBezTo>
                  <a:cubicBezTo>
                    <a:pt x="537" y="519"/>
                    <a:pt x="537" y="519"/>
                    <a:pt x="537" y="519"/>
                  </a:cubicBezTo>
                  <a:cubicBezTo>
                    <a:pt x="537" y="519"/>
                    <a:pt x="537" y="519"/>
                    <a:pt x="536" y="519"/>
                  </a:cubicBezTo>
                  <a:cubicBezTo>
                    <a:pt x="536" y="519"/>
                    <a:pt x="535" y="519"/>
                    <a:pt x="535" y="518"/>
                  </a:cubicBezTo>
                  <a:cubicBezTo>
                    <a:pt x="529" y="518"/>
                    <a:pt x="529" y="518"/>
                    <a:pt x="529" y="518"/>
                  </a:cubicBezTo>
                  <a:cubicBezTo>
                    <a:pt x="529" y="518"/>
                    <a:pt x="529" y="519"/>
                    <a:pt x="528" y="519"/>
                  </a:cubicBezTo>
                  <a:cubicBezTo>
                    <a:pt x="528" y="519"/>
                    <a:pt x="528" y="519"/>
                    <a:pt x="528" y="519"/>
                  </a:cubicBezTo>
                  <a:cubicBezTo>
                    <a:pt x="527" y="518"/>
                    <a:pt x="527" y="518"/>
                    <a:pt x="527" y="518"/>
                  </a:cubicBezTo>
                  <a:cubicBezTo>
                    <a:pt x="527" y="518"/>
                    <a:pt x="527" y="518"/>
                    <a:pt x="527" y="518"/>
                  </a:cubicBezTo>
                  <a:cubicBezTo>
                    <a:pt x="526" y="518"/>
                    <a:pt x="526" y="519"/>
                    <a:pt x="525" y="519"/>
                  </a:cubicBezTo>
                  <a:cubicBezTo>
                    <a:pt x="524" y="519"/>
                    <a:pt x="524" y="519"/>
                    <a:pt x="524" y="519"/>
                  </a:cubicBezTo>
                  <a:cubicBezTo>
                    <a:pt x="524" y="518"/>
                    <a:pt x="524" y="518"/>
                    <a:pt x="524" y="518"/>
                  </a:cubicBezTo>
                  <a:cubicBezTo>
                    <a:pt x="523" y="518"/>
                    <a:pt x="525" y="517"/>
                    <a:pt x="525" y="516"/>
                  </a:cubicBezTo>
                  <a:cubicBezTo>
                    <a:pt x="526" y="516"/>
                    <a:pt x="526" y="516"/>
                    <a:pt x="526" y="516"/>
                  </a:cubicBezTo>
                  <a:cubicBezTo>
                    <a:pt x="526" y="515"/>
                    <a:pt x="526" y="515"/>
                    <a:pt x="526" y="515"/>
                  </a:cubicBezTo>
                  <a:cubicBezTo>
                    <a:pt x="527" y="514"/>
                    <a:pt x="527" y="514"/>
                    <a:pt x="527" y="514"/>
                  </a:cubicBezTo>
                  <a:cubicBezTo>
                    <a:pt x="527" y="513"/>
                    <a:pt x="527" y="512"/>
                    <a:pt x="527" y="511"/>
                  </a:cubicBezTo>
                  <a:cubicBezTo>
                    <a:pt x="528" y="511"/>
                    <a:pt x="528" y="511"/>
                    <a:pt x="528" y="511"/>
                  </a:cubicBezTo>
                  <a:cubicBezTo>
                    <a:pt x="528" y="510"/>
                    <a:pt x="528" y="510"/>
                    <a:pt x="528" y="510"/>
                  </a:cubicBezTo>
                  <a:cubicBezTo>
                    <a:pt x="528" y="510"/>
                    <a:pt x="528" y="510"/>
                    <a:pt x="528" y="510"/>
                  </a:cubicBezTo>
                  <a:cubicBezTo>
                    <a:pt x="528" y="509"/>
                    <a:pt x="528" y="508"/>
                    <a:pt x="527" y="508"/>
                  </a:cubicBezTo>
                  <a:cubicBezTo>
                    <a:pt x="528" y="508"/>
                    <a:pt x="528" y="508"/>
                    <a:pt x="528" y="508"/>
                  </a:cubicBezTo>
                  <a:cubicBezTo>
                    <a:pt x="528" y="506"/>
                    <a:pt x="528" y="506"/>
                    <a:pt x="528" y="506"/>
                  </a:cubicBezTo>
                  <a:cubicBezTo>
                    <a:pt x="529" y="506"/>
                    <a:pt x="529" y="506"/>
                    <a:pt x="529" y="506"/>
                  </a:cubicBezTo>
                  <a:cubicBezTo>
                    <a:pt x="529" y="501"/>
                    <a:pt x="529" y="501"/>
                    <a:pt x="529" y="501"/>
                  </a:cubicBezTo>
                  <a:cubicBezTo>
                    <a:pt x="529" y="501"/>
                    <a:pt x="529" y="501"/>
                    <a:pt x="529" y="501"/>
                  </a:cubicBezTo>
                  <a:cubicBezTo>
                    <a:pt x="529" y="499"/>
                    <a:pt x="529" y="499"/>
                    <a:pt x="527" y="499"/>
                  </a:cubicBezTo>
                  <a:cubicBezTo>
                    <a:pt x="527" y="498"/>
                    <a:pt x="528" y="496"/>
                    <a:pt x="529" y="496"/>
                  </a:cubicBezTo>
                  <a:cubicBezTo>
                    <a:pt x="529" y="495"/>
                    <a:pt x="529" y="495"/>
                    <a:pt x="529" y="495"/>
                  </a:cubicBezTo>
                  <a:cubicBezTo>
                    <a:pt x="529" y="495"/>
                    <a:pt x="529" y="495"/>
                    <a:pt x="529" y="495"/>
                  </a:cubicBezTo>
                  <a:cubicBezTo>
                    <a:pt x="530" y="496"/>
                    <a:pt x="529" y="497"/>
                    <a:pt x="529" y="498"/>
                  </a:cubicBezTo>
                  <a:cubicBezTo>
                    <a:pt x="530" y="498"/>
                    <a:pt x="530" y="498"/>
                    <a:pt x="531" y="498"/>
                  </a:cubicBezTo>
                  <a:cubicBezTo>
                    <a:pt x="531" y="499"/>
                    <a:pt x="531" y="499"/>
                    <a:pt x="531" y="499"/>
                  </a:cubicBezTo>
                  <a:cubicBezTo>
                    <a:pt x="532" y="499"/>
                    <a:pt x="532" y="499"/>
                    <a:pt x="532" y="499"/>
                  </a:cubicBezTo>
                  <a:cubicBezTo>
                    <a:pt x="532" y="498"/>
                    <a:pt x="532" y="497"/>
                    <a:pt x="531" y="496"/>
                  </a:cubicBezTo>
                  <a:cubicBezTo>
                    <a:pt x="532" y="493"/>
                    <a:pt x="533" y="491"/>
                    <a:pt x="533" y="487"/>
                  </a:cubicBezTo>
                  <a:cubicBezTo>
                    <a:pt x="535" y="486"/>
                    <a:pt x="533" y="487"/>
                    <a:pt x="533" y="484"/>
                  </a:cubicBezTo>
                  <a:cubicBezTo>
                    <a:pt x="534" y="484"/>
                    <a:pt x="534" y="484"/>
                    <a:pt x="534" y="484"/>
                  </a:cubicBezTo>
                  <a:cubicBezTo>
                    <a:pt x="534" y="483"/>
                    <a:pt x="534" y="482"/>
                    <a:pt x="534" y="480"/>
                  </a:cubicBezTo>
                  <a:cubicBezTo>
                    <a:pt x="535" y="480"/>
                    <a:pt x="535" y="480"/>
                    <a:pt x="535" y="480"/>
                  </a:cubicBezTo>
                  <a:cubicBezTo>
                    <a:pt x="535" y="478"/>
                    <a:pt x="535" y="478"/>
                    <a:pt x="535" y="478"/>
                  </a:cubicBezTo>
                  <a:cubicBezTo>
                    <a:pt x="536" y="478"/>
                    <a:pt x="536" y="478"/>
                    <a:pt x="536" y="478"/>
                  </a:cubicBezTo>
                  <a:cubicBezTo>
                    <a:pt x="536" y="477"/>
                    <a:pt x="536" y="477"/>
                    <a:pt x="536" y="477"/>
                  </a:cubicBezTo>
                  <a:cubicBezTo>
                    <a:pt x="537" y="477"/>
                    <a:pt x="537" y="477"/>
                    <a:pt x="537" y="477"/>
                  </a:cubicBezTo>
                  <a:cubicBezTo>
                    <a:pt x="537" y="476"/>
                    <a:pt x="537" y="474"/>
                    <a:pt x="537" y="473"/>
                  </a:cubicBezTo>
                  <a:cubicBezTo>
                    <a:pt x="536" y="473"/>
                    <a:pt x="536" y="473"/>
                    <a:pt x="536" y="473"/>
                  </a:cubicBezTo>
                  <a:cubicBezTo>
                    <a:pt x="536" y="472"/>
                    <a:pt x="536" y="472"/>
                    <a:pt x="535" y="471"/>
                  </a:cubicBezTo>
                  <a:cubicBezTo>
                    <a:pt x="534" y="471"/>
                    <a:pt x="534" y="471"/>
                    <a:pt x="534" y="471"/>
                  </a:cubicBezTo>
                  <a:cubicBezTo>
                    <a:pt x="534" y="471"/>
                    <a:pt x="534" y="471"/>
                    <a:pt x="534" y="471"/>
                  </a:cubicBezTo>
                  <a:cubicBezTo>
                    <a:pt x="533" y="471"/>
                    <a:pt x="533" y="471"/>
                    <a:pt x="533" y="471"/>
                  </a:cubicBezTo>
                  <a:cubicBezTo>
                    <a:pt x="533" y="470"/>
                    <a:pt x="533" y="470"/>
                    <a:pt x="533" y="470"/>
                  </a:cubicBezTo>
                  <a:cubicBezTo>
                    <a:pt x="533" y="470"/>
                    <a:pt x="533" y="470"/>
                    <a:pt x="532" y="470"/>
                  </a:cubicBezTo>
                  <a:cubicBezTo>
                    <a:pt x="531" y="470"/>
                    <a:pt x="527" y="471"/>
                    <a:pt x="527" y="471"/>
                  </a:cubicBezTo>
                  <a:cubicBezTo>
                    <a:pt x="526" y="472"/>
                    <a:pt x="526" y="473"/>
                    <a:pt x="525" y="473"/>
                  </a:cubicBezTo>
                  <a:cubicBezTo>
                    <a:pt x="524" y="473"/>
                    <a:pt x="523" y="473"/>
                    <a:pt x="522" y="474"/>
                  </a:cubicBezTo>
                  <a:cubicBezTo>
                    <a:pt x="522" y="475"/>
                    <a:pt x="522" y="475"/>
                    <a:pt x="522" y="475"/>
                  </a:cubicBezTo>
                  <a:cubicBezTo>
                    <a:pt x="521" y="475"/>
                    <a:pt x="521" y="475"/>
                    <a:pt x="521" y="475"/>
                  </a:cubicBezTo>
                  <a:cubicBezTo>
                    <a:pt x="521" y="475"/>
                    <a:pt x="521" y="475"/>
                    <a:pt x="521" y="475"/>
                  </a:cubicBezTo>
                  <a:cubicBezTo>
                    <a:pt x="518" y="475"/>
                    <a:pt x="518" y="475"/>
                    <a:pt x="518" y="475"/>
                  </a:cubicBezTo>
                  <a:cubicBezTo>
                    <a:pt x="518" y="476"/>
                    <a:pt x="518" y="476"/>
                    <a:pt x="518" y="476"/>
                  </a:cubicBezTo>
                  <a:cubicBezTo>
                    <a:pt x="517" y="476"/>
                    <a:pt x="517" y="476"/>
                    <a:pt x="516" y="476"/>
                  </a:cubicBezTo>
                  <a:cubicBezTo>
                    <a:pt x="516" y="478"/>
                    <a:pt x="515" y="481"/>
                    <a:pt x="515" y="483"/>
                  </a:cubicBezTo>
                  <a:cubicBezTo>
                    <a:pt x="514" y="483"/>
                    <a:pt x="514" y="483"/>
                    <a:pt x="514" y="483"/>
                  </a:cubicBezTo>
                  <a:cubicBezTo>
                    <a:pt x="514" y="486"/>
                    <a:pt x="514" y="486"/>
                    <a:pt x="514" y="486"/>
                  </a:cubicBezTo>
                  <a:cubicBezTo>
                    <a:pt x="514" y="486"/>
                    <a:pt x="513" y="486"/>
                    <a:pt x="513" y="487"/>
                  </a:cubicBezTo>
                  <a:cubicBezTo>
                    <a:pt x="513" y="488"/>
                    <a:pt x="513" y="488"/>
                    <a:pt x="513" y="488"/>
                  </a:cubicBezTo>
                  <a:cubicBezTo>
                    <a:pt x="512" y="488"/>
                    <a:pt x="512" y="488"/>
                    <a:pt x="512" y="488"/>
                  </a:cubicBezTo>
                  <a:cubicBezTo>
                    <a:pt x="512" y="491"/>
                    <a:pt x="512" y="491"/>
                    <a:pt x="512" y="491"/>
                  </a:cubicBezTo>
                  <a:cubicBezTo>
                    <a:pt x="512" y="492"/>
                    <a:pt x="511" y="492"/>
                    <a:pt x="511" y="492"/>
                  </a:cubicBezTo>
                  <a:cubicBezTo>
                    <a:pt x="510" y="493"/>
                    <a:pt x="508" y="495"/>
                    <a:pt x="507" y="496"/>
                  </a:cubicBezTo>
                  <a:cubicBezTo>
                    <a:pt x="505" y="496"/>
                    <a:pt x="505" y="496"/>
                    <a:pt x="505" y="496"/>
                  </a:cubicBezTo>
                  <a:cubicBezTo>
                    <a:pt x="505" y="497"/>
                    <a:pt x="505" y="497"/>
                    <a:pt x="505" y="497"/>
                  </a:cubicBezTo>
                  <a:cubicBezTo>
                    <a:pt x="505" y="496"/>
                    <a:pt x="505" y="496"/>
                    <a:pt x="504" y="495"/>
                  </a:cubicBezTo>
                  <a:cubicBezTo>
                    <a:pt x="504" y="495"/>
                    <a:pt x="504" y="495"/>
                    <a:pt x="504" y="495"/>
                  </a:cubicBezTo>
                  <a:cubicBezTo>
                    <a:pt x="503" y="495"/>
                    <a:pt x="502" y="495"/>
                    <a:pt x="501" y="496"/>
                  </a:cubicBezTo>
                  <a:cubicBezTo>
                    <a:pt x="501" y="495"/>
                    <a:pt x="501" y="495"/>
                    <a:pt x="501" y="495"/>
                  </a:cubicBezTo>
                  <a:cubicBezTo>
                    <a:pt x="498" y="496"/>
                    <a:pt x="498" y="497"/>
                    <a:pt x="497" y="498"/>
                  </a:cubicBezTo>
                  <a:cubicBezTo>
                    <a:pt x="497" y="499"/>
                    <a:pt x="497" y="499"/>
                    <a:pt x="497" y="499"/>
                  </a:cubicBezTo>
                  <a:cubicBezTo>
                    <a:pt x="496" y="498"/>
                    <a:pt x="496" y="498"/>
                    <a:pt x="495" y="498"/>
                  </a:cubicBezTo>
                  <a:cubicBezTo>
                    <a:pt x="495" y="498"/>
                    <a:pt x="494" y="499"/>
                    <a:pt x="493" y="499"/>
                  </a:cubicBezTo>
                  <a:cubicBezTo>
                    <a:pt x="493" y="500"/>
                    <a:pt x="493" y="500"/>
                    <a:pt x="493" y="500"/>
                  </a:cubicBezTo>
                  <a:cubicBezTo>
                    <a:pt x="492" y="500"/>
                    <a:pt x="491" y="499"/>
                    <a:pt x="491" y="499"/>
                  </a:cubicBezTo>
                  <a:cubicBezTo>
                    <a:pt x="489" y="499"/>
                    <a:pt x="488" y="500"/>
                    <a:pt x="487" y="500"/>
                  </a:cubicBezTo>
                  <a:cubicBezTo>
                    <a:pt x="486" y="498"/>
                    <a:pt x="486" y="497"/>
                    <a:pt x="485" y="496"/>
                  </a:cubicBezTo>
                  <a:cubicBezTo>
                    <a:pt x="484" y="496"/>
                    <a:pt x="484" y="496"/>
                    <a:pt x="483" y="496"/>
                  </a:cubicBezTo>
                  <a:cubicBezTo>
                    <a:pt x="483" y="495"/>
                    <a:pt x="483" y="495"/>
                    <a:pt x="483" y="495"/>
                  </a:cubicBezTo>
                  <a:cubicBezTo>
                    <a:pt x="481" y="495"/>
                    <a:pt x="481" y="495"/>
                    <a:pt x="481" y="495"/>
                  </a:cubicBezTo>
                  <a:cubicBezTo>
                    <a:pt x="481" y="495"/>
                    <a:pt x="481" y="495"/>
                    <a:pt x="481" y="495"/>
                  </a:cubicBezTo>
                  <a:cubicBezTo>
                    <a:pt x="480" y="495"/>
                    <a:pt x="479" y="495"/>
                    <a:pt x="478" y="495"/>
                  </a:cubicBezTo>
                  <a:cubicBezTo>
                    <a:pt x="478" y="491"/>
                    <a:pt x="475" y="491"/>
                    <a:pt x="475" y="486"/>
                  </a:cubicBezTo>
                  <a:cubicBezTo>
                    <a:pt x="473" y="486"/>
                    <a:pt x="473" y="486"/>
                    <a:pt x="473" y="486"/>
                  </a:cubicBezTo>
                  <a:cubicBezTo>
                    <a:pt x="473" y="485"/>
                    <a:pt x="472" y="484"/>
                    <a:pt x="471" y="484"/>
                  </a:cubicBezTo>
                  <a:cubicBezTo>
                    <a:pt x="471" y="483"/>
                    <a:pt x="471" y="483"/>
                    <a:pt x="471" y="483"/>
                  </a:cubicBezTo>
                  <a:cubicBezTo>
                    <a:pt x="470" y="483"/>
                    <a:pt x="470" y="483"/>
                    <a:pt x="470" y="483"/>
                  </a:cubicBezTo>
                  <a:cubicBezTo>
                    <a:pt x="470" y="482"/>
                    <a:pt x="470" y="482"/>
                    <a:pt x="470" y="482"/>
                  </a:cubicBezTo>
                  <a:cubicBezTo>
                    <a:pt x="469" y="482"/>
                    <a:pt x="469" y="482"/>
                    <a:pt x="469" y="482"/>
                  </a:cubicBezTo>
                  <a:cubicBezTo>
                    <a:pt x="469" y="481"/>
                    <a:pt x="469" y="481"/>
                    <a:pt x="469" y="480"/>
                  </a:cubicBezTo>
                  <a:cubicBezTo>
                    <a:pt x="468" y="479"/>
                    <a:pt x="468" y="479"/>
                    <a:pt x="468" y="479"/>
                  </a:cubicBezTo>
                  <a:cubicBezTo>
                    <a:pt x="468" y="479"/>
                    <a:pt x="468" y="478"/>
                    <a:pt x="468" y="477"/>
                  </a:cubicBezTo>
                  <a:cubicBezTo>
                    <a:pt x="468" y="477"/>
                    <a:pt x="468" y="477"/>
                    <a:pt x="468" y="477"/>
                  </a:cubicBezTo>
                  <a:cubicBezTo>
                    <a:pt x="468" y="477"/>
                    <a:pt x="468" y="477"/>
                    <a:pt x="468" y="477"/>
                  </a:cubicBezTo>
                  <a:cubicBezTo>
                    <a:pt x="467" y="476"/>
                    <a:pt x="467" y="476"/>
                    <a:pt x="466" y="476"/>
                  </a:cubicBezTo>
                  <a:cubicBezTo>
                    <a:pt x="466" y="474"/>
                    <a:pt x="466" y="474"/>
                    <a:pt x="466" y="474"/>
                  </a:cubicBezTo>
                  <a:cubicBezTo>
                    <a:pt x="466" y="474"/>
                    <a:pt x="466" y="474"/>
                    <a:pt x="466" y="474"/>
                  </a:cubicBezTo>
                  <a:cubicBezTo>
                    <a:pt x="466" y="473"/>
                    <a:pt x="466" y="473"/>
                    <a:pt x="466" y="473"/>
                  </a:cubicBezTo>
                  <a:cubicBezTo>
                    <a:pt x="465" y="474"/>
                    <a:pt x="465" y="474"/>
                    <a:pt x="465" y="474"/>
                  </a:cubicBezTo>
                  <a:cubicBezTo>
                    <a:pt x="464" y="474"/>
                    <a:pt x="464" y="474"/>
                    <a:pt x="464" y="474"/>
                  </a:cubicBezTo>
                  <a:cubicBezTo>
                    <a:pt x="464" y="473"/>
                    <a:pt x="465" y="472"/>
                    <a:pt x="465" y="471"/>
                  </a:cubicBezTo>
                  <a:cubicBezTo>
                    <a:pt x="465" y="471"/>
                    <a:pt x="465" y="471"/>
                    <a:pt x="465" y="471"/>
                  </a:cubicBezTo>
                  <a:cubicBezTo>
                    <a:pt x="465" y="470"/>
                    <a:pt x="465" y="468"/>
                    <a:pt x="465" y="466"/>
                  </a:cubicBezTo>
                  <a:cubicBezTo>
                    <a:pt x="465" y="466"/>
                    <a:pt x="465" y="466"/>
                    <a:pt x="465" y="466"/>
                  </a:cubicBezTo>
                  <a:cubicBezTo>
                    <a:pt x="466" y="465"/>
                    <a:pt x="466" y="464"/>
                    <a:pt x="466" y="462"/>
                  </a:cubicBezTo>
                  <a:cubicBezTo>
                    <a:pt x="466" y="462"/>
                    <a:pt x="466" y="462"/>
                    <a:pt x="466" y="462"/>
                  </a:cubicBezTo>
                  <a:cubicBezTo>
                    <a:pt x="466" y="460"/>
                    <a:pt x="466" y="460"/>
                    <a:pt x="466" y="460"/>
                  </a:cubicBezTo>
                  <a:cubicBezTo>
                    <a:pt x="465" y="460"/>
                    <a:pt x="465" y="460"/>
                    <a:pt x="465" y="460"/>
                  </a:cubicBezTo>
                  <a:cubicBezTo>
                    <a:pt x="465" y="457"/>
                    <a:pt x="465" y="457"/>
                    <a:pt x="465" y="457"/>
                  </a:cubicBezTo>
                  <a:cubicBezTo>
                    <a:pt x="464" y="456"/>
                    <a:pt x="464" y="456"/>
                    <a:pt x="464" y="456"/>
                  </a:cubicBezTo>
                  <a:cubicBezTo>
                    <a:pt x="464" y="455"/>
                    <a:pt x="465" y="454"/>
                    <a:pt x="465" y="453"/>
                  </a:cubicBezTo>
                  <a:cubicBezTo>
                    <a:pt x="464" y="451"/>
                    <a:pt x="464" y="450"/>
                    <a:pt x="464" y="448"/>
                  </a:cubicBezTo>
                  <a:cubicBezTo>
                    <a:pt x="464" y="448"/>
                    <a:pt x="464" y="448"/>
                    <a:pt x="464" y="448"/>
                  </a:cubicBezTo>
                  <a:cubicBezTo>
                    <a:pt x="464" y="447"/>
                    <a:pt x="464" y="446"/>
                    <a:pt x="464" y="445"/>
                  </a:cubicBezTo>
                  <a:cubicBezTo>
                    <a:pt x="465" y="444"/>
                    <a:pt x="465" y="444"/>
                    <a:pt x="465" y="444"/>
                  </a:cubicBezTo>
                  <a:cubicBezTo>
                    <a:pt x="465" y="443"/>
                    <a:pt x="466" y="443"/>
                    <a:pt x="466" y="441"/>
                  </a:cubicBezTo>
                  <a:cubicBezTo>
                    <a:pt x="468" y="441"/>
                    <a:pt x="468" y="441"/>
                    <a:pt x="468" y="441"/>
                  </a:cubicBezTo>
                  <a:cubicBezTo>
                    <a:pt x="468" y="439"/>
                    <a:pt x="469" y="439"/>
                    <a:pt x="469" y="437"/>
                  </a:cubicBezTo>
                  <a:cubicBezTo>
                    <a:pt x="468" y="436"/>
                    <a:pt x="469" y="437"/>
                    <a:pt x="468" y="436"/>
                  </a:cubicBezTo>
                  <a:cubicBezTo>
                    <a:pt x="468" y="436"/>
                    <a:pt x="468" y="436"/>
                    <a:pt x="468" y="436"/>
                  </a:cubicBezTo>
                  <a:cubicBezTo>
                    <a:pt x="468" y="436"/>
                    <a:pt x="468" y="435"/>
                    <a:pt x="468" y="435"/>
                  </a:cubicBezTo>
                  <a:cubicBezTo>
                    <a:pt x="469" y="435"/>
                    <a:pt x="469" y="435"/>
                    <a:pt x="469" y="435"/>
                  </a:cubicBezTo>
                  <a:cubicBezTo>
                    <a:pt x="469" y="434"/>
                    <a:pt x="468" y="434"/>
                    <a:pt x="468" y="433"/>
                  </a:cubicBezTo>
                  <a:cubicBezTo>
                    <a:pt x="467" y="433"/>
                    <a:pt x="467" y="433"/>
                    <a:pt x="467" y="433"/>
                  </a:cubicBezTo>
                  <a:cubicBezTo>
                    <a:pt x="467" y="432"/>
                    <a:pt x="467" y="432"/>
                    <a:pt x="467" y="431"/>
                  </a:cubicBezTo>
                  <a:cubicBezTo>
                    <a:pt x="466" y="431"/>
                    <a:pt x="466" y="431"/>
                    <a:pt x="466" y="431"/>
                  </a:cubicBezTo>
                  <a:cubicBezTo>
                    <a:pt x="466" y="430"/>
                    <a:pt x="466" y="430"/>
                    <a:pt x="466" y="430"/>
                  </a:cubicBezTo>
                  <a:cubicBezTo>
                    <a:pt x="466" y="430"/>
                    <a:pt x="466" y="430"/>
                    <a:pt x="466" y="430"/>
                  </a:cubicBezTo>
                  <a:cubicBezTo>
                    <a:pt x="466" y="428"/>
                    <a:pt x="466" y="428"/>
                    <a:pt x="466" y="428"/>
                  </a:cubicBezTo>
                  <a:cubicBezTo>
                    <a:pt x="465" y="428"/>
                    <a:pt x="465" y="428"/>
                    <a:pt x="465" y="428"/>
                  </a:cubicBezTo>
                  <a:cubicBezTo>
                    <a:pt x="465" y="427"/>
                    <a:pt x="466" y="425"/>
                    <a:pt x="466" y="424"/>
                  </a:cubicBezTo>
                  <a:cubicBezTo>
                    <a:pt x="465" y="424"/>
                    <a:pt x="465" y="424"/>
                    <a:pt x="465" y="424"/>
                  </a:cubicBezTo>
                  <a:cubicBezTo>
                    <a:pt x="465" y="423"/>
                    <a:pt x="465" y="424"/>
                    <a:pt x="465" y="423"/>
                  </a:cubicBezTo>
                  <a:cubicBezTo>
                    <a:pt x="465" y="423"/>
                    <a:pt x="465" y="423"/>
                    <a:pt x="465" y="423"/>
                  </a:cubicBezTo>
                  <a:cubicBezTo>
                    <a:pt x="466" y="423"/>
                    <a:pt x="466" y="423"/>
                    <a:pt x="467" y="423"/>
                  </a:cubicBezTo>
                  <a:cubicBezTo>
                    <a:pt x="467" y="422"/>
                    <a:pt x="467" y="420"/>
                    <a:pt x="467" y="419"/>
                  </a:cubicBezTo>
                  <a:cubicBezTo>
                    <a:pt x="470" y="418"/>
                    <a:pt x="468" y="418"/>
                    <a:pt x="470" y="417"/>
                  </a:cubicBezTo>
                  <a:cubicBezTo>
                    <a:pt x="470" y="417"/>
                    <a:pt x="470" y="417"/>
                    <a:pt x="470" y="417"/>
                  </a:cubicBezTo>
                  <a:cubicBezTo>
                    <a:pt x="472" y="417"/>
                    <a:pt x="472" y="417"/>
                    <a:pt x="472" y="417"/>
                  </a:cubicBezTo>
                  <a:cubicBezTo>
                    <a:pt x="472" y="416"/>
                    <a:pt x="472" y="416"/>
                    <a:pt x="472" y="416"/>
                  </a:cubicBezTo>
                  <a:cubicBezTo>
                    <a:pt x="474" y="416"/>
                    <a:pt x="474" y="416"/>
                    <a:pt x="474" y="416"/>
                  </a:cubicBezTo>
                  <a:cubicBezTo>
                    <a:pt x="474" y="415"/>
                    <a:pt x="474" y="415"/>
                    <a:pt x="474" y="415"/>
                  </a:cubicBezTo>
                  <a:cubicBezTo>
                    <a:pt x="474" y="415"/>
                    <a:pt x="474" y="415"/>
                    <a:pt x="474" y="415"/>
                  </a:cubicBezTo>
                  <a:cubicBezTo>
                    <a:pt x="474" y="415"/>
                    <a:pt x="474" y="414"/>
                    <a:pt x="474" y="413"/>
                  </a:cubicBezTo>
                  <a:cubicBezTo>
                    <a:pt x="475" y="413"/>
                    <a:pt x="475" y="413"/>
                    <a:pt x="475" y="413"/>
                  </a:cubicBezTo>
                  <a:cubicBezTo>
                    <a:pt x="476" y="412"/>
                    <a:pt x="475" y="413"/>
                    <a:pt x="476" y="412"/>
                  </a:cubicBezTo>
                  <a:cubicBezTo>
                    <a:pt x="476" y="412"/>
                    <a:pt x="476" y="412"/>
                    <a:pt x="476" y="412"/>
                  </a:cubicBezTo>
                  <a:cubicBezTo>
                    <a:pt x="477" y="412"/>
                    <a:pt x="478" y="412"/>
                    <a:pt x="479" y="412"/>
                  </a:cubicBezTo>
                  <a:cubicBezTo>
                    <a:pt x="479" y="412"/>
                    <a:pt x="479" y="412"/>
                    <a:pt x="479" y="412"/>
                  </a:cubicBezTo>
                  <a:cubicBezTo>
                    <a:pt x="480" y="411"/>
                    <a:pt x="480" y="411"/>
                    <a:pt x="481" y="411"/>
                  </a:cubicBezTo>
                  <a:cubicBezTo>
                    <a:pt x="481" y="411"/>
                    <a:pt x="481" y="411"/>
                    <a:pt x="481" y="411"/>
                  </a:cubicBezTo>
                  <a:cubicBezTo>
                    <a:pt x="481" y="411"/>
                    <a:pt x="481" y="411"/>
                    <a:pt x="481" y="411"/>
                  </a:cubicBezTo>
                  <a:cubicBezTo>
                    <a:pt x="482" y="410"/>
                    <a:pt x="481" y="409"/>
                    <a:pt x="482" y="408"/>
                  </a:cubicBezTo>
                  <a:cubicBezTo>
                    <a:pt x="483" y="408"/>
                    <a:pt x="483" y="408"/>
                    <a:pt x="484" y="408"/>
                  </a:cubicBezTo>
                  <a:cubicBezTo>
                    <a:pt x="484" y="405"/>
                    <a:pt x="484" y="405"/>
                    <a:pt x="484" y="405"/>
                  </a:cubicBezTo>
                  <a:cubicBezTo>
                    <a:pt x="484" y="405"/>
                    <a:pt x="485" y="405"/>
                    <a:pt x="485" y="405"/>
                  </a:cubicBezTo>
                  <a:cubicBezTo>
                    <a:pt x="485" y="406"/>
                    <a:pt x="485" y="406"/>
                    <a:pt x="485" y="406"/>
                  </a:cubicBezTo>
                  <a:cubicBezTo>
                    <a:pt x="487" y="406"/>
                    <a:pt x="487" y="406"/>
                    <a:pt x="487" y="406"/>
                  </a:cubicBezTo>
                  <a:cubicBezTo>
                    <a:pt x="487" y="406"/>
                    <a:pt x="487" y="406"/>
                    <a:pt x="487" y="406"/>
                  </a:cubicBezTo>
                  <a:cubicBezTo>
                    <a:pt x="488" y="406"/>
                    <a:pt x="488" y="406"/>
                    <a:pt x="488" y="406"/>
                  </a:cubicBezTo>
                  <a:cubicBezTo>
                    <a:pt x="488" y="405"/>
                    <a:pt x="488" y="405"/>
                    <a:pt x="488" y="405"/>
                  </a:cubicBezTo>
                  <a:cubicBezTo>
                    <a:pt x="489" y="405"/>
                    <a:pt x="490" y="405"/>
                    <a:pt x="491" y="404"/>
                  </a:cubicBezTo>
                  <a:cubicBezTo>
                    <a:pt x="491" y="403"/>
                    <a:pt x="491" y="403"/>
                    <a:pt x="491" y="403"/>
                  </a:cubicBezTo>
                  <a:cubicBezTo>
                    <a:pt x="492" y="404"/>
                    <a:pt x="492" y="404"/>
                    <a:pt x="492" y="404"/>
                  </a:cubicBezTo>
                  <a:cubicBezTo>
                    <a:pt x="492" y="404"/>
                    <a:pt x="493" y="404"/>
                    <a:pt x="493" y="404"/>
                  </a:cubicBezTo>
                  <a:cubicBezTo>
                    <a:pt x="494" y="404"/>
                    <a:pt x="495" y="403"/>
                    <a:pt x="495" y="403"/>
                  </a:cubicBezTo>
                  <a:cubicBezTo>
                    <a:pt x="495" y="403"/>
                    <a:pt x="495" y="403"/>
                    <a:pt x="495" y="403"/>
                  </a:cubicBezTo>
                  <a:cubicBezTo>
                    <a:pt x="496" y="403"/>
                    <a:pt x="496" y="404"/>
                    <a:pt x="496" y="404"/>
                  </a:cubicBezTo>
                  <a:cubicBezTo>
                    <a:pt x="497" y="404"/>
                    <a:pt x="498" y="404"/>
                    <a:pt x="499" y="404"/>
                  </a:cubicBezTo>
                  <a:cubicBezTo>
                    <a:pt x="499" y="405"/>
                    <a:pt x="499" y="405"/>
                    <a:pt x="499" y="405"/>
                  </a:cubicBezTo>
                  <a:cubicBezTo>
                    <a:pt x="501" y="404"/>
                    <a:pt x="501" y="404"/>
                    <a:pt x="503" y="403"/>
                  </a:cubicBezTo>
                  <a:cubicBezTo>
                    <a:pt x="503" y="405"/>
                    <a:pt x="503" y="405"/>
                    <a:pt x="503" y="405"/>
                  </a:cubicBezTo>
                  <a:cubicBezTo>
                    <a:pt x="504" y="406"/>
                    <a:pt x="504" y="406"/>
                    <a:pt x="505" y="407"/>
                  </a:cubicBezTo>
                  <a:cubicBezTo>
                    <a:pt x="507" y="407"/>
                    <a:pt x="507" y="406"/>
                    <a:pt x="508" y="405"/>
                  </a:cubicBezTo>
                  <a:cubicBezTo>
                    <a:pt x="508" y="406"/>
                    <a:pt x="508" y="406"/>
                    <a:pt x="508" y="406"/>
                  </a:cubicBezTo>
                  <a:cubicBezTo>
                    <a:pt x="507" y="406"/>
                    <a:pt x="507" y="406"/>
                    <a:pt x="507" y="406"/>
                  </a:cubicBezTo>
                  <a:cubicBezTo>
                    <a:pt x="507" y="407"/>
                    <a:pt x="508" y="407"/>
                    <a:pt x="507" y="407"/>
                  </a:cubicBezTo>
                  <a:cubicBezTo>
                    <a:pt x="507" y="409"/>
                    <a:pt x="507" y="409"/>
                    <a:pt x="507" y="409"/>
                  </a:cubicBezTo>
                  <a:cubicBezTo>
                    <a:pt x="507" y="409"/>
                    <a:pt x="507" y="409"/>
                    <a:pt x="507" y="409"/>
                  </a:cubicBezTo>
                  <a:cubicBezTo>
                    <a:pt x="508" y="409"/>
                    <a:pt x="509" y="410"/>
                    <a:pt x="511" y="410"/>
                  </a:cubicBezTo>
                  <a:cubicBezTo>
                    <a:pt x="511" y="410"/>
                    <a:pt x="511" y="410"/>
                    <a:pt x="512" y="410"/>
                  </a:cubicBezTo>
                  <a:cubicBezTo>
                    <a:pt x="512" y="409"/>
                    <a:pt x="512" y="409"/>
                    <a:pt x="512" y="409"/>
                  </a:cubicBezTo>
                  <a:cubicBezTo>
                    <a:pt x="513" y="409"/>
                    <a:pt x="513" y="409"/>
                    <a:pt x="514" y="409"/>
                  </a:cubicBezTo>
                  <a:cubicBezTo>
                    <a:pt x="514" y="408"/>
                    <a:pt x="514" y="408"/>
                    <a:pt x="513" y="408"/>
                  </a:cubicBezTo>
                  <a:cubicBezTo>
                    <a:pt x="513" y="406"/>
                    <a:pt x="513" y="405"/>
                    <a:pt x="515" y="405"/>
                  </a:cubicBezTo>
                  <a:cubicBezTo>
                    <a:pt x="515" y="404"/>
                    <a:pt x="515" y="404"/>
                    <a:pt x="515" y="404"/>
                  </a:cubicBezTo>
                  <a:cubicBezTo>
                    <a:pt x="517" y="405"/>
                    <a:pt x="517" y="406"/>
                    <a:pt x="519" y="406"/>
                  </a:cubicBezTo>
                  <a:cubicBezTo>
                    <a:pt x="519" y="408"/>
                    <a:pt x="519" y="408"/>
                    <a:pt x="519" y="408"/>
                  </a:cubicBezTo>
                  <a:cubicBezTo>
                    <a:pt x="519" y="408"/>
                    <a:pt x="519" y="408"/>
                    <a:pt x="519" y="408"/>
                  </a:cubicBezTo>
                  <a:cubicBezTo>
                    <a:pt x="519" y="408"/>
                    <a:pt x="519" y="408"/>
                    <a:pt x="519" y="408"/>
                  </a:cubicBezTo>
                  <a:cubicBezTo>
                    <a:pt x="519" y="408"/>
                    <a:pt x="519" y="408"/>
                    <a:pt x="520" y="408"/>
                  </a:cubicBezTo>
                  <a:cubicBezTo>
                    <a:pt x="522" y="408"/>
                    <a:pt x="522" y="408"/>
                    <a:pt x="522" y="408"/>
                  </a:cubicBezTo>
                  <a:cubicBezTo>
                    <a:pt x="522" y="410"/>
                    <a:pt x="522" y="410"/>
                    <a:pt x="522" y="410"/>
                  </a:cubicBezTo>
                  <a:cubicBezTo>
                    <a:pt x="524" y="410"/>
                    <a:pt x="524" y="410"/>
                    <a:pt x="524" y="410"/>
                  </a:cubicBezTo>
                  <a:cubicBezTo>
                    <a:pt x="524" y="409"/>
                    <a:pt x="524" y="410"/>
                    <a:pt x="524" y="410"/>
                  </a:cubicBezTo>
                  <a:cubicBezTo>
                    <a:pt x="524" y="409"/>
                    <a:pt x="524" y="408"/>
                    <a:pt x="524" y="407"/>
                  </a:cubicBezTo>
                  <a:cubicBezTo>
                    <a:pt x="522" y="407"/>
                    <a:pt x="522" y="407"/>
                    <a:pt x="521" y="407"/>
                  </a:cubicBezTo>
                  <a:cubicBezTo>
                    <a:pt x="521" y="405"/>
                    <a:pt x="522" y="405"/>
                    <a:pt x="524" y="404"/>
                  </a:cubicBezTo>
                  <a:cubicBezTo>
                    <a:pt x="523" y="403"/>
                    <a:pt x="524" y="403"/>
                    <a:pt x="523" y="403"/>
                  </a:cubicBezTo>
                  <a:cubicBezTo>
                    <a:pt x="522" y="403"/>
                    <a:pt x="523" y="402"/>
                    <a:pt x="523" y="402"/>
                  </a:cubicBezTo>
                  <a:cubicBezTo>
                    <a:pt x="522" y="402"/>
                    <a:pt x="522" y="402"/>
                    <a:pt x="522" y="402"/>
                  </a:cubicBezTo>
                  <a:cubicBezTo>
                    <a:pt x="522" y="403"/>
                    <a:pt x="522" y="403"/>
                    <a:pt x="522" y="403"/>
                  </a:cubicBezTo>
                  <a:cubicBezTo>
                    <a:pt x="521" y="403"/>
                    <a:pt x="521" y="403"/>
                    <a:pt x="521" y="403"/>
                  </a:cubicBezTo>
                  <a:cubicBezTo>
                    <a:pt x="521" y="403"/>
                    <a:pt x="521" y="403"/>
                    <a:pt x="520" y="402"/>
                  </a:cubicBezTo>
                  <a:cubicBezTo>
                    <a:pt x="520" y="401"/>
                    <a:pt x="520" y="401"/>
                    <a:pt x="520" y="401"/>
                  </a:cubicBezTo>
                  <a:cubicBezTo>
                    <a:pt x="519" y="401"/>
                    <a:pt x="518" y="402"/>
                    <a:pt x="518" y="402"/>
                  </a:cubicBezTo>
                  <a:cubicBezTo>
                    <a:pt x="518" y="401"/>
                    <a:pt x="518" y="401"/>
                    <a:pt x="518" y="401"/>
                  </a:cubicBezTo>
                  <a:cubicBezTo>
                    <a:pt x="517" y="401"/>
                    <a:pt x="517" y="401"/>
                    <a:pt x="517" y="400"/>
                  </a:cubicBezTo>
                  <a:cubicBezTo>
                    <a:pt x="516" y="400"/>
                    <a:pt x="516" y="400"/>
                    <a:pt x="516" y="400"/>
                  </a:cubicBezTo>
                  <a:cubicBezTo>
                    <a:pt x="516" y="400"/>
                    <a:pt x="516" y="400"/>
                    <a:pt x="516" y="400"/>
                  </a:cubicBezTo>
                  <a:cubicBezTo>
                    <a:pt x="516" y="400"/>
                    <a:pt x="516" y="400"/>
                    <a:pt x="516" y="400"/>
                  </a:cubicBezTo>
                  <a:cubicBezTo>
                    <a:pt x="516" y="400"/>
                    <a:pt x="516" y="400"/>
                    <a:pt x="516" y="400"/>
                  </a:cubicBezTo>
                  <a:cubicBezTo>
                    <a:pt x="517" y="400"/>
                    <a:pt x="517" y="400"/>
                    <a:pt x="518" y="400"/>
                  </a:cubicBezTo>
                  <a:cubicBezTo>
                    <a:pt x="519" y="400"/>
                    <a:pt x="520" y="400"/>
                    <a:pt x="521" y="400"/>
                  </a:cubicBezTo>
                  <a:cubicBezTo>
                    <a:pt x="521" y="399"/>
                    <a:pt x="522" y="399"/>
                    <a:pt x="522" y="398"/>
                  </a:cubicBezTo>
                  <a:cubicBezTo>
                    <a:pt x="523" y="398"/>
                    <a:pt x="524" y="398"/>
                    <a:pt x="525" y="397"/>
                  </a:cubicBezTo>
                  <a:cubicBezTo>
                    <a:pt x="525" y="398"/>
                    <a:pt x="525" y="398"/>
                    <a:pt x="525" y="398"/>
                  </a:cubicBezTo>
                  <a:cubicBezTo>
                    <a:pt x="527" y="398"/>
                    <a:pt x="527" y="398"/>
                    <a:pt x="527" y="398"/>
                  </a:cubicBezTo>
                  <a:cubicBezTo>
                    <a:pt x="527" y="399"/>
                    <a:pt x="527" y="399"/>
                    <a:pt x="527" y="399"/>
                  </a:cubicBezTo>
                  <a:cubicBezTo>
                    <a:pt x="528" y="399"/>
                    <a:pt x="528" y="399"/>
                    <a:pt x="528" y="399"/>
                  </a:cubicBezTo>
                  <a:cubicBezTo>
                    <a:pt x="528" y="399"/>
                    <a:pt x="528" y="399"/>
                    <a:pt x="528" y="399"/>
                  </a:cubicBezTo>
                  <a:cubicBezTo>
                    <a:pt x="529" y="399"/>
                    <a:pt x="530" y="399"/>
                    <a:pt x="530" y="399"/>
                  </a:cubicBezTo>
                  <a:cubicBezTo>
                    <a:pt x="530" y="397"/>
                    <a:pt x="530" y="397"/>
                    <a:pt x="530" y="397"/>
                  </a:cubicBezTo>
                  <a:cubicBezTo>
                    <a:pt x="531" y="397"/>
                    <a:pt x="531" y="397"/>
                    <a:pt x="531" y="397"/>
                  </a:cubicBezTo>
                  <a:cubicBezTo>
                    <a:pt x="532" y="398"/>
                    <a:pt x="532" y="399"/>
                    <a:pt x="532" y="400"/>
                  </a:cubicBezTo>
                  <a:cubicBezTo>
                    <a:pt x="534" y="400"/>
                    <a:pt x="534" y="400"/>
                    <a:pt x="534" y="400"/>
                  </a:cubicBezTo>
                  <a:cubicBezTo>
                    <a:pt x="534" y="399"/>
                    <a:pt x="534" y="399"/>
                    <a:pt x="534" y="399"/>
                  </a:cubicBezTo>
                  <a:cubicBezTo>
                    <a:pt x="535" y="399"/>
                    <a:pt x="535" y="399"/>
                    <a:pt x="536" y="398"/>
                  </a:cubicBezTo>
                  <a:cubicBezTo>
                    <a:pt x="536" y="397"/>
                    <a:pt x="536" y="397"/>
                    <a:pt x="536" y="397"/>
                  </a:cubicBezTo>
                  <a:cubicBezTo>
                    <a:pt x="537" y="397"/>
                    <a:pt x="537" y="397"/>
                    <a:pt x="537" y="397"/>
                  </a:cubicBezTo>
                  <a:cubicBezTo>
                    <a:pt x="537" y="398"/>
                    <a:pt x="537" y="398"/>
                    <a:pt x="538" y="399"/>
                  </a:cubicBezTo>
                  <a:cubicBezTo>
                    <a:pt x="539" y="399"/>
                    <a:pt x="539" y="399"/>
                    <a:pt x="540" y="397"/>
                  </a:cubicBezTo>
                  <a:cubicBezTo>
                    <a:pt x="541" y="398"/>
                    <a:pt x="542" y="398"/>
                    <a:pt x="543" y="398"/>
                  </a:cubicBezTo>
                  <a:cubicBezTo>
                    <a:pt x="542" y="399"/>
                    <a:pt x="543" y="398"/>
                    <a:pt x="542" y="399"/>
                  </a:cubicBezTo>
                  <a:cubicBezTo>
                    <a:pt x="543" y="401"/>
                    <a:pt x="544" y="401"/>
                    <a:pt x="546" y="401"/>
                  </a:cubicBezTo>
                  <a:cubicBezTo>
                    <a:pt x="547" y="401"/>
                    <a:pt x="547" y="401"/>
                    <a:pt x="547" y="401"/>
                  </a:cubicBezTo>
                  <a:cubicBezTo>
                    <a:pt x="548" y="402"/>
                    <a:pt x="548" y="403"/>
                    <a:pt x="548" y="404"/>
                  </a:cubicBezTo>
                  <a:cubicBezTo>
                    <a:pt x="550" y="404"/>
                    <a:pt x="550" y="404"/>
                    <a:pt x="550" y="404"/>
                  </a:cubicBezTo>
                  <a:cubicBezTo>
                    <a:pt x="550" y="404"/>
                    <a:pt x="550" y="405"/>
                    <a:pt x="551" y="405"/>
                  </a:cubicBezTo>
                  <a:cubicBezTo>
                    <a:pt x="551" y="405"/>
                    <a:pt x="552" y="405"/>
                    <a:pt x="553" y="405"/>
                  </a:cubicBezTo>
                  <a:cubicBezTo>
                    <a:pt x="553" y="405"/>
                    <a:pt x="553" y="405"/>
                    <a:pt x="553" y="405"/>
                  </a:cubicBezTo>
                  <a:cubicBezTo>
                    <a:pt x="554" y="405"/>
                    <a:pt x="556" y="404"/>
                    <a:pt x="556" y="402"/>
                  </a:cubicBezTo>
                  <a:cubicBezTo>
                    <a:pt x="562" y="402"/>
                    <a:pt x="559" y="405"/>
                    <a:pt x="561" y="408"/>
                  </a:cubicBezTo>
                  <a:cubicBezTo>
                    <a:pt x="562" y="408"/>
                    <a:pt x="562" y="408"/>
                    <a:pt x="562" y="408"/>
                  </a:cubicBezTo>
                  <a:cubicBezTo>
                    <a:pt x="562" y="409"/>
                    <a:pt x="562" y="409"/>
                    <a:pt x="562" y="409"/>
                  </a:cubicBezTo>
                  <a:cubicBezTo>
                    <a:pt x="565" y="409"/>
                    <a:pt x="565" y="409"/>
                    <a:pt x="565" y="409"/>
                  </a:cubicBezTo>
                  <a:cubicBezTo>
                    <a:pt x="565" y="411"/>
                    <a:pt x="565" y="414"/>
                    <a:pt x="565" y="416"/>
                  </a:cubicBezTo>
                  <a:cubicBezTo>
                    <a:pt x="565" y="416"/>
                    <a:pt x="565" y="416"/>
                    <a:pt x="565" y="416"/>
                  </a:cubicBezTo>
                  <a:cubicBezTo>
                    <a:pt x="564" y="417"/>
                    <a:pt x="564" y="420"/>
                    <a:pt x="565" y="421"/>
                  </a:cubicBezTo>
                  <a:cubicBezTo>
                    <a:pt x="565" y="421"/>
                    <a:pt x="565" y="421"/>
                    <a:pt x="565" y="421"/>
                  </a:cubicBezTo>
                  <a:cubicBezTo>
                    <a:pt x="565" y="422"/>
                    <a:pt x="565" y="421"/>
                    <a:pt x="566" y="422"/>
                  </a:cubicBezTo>
                  <a:cubicBezTo>
                    <a:pt x="566" y="421"/>
                    <a:pt x="566" y="420"/>
                    <a:pt x="567" y="419"/>
                  </a:cubicBezTo>
                  <a:cubicBezTo>
                    <a:pt x="569" y="419"/>
                    <a:pt x="569" y="419"/>
                    <a:pt x="569" y="419"/>
                  </a:cubicBezTo>
                  <a:cubicBezTo>
                    <a:pt x="569" y="421"/>
                    <a:pt x="568" y="423"/>
                    <a:pt x="567" y="424"/>
                  </a:cubicBezTo>
                  <a:cubicBezTo>
                    <a:pt x="567" y="426"/>
                    <a:pt x="567" y="427"/>
                    <a:pt x="568" y="428"/>
                  </a:cubicBezTo>
                  <a:cubicBezTo>
                    <a:pt x="568" y="428"/>
                    <a:pt x="568" y="428"/>
                    <a:pt x="568" y="428"/>
                  </a:cubicBezTo>
                  <a:cubicBezTo>
                    <a:pt x="568" y="429"/>
                    <a:pt x="569" y="429"/>
                    <a:pt x="569" y="429"/>
                  </a:cubicBezTo>
                  <a:cubicBezTo>
                    <a:pt x="569" y="429"/>
                    <a:pt x="569" y="429"/>
                    <a:pt x="569" y="429"/>
                  </a:cubicBezTo>
                  <a:cubicBezTo>
                    <a:pt x="569" y="429"/>
                    <a:pt x="569" y="428"/>
                    <a:pt x="569" y="428"/>
                  </a:cubicBezTo>
                  <a:cubicBezTo>
                    <a:pt x="569" y="428"/>
                    <a:pt x="570" y="429"/>
                    <a:pt x="570" y="429"/>
                  </a:cubicBezTo>
                  <a:cubicBezTo>
                    <a:pt x="571" y="429"/>
                    <a:pt x="571" y="429"/>
                    <a:pt x="571" y="429"/>
                  </a:cubicBezTo>
                  <a:cubicBezTo>
                    <a:pt x="571" y="431"/>
                    <a:pt x="571" y="431"/>
                    <a:pt x="571" y="431"/>
                  </a:cubicBezTo>
                  <a:cubicBezTo>
                    <a:pt x="572" y="432"/>
                    <a:pt x="572" y="432"/>
                    <a:pt x="572" y="432"/>
                  </a:cubicBezTo>
                  <a:cubicBezTo>
                    <a:pt x="572" y="433"/>
                    <a:pt x="572" y="433"/>
                    <a:pt x="572" y="433"/>
                  </a:cubicBezTo>
                  <a:cubicBezTo>
                    <a:pt x="572" y="433"/>
                    <a:pt x="572" y="433"/>
                    <a:pt x="572" y="433"/>
                  </a:cubicBezTo>
                  <a:cubicBezTo>
                    <a:pt x="572" y="435"/>
                    <a:pt x="572" y="435"/>
                    <a:pt x="572" y="435"/>
                  </a:cubicBezTo>
                  <a:cubicBezTo>
                    <a:pt x="573" y="435"/>
                    <a:pt x="573" y="436"/>
                    <a:pt x="574" y="436"/>
                  </a:cubicBezTo>
                  <a:cubicBezTo>
                    <a:pt x="574" y="437"/>
                    <a:pt x="574" y="438"/>
                    <a:pt x="575" y="439"/>
                  </a:cubicBezTo>
                  <a:cubicBezTo>
                    <a:pt x="575" y="439"/>
                    <a:pt x="576" y="439"/>
                    <a:pt x="576" y="439"/>
                  </a:cubicBezTo>
                  <a:cubicBezTo>
                    <a:pt x="577" y="440"/>
                    <a:pt x="577" y="441"/>
                    <a:pt x="578" y="441"/>
                  </a:cubicBezTo>
                  <a:cubicBezTo>
                    <a:pt x="578" y="442"/>
                    <a:pt x="578" y="442"/>
                    <a:pt x="578" y="442"/>
                  </a:cubicBezTo>
                  <a:cubicBezTo>
                    <a:pt x="578" y="442"/>
                    <a:pt x="578" y="442"/>
                    <a:pt x="579" y="442"/>
                  </a:cubicBezTo>
                  <a:cubicBezTo>
                    <a:pt x="579" y="442"/>
                    <a:pt x="579" y="442"/>
                    <a:pt x="579" y="442"/>
                  </a:cubicBezTo>
                  <a:cubicBezTo>
                    <a:pt x="579" y="441"/>
                    <a:pt x="580" y="441"/>
                    <a:pt x="580" y="440"/>
                  </a:cubicBezTo>
                  <a:cubicBezTo>
                    <a:pt x="580" y="440"/>
                    <a:pt x="579" y="440"/>
                    <a:pt x="579" y="439"/>
                  </a:cubicBezTo>
                  <a:cubicBezTo>
                    <a:pt x="580" y="439"/>
                    <a:pt x="580" y="439"/>
                    <a:pt x="580" y="439"/>
                  </a:cubicBezTo>
                  <a:cubicBezTo>
                    <a:pt x="580" y="438"/>
                    <a:pt x="580" y="438"/>
                    <a:pt x="580" y="438"/>
                  </a:cubicBezTo>
                  <a:cubicBezTo>
                    <a:pt x="581" y="437"/>
                    <a:pt x="581" y="437"/>
                    <a:pt x="581" y="437"/>
                  </a:cubicBezTo>
                  <a:cubicBezTo>
                    <a:pt x="581" y="436"/>
                    <a:pt x="581" y="436"/>
                    <a:pt x="581" y="436"/>
                  </a:cubicBezTo>
                  <a:cubicBezTo>
                    <a:pt x="581" y="436"/>
                    <a:pt x="581" y="436"/>
                    <a:pt x="581" y="436"/>
                  </a:cubicBezTo>
                  <a:cubicBezTo>
                    <a:pt x="581" y="432"/>
                    <a:pt x="581" y="432"/>
                    <a:pt x="581" y="432"/>
                  </a:cubicBezTo>
                  <a:cubicBezTo>
                    <a:pt x="582" y="432"/>
                    <a:pt x="582" y="432"/>
                    <a:pt x="582" y="432"/>
                  </a:cubicBezTo>
                  <a:cubicBezTo>
                    <a:pt x="582" y="430"/>
                    <a:pt x="582" y="430"/>
                    <a:pt x="582" y="430"/>
                  </a:cubicBezTo>
                  <a:cubicBezTo>
                    <a:pt x="582" y="430"/>
                    <a:pt x="582" y="430"/>
                    <a:pt x="582" y="430"/>
                  </a:cubicBezTo>
                  <a:cubicBezTo>
                    <a:pt x="582" y="429"/>
                    <a:pt x="582" y="429"/>
                    <a:pt x="582" y="429"/>
                  </a:cubicBezTo>
                  <a:cubicBezTo>
                    <a:pt x="582" y="429"/>
                    <a:pt x="582" y="429"/>
                    <a:pt x="582" y="429"/>
                  </a:cubicBezTo>
                  <a:cubicBezTo>
                    <a:pt x="582" y="426"/>
                    <a:pt x="582" y="426"/>
                    <a:pt x="582" y="426"/>
                  </a:cubicBezTo>
                  <a:cubicBezTo>
                    <a:pt x="581" y="426"/>
                    <a:pt x="581" y="426"/>
                    <a:pt x="581" y="426"/>
                  </a:cubicBezTo>
                  <a:cubicBezTo>
                    <a:pt x="581" y="424"/>
                    <a:pt x="580" y="423"/>
                    <a:pt x="580" y="421"/>
                  </a:cubicBezTo>
                  <a:cubicBezTo>
                    <a:pt x="579" y="421"/>
                    <a:pt x="579" y="421"/>
                    <a:pt x="579" y="421"/>
                  </a:cubicBezTo>
                  <a:cubicBezTo>
                    <a:pt x="579" y="419"/>
                    <a:pt x="579" y="419"/>
                    <a:pt x="579" y="419"/>
                  </a:cubicBezTo>
                  <a:cubicBezTo>
                    <a:pt x="578" y="419"/>
                    <a:pt x="578" y="419"/>
                    <a:pt x="578" y="419"/>
                  </a:cubicBezTo>
                  <a:cubicBezTo>
                    <a:pt x="578" y="418"/>
                    <a:pt x="579" y="417"/>
                    <a:pt x="579" y="416"/>
                  </a:cubicBezTo>
                  <a:cubicBezTo>
                    <a:pt x="578" y="416"/>
                    <a:pt x="578" y="416"/>
                    <a:pt x="578" y="416"/>
                  </a:cubicBezTo>
                  <a:cubicBezTo>
                    <a:pt x="578" y="415"/>
                    <a:pt x="578" y="415"/>
                    <a:pt x="578" y="415"/>
                  </a:cubicBezTo>
                  <a:cubicBezTo>
                    <a:pt x="578" y="415"/>
                    <a:pt x="577" y="415"/>
                    <a:pt x="577" y="414"/>
                  </a:cubicBezTo>
                  <a:cubicBezTo>
                    <a:pt x="577" y="414"/>
                    <a:pt x="577" y="413"/>
                    <a:pt x="577" y="412"/>
                  </a:cubicBezTo>
                  <a:cubicBezTo>
                    <a:pt x="577" y="412"/>
                    <a:pt x="577" y="412"/>
                    <a:pt x="577" y="412"/>
                  </a:cubicBezTo>
                  <a:cubicBezTo>
                    <a:pt x="577" y="411"/>
                    <a:pt x="577" y="411"/>
                    <a:pt x="577" y="411"/>
                  </a:cubicBezTo>
                  <a:cubicBezTo>
                    <a:pt x="576" y="411"/>
                    <a:pt x="576" y="411"/>
                    <a:pt x="576" y="411"/>
                  </a:cubicBezTo>
                  <a:cubicBezTo>
                    <a:pt x="576" y="410"/>
                    <a:pt x="576" y="410"/>
                    <a:pt x="576" y="410"/>
                  </a:cubicBezTo>
                  <a:cubicBezTo>
                    <a:pt x="576" y="410"/>
                    <a:pt x="576" y="410"/>
                    <a:pt x="576" y="410"/>
                  </a:cubicBezTo>
                  <a:cubicBezTo>
                    <a:pt x="576" y="409"/>
                    <a:pt x="575" y="408"/>
                    <a:pt x="575" y="407"/>
                  </a:cubicBezTo>
                  <a:cubicBezTo>
                    <a:pt x="575" y="407"/>
                    <a:pt x="575" y="407"/>
                    <a:pt x="575" y="407"/>
                  </a:cubicBezTo>
                  <a:cubicBezTo>
                    <a:pt x="575" y="402"/>
                    <a:pt x="575" y="402"/>
                    <a:pt x="575" y="402"/>
                  </a:cubicBezTo>
                  <a:cubicBezTo>
                    <a:pt x="574" y="402"/>
                    <a:pt x="574" y="402"/>
                    <a:pt x="574" y="402"/>
                  </a:cubicBezTo>
                  <a:cubicBezTo>
                    <a:pt x="574" y="401"/>
                    <a:pt x="574" y="401"/>
                    <a:pt x="574" y="401"/>
                  </a:cubicBezTo>
                  <a:cubicBezTo>
                    <a:pt x="574" y="401"/>
                    <a:pt x="574" y="401"/>
                    <a:pt x="574" y="401"/>
                  </a:cubicBezTo>
                  <a:cubicBezTo>
                    <a:pt x="573" y="400"/>
                    <a:pt x="573" y="401"/>
                    <a:pt x="572" y="399"/>
                  </a:cubicBezTo>
                  <a:cubicBezTo>
                    <a:pt x="573" y="398"/>
                    <a:pt x="572" y="399"/>
                    <a:pt x="573" y="398"/>
                  </a:cubicBezTo>
                  <a:cubicBezTo>
                    <a:pt x="573" y="398"/>
                    <a:pt x="574" y="398"/>
                    <a:pt x="574" y="397"/>
                  </a:cubicBezTo>
                  <a:cubicBezTo>
                    <a:pt x="574" y="394"/>
                    <a:pt x="574" y="394"/>
                    <a:pt x="574" y="394"/>
                  </a:cubicBezTo>
                  <a:cubicBezTo>
                    <a:pt x="575" y="394"/>
                    <a:pt x="575" y="394"/>
                    <a:pt x="575" y="394"/>
                  </a:cubicBezTo>
                  <a:cubicBezTo>
                    <a:pt x="575" y="392"/>
                    <a:pt x="575" y="390"/>
                    <a:pt x="576" y="389"/>
                  </a:cubicBezTo>
                  <a:cubicBezTo>
                    <a:pt x="576" y="389"/>
                    <a:pt x="576" y="389"/>
                    <a:pt x="576" y="389"/>
                  </a:cubicBezTo>
                  <a:cubicBezTo>
                    <a:pt x="576" y="388"/>
                    <a:pt x="576" y="388"/>
                    <a:pt x="576" y="387"/>
                  </a:cubicBezTo>
                  <a:cubicBezTo>
                    <a:pt x="577" y="387"/>
                    <a:pt x="577" y="387"/>
                    <a:pt x="578" y="386"/>
                  </a:cubicBezTo>
                  <a:cubicBezTo>
                    <a:pt x="578" y="385"/>
                    <a:pt x="578" y="385"/>
                    <a:pt x="578" y="384"/>
                  </a:cubicBezTo>
                  <a:cubicBezTo>
                    <a:pt x="580" y="383"/>
                    <a:pt x="581" y="384"/>
                    <a:pt x="581" y="381"/>
                  </a:cubicBezTo>
                  <a:cubicBezTo>
                    <a:pt x="582" y="381"/>
                    <a:pt x="582" y="381"/>
                    <a:pt x="583" y="381"/>
                  </a:cubicBezTo>
                  <a:cubicBezTo>
                    <a:pt x="584" y="380"/>
                    <a:pt x="585" y="379"/>
                    <a:pt x="586" y="379"/>
                  </a:cubicBezTo>
                  <a:cubicBezTo>
                    <a:pt x="586" y="377"/>
                    <a:pt x="586" y="377"/>
                    <a:pt x="586" y="377"/>
                  </a:cubicBezTo>
                  <a:cubicBezTo>
                    <a:pt x="588" y="377"/>
                    <a:pt x="588" y="377"/>
                    <a:pt x="588" y="377"/>
                  </a:cubicBezTo>
                  <a:cubicBezTo>
                    <a:pt x="588" y="375"/>
                    <a:pt x="589" y="375"/>
                    <a:pt x="589" y="373"/>
                  </a:cubicBezTo>
                  <a:cubicBezTo>
                    <a:pt x="589" y="373"/>
                    <a:pt x="589" y="373"/>
                    <a:pt x="590" y="374"/>
                  </a:cubicBezTo>
                  <a:cubicBezTo>
                    <a:pt x="590" y="340"/>
                    <a:pt x="590" y="340"/>
                    <a:pt x="590" y="340"/>
                  </a:cubicBezTo>
                  <a:moveTo>
                    <a:pt x="286" y="240"/>
                  </a:moveTo>
                  <a:cubicBezTo>
                    <a:pt x="287" y="242"/>
                    <a:pt x="287" y="243"/>
                    <a:pt x="287" y="245"/>
                  </a:cubicBezTo>
                  <a:cubicBezTo>
                    <a:pt x="288" y="245"/>
                    <a:pt x="288" y="245"/>
                    <a:pt x="288" y="245"/>
                  </a:cubicBezTo>
                  <a:cubicBezTo>
                    <a:pt x="289" y="247"/>
                    <a:pt x="291" y="249"/>
                    <a:pt x="291" y="252"/>
                  </a:cubicBezTo>
                  <a:cubicBezTo>
                    <a:pt x="292" y="252"/>
                    <a:pt x="292" y="252"/>
                    <a:pt x="292" y="252"/>
                  </a:cubicBezTo>
                  <a:cubicBezTo>
                    <a:pt x="292" y="253"/>
                    <a:pt x="292" y="254"/>
                    <a:pt x="291" y="254"/>
                  </a:cubicBezTo>
                  <a:cubicBezTo>
                    <a:pt x="293" y="254"/>
                    <a:pt x="293" y="254"/>
                    <a:pt x="293" y="254"/>
                  </a:cubicBezTo>
                  <a:cubicBezTo>
                    <a:pt x="293" y="258"/>
                    <a:pt x="293" y="258"/>
                    <a:pt x="293" y="258"/>
                  </a:cubicBezTo>
                  <a:cubicBezTo>
                    <a:pt x="292" y="257"/>
                    <a:pt x="293" y="258"/>
                    <a:pt x="292" y="257"/>
                  </a:cubicBezTo>
                  <a:cubicBezTo>
                    <a:pt x="291" y="257"/>
                    <a:pt x="291" y="257"/>
                    <a:pt x="291" y="257"/>
                  </a:cubicBezTo>
                  <a:cubicBezTo>
                    <a:pt x="291" y="261"/>
                    <a:pt x="291" y="261"/>
                    <a:pt x="291" y="261"/>
                  </a:cubicBezTo>
                  <a:cubicBezTo>
                    <a:pt x="292" y="261"/>
                    <a:pt x="292" y="261"/>
                    <a:pt x="292" y="261"/>
                  </a:cubicBezTo>
                  <a:cubicBezTo>
                    <a:pt x="292" y="262"/>
                    <a:pt x="292" y="262"/>
                    <a:pt x="292" y="262"/>
                  </a:cubicBezTo>
                  <a:cubicBezTo>
                    <a:pt x="291" y="262"/>
                    <a:pt x="291" y="262"/>
                    <a:pt x="291" y="262"/>
                  </a:cubicBezTo>
                  <a:cubicBezTo>
                    <a:pt x="292" y="263"/>
                    <a:pt x="292" y="265"/>
                    <a:pt x="292" y="267"/>
                  </a:cubicBezTo>
                  <a:cubicBezTo>
                    <a:pt x="292" y="267"/>
                    <a:pt x="292" y="267"/>
                    <a:pt x="292" y="267"/>
                  </a:cubicBezTo>
                  <a:cubicBezTo>
                    <a:pt x="292" y="267"/>
                    <a:pt x="292" y="268"/>
                    <a:pt x="292" y="268"/>
                  </a:cubicBezTo>
                  <a:cubicBezTo>
                    <a:pt x="291" y="268"/>
                    <a:pt x="291" y="268"/>
                    <a:pt x="291" y="268"/>
                  </a:cubicBezTo>
                  <a:cubicBezTo>
                    <a:pt x="291" y="272"/>
                    <a:pt x="291" y="272"/>
                    <a:pt x="291" y="272"/>
                  </a:cubicBezTo>
                  <a:cubicBezTo>
                    <a:pt x="292" y="272"/>
                    <a:pt x="292" y="272"/>
                    <a:pt x="292" y="272"/>
                  </a:cubicBezTo>
                  <a:cubicBezTo>
                    <a:pt x="292" y="273"/>
                    <a:pt x="292" y="274"/>
                    <a:pt x="291" y="275"/>
                  </a:cubicBezTo>
                  <a:cubicBezTo>
                    <a:pt x="291" y="275"/>
                    <a:pt x="291" y="275"/>
                    <a:pt x="291" y="275"/>
                  </a:cubicBezTo>
                  <a:cubicBezTo>
                    <a:pt x="291" y="276"/>
                    <a:pt x="292" y="277"/>
                    <a:pt x="291" y="277"/>
                  </a:cubicBezTo>
                  <a:cubicBezTo>
                    <a:pt x="291" y="277"/>
                    <a:pt x="291" y="277"/>
                    <a:pt x="291" y="277"/>
                  </a:cubicBezTo>
                  <a:cubicBezTo>
                    <a:pt x="291" y="279"/>
                    <a:pt x="290" y="285"/>
                    <a:pt x="290" y="286"/>
                  </a:cubicBezTo>
                  <a:cubicBezTo>
                    <a:pt x="290" y="287"/>
                    <a:pt x="290" y="287"/>
                    <a:pt x="289" y="287"/>
                  </a:cubicBezTo>
                  <a:cubicBezTo>
                    <a:pt x="289" y="288"/>
                    <a:pt x="289" y="292"/>
                    <a:pt x="290" y="292"/>
                  </a:cubicBezTo>
                  <a:cubicBezTo>
                    <a:pt x="290" y="296"/>
                    <a:pt x="290" y="298"/>
                    <a:pt x="292" y="299"/>
                  </a:cubicBezTo>
                  <a:cubicBezTo>
                    <a:pt x="292" y="300"/>
                    <a:pt x="292" y="300"/>
                    <a:pt x="292" y="300"/>
                  </a:cubicBezTo>
                  <a:cubicBezTo>
                    <a:pt x="292" y="300"/>
                    <a:pt x="292" y="300"/>
                    <a:pt x="292" y="300"/>
                  </a:cubicBezTo>
                  <a:cubicBezTo>
                    <a:pt x="292" y="300"/>
                    <a:pt x="291" y="301"/>
                    <a:pt x="291" y="302"/>
                  </a:cubicBezTo>
                  <a:cubicBezTo>
                    <a:pt x="292" y="302"/>
                    <a:pt x="292" y="302"/>
                    <a:pt x="292" y="302"/>
                  </a:cubicBezTo>
                  <a:cubicBezTo>
                    <a:pt x="292" y="304"/>
                    <a:pt x="292" y="304"/>
                    <a:pt x="292" y="304"/>
                  </a:cubicBezTo>
                  <a:cubicBezTo>
                    <a:pt x="292" y="305"/>
                    <a:pt x="293" y="305"/>
                    <a:pt x="292" y="305"/>
                  </a:cubicBezTo>
                  <a:cubicBezTo>
                    <a:pt x="292" y="305"/>
                    <a:pt x="292" y="305"/>
                    <a:pt x="292" y="305"/>
                  </a:cubicBezTo>
                  <a:cubicBezTo>
                    <a:pt x="291" y="308"/>
                    <a:pt x="292" y="310"/>
                    <a:pt x="292" y="312"/>
                  </a:cubicBezTo>
                  <a:cubicBezTo>
                    <a:pt x="290" y="312"/>
                    <a:pt x="290" y="312"/>
                    <a:pt x="290" y="312"/>
                  </a:cubicBezTo>
                  <a:cubicBezTo>
                    <a:pt x="290" y="313"/>
                    <a:pt x="290" y="313"/>
                    <a:pt x="290" y="313"/>
                  </a:cubicBezTo>
                  <a:cubicBezTo>
                    <a:pt x="290" y="313"/>
                    <a:pt x="290" y="313"/>
                    <a:pt x="290" y="313"/>
                  </a:cubicBezTo>
                  <a:cubicBezTo>
                    <a:pt x="290" y="314"/>
                    <a:pt x="290" y="314"/>
                    <a:pt x="290" y="315"/>
                  </a:cubicBezTo>
                  <a:cubicBezTo>
                    <a:pt x="291" y="315"/>
                    <a:pt x="291" y="315"/>
                    <a:pt x="291" y="315"/>
                  </a:cubicBezTo>
                  <a:cubicBezTo>
                    <a:pt x="291" y="316"/>
                    <a:pt x="291" y="316"/>
                    <a:pt x="291" y="316"/>
                  </a:cubicBezTo>
                  <a:cubicBezTo>
                    <a:pt x="292" y="317"/>
                    <a:pt x="292" y="317"/>
                    <a:pt x="292" y="317"/>
                  </a:cubicBezTo>
                  <a:cubicBezTo>
                    <a:pt x="292" y="317"/>
                    <a:pt x="292" y="317"/>
                    <a:pt x="292" y="317"/>
                  </a:cubicBezTo>
                  <a:cubicBezTo>
                    <a:pt x="292" y="317"/>
                    <a:pt x="292" y="317"/>
                    <a:pt x="292" y="317"/>
                  </a:cubicBezTo>
                  <a:cubicBezTo>
                    <a:pt x="292" y="319"/>
                    <a:pt x="292" y="319"/>
                    <a:pt x="292" y="319"/>
                  </a:cubicBezTo>
                  <a:cubicBezTo>
                    <a:pt x="294" y="319"/>
                    <a:pt x="294" y="319"/>
                    <a:pt x="294" y="319"/>
                  </a:cubicBezTo>
                  <a:cubicBezTo>
                    <a:pt x="294" y="321"/>
                    <a:pt x="294" y="321"/>
                    <a:pt x="294" y="321"/>
                  </a:cubicBezTo>
                  <a:cubicBezTo>
                    <a:pt x="294" y="322"/>
                    <a:pt x="294" y="322"/>
                    <a:pt x="294" y="322"/>
                  </a:cubicBezTo>
                  <a:cubicBezTo>
                    <a:pt x="294" y="242"/>
                    <a:pt x="294" y="242"/>
                    <a:pt x="294" y="242"/>
                  </a:cubicBezTo>
                  <a:cubicBezTo>
                    <a:pt x="294" y="241"/>
                    <a:pt x="293" y="241"/>
                    <a:pt x="293" y="241"/>
                  </a:cubicBezTo>
                  <a:cubicBezTo>
                    <a:pt x="293" y="241"/>
                    <a:pt x="293" y="241"/>
                    <a:pt x="293" y="241"/>
                  </a:cubicBezTo>
                  <a:cubicBezTo>
                    <a:pt x="292" y="241"/>
                    <a:pt x="291" y="241"/>
                    <a:pt x="290" y="241"/>
                  </a:cubicBezTo>
                  <a:cubicBezTo>
                    <a:pt x="290" y="241"/>
                    <a:pt x="290" y="241"/>
                    <a:pt x="290" y="241"/>
                  </a:cubicBezTo>
                  <a:cubicBezTo>
                    <a:pt x="289" y="241"/>
                    <a:pt x="289" y="241"/>
                    <a:pt x="289" y="241"/>
                  </a:cubicBezTo>
                  <a:cubicBezTo>
                    <a:pt x="289" y="240"/>
                    <a:pt x="289" y="240"/>
                    <a:pt x="289" y="240"/>
                  </a:cubicBezTo>
                  <a:cubicBezTo>
                    <a:pt x="288" y="240"/>
                    <a:pt x="287" y="240"/>
                    <a:pt x="286" y="240"/>
                  </a:cubicBezTo>
                  <a:moveTo>
                    <a:pt x="628" y="279"/>
                  </a:moveTo>
                  <a:cubicBezTo>
                    <a:pt x="628" y="278"/>
                    <a:pt x="628" y="276"/>
                    <a:pt x="628" y="275"/>
                  </a:cubicBezTo>
                  <a:cubicBezTo>
                    <a:pt x="629" y="275"/>
                    <a:pt x="629" y="275"/>
                    <a:pt x="629" y="275"/>
                  </a:cubicBezTo>
                  <a:cubicBezTo>
                    <a:pt x="629" y="276"/>
                    <a:pt x="629" y="277"/>
                    <a:pt x="629" y="279"/>
                  </a:cubicBezTo>
                  <a:cubicBezTo>
                    <a:pt x="628" y="279"/>
                    <a:pt x="628" y="279"/>
                    <a:pt x="628" y="279"/>
                  </a:cubicBezTo>
                  <a:moveTo>
                    <a:pt x="620" y="272"/>
                  </a:moveTo>
                  <a:cubicBezTo>
                    <a:pt x="620" y="272"/>
                    <a:pt x="620" y="272"/>
                    <a:pt x="620" y="272"/>
                  </a:cubicBezTo>
                  <a:cubicBezTo>
                    <a:pt x="621" y="271"/>
                    <a:pt x="623" y="271"/>
                    <a:pt x="623" y="269"/>
                  </a:cubicBezTo>
                  <a:cubicBezTo>
                    <a:pt x="622" y="269"/>
                    <a:pt x="621" y="269"/>
                    <a:pt x="621" y="269"/>
                  </a:cubicBezTo>
                  <a:cubicBezTo>
                    <a:pt x="621" y="268"/>
                    <a:pt x="621" y="268"/>
                    <a:pt x="621" y="268"/>
                  </a:cubicBezTo>
                  <a:cubicBezTo>
                    <a:pt x="622" y="268"/>
                    <a:pt x="622" y="268"/>
                    <a:pt x="622" y="268"/>
                  </a:cubicBezTo>
                  <a:cubicBezTo>
                    <a:pt x="622" y="268"/>
                    <a:pt x="622" y="268"/>
                    <a:pt x="622" y="268"/>
                  </a:cubicBezTo>
                  <a:cubicBezTo>
                    <a:pt x="623" y="268"/>
                    <a:pt x="624" y="268"/>
                    <a:pt x="625" y="269"/>
                  </a:cubicBezTo>
                  <a:cubicBezTo>
                    <a:pt x="625" y="269"/>
                    <a:pt x="625" y="269"/>
                    <a:pt x="625" y="269"/>
                  </a:cubicBezTo>
                  <a:cubicBezTo>
                    <a:pt x="625" y="269"/>
                    <a:pt x="626" y="269"/>
                    <a:pt x="626" y="269"/>
                  </a:cubicBezTo>
                  <a:cubicBezTo>
                    <a:pt x="625" y="270"/>
                    <a:pt x="622" y="271"/>
                    <a:pt x="621" y="272"/>
                  </a:cubicBezTo>
                  <a:cubicBezTo>
                    <a:pt x="620" y="272"/>
                    <a:pt x="620" y="272"/>
                    <a:pt x="620" y="272"/>
                  </a:cubicBezTo>
                  <a:moveTo>
                    <a:pt x="664" y="265"/>
                  </a:moveTo>
                  <a:cubicBezTo>
                    <a:pt x="664" y="264"/>
                    <a:pt x="664" y="264"/>
                    <a:pt x="664" y="264"/>
                  </a:cubicBezTo>
                  <a:cubicBezTo>
                    <a:pt x="664" y="264"/>
                    <a:pt x="664" y="264"/>
                    <a:pt x="664" y="264"/>
                  </a:cubicBezTo>
                  <a:cubicBezTo>
                    <a:pt x="664" y="265"/>
                    <a:pt x="664" y="265"/>
                    <a:pt x="664" y="265"/>
                  </a:cubicBezTo>
                  <a:cubicBezTo>
                    <a:pt x="664" y="265"/>
                    <a:pt x="664" y="265"/>
                    <a:pt x="664" y="265"/>
                  </a:cubicBezTo>
                  <a:moveTo>
                    <a:pt x="635" y="217"/>
                  </a:moveTo>
                  <a:cubicBezTo>
                    <a:pt x="636" y="217"/>
                    <a:pt x="636" y="216"/>
                    <a:pt x="636" y="215"/>
                  </a:cubicBezTo>
                  <a:cubicBezTo>
                    <a:pt x="637" y="215"/>
                    <a:pt x="638" y="215"/>
                    <a:pt x="638" y="215"/>
                  </a:cubicBezTo>
                  <a:cubicBezTo>
                    <a:pt x="638" y="216"/>
                    <a:pt x="638" y="216"/>
                    <a:pt x="638" y="216"/>
                  </a:cubicBezTo>
                  <a:cubicBezTo>
                    <a:pt x="637" y="216"/>
                    <a:pt x="636" y="216"/>
                    <a:pt x="636" y="217"/>
                  </a:cubicBezTo>
                  <a:cubicBezTo>
                    <a:pt x="635" y="217"/>
                    <a:pt x="635" y="217"/>
                    <a:pt x="635" y="217"/>
                  </a:cubicBezTo>
                  <a:moveTo>
                    <a:pt x="629" y="220"/>
                  </a:moveTo>
                  <a:cubicBezTo>
                    <a:pt x="628" y="220"/>
                    <a:pt x="627" y="219"/>
                    <a:pt x="626" y="219"/>
                  </a:cubicBezTo>
                  <a:cubicBezTo>
                    <a:pt x="626" y="219"/>
                    <a:pt x="626" y="219"/>
                    <a:pt x="626" y="219"/>
                  </a:cubicBezTo>
                  <a:cubicBezTo>
                    <a:pt x="626" y="219"/>
                    <a:pt x="627" y="218"/>
                    <a:pt x="627" y="218"/>
                  </a:cubicBezTo>
                  <a:cubicBezTo>
                    <a:pt x="628" y="215"/>
                    <a:pt x="632" y="215"/>
                    <a:pt x="633" y="212"/>
                  </a:cubicBezTo>
                  <a:cubicBezTo>
                    <a:pt x="634" y="212"/>
                    <a:pt x="634" y="212"/>
                    <a:pt x="634" y="212"/>
                  </a:cubicBezTo>
                  <a:cubicBezTo>
                    <a:pt x="635" y="213"/>
                    <a:pt x="634" y="213"/>
                    <a:pt x="635" y="213"/>
                  </a:cubicBezTo>
                  <a:cubicBezTo>
                    <a:pt x="635" y="216"/>
                    <a:pt x="633" y="216"/>
                    <a:pt x="632" y="217"/>
                  </a:cubicBezTo>
                  <a:cubicBezTo>
                    <a:pt x="631" y="218"/>
                    <a:pt x="631" y="218"/>
                    <a:pt x="631" y="218"/>
                  </a:cubicBezTo>
                  <a:cubicBezTo>
                    <a:pt x="630" y="218"/>
                    <a:pt x="630" y="218"/>
                    <a:pt x="630" y="218"/>
                  </a:cubicBezTo>
                  <a:cubicBezTo>
                    <a:pt x="630" y="219"/>
                    <a:pt x="630" y="219"/>
                    <a:pt x="630" y="219"/>
                  </a:cubicBezTo>
                  <a:cubicBezTo>
                    <a:pt x="629" y="219"/>
                    <a:pt x="630" y="219"/>
                    <a:pt x="629" y="220"/>
                  </a:cubicBezTo>
                  <a:moveTo>
                    <a:pt x="651" y="203"/>
                  </a:moveTo>
                  <a:cubicBezTo>
                    <a:pt x="651" y="203"/>
                    <a:pt x="651" y="203"/>
                    <a:pt x="651" y="203"/>
                  </a:cubicBezTo>
                  <a:cubicBezTo>
                    <a:pt x="651" y="200"/>
                    <a:pt x="653" y="199"/>
                    <a:pt x="654" y="197"/>
                  </a:cubicBezTo>
                  <a:cubicBezTo>
                    <a:pt x="655" y="197"/>
                    <a:pt x="655" y="198"/>
                    <a:pt x="656" y="198"/>
                  </a:cubicBezTo>
                  <a:cubicBezTo>
                    <a:pt x="656" y="200"/>
                    <a:pt x="656" y="201"/>
                    <a:pt x="655" y="202"/>
                  </a:cubicBezTo>
                  <a:cubicBezTo>
                    <a:pt x="655" y="202"/>
                    <a:pt x="655" y="202"/>
                    <a:pt x="655" y="202"/>
                  </a:cubicBezTo>
                  <a:cubicBezTo>
                    <a:pt x="654" y="202"/>
                    <a:pt x="654" y="202"/>
                    <a:pt x="653" y="202"/>
                  </a:cubicBezTo>
                  <a:cubicBezTo>
                    <a:pt x="653" y="202"/>
                    <a:pt x="652" y="203"/>
                    <a:pt x="652" y="203"/>
                  </a:cubicBezTo>
                  <a:cubicBezTo>
                    <a:pt x="651" y="203"/>
                    <a:pt x="651" y="203"/>
                    <a:pt x="651" y="203"/>
                  </a:cubicBezTo>
                  <a:cubicBezTo>
                    <a:pt x="651" y="203"/>
                    <a:pt x="651" y="203"/>
                    <a:pt x="651" y="203"/>
                  </a:cubicBezTo>
                  <a:moveTo>
                    <a:pt x="688" y="196"/>
                  </a:moveTo>
                  <a:cubicBezTo>
                    <a:pt x="688" y="194"/>
                    <a:pt x="687" y="194"/>
                    <a:pt x="686" y="192"/>
                  </a:cubicBezTo>
                  <a:cubicBezTo>
                    <a:pt x="689" y="192"/>
                    <a:pt x="688" y="193"/>
                    <a:pt x="690" y="194"/>
                  </a:cubicBezTo>
                  <a:cubicBezTo>
                    <a:pt x="690" y="195"/>
                    <a:pt x="690" y="195"/>
                    <a:pt x="690" y="195"/>
                  </a:cubicBezTo>
                  <a:cubicBezTo>
                    <a:pt x="689" y="195"/>
                    <a:pt x="689" y="196"/>
                    <a:pt x="688" y="196"/>
                  </a:cubicBezTo>
                  <a:moveTo>
                    <a:pt x="658" y="191"/>
                  </a:moveTo>
                  <a:cubicBezTo>
                    <a:pt x="658" y="188"/>
                    <a:pt x="658" y="188"/>
                    <a:pt x="658" y="188"/>
                  </a:cubicBezTo>
                  <a:cubicBezTo>
                    <a:pt x="659" y="188"/>
                    <a:pt x="660" y="187"/>
                    <a:pt x="660" y="187"/>
                  </a:cubicBezTo>
                  <a:cubicBezTo>
                    <a:pt x="660" y="185"/>
                    <a:pt x="660" y="185"/>
                    <a:pt x="660" y="185"/>
                  </a:cubicBezTo>
                  <a:cubicBezTo>
                    <a:pt x="661" y="185"/>
                    <a:pt x="661" y="185"/>
                    <a:pt x="661" y="185"/>
                  </a:cubicBezTo>
                  <a:cubicBezTo>
                    <a:pt x="661" y="184"/>
                    <a:pt x="661" y="184"/>
                    <a:pt x="661" y="184"/>
                  </a:cubicBezTo>
                  <a:cubicBezTo>
                    <a:pt x="661" y="184"/>
                    <a:pt x="661" y="184"/>
                    <a:pt x="661" y="184"/>
                  </a:cubicBezTo>
                  <a:cubicBezTo>
                    <a:pt x="661" y="188"/>
                    <a:pt x="661" y="188"/>
                    <a:pt x="661" y="188"/>
                  </a:cubicBezTo>
                  <a:cubicBezTo>
                    <a:pt x="660" y="189"/>
                    <a:pt x="660" y="189"/>
                    <a:pt x="660" y="189"/>
                  </a:cubicBezTo>
                  <a:cubicBezTo>
                    <a:pt x="660" y="190"/>
                    <a:pt x="661" y="190"/>
                    <a:pt x="661" y="191"/>
                  </a:cubicBezTo>
                  <a:cubicBezTo>
                    <a:pt x="659" y="191"/>
                    <a:pt x="659" y="191"/>
                    <a:pt x="659" y="191"/>
                  </a:cubicBezTo>
                  <a:cubicBezTo>
                    <a:pt x="659" y="191"/>
                    <a:pt x="659" y="191"/>
                    <a:pt x="659" y="191"/>
                  </a:cubicBezTo>
                  <a:cubicBezTo>
                    <a:pt x="658" y="191"/>
                    <a:pt x="658" y="191"/>
                    <a:pt x="658" y="191"/>
                  </a:cubicBezTo>
                  <a:moveTo>
                    <a:pt x="629" y="181"/>
                  </a:moveTo>
                  <a:cubicBezTo>
                    <a:pt x="629" y="181"/>
                    <a:pt x="627" y="181"/>
                    <a:pt x="628" y="181"/>
                  </a:cubicBezTo>
                  <a:cubicBezTo>
                    <a:pt x="629" y="181"/>
                    <a:pt x="629" y="181"/>
                    <a:pt x="629" y="181"/>
                  </a:cubicBezTo>
                  <a:cubicBezTo>
                    <a:pt x="629" y="180"/>
                    <a:pt x="629" y="180"/>
                    <a:pt x="629" y="180"/>
                  </a:cubicBezTo>
                  <a:cubicBezTo>
                    <a:pt x="630" y="180"/>
                    <a:pt x="629" y="180"/>
                    <a:pt x="630" y="181"/>
                  </a:cubicBezTo>
                  <a:cubicBezTo>
                    <a:pt x="630" y="181"/>
                    <a:pt x="629" y="181"/>
                    <a:pt x="629" y="181"/>
                  </a:cubicBezTo>
                  <a:cubicBezTo>
                    <a:pt x="629" y="181"/>
                    <a:pt x="629" y="181"/>
                    <a:pt x="629" y="181"/>
                  </a:cubicBezTo>
                  <a:cubicBezTo>
                    <a:pt x="629" y="181"/>
                    <a:pt x="629" y="181"/>
                    <a:pt x="629" y="181"/>
                  </a:cubicBezTo>
                  <a:moveTo>
                    <a:pt x="675" y="179"/>
                  </a:moveTo>
                  <a:cubicBezTo>
                    <a:pt x="675" y="178"/>
                    <a:pt x="674" y="177"/>
                    <a:pt x="674" y="177"/>
                  </a:cubicBezTo>
                  <a:cubicBezTo>
                    <a:pt x="675" y="177"/>
                    <a:pt x="674" y="177"/>
                    <a:pt x="675" y="177"/>
                  </a:cubicBezTo>
                  <a:cubicBezTo>
                    <a:pt x="676" y="177"/>
                    <a:pt x="676" y="177"/>
                    <a:pt x="676" y="177"/>
                  </a:cubicBezTo>
                  <a:cubicBezTo>
                    <a:pt x="676" y="179"/>
                    <a:pt x="676" y="179"/>
                    <a:pt x="676" y="179"/>
                  </a:cubicBezTo>
                  <a:cubicBezTo>
                    <a:pt x="675" y="179"/>
                    <a:pt x="675" y="179"/>
                    <a:pt x="675" y="179"/>
                  </a:cubicBezTo>
                  <a:moveTo>
                    <a:pt x="627" y="172"/>
                  </a:moveTo>
                  <a:cubicBezTo>
                    <a:pt x="627" y="171"/>
                    <a:pt x="627" y="171"/>
                    <a:pt x="627" y="171"/>
                  </a:cubicBezTo>
                  <a:cubicBezTo>
                    <a:pt x="627" y="171"/>
                    <a:pt x="627" y="171"/>
                    <a:pt x="627" y="171"/>
                  </a:cubicBezTo>
                  <a:cubicBezTo>
                    <a:pt x="628" y="169"/>
                    <a:pt x="627" y="169"/>
                    <a:pt x="629" y="169"/>
                  </a:cubicBezTo>
                  <a:cubicBezTo>
                    <a:pt x="629" y="171"/>
                    <a:pt x="629" y="171"/>
                    <a:pt x="629" y="171"/>
                  </a:cubicBezTo>
                  <a:cubicBezTo>
                    <a:pt x="628" y="171"/>
                    <a:pt x="629" y="171"/>
                    <a:pt x="628" y="171"/>
                  </a:cubicBezTo>
                  <a:cubicBezTo>
                    <a:pt x="627" y="172"/>
                    <a:pt x="628" y="171"/>
                    <a:pt x="627" y="172"/>
                  </a:cubicBezTo>
                  <a:cubicBezTo>
                    <a:pt x="627" y="172"/>
                    <a:pt x="627" y="172"/>
                    <a:pt x="627" y="172"/>
                  </a:cubicBezTo>
                  <a:moveTo>
                    <a:pt x="621" y="167"/>
                  </a:moveTo>
                  <a:cubicBezTo>
                    <a:pt x="621" y="167"/>
                    <a:pt x="621" y="167"/>
                    <a:pt x="621" y="167"/>
                  </a:cubicBezTo>
                  <a:cubicBezTo>
                    <a:pt x="620" y="167"/>
                    <a:pt x="619" y="166"/>
                    <a:pt x="618" y="166"/>
                  </a:cubicBezTo>
                  <a:cubicBezTo>
                    <a:pt x="618" y="165"/>
                    <a:pt x="618" y="165"/>
                    <a:pt x="619" y="164"/>
                  </a:cubicBezTo>
                  <a:cubicBezTo>
                    <a:pt x="621" y="164"/>
                    <a:pt x="621" y="165"/>
                    <a:pt x="623" y="166"/>
                  </a:cubicBezTo>
                  <a:cubicBezTo>
                    <a:pt x="623" y="167"/>
                    <a:pt x="623" y="167"/>
                    <a:pt x="623" y="167"/>
                  </a:cubicBezTo>
                  <a:cubicBezTo>
                    <a:pt x="621" y="167"/>
                    <a:pt x="621" y="167"/>
                    <a:pt x="621" y="167"/>
                  </a:cubicBezTo>
                  <a:moveTo>
                    <a:pt x="626" y="99"/>
                  </a:moveTo>
                  <a:cubicBezTo>
                    <a:pt x="625" y="101"/>
                    <a:pt x="622" y="101"/>
                    <a:pt x="621" y="104"/>
                  </a:cubicBezTo>
                  <a:cubicBezTo>
                    <a:pt x="618" y="103"/>
                    <a:pt x="617" y="103"/>
                    <a:pt x="615" y="103"/>
                  </a:cubicBezTo>
                  <a:cubicBezTo>
                    <a:pt x="613" y="103"/>
                    <a:pt x="611" y="103"/>
                    <a:pt x="609" y="103"/>
                  </a:cubicBezTo>
                  <a:cubicBezTo>
                    <a:pt x="609" y="103"/>
                    <a:pt x="609" y="103"/>
                    <a:pt x="609" y="103"/>
                  </a:cubicBezTo>
                  <a:cubicBezTo>
                    <a:pt x="608" y="103"/>
                    <a:pt x="608" y="103"/>
                    <a:pt x="608" y="103"/>
                  </a:cubicBezTo>
                  <a:cubicBezTo>
                    <a:pt x="608" y="102"/>
                    <a:pt x="608" y="102"/>
                    <a:pt x="608" y="102"/>
                  </a:cubicBezTo>
                  <a:cubicBezTo>
                    <a:pt x="607" y="102"/>
                    <a:pt x="607" y="102"/>
                    <a:pt x="606" y="102"/>
                  </a:cubicBezTo>
                  <a:cubicBezTo>
                    <a:pt x="606" y="102"/>
                    <a:pt x="606" y="102"/>
                    <a:pt x="605" y="102"/>
                  </a:cubicBezTo>
                  <a:cubicBezTo>
                    <a:pt x="605" y="102"/>
                    <a:pt x="603" y="101"/>
                    <a:pt x="602" y="101"/>
                  </a:cubicBezTo>
                  <a:cubicBezTo>
                    <a:pt x="602" y="101"/>
                    <a:pt x="601" y="101"/>
                    <a:pt x="601" y="101"/>
                  </a:cubicBezTo>
                  <a:cubicBezTo>
                    <a:pt x="601" y="102"/>
                    <a:pt x="601" y="102"/>
                    <a:pt x="601" y="102"/>
                  </a:cubicBezTo>
                  <a:cubicBezTo>
                    <a:pt x="600" y="102"/>
                    <a:pt x="600" y="102"/>
                    <a:pt x="600" y="102"/>
                  </a:cubicBezTo>
                  <a:cubicBezTo>
                    <a:pt x="600" y="102"/>
                    <a:pt x="600" y="102"/>
                    <a:pt x="600" y="102"/>
                  </a:cubicBezTo>
                  <a:cubicBezTo>
                    <a:pt x="599" y="103"/>
                    <a:pt x="599" y="102"/>
                    <a:pt x="598" y="103"/>
                  </a:cubicBezTo>
                  <a:cubicBezTo>
                    <a:pt x="597" y="103"/>
                    <a:pt x="597" y="103"/>
                    <a:pt x="597" y="103"/>
                  </a:cubicBezTo>
                  <a:cubicBezTo>
                    <a:pt x="597" y="103"/>
                    <a:pt x="597" y="103"/>
                    <a:pt x="597" y="103"/>
                  </a:cubicBezTo>
                  <a:cubicBezTo>
                    <a:pt x="597" y="105"/>
                    <a:pt x="598" y="105"/>
                    <a:pt x="598" y="106"/>
                  </a:cubicBezTo>
                  <a:cubicBezTo>
                    <a:pt x="599" y="106"/>
                    <a:pt x="599" y="106"/>
                    <a:pt x="599" y="106"/>
                  </a:cubicBezTo>
                  <a:cubicBezTo>
                    <a:pt x="600" y="106"/>
                    <a:pt x="600" y="106"/>
                    <a:pt x="601" y="106"/>
                  </a:cubicBezTo>
                  <a:cubicBezTo>
                    <a:pt x="601" y="108"/>
                    <a:pt x="601" y="108"/>
                    <a:pt x="601" y="108"/>
                  </a:cubicBezTo>
                  <a:cubicBezTo>
                    <a:pt x="600" y="108"/>
                    <a:pt x="600" y="108"/>
                    <a:pt x="600" y="108"/>
                  </a:cubicBezTo>
                  <a:cubicBezTo>
                    <a:pt x="599" y="108"/>
                    <a:pt x="599" y="108"/>
                    <a:pt x="599" y="108"/>
                  </a:cubicBezTo>
                  <a:cubicBezTo>
                    <a:pt x="599" y="109"/>
                    <a:pt x="600" y="109"/>
                    <a:pt x="600" y="110"/>
                  </a:cubicBezTo>
                  <a:cubicBezTo>
                    <a:pt x="599" y="110"/>
                    <a:pt x="599" y="110"/>
                    <a:pt x="599" y="110"/>
                  </a:cubicBezTo>
                  <a:cubicBezTo>
                    <a:pt x="599" y="111"/>
                    <a:pt x="599" y="111"/>
                    <a:pt x="599" y="112"/>
                  </a:cubicBezTo>
                  <a:cubicBezTo>
                    <a:pt x="598" y="112"/>
                    <a:pt x="598" y="112"/>
                    <a:pt x="597" y="113"/>
                  </a:cubicBezTo>
                  <a:cubicBezTo>
                    <a:pt x="597" y="113"/>
                    <a:pt x="597" y="114"/>
                    <a:pt x="597" y="115"/>
                  </a:cubicBezTo>
                  <a:cubicBezTo>
                    <a:pt x="596" y="115"/>
                    <a:pt x="596" y="115"/>
                    <a:pt x="596" y="115"/>
                  </a:cubicBezTo>
                  <a:cubicBezTo>
                    <a:pt x="597" y="116"/>
                    <a:pt x="597" y="116"/>
                    <a:pt x="597" y="116"/>
                  </a:cubicBezTo>
                  <a:cubicBezTo>
                    <a:pt x="597" y="116"/>
                    <a:pt x="598" y="117"/>
                    <a:pt x="600" y="117"/>
                  </a:cubicBezTo>
                  <a:cubicBezTo>
                    <a:pt x="599" y="117"/>
                    <a:pt x="598" y="118"/>
                    <a:pt x="598" y="118"/>
                  </a:cubicBezTo>
                  <a:cubicBezTo>
                    <a:pt x="598" y="120"/>
                    <a:pt x="598" y="121"/>
                    <a:pt x="599" y="123"/>
                  </a:cubicBezTo>
                  <a:cubicBezTo>
                    <a:pt x="599" y="123"/>
                    <a:pt x="599" y="123"/>
                    <a:pt x="599" y="123"/>
                  </a:cubicBezTo>
                  <a:cubicBezTo>
                    <a:pt x="599" y="123"/>
                    <a:pt x="599" y="124"/>
                    <a:pt x="599" y="124"/>
                  </a:cubicBezTo>
                  <a:cubicBezTo>
                    <a:pt x="599" y="124"/>
                    <a:pt x="599" y="124"/>
                    <a:pt x="599" y="124"/>
                  </a:cubicBezTo>
                  <a:cubicBezTo>
                    <a:pt x="599" y="125"/>
                    <a:pt x="599" y="125"/>
                    <a:pt x="599" y="125"/>
                  </a:cubicBezTo>
                  <a:cubicBezTo>
                    <a:pt x="601" y="125"/>
                    <a:pt x="601" y="125"/>
                    <a:pt x="601" y="125"/>
                  </a:cubicBezTo>
                  <a:cubicBezTo>
                    <a:pt x="601" y="127"/>
                    <a:pt x="601" y="127"/>
                    <a:pt x="601" y="127"/>
                  </a:cubicBezTo>
                  <a:cubicBezTo>
                    <a:pt x="600" y="127"/>
                    <a:pt x="600" y="127"/>
                    <a:pt x="600" y="127"/>
                  </a:cubicBezTo>
                  <a:cubicBezTo>
                    <a:pt x="600" y="128"/>
                    <a:pt x="600" y="128"/>
                    <a:pt x="600" y="128"/>
                  </a:cubicBezTo>
                  <a:cubicBezTo>
                    <a:pt x="599" y="128"/>
                    <a:pt x="599" y="128"/>
                    <a:pt x="599" y="128"/>
                  </a:cubicBezTo>
                  <a:cubicBezTo>
                    <a:pt x="599" y="129"/>
                    <a:pt x="599" y="129"/>
                    <a:pt x="599" y="129"/>
                  </a:cubicBezTo>
                  <a:cubicBezTo>
                    <a:pt x="598" y="128"/>
                    <a:pt x="598" y="128"/>
                    <a:pt x="597" y="128"/>
                  </a:cubicBezTo>
                  <a:cubicBezTo>
                    <a:pt x="597" y="130"/>
                    <a:pt x="597" y="130"/>
                    <a:pt x="597" y="130"/>
                  </a:cubicBezTo>
                  <a:cubicBezTo>
                    <a:pt x="598" y="130"/>
                    <a:pt x="598" y="130"/>
                    <a:pt x="598" y="130"/>
                  </a:cubicBezTo>
                  <a:cubicBezTo>
                    <a:pt x="598" y="132"/>
                    <a:pt x="598" y="132"/>
                    <a:pt x="598" y="132"/>
                  </a:cubicBezTo>
                  <a:cubicBezTo>
                    <a:pt x="597" y="132"/>
                    <a:pt x="597" y="132"/>
                    <a:pt x="597" y="132"/>
                  </a:cubicBezTo>
                  <a:cubicBezTo>
                    <a:pt x="596" y="132"/>
                    <a:pt x="594" y="133"/>
                    <a:pt x="593" y="133"/>
                  </a:cubicBezTo>
                  <a:cubicBezTo>
                    <a:pt x="593" y="134"/>
                    <a:pt x="593" y="134"/>
                    <a:pt x="593" y="134"/>
                  </a:cubicBezTo>
                  <a:cubicBezTo>
                    <a:pt x="592" y="135"/>
                    <a:pt x="592" y="135"/>
                    <a:pt x="592" y="135"/>
                  </a:cubicBezTo>
                  <a:cubicBezTo>
                    <a:pt x="591" y="136"/>
                    <a:pt x="591" y="138"/>
                    <a:pt x="592" y="139"/>
                  </a:cubicBezTo>
                  <a:cubicBezTo>
                    <a:pt x="594" y="139"/>
                    <a:pt x="594" y="139"/>
                    <a:pt x="594" y="139"/>
                  </a:cubicBezTo>
                  <a:cubicBezTo>
                    <a:pt x="594" y="140"/>
                    <a:pt x="594" y="140"/>
                    <a:pt x="594" y="140"/>
                  </a:cubicBezTo>
                  <a:cubicBezTo>
                    <a:pt x="595" y="140"/>
                    <a:pt x="595" y="140"/>
                    <a:pt x="595" y="140"/>
                  </a:cubicBezTo>
                  <a:cubicBezTo>
                    <a:pt x="595" y="141"/>
                    <a:pt x="595" y="141"/>
                    <a:pt x="595" y="141"/>
                  </a:cubicBezTo>
                  <a:cubicBezTo>
                    <a:pt x="595" y="142"/>
                    <a:pt x="597" y="142"/>
                    <a:pt x="599" y="143"/>
                  </a:cubicBezTo>
                  <a:cubicBezTo>
                    <a:pt x="599" y="143"/>
                    <a:pt x="599" y="144"/>
                    <a:pt x="599" y="145"/>
                  </a:cubicBezTo>
                  <a:cubicBezTo>
                    <a:pt x="600" y="145"/>
                    <a:pt x="600" y="145"/>
                    <a:pt x="600" y="145"/>
                  </a:cubicBezTo>
                  <a:cubicBezTo>
                    <a:pt x="600" y="146"/>
                    <a:pt x="601" y="147"/>
                    <a:pt x="601" y="148"/>
                  </a:cubicBezTo>
                  <a:cubicBezTo>
                    <a:pt x="601" y="149"/>
                    <a:pt x="602" y="149"/>
                    <a:pt x="602" y="149"/>
                  </a:cubicBezTo>
                  <a:cubicBezTo>
                    <a:pt x="603" y="151"/>
                    <a:pt x="604" y="153"/>
                    <a:pt x="604" y="155"/>
                  </a:cubicBezTo>
                  <a:cubicBezTo>
                    <a:pt x="605" y="155"/>
                    <a:pt x="605" y="155"/>
                    <a:pt x="606" y="156"/>
                  </a:cubicBezTo>
                  <a:cubicBezTo>
                    <a:pt x="606" y="157"/>
                    <a:pt x="606" y="157"/>
                    <a:pt x="606" y="157"/>
                  </a:cubicBezTo>
                  <a:cubicBezTo>
                    <a:pt x="607" y="157"/>
                    <a:pt x="607" y="157"/>
                    <a:pt x="607" y="157"/>
                  </a:cubicBezTo>
                  <a:cubicBezTo>
                    <a:pt x="606" y="158"/>
                    <a:pt x="605" y="159"/>
                    <a:pt x="604" y="161"/>
                  </a:cubicBezTo>
                  <a:cubicBezTo>
                    <a:pt x="604" y="161"/>
                    <a:pt x="605" y="164"/>
                    <a:pt x="605" y="165"/>
                  </a:cubicBezTo>
                  <a:cubicBezTo>
                    <a:pt x="606" y="165"/>
                    <a:pt x="606" y="165"/>
                    <a:pt x="606" y="165"/>
                  </a:cubicBezTo>
                  <a:cubicBezTo>
                    <a:pt x="606" y="162"/>
                    <a:pt x="606" y="162"/>
                    <a:pt x="606" y="162"/>
                  </a:cubicBezTo>
                  <a:cubicBezTo>
                    <a:pt x="606" y="162"/>
                    <a:pt x="606" y="162"/>
                    <a:pt x="606" y="162"/>
                  </a:cubicBezTo>
                  <a:cubicBezTo>
                    <a:pt x="607" y="164"/>
                    <a:pt x="607" y="165"/>
                    <a:pt x="608" y="166"/>
                  </a:cubicBezTo>
                  <a:cubicBezTo>
                    <a:pt x="607" y="166"/>
                    <a:pt x="606" y="167"/>
                    <a:pt x="604" y="167"/>
                  </a:cubicBezTo>
                  <a:cubicBezTo>
                    <a:pt x="604" y="167"/>
                    <a:pt x="604" y="167"/>
                    <a:pt x="604" y="167"/>
                  </a:cubicBezTo>
                  <a:cubicBezTo>
                    <a:pt x="604" y="167"/>
                    <a:pt x="604" y="167"/>
                    <a:pt x="604" y="167"/>
                  </a:cubicBezTo>
                  <a:cubicBezTo>
                    <a:pt x="604" y="169"/>
                    <a:pt x="604" y="169"/>
                    <a:pt x="604" y="169"/>
                  </a:cubicBezTo>
                  <a:cubicBezTo>
                    <a:pt x="603" y="170"/>
                    <a:pt x="602" y="171"/>
                    <a:pt x="601" y="171"/>
                  </a:cubicBezTo>
                  <a:cubicBezTo>
                    <a:pt x="601" y="172"/>
                    <a:pt x="600" y="173"/>
                    <a:pt x="600" y="173"/>
                  </a:cubicBezTo>
                  <a:cubicBezTo>
                    <a:pt x="600" y="174"/>
                    <a:pt x="599" y="174"/>
                    <a:pt x="599" y="174"/>
                  </a:cubicBezTo>
                  <a:cubicBezTo>
                    <a:pt x="598" y="175"/>
                    <a:pt x="597" y="176"/>
                    <a:pt x="596" y="177"/>
                  </a:cubicBezTo>
                  <a:cubicBezTo>
                    <a:pt x="596" y="177"/>
                    <a:pt x="596" y="177"/>
                    <a:pt x="596" y="177"/>
                  </a:cubicBezTo>
                  <a:cubicBezTo>
                    <a:pt x="596" y="178"/>
                    <a:pt x="596" y="178"/>
                    <a:pt x="596" y="178"/>
                  </a:cubicBezTo>
                  <a:cubicBezTo>
                    <a:pt x="594" y="178"/>
                    <a:pt x="591" y="179"/>
                    <a:pt x="590" y="180"/>
                  </a:cubicBezTo>
                  <a:cubicBezTo>
                    <a:pt x="590" y="189"/>
                    <a:pt x="590" y="189"/>
                    <a:pt x="590" y="189"/>
                  </a:cubicBezTo>
                  <a:cubicBezTo>
                    <a:pt x="590" y="189"/>
                    <a:pt x="590" y="190"/>
                    <a:pt x="591" y="190"/>
                  </a:cubicBezTo>
                  <a:cubicBezTo>
                    <a:pt x="591" y="192"/>
                    <a:pt x="591" y="194"/>
                    <a:pt x="591" y="197"/>
                  </a:cubicBezTo>
                  <a:cubicBezTo>
                    <a:pt x="591" y="197"/>
                    <a:pt x="591" y="197"/>
                    <a:pt x="591" y="197"/>
                  </a:cubicBezTo>
                  <a:cubicBezTo>
                    <a:pt x="591" y="199"/>
                    <a:pt x="591" y="199"/>
                    <a:pt x="591" y="199"/>
                  </a:cubicBezTo>
                  <a:cubicBezTo>
                    <a:pt x="592" y="200"/>
                    <a:pt x="592" y="200"/>
                    <a:pt x="592" y="200"/>
                  </a:cubicBezTo>
                  <a:cubicBezTo>
                    <a:pt x="592" y="201"/>
                    <a:pt x="592" y="201"/>
                    <a:pt x="592" y="201"/>
                  </a:cubicBezTo>
                  <a:cubicBezTo>
                    <a:pt x="591" y="201"/>
                    <a:pt x="591" y="201"/>
                    <a:pt x="591" y="201"/>
                  </a:cubicBezTo>
                  <a:cubicBezTo>
                    <a:pt x="591" y="203"/>
                    <a:pt x="593" y="203"/>
                    <a:pt x="593" y="204"/>
                  </a:cubicBezTo>
                  <a:cubicBezTo>
                    <a:pt x="592" y="204"/>
                    <a:pt x="592" y="204"/>
                    <a:pt x="592" y="204"/>
                  </a:cubicBezTo>
                  <a:cubicBezTo>
                    <a:pt x="592" y="206"/>
                    <a:pt x="592" y="206"/>
                    <a:pt x="592" y="206"/>
                  </a:cubicBezTo>
                  <a:cubicBezTo>
                    <a:pt x="591" y="206"/>
                    <a:pt x="591" y="206"/>
                    <a:pt x="591" y="206"/>
                  </a:cubicBezTo>
                  <a:cubicBezTo>
                    <a:pt x="591" y="207"/>
                    <a:pt x="591" y="207"/>
                    <a:pt x="591" y="207"/>
                  </a:cubicBezTo>
                  <a:cubicBezTo>
                    <a:pt x="591" y="207"/>
                    <a:pt x="591" y="207"/>
                    <a:pt x="591" y="207"/>
                  </a:cubicBezTo>
                  <a:cubicBezTo>
                    <a:pt x="591" y="208"/>
                    <a:pt x="591" y="208"/>
                    <a:pt x="591" y="208"/>
                  </a:cubicBezTo>
                  <a:cubicBezTo>
                    <a:pt x="590" y="208"/>
                    <a:pt x="590" y="208"/>
                    <a:pt x="590" y="208"/>
                  </a:cubicBezTo>
                  <a:cubicBezTo>
                    <a:pt x="590" y="209"/>
                    <a:pt x="590" y="210"/>
                    <a:pt x="591" y="211"/>
                  </a:cubicBezTo>
                  <a:cubicBezTo>
                    <a:pt x="590" y="211"/>
                    <a:pt x="590" y="211"/>
                    <a:pt x="590" y="211"/>
                  </a:cubicBezTo>
                  <a:cubicBezTo>
                    <a:pt x="590" y="211"/>
                    <a:pt x="590" y="211"/>
                    <a:pt x="590" y="211"/>
                  </a:cubicBezTo>
                  <a:cubicBezTo>
                    <a:pt x="590" y="211"/>
                    <a:pt x="590" y="211"/>
                    <a:pt x="590" y="211"/>
                  </a:cubicBezTo>
                  <a:cubicBezTo>
                    <a:pt x="590" y="285"/>
                    <a:pt x="590" y="285"/>
                    <a:pt x="590" y="285"/>
                  </a:cubicBezTo>
                  <a:cubicBezTo>
                    <a:pt x="590" y="284"/>
                    <a:pt x="590" y="284"/>
                    <a:pt x="590" y="284"/>
                  </a:cubicBezTo>
                  <a:cubicBezTo>
                    <a:pt x="599" y="284"/>
                    <a:pt x="599" y="284"/>
                    <a:pt x="599" y="284"/>
                  </a:cubicBezTo>
                  <a:cubicBezTo>
                    <a:pt x="599" y="284"/>
                    <a:pt x="599" y="284"/>
                    <a:pt x="599" y="284"/>
                  </a:cubicBezTo>
                  <a:cubicBezTo>
                    <a:pt x="600" y="285"/>
                    <a:pt x="600" y="285"/>
                    <a:pt x="602" y="285"/>
                  </a:cubicBezTo>
                  <a:cubicBezTo>
                    <a:pt x="602" y="284"/>
                    <a:pt x="603" y="284"/>
                    <a:pt x="604" y="283"/>
                  </a:cubicBezTo>
                  <a:cubicBezTo>
                    <a:pt x="604" y="283"/>
                    <a:pt x="604" y="283"/>
                    <a:pt x="604" y="283"/>
                  </a:cubicBezTo>
                  <a:cubicBezTo>
                    <a:pt x="603" y="283"/>
                    <a:pt x="602" y="283"/>
                    <a:pt x="601" y="283"/>
                  </a:cubicBezTo>
                  <a:cubicBezTo>
                    <a:pt x="601" y="283"/>
                    <a:pt x="600" y="283"/>
                    <a:pt x="600" y="282"/>
                  </a:cubicBezTo>
                  <a:cubicBezTo>
                    <a:pt x="599" y="282"/>
                    <a:pt x="598" y="282"/>
                    <a:pt x="598" y="281"/>
                  </a:cubicBezTo>
                  <a:cubicBezTo>
                    <a:pt x="597" y="281"/>
                    <a:pt x="597" y="281"/>
                    <a:pt x="597" y="281"/>
                  </a:cubicBezTo>
                  <a:cubicBezTo>
                    <a:pt x="597" y="280"/>
                    <a:pt x="597" y="280"/>
                    <a:pt x="597" y="280"/>
                  </a:cubicBezTo>
                  <a:cubicBezTo>
                    <a:pt x="599" y="280"/>
                    <a:pt x="600" y="280"/>
                    <a:pt x="602" y="280"/>
                  </a:cubicBezTo>
                  <a:cubicBezTo>
                    <a:pt x="602" y="280"/>
                    <a:pt x="602" y="280"/>
                    <a:pt x="602" y="280"/>
                  </a:cubicBezTo>
                  <a:cubicBezTo>
                    <a:pt x="603" y="280"/>
                    <a:pt x="603" y="280"/>
                    <a:pt x="603" y="280"/>
                  </a:cubicBezTo>
                  <a:cubicBezTo>
                    <a:pt x="603" y="281"/>
                    <a:pt x="603" y="281"/>
                    <a:pt x="603" y="281"/>
                  </a:cubicBezTo>
                  <a:cubicBezTo>
                    <a:pt x="607" y="281"/>
                    <a:pt x="607" y="281"/>
                    <a:pt x="607" y="281"/>
                  </a:cubicBezTo>
                  <a:cubicBezTo>
                    <a:pt x="608" y="279"/>
                    <a:pt x="610" y="279"/>
                    <a:pt x="611" y="277"/>
                  </a:cubicBezTo>
                  <a:cubicBezTo>
                    <a:pt x="611" y="277"/>
                    <a:pt x="611" y="277"/>
                    <a:pt x="611" y="277"/>
                  </a:cubicBezTo>
                  <a:cubicBezTo>
                    <a:pt x="611" y="278"/>
                    <a:pt x="611" y="279"/>
                    <a:pt x="611" y="280"/>
                  </a:cubicBezTo>
                  <a:cubicBezTo>
                    <a:pt x="610" y="281"/>
                    <a:pt x="610" y="281"/>
                    <a:pt x="609" y="281"/>
                  </a:cubicBezTo>
                  <a:cubicBezTo>
                    <a:pt x="609" y="281"/>
                    <a:pt x="609" y="282"/>
                    <a:pt x="609" y="282"/>
                  </a:cubicBezTo>
                  <a:cubicBezTo>
                    <a:pt x="609" y="282"/>
                    <a:pt x="610" y="283"/>
                    <a:pt x="609" y="284"/>
                  </a:cubicBezTo>
                  <a:cubicBezTo>
                    <a:pt x="609" y="284"/>
                    <a:pt x="608" y="284"/>
                    <a:pt x="608" y="285"/>
                  </a:cubicBezTo>
                  <a:cubicBezTo>
                    <a:pt x="607" y="285"/>
                    <a:pt x="608" y="286"/>
                    <a:pt x="608" y="286"/>
                  </a:cubicBezTo>
                  <a:cubicBezTo>
                    <a:pt x="608" y="286"/>
                    <a:pt x="608" y="287"/>
                    <a:pt x="608" y="287"/>
                  </a:cubicBezTo>
                  <a:cubicBezTo>
                    <a:pt x="606" y="287"/>
                    <a:pt x="604" y="287"/>
                    <a:pt x="603" y="288"/>
                  </a:cubicBezTo>
                  <a:cubicBezTo>
                    <a:pt x="603" y="289"/>
                    <a:pt x="603" y="289"/>
                    <a:pt x="603" y="289"/>
                  </a:cubicBezTo>
                  <a:cubicBezTo>
                    <a:pt x="602" y="289"/>
                    <a:pt x="600" y="289"/>
                    <a:pt x="599" y="289"/>
                  </a:cubicBezTo>
                  <a:cubicBezTo>
                    <a:pt x="599" y="290"/>
                    <a:pt x="599" y="290"/>
                    <a:pt x="599" y="290"/>
                  </a:cubicBezTo>
                  <a:cubicBezTo>
                    <a:pt x="598" y="289"/>
                    <a:pt x="597" y="289"/>
                    <a:pt x="596" y="289"/>
                  </a:cubicBezTo>
                  <a:cubicBezTo>
                    <a:pt x="596" y="289"/>
                    <a:pt x="596" y="289"/>
                    <a:pt x="596" y="289"/>
                  </a:cubicBezTo>
                  <a:cubicBezTo>
                    <a:pt x="595" y="288"/>
                    <a:pt x="595" y="288"/>
                    <a:pt x="594" y="288"/>
                  </a:cubicBezTo>
                  <a:cubicBezTo>
                    <a:pt x="594" y="288"/>
                    <a:pt x="593" y="289"/>
                    <a:pt x="593" y="289"/>
                  </a:cubicBezTo>
                  <a:cubicBezTo>
                    <a:pt x="592" y="289"/>
                    <a:pt x="592" y="289"/>
                    <a:pt x="591" y="289"/>
                  </a:cubicBezTo>
                  <a:cubicBezTo>
                    <a:pt x="591" y="289"/>
                    <a:pt x="591" y="289"/>
                    <a:pt x="591" y="289"/>
                  </a:cubicBezTo>
                  <a:cubicBezTo>
                    <a:pt x="590" y="289"/>
                    <a:pt x="590" y="289"/>
                    <a:pt x="590" y="289"/>
                  </a:cubicBezTo>
                  <a:cubicBezTo>
                    <a:pt x="590" y="340"/>
                    <a:pt x="590" y="340"/>
                    <a:pt x="590" y="340"/>
                  </a:cubicBezTo>
                  <a:cubicBezTo>
                    <a:pt x="605" y="340"/>
                    <a:pt x="605" y="340"/>
                    <a:pt x="605" y="340"/>
                  </a:cubicBezTo>
                  <a:cubicBezTo>
                    <a:pt x="605" y="339"/>
                    <a:pt x="604" y="339"/>
                    <a:pt x="603" y="339"/>
                  </a:cubicBezTo>
                  <a:cubicBezTo>
                    <a:pt x="603" y="338"/>
                    <a:pt x="603" y="338"/>
                    <a:pt x="603" y="338"/>
                  </a:cubicBezTo>
                  <a:cubicBezTo>
                    <a:pt x="605" y="338"/>
                    <a:pt x="605" y="338"/>
                    <a:pt x="605" y="338"/>
                  </a:cubicBezTo>
                  <a:cubicBezTo>
                    <a:pt x="605" y="337"/>
                    <a:pt x="605" y="337"/>
                    <a:pt x="605" y="337"/>
                  </a:cubicBezTo>
                  <a:cubicBezTo>
                    <a:pt x="603" y="337"/>
                    <a:pt x="603" y="337"/>
                    <a:pt x="603" y="335"/>
                  </a:cubicBezTo>
                  <a:cubicBezTo>
                    <a:pt x="601" y="335"/>
                    <a:pt x="602" y="335"/>
                    <a:pt x="601" y="334"/>
                  </a:cubicBezTo>
                  <a:cubicBezTo>
                    <a:pt x="603" y="334"/>
                    <a:pt x="603" y="334"/>
                    <a:pt x="603" y="334"/>
                  </a:cubicBezTo>
                  <a:cubicBezTo>
                    <a:pt x="603" y="333"/>
                    <a:pt x="602" y="332"/>
                    <a:pt x="602" y="331"/>
                  </a:cubicBezTo>
                  <a:cubicBezTo>
                    <a:pt x="603" y="331"/>
                    <a:pt x="603" y="331"/>
                    <a:pt x="603" y="331"/>
                  </a:cubicBezTo>
                  <a:cubicBezTo>
                    <a:pt x="604" y="329"/>
                    <a:pt x="604" y="328"/>
                    <a:pt x="604" y="326"/>
                  </a:cubicBezTo>
                  <a:cubicBezTo>
                    <a:pt x="605" y="326"/>
                    <a:pt x="605" y="326"/>
                    <a:pt x="605" y="326"/>
                  </a:cubicBezTo>
                  <a:cubicBezTo>
                    <a:pt x="605" y="325"/>
                    <a:pt x="604" y="324"/>
                    <a:pt x="604" y="323"/>
                  </a:cubicBezTo>
                  <a:cubicBezTo>
                    <a:pt x="605" y="323"/>
                    <a:pt x="606" y="322"/>
                    <a:pt x="607" y="322"/>
                  </a:cubicBezTo>
                  <a:cubicBezTo>
                    <a:pt x="607" y="321"/>
                    <a:pt x="607" y="321"/>
                    <a:pt x="607" y="321"/>
                  </a:cubicBezTo>
                  <a:cubicBezTo>
                    <a:pt x="608" y="322"/>
                    <a:pt x="609" y="322"/>
                    <a:pt x="610" y="322"/>
                  </a:cubicBezTo>
                  <a:cubicBezTo>
                    <a:pt x="610" y="320"/>
                    <a:pt x="610" y="320"/>
                    <a:pt x="610" y="320"/>
                  </a:cubicBezTo>
                  <a:cubicBezTo>
                    <a:pt x="610" y="320"/>
                    <a:pt x="610" y="320"/>
                    <a:pt x="610" y="320"/>
                  </a:cubicBezTo>
                  <a:cubicBezTo>
                    <a:pt x="611" y="320"/>
                    <a:pt x="610" y="320"/>
                    <a:pt x="611" y="320"/>
                  </a:cubicBezTo>
                  <a:cubicBezTo>
                    <a:pt x="611" y="320"/>
                    <a:pt x="611" y="320"/>
                    <a:pt x="611" y="320"/>
                  </a:cubicBezTo>
                  <a:cubicBezTo>
                    <a:pt x="611" y="321"/>
                    <a:pt x="611" y="322"/>
                    <a:pt x="611" y="323"/>
                  </a:cubicBezTo>
                  <a:cubicBezTo>
                    <a:pt x="609" y="323"/>
                    <a:pt x="609" y="324"/>
                    <a:pt x="608" y="325"/>
                  </a:cubicBezTo>
                  <a:cubicBezTo>
                    <a:pt x="608" y="325"/>
                    <a:pt x="608" y="325"/>
                    <a:pt x="608" y="325"/>
                  </a:cubicBezTo>
                  <a:cubicBezTo>
                    <a:pt x="608" y="326"/>
                    <a:pt x="607" y="326"/>
                    <a:pt x="607" y="327"/>
                  </a:cubicBezTo>
                  <a:cubicBezTo>
                    <a:pt x="608" y="327"/>
                    <a:pt x="608" y="327"/>
                    <a:pt x="608" y="327"/>
                  </a:cubicBezTo>
                  <a:cubicBezTo>
                    <a:pt x="608" y="327"/>
                    <a:pt x="608" y="327"/>
                    <a:pt x="608" y="327"/>
                  </a:cubicBezTo>
                  <a:cubicBezTo>
                    <a:pt x="607" y="328"/>
                    <a:pt x="607" y="328"/>
                    <a:pt x="606" y="329"/>
                  </a:cubicBezTo>
                  <a:cubicBezTo>
                    <a:pt x="606" y="330"/>
                    <a:pt x="607" y="331"/>
                    <a:pt x="607" y="331"/>
                  </a:cubicBezTo>
                  <a:cubicBezTo>
                    <a:pt x="606" y="332"/>
                    <a:pt x="606" y="332"/>
                    <a:pt x="606" y="332"/>
                  </a:cubicBezTo>
                  <a:cubicBezTo>
                    <a:pt x="606" y="332"/>
                    <a:pt x="606" y="333"/>
                    <a:pt x="606" y="333"/>
                  </a:cubicBezTo>
                  <a:cubicBezTo>
                    <a:pt x="607" y="333"/>
                    <a:pt x="607" y="333"/>
                    <a:pt x="607" y="333"/>
                  </a:cubicBezTo>
                  <a:cubicBezTo>
                    <a:pt x="607" y="334"/>
                    <a:pt x="606" y="335"/>
                    <a:pt x="606" y="335"/>
                  </a:cubicBezTo>
                  <a:cubicBezTo>
                    <a:pt x="607" y="335"/>
                    <a:pt x="607" y="335"/>
                    <a:pt x="607" y="335"/>
                  </a:cubicBezTo>
                  <a:cubicBezTo>
                    <a:pt x="607" y="336"/>
                    <a:pt x="607" y="336"/>
                    <a:pt x="607" y="336"/>
                  </a:cubicBezTo>
                  <a:cubicBezTo>
                    <a:pt x="608" y="336"/>
                    <a:pt x="608" y="336"/>
                    <a:pt x="608" y="336"/>
                  </a:cubicBezTo>
                  <a:cubicBezTo>
                    <a:pt x="608" y="335"/>
                    <a:pt x="608" y="335"/>
                    <a:pt x="608" y="335"/>
                  </a:cubicBezTo>
                  <a:cubicBezTo>
                    <a:pt x="610" y="335"/>
                    <a:pt x="610" y="335"/>
                    <a:pt x="610" y="335"/>
                  </a:cubicBezTo>
                  <a:cubicBezTo>
                    <a:pt x="610" y="338"/>
                    <a:pt x="610" y="338"/>
                    <a:pt x="610" y="338"/>
                  </a:cubicBezTo>
                  <a:cubicBezTo>
                    <a:pt x="612" y="337"/>
                    <a:pt x="613" y="337"/>
                    <a:pt x="614" y="336"/>
                  </a:cubicBezTo>
                  <a:cubicBezTo>
                    <a:pt x="614" y="335"/>
                    <a:pt x="614" y="335"/>
                    <a:pt x="614" y="334"/>
                  </a:cubicBezTo>
                  <a:cubicBezTo>
                    <a:pt x="614" y="334"/>
                    <a:pt x="614" y="334"/>
                    <a:pt x="614" y="334"/>
                  </a:cubicBezTo>
                  <a:cubicBezTo>
                    <a:pt x="614" y="333"/>
                    <a:pt x="614" y="333"/>
                    <a:pt x="614" y="333"/>
                  </a:cubicBezTo>
                  <a:cubicBezTo>
                    <a:pt x="615" y="333"/>
                    <a:pt x="615" y="333"/>
                    <a:pt x="615" y="333"/>
                  </a:cubicBezTo>
                  <a:cubicBezTo>
                    <a:pt x="615" y="332"/>
                    <a:pt x="615" y="332"/>
                    <a:pt x="615" y="331"/>
                  </a:cubicBezTo>
                  <a:cubicBezTo>
                    <a:pt x="614" y="331"/>
                    <a:pt x="614" y="331"/>
                    <a:pt x="614" y="331"/>
                  </a:cubicBezTo>
                  <a:cubicBezTo>
                    <a:pt x="615" y="329"/>
                    <a:pt x="615" y="330"/>
                    <a:pt x="615" y="328"/>
                  </a:cubicBezTo>
                  <a:cubicBezTo>
                    <a:pt x="613" y="327"/>
                    <a:pt x="613" y="325"/>
                    <a:pt x="613" y="323"/>
                  </a:cubicBezTo>
                  <a:cubicBezTo>
                    <a:pt x="615" y="323"/>
                    <a:pt x="616" y="324"/>
                    <a:pt x="617" y="325"/>
                  </a:cubicBezTo>
                  <a:cubicBezTo>
                    <a:pt x="620" y="325"/>
                    <a:pt x="620" y="325"/>
                    <a:pt x="620" y="325"/>
                  </a:cubicBezTo>
                  <a:cubicBezTo>
                    <a:pt x="620" y="324"/>
                    <a:pt x="622" y="321"/>
                    <a:pt x="622" y="320"/>
                  </a:cubicBezTo>
                  <a:cubicBezTo>
                    <a:pt x="623" y="320"/>
                    <a:pt x="623" y="320"/>
                    <a:pt x="624" y="320"/>
                  </a:cubicBezTo>
                  <a:cubicBezTo>
                    <a:pt x="624" y="319"/>
                    <a:pt x="625" y="317"/>
                    <a:pt x="625" y="316"/>
                  </a:cubicBezTo>
                  <a:cubicBezTo>
                    <a:pt x="625" y="315"/>
                    <a:pt x="625" y="314"/>
                    <a:pt x="625" y="313"/>
                  </a:cubicBezTo>
                  <a:cubicBezTo>
                    <a:pt x="623" y="313"/>
                    <a:pt x="623" y="313"/>
                    <a:pt x="623" y="313"/>
                  </a:cubicBezTo>
                  <a:cubicBezTo>
                    <a:pt x="623" y="311"/>
                    <a:pt x="623" y="311"/>
                    <a:pt x="623" y="311"/>
                  </a:cubicBezTo>
                  <a:cubicBezTo>
                    <a:pt x="624" y="311"/>
                    <a:pt x="624" y="311"/>
                    <a:pt x="624" y="311"/>
                  </a:cubicBezTo>
                  <a:cubicBezTo>
                    <a:pt x="624" y="310"/>
                    <a:pt x="624" y="310"/>
                    <a:pt x="624" y="310"/>
                  </a:cubicBezTo>
                  <a:cubicBezTo>
                    <a:pt x="625" y="310"/>
                    <a:pt x="626" y="309"/>
                    <a:pt x="627" y="308"/>
                  </a:cubicBezTo>
                  <a:cubicBezTo>
                    <a:pt x="627" y="307"/>
                    <a:pt x="627" y="307"/>
                    <a:pt x="627" y="307"/>
                  </a:cubicBezTo>
                  <a:cubicBezTo>
                    <a:pt x="627" y="307"/>
                    <a:pt x="628" y="307"/>
                    <a:pt x="628" y="306"/>
                  </a:cubicBezTo>
                  <a:cubicBezTo>
                    <a:pt x="628" y="306"/>
                    <a:pt x="628" y="306"/>
                    <a:pt x="628" y="306"/>
                  </a:cubicBezTo>
                  <a:cubicBezTo>
                    <a:pt x="630" y="306"/>
                    <a:pt x="630" y="306"/>
                    <a:pt x="630" y="306"/>
                  </a:cubicBezTo>
                  <a:cubicBezTo>
                    <a:pt x="631" y="305"/>
                    <a:pt x="631" y="305"/>
                    <a:pt x="631" y="304"/>
                  </a:cubicBezTo>
                  <a:cubicBezTo>
                    <a:pt x="632" y="305"/>
                    <a:pt x="632" y="305"/>
                    <a:pt x="632" y="305"/>
                  </a:cubicBezTo>
                  <a:cubicBezTo>
                    <a:pt x="632" y="305"/>
                    <a:pt x="632" y="305"/>
                    <a:pt x="632" y="305"/>
                  </a:cubicBezTo>
                  <a:cubicBezTo>
                    <a:pt x="633" y="305"/>
                    <a:pt x="634" y="305"/>
                    <a:pt x="634" y="304"/>
                  </a:cubicBezTo>
                  <a:cubicBezTo>
                    <a:pt x="634" y="304"/>
                    <a:pt x="635" y="304"/>
                    <a:pt x="635" y="303"/>
                  </a:cubicBezTo>
                  <a:cubicBezTo>
                    <a:pt x="636" y="303"/>
                    <a:pt x="637" y="303"/>
                    <a:pt x="637" y="303"/>
                  </a:cubicBezTo>
                  <a:cubicBezTo>
                    <a:pt x="638" y="303"/>
                    <a:pt x="638" y="303"/>
                    <a:pt x="639" y="303"/>
                  </a:cubicBezTo>
                  <a:cubicBezTo>
                    <a:pt x="639" y="304"/>
                    <a:pt x="639" y="304"/>
                    <a:pt x="639" y="304"/>
                  </a:cubicBezTo>
                  <a:cubicBezTo>
                    <a:pt x="640" y="304"/>
                    <a:pt x="640" y="304"/>
                    <a:pt x="640" y="304"/>
                  </a:cubicBezTo>
                  <a:cubicBezTo>
                    <a:pt x="640" y="304"/>
                    <a:pt x="640" y="304"/>
                    <a:pt x="640" y="304"/>
                  </a:cubicBezTo>
                  <a:cubicBezTo>
                    <a:pt x="641" y="304"/>
                    <a:pt x="641" y="304"/>
                    <a:pt x="641" y="304"/>
                  </a:cubicBezTo>
                  <a:cubicBezTo>
                    <a:pt x="641" y="302"/>
                    <a:pt x="640" y="302"/>
                    <a:pt x="640" y="302"/>
                  </a:cubicBezTo>
                  <a:cubicBezTo>
                    <a:pt x="640" y="302"/>
                    <a:pt x="640" y="302"/>
                    <a:pt x="640" y="302"/>
                  </a:cubicBezTo>
                  <a:cubicBezTo>
                    <a:pt x="641" y="301"/>
                    <a:pt x="641" y="301"/>
                    <a:pt x="641" y="300"/>
                  </a:cubicBezTo>
                  <a:cubicBezTo>
                    <a:pt x="642" y="300"/>
                    <a:pt x="643" y="300"/>
                    <a:pt x="643" y="300"/>
                  </a:cubicBezTo>
                  <a:cubicBezTo>
                    <a:pt x="643" y="302"/>
                    <a:pt x="643" y="302"/>
                    <a:pt x="643" y="302"/>
                  </a:cubicBezTo>
                  <a:cubicBezTo>
                    <a:pt x="644" y="302"/>
                    <a:pt x="644" y="302"/>
                    <a:pt x="644" y="302"/>
                  </a:cubicBezTo>
                  <a:cubicBezTo>
                    <a:pt x="644" y="302"/>
                    <a:pt x="644" y="302"/>
                    <a:pt x="644" y="302"/>
                  </a:cubicBezTo>
                  <a:cubicBezTo>
                    <a:pt x="644" y="302"/>
                    <a:pt x="644" y="302"/>
                    <a:pt x="644" y="302"/>
                  </a:cubicBezTo>
                  <a:cubicBezTo>
                    <a:pt x="644" y="302"/>
                    <a:pt x="644" y="302"/>
                    <a:pt x="644" y="302"/>
                  </a:cubicBezTo>
                  <a:cubicBezTo>
                    <a:pt x="645" y="302"/>
                    <a:pt x="646" y="302"/>
                    <a:pt x="647" y="302"/>
                  </a:cubicBezTo>
                  <a:cubicBezTo>
                    <a:pt x="647" y="301"/>
                    <a:pt x="647" y="301"/>
                    <a:pt x="647" y="301"/>
                  </a:cubicBezTo>
                  <a:cubicBezTo>
                    <a:pt x="649" y="301"/>
                    <a:pt x="649" y="301"/>
                    <a:pt x="649" y="301"/>
                  </a:cubicBezTo>
                  <a:cubicBezTo>
                    <a:pt x="648" y="300"/>
                    <a:pt x="649" y="301"/>
                    <a:pt x="648" y="300"/>
                  </a:cubicBezTo>
                  <a:cubicBezTo>
                    <a:pt x="647" y="299"/>
                    <a:pt x="646" y="299"/>
                    <a:pt x="645" y="299"/>
                  </a:cubicBezTo>
                  <a:cubicBezTo>
                    <a:pt x="645" y="297"/>
                    <a:pt x="645" y="298"/>
                    <a:pt x="643" y="297"/>
                  </a:cubicBezTo>
                  <a:cubicBezTo>
                    <a:pt x="643" y="296"/>
                    <a:pt x="643" y="296"/>
                    <a:pt x="643" y="296"/>
                  </a:cubicBezTo>
                  <a:cubicBezTo>
                    <a:pt x="645" y="295"/>
                    <a:pt x="645" y="295"/>
                    <a:pt x="647" y="295"/>
                  </a:cubicBezTo>
                  <a:cubicBezTo>
                    <a:pt x="646" y="293"/>
                    <a:pt x="646" y="293"/>
                    <a:pt x="645" y="292"/>
                  </a:cubicBezTo>
                  <a:cubicBezTo>
                    <a:pt x="646" y="292"/>
                    <a:pt x="647" y="291"/>
                    <a:pt x="647" y="291"/>
                  </a:cubicBezTo>
                  <a:cubicBezTo>
                    <a:pt x="647" y="290"/>
                    <a:pt x="647" y="290"/>
                    <a:pt x="647" y="290"/>
                  </a:cubicBezTo>
                  <a:cubicBezTo>
                    <a:pt x="648" y="290"/>
                    <a:pt x="648" y="290"/>
                    <a:pt x="648" y="290"/>
                  </a:cubicBezTo>
                  <a:cubicBezTo>
                    <a:pt x="648" y="289"/>
                    <a:pt x="649" y="289"/>
                    <a:pt x="649" y="288"/>
                  </a:cubicBezTo>
                  <a:cubicBezTo>
                    <a:pt x="648" y="288"/>
                    <a:pt x="648" y="288"/>
                    <a:pt x="648" y="288"/>
                  </a:cubicBezTo>
                  <a:cubicBezTo>
                    <a:pt x="648" y="286"/>
                    <a:pt x="649" y="285"/>
                    <a:pt x="650" y="284"/>
                  </a:cubicBezTo>
                  <a:cubicBezTo>
                    <a:pt x="651" y="284"/>
                    <a:pt x="651" y="284"/>
                    <a:pt x="652" y="285"/>
                  </a:cubicBezTo>
                  <a:cubicBezTo>
                    <a:pt x="653" y="284"/>
                    <a:pt x="652" y="284"/>
                    <a:pt x="654" y="283"/>
                  </a:cubicBezTo>
                  <a:cubicBezTo>
                    <a:pt x="654" y="285"/>
                    <a:pt x="654" y="285"/>
                    <a:pt x="654" y="285"/>
                  </a:cubicBezTo>
                  <a:cubicBezTo>
                    <a:pt x="655" y="285"/>
                    <a:pt x="655" y="285"/>
                    <a:pt x="655" y="285"/>
                  </a:cubicBezTo>
                  <a:cubicBezTo>
                    <a:pt x="655" y="283"/>
                    <a:pt x="655" y="283"/>
                    <a:pt x="655" y="283"/>
                  </a:cubicBezTo>
                  <a:cubicBezTo>
                    <a:pt x="656" y="284"/>
                    <a:pt x="656" y="284"/>
                    <a:pt x="657" y="284"/>
                  </a:cubicBezTo>
                  <a:cubicBezTo>
                    <a:pt x="657" y="282"/>
                    <a:pt x="657" y="280"/>
                    <a:pt x="659" y="279"/>
                  </a:cubicBezTo>
                  <a:cubicBezTo>
                    <a:pt x="659" y="278"/>
                    <a:pt x="659" y="278"/>
                    <a:pt x="659" y="278"/>
                  </a:cubicBezTo>
                  <a:cubicBezTo>
                    <a:pt x="659" y="278"/>
                    <a:pt x="659" y="278"/>
                    <a:pt x="659" y="278"/>
                  </a:cubicBezTo>
                  <a:cubicBezTo>
                    <a:pt x="659" y="279"/>
                    <a:pt x="660" y="280"/>
                    <a:pt x="660" y="281"/>
                  </a:cubicBezTo>
                  <a:cubicBezTo>
                    <a:pt x="661" y="281"/>
                    <a:pt x="660" y="281"/>
                    <a:pt x="661" y="281"/>
                  </a:cubicBezTo>
                  <a:cubicBezTo>
                    <a:pt x="661" y="281"/>
                    <a:pt x="661" y="281"/>
                    <a:pt x="661" y="281"/>
                  </a:cubicBezTo>
                  <a:cubicBezTo>
                    <a:pt x="661" y="280"/>
                    <a:pt x="661" y="280"/>
                    <a:pt x="661" y="280"/>
                  </a:cubicBezTo>
                  <a:cubicBezTo>
                    <a:pt x="661" y="280"/>
                    <a:pt x="661" y="280"/>
                    <a:pt x="661" y="280"/>
                  </a:cubicBezTo>
                  <a:cubicBezTo>
                    <a:pt x="661" y="279"/>
                    <a:pt x="661" y="279"/>
                    <a:pt x="661" y="279"/>
                  </a:cubicBezTo>
                  <a:cubicBezTo>
                    <a:pt x="662" y="279"/>
                    <a:pt x="663" y="281"/>
                    <a:pt x="664" y="281"/>
                  </a:cubicBezTo>
                  <a:cubicBezTo>
                    <a:pt x="664" y="281"/>
                    <a:pt x="664" y="281"/>
                    <a:pt x="664" y="281"/>
                  </a:cubicBezTo>
                  <a:cubicBezTo>
                    <a:pt x="664" y="280"/>
                    <a:pt x="664" y="280"/>
                    <a:pt x="664" y="280"/>
                  </a:cubicBezTo>
                  <a:cubicBezTo>
                    <a:pt x="665" y="280"/>
                    <a:pt x="665" y="280"/>
                    <a:pt x="665" y="280"/>
                  </a:cubicBezTo>
                  <a:cubicBezTo>
                    <a:pt x="666" y="279"/>
                    <a:pt x="667" y="279"/>
                    <a:pt x="668" y="277"/>
                  </a:cubicBezTo>
                  <a:cubicBezTo>
                    <a:pt x="669" y="277"/>
                    <a:pt x="669" y="277"/>
                    <a:pt x="669" y="277"/>
                  </a:cubicBezTo>
                  <a:cubicBezTo>
                    <a:pt x="669" y="275"/>
                    <a:pt x="668" y="274"/>
                    <a:pt x="667" y="272"/>
                  </a:cubicBezTo>
                  <a:cubicBezTo>
                    <a:pt x="668" y="272"/>
                    <a:pt x="668" y="272"/>
                    <a:pt x="668" y="272"/>
                  </a:cubicBezTo>
                  <a:cubicBezTo>
                    <a:pt x="670" y="272"/>
                    <a:pt x="671" y="273"/>
                    <a:pt x="674" y="274"/>
                  </a:cubicBezTo>
                  <a:cubicBezTo>
                    <a:pt x="674" y="273"/>
                    <a:pt x="674" y="273"/>
                    <a:pt x="674" y="273"/>
                  </a:cubicBezTo>
                  <a:cubicBezTo>
                    <a:pt x="675" y="273"/>
                    <a:pt x="675" y="273"/>
                    <a:pt x="675" y="273"/>
                  </a:cubicBezTo>
                  <a:cubicBezTo>
                    <a:pt x="675" y="273"/>
                    <a:pt x="675" y="273"/>
                    <a:pt x="675" y="273"/>
                  </a:cubicBezTo>
                  <a:cubicBezTo>
                    <a:pt x="676" y="273"/>
                    <a:pt x="676" y="273"/>
                    <a:pt x="676" y="273"/>
                  </a:cubicBezTo>
                  <a:cubicBezTo>
                    <a:pt x="676" y="272"/>
                    <a:pt x="676" y="272"/>
                    <a:pt x="676" y="272"/>
                  </a:cubicBezTo>
                  <a:cubicBezTo>
                    <a:pt x="675" y="271"/>
                    <a:pt x="675" y="271"/>
                    <a:pt x="674" y="271"/>
                  </a:cubicBezTo>
                  <a:cubicBezTo>
                    <a:pt x="674" y="270"/>
                    <a:pt x="674" y="270"/>
                    <a:pt x="674" y="270"/>
                  </a:cubicBezTo>
                  <a:cubicBezTo>
                    <a:pt x="676" y="270"/>
                    <a:pt x="675" y="269"/>
                    <a:pt x="677" y="268"/>
                  </a:cubicBezTo>
                  <a:cubicBezTo>
                    <a:pt x="677" y="268"/>
                    <a:pt x="677" y="268"/>
                    <a:pt x="677" y="268"/>
                  </a:cubicBezTo>
                  <a:cubicBezTo>
                    <a:pt x="677" y="270"/>
                    <a:pt x="676" y="269"/>
                    <a:pt x="676" y="271"/>
                  </a:cubicBezTo>
                  <a:cubicBezTo>
                    <a:pt x="677" y="271"/>
                    <a:pt x="677" y="271"/>
                    <a:pt x="677" y="271"/>
                  </a:cubicBezTo>
                  <a:cubicBezTo>
                    <a:pt x="677" y="272"/>
                    <a:pt x="677" y="272"/>
                    <a:pt x="677" y="272"/>
                  </a:cubicBezTo>
                  <a:cubicBezTo>
                    <a:pt x="679" y="271"/>
                    <a:pt x="679" y="270"/>
                    <a:pt x="680" y="269"/>
                  </a:cubicBezTo>
                  <a:cubicBezTo>
                    <a:pt x="682" y="268"/>
                    <a:pt x="683" y="267"/>
                    <a:pt x="683" y="264"/>
                  </a:cubicBezTo>
                  <a:cubicBezTo>
                    <a:pt x="684" y="264"/>
                    <a:pt x="684" y="264"/>
                    <a:pt x="684" y="264"/>
                  </a:cubicBezTo>
                  <a:cubicBezTo>
                    <a:pt x="684" y="264"/>
                    <a:pt x="685" y="264"/>
                    <a:pt x="686" y="264"/>
                  </a:cubicBezTo>
                  <a:cubicBezTo>
                    <a:pt x="686" y="266"/>
                    <a:pt x="686" y="266"/>
                    <a:pt x="686" y="266"/>
                  </a:cubicBezTo>
                  <a:cubicBezTo>
                    <a:pt x="684" y="266"/>
                    <a:pt x="684" y="266"/>
                    <a:pt x="684" y="266"/>
                  </a:cubicBezTo>
                  <a:cubicBezTo>
                    <a:pt x="684" y="266"/>
                    <a:pt x="685" y="267"/>
                    <a:pt x="685" y="267"/>
                  </a:cubicBezTo>
                  <a:cubicBezTo>
                    <a:pt x="684" y="267"/>
                    <a:pt x="684" y="267"/>
                    <a:pt x="684" y="267"/>
                  </a:cubicBezTo>
                  <a:cubicBezTo>
                    <a:pt x="684" y="268"/>
                    <a:pt x="684" y="268"/>
                    <a:pt x="684" y="268"/>
                  </a:cubicBezTo>
                  <a:cubicBezTo>
                    <a:pt x="683" y="269"/>
                    <a:pt x="683" y="269"/>
                    <a:pt x="683" y="269"/>
                  </a:cubicBezTo>
                  <a:cubicBezTo>
                    <a:pt x="683" y="270"/>
                    <a:pt x="683" y="270"/>
                    <a:pt x="683" y="270"/>
                  </a:cubicBezTo>
                  <a:cubicBezTo>
                    <a:pt x="683" y="270"/>
                    <a:pt x="683" y="270"/>
                    <a:pt x="683" y="270"/>
                  </a:cubicBezTo>
                  <a:cubicBezTo>
                    <a:pt x="683" y="271"/>
                    <a:pt x="683" y="271"/>
                    <a:pt x="683" y="271"/>
                  </a:cubicBezTo>
                  <a:cubicBezTo>
                    <a:pt x="685" y="270"/>
                    <a:pt x="688" y="269"/>
                    <a:pt x="691" y="269"/>
                  </a:cubicBezTo>
                  <a:cubicBezTo>
                    <a:pt x="692" y="269"/>
                    <a:pt x="693" y="269"/>
                    <a:pt x="693" y="269"/>
                  </a:cubicBezTo>
                  <a:cubicBezTo>
                    <a:pt x="693" y="270"/>
                    <a:pt x="693" y="270"/>
                    <a:pt x="693" y="270"/>
                  </a:cubicBezTo>
                  <a:cubicBezTo>
                    <a:pt x="693" y="270"/>
                    <a:pt x="692" y="270"/>
                    <a:pt x="691" y="270"/>
                  </a:cubicBezTo>
                  <a:cubicBezTo>
                    <a:pt x="691" y="271"/>
                    <a:pt x="691" y="271"/>
                    <a:pt x="691" y="272"/>
                  </a:cubicBezTo>
                  <a:cubicBezTo>
                    <a:pt x="690" y="272"/>
                    <a:pt x="690" y="272"/>
                    <a:pt x="690" y="272"/>
                  </a:cubicBezTo>
                  <a:cubicBezTo>
                    <a:pt x="689" y="273"/>
                    <a:pt x="691" y="273"/>
                    <a:pt x="689" y="273"/>
                  </a:cubicBezTo>
                  <a:cubicBezTo>
                    <a:pt x="689" y="274"/>
                    <a:pt x="689" y="274"/>
                    <a:pt x="689" y="274"/>
                  </a:cubicBezTo>
                  <a:cubicBezTo>
                    <a:pt x="688" y="273"/>
                    <a:pt x="687" y="273"/>
                    <a:pt x="687" y="273"/>
                  </a:cubicBezTo>
                  <a:cubicBezTo>
                    <a:pt x="687" y="272"/>
                    <a:pt x="687" y="272"/>
                    <a:pt x="687" y="272"/>
                  </a:cubicBezTo>
                  <a:cubicBezTo>
                    <a:pt x="685" y="272"/>
                    <a:pt x="683" y="272"/>
                    <a:pt x="682" y="273"/>
                  </a:cubicBezTo>
                  <a:cubicBezTo>
                    <a:pt x="680" y="274"/>
                    <a:pt x="681" y="275"/>
                    <a:pt x="680" y="276"/>
                  </a:cubicBezTo>
                  <a:cubicBezTo>
                    <a:pt x="680" y="277"/>
                    <a:pt x="680" y="277"/>
                    <a:pt x="680" y="277"/>
                  </a:cubicBezTo>
                  <a:cubicBezTo>
                    <a:pt x="679" y="277"/>
                    <a:pt x="678" y="277"/>
                    <a:pt x="677" y="277"/>
                  </a:cubicBezTo>
                  <a:cubicBezTo>
                    <a:pt x="677" y="278"/>
                    <a:pt x="677" y="278"/>
                    <a:pt x="677" y="278"/>
                  </a:cubicBezTo>
                  <a:cubicBezTo>
                    <a:pt x="676" y="279"/>
                    <a:pt x="675" y="279"/>
                    <a:pt x="674" y="280"/>
                  </a:cubicBezTo>
                  <a:cubicBezTo>
                    <a:pt x="674" y="281"/>
                    <a:pt x="674" y="281"/>
                    <a:pt x="674" y="281"/>
                  </a:cubicBezTo>
                  <a:cubicBezTo>
                    <a:pt x="674" y="281"/>
                    <a:pt x="674" y="281"/>
                    <a:pt x="674" y="281"/>
                  </a:cubicBezTo>
                  <a:cubicBezTo>
                    <a:pt x="674" y="283"/>
                    <a:pt x="674" y="283"/>
                    <a:pt x="674" y="283"/>
                  </a:cubicBezTo>
                  <a:cubicBezTo>
                    <a:pt x="675" y="284"/>
                    <a:pt x="675" y="284"/>
                    <a:pt x="675" y="284"/>
                  </a:cubicBezTo>
                  <a:cubicBezTo>
                    <a:pt x="675" y="285"/>
                    <a:pt x="675" y="285"/>
                    <a:pt x="675" y="285"/>
                  </a:cubicBezTo>
                  <a:cubicBezTo>
                    <a:pt x="678" y="285"/>
                    <a:pt x="678" y="286"/>
                    <a:pt x="680" y="288"/>
                  </a:cubicBezTo>
                  <a:cubicBezTo>
                    <a:pt x="681" y="287"/>
                    <a:pt x="681" y="286"/>
                    <a:pt x="681" y="286"/>
                  </a:cubicBezTo>
                  <a:cubicBezTo>
                    <a:pt x="682" y="286"/>
                    <a:pt x="682" y="286"/>
                    <a:pt x="682" y="286"/>
                  </a:cubicBezTo>
                  <a:cubicBezTo>
                    <a:pt x="682" y="286"/>
                    <a:pt x="682" y="286"/>
                    <a:pt x="682" y="286"/>
                  </a:cubicBezTo>
                  <a:cubicBezTo>
                    <a:pt x="682" y="286"/>
                    <a:pt x="681" y="287"/>
                    <a:pt x="682" y="287"/>
                  </a:cubicBezTo>
                  <a:cubicBezTo>
                    <a:pt x="682" y="287"/>
                    <a:pt x="682" y="287"/>
                    <a:pt x="682" y="287"/>
                  </a:cubicBezTo>
                  <a:cubicBezTo>
                    <a:pt x="682" y="288"/>
                    <a:pt x="682" y="288"/>
                    <a:pt x="682" y="288"/>
                  </a:cubicBezTo>
                  <a:cubicBezTo>
                    <a:pt x="682" y="288"/>
                    <a:pt x="682" y="288"/>
                    <a:pt x="682" y="288"/>
                  </a:cubicBezTo>
                  <a:cubicBezTo>
                    <a:pt x="683" y="288"/>
                    <a:pt x="685" y="284"/>
                    <a:pt x="686" y="284"/>
                  </a:cubicBezTo>
                  <a:cubicBezTo>
                    <a:pt x="686" y="284"/>
                    <a:pt x="687" y="285"/>
                    <a:pt x="688" y="285"/>
                  </a:cubicBezTo>
                  <a:cubicBezTo>
                    <a:pt x="688" y="284"/>
                    <a:pt x="687" y="283"/>
                    <a:pt x="687" y="282"/>
                  </a:cubicBezTo>
                  <a:cubicBezTo>
                    <a:pt x="688" y="282"/>
                    <a:pt x="688" y="282"/>
                    <a:pt x="688" y="282"/>
                  </a:cubicBezTo>
                  <a:cubicBezTo>
                    <a:pt x="688" y="279"/>
                    <a:pt x="688" y="279"/>
                    <a:pt x="688" y="279"/>
                  </a:cubicBezTo>
                  <a:cubicBezTo>
                    <a:pt x="688" y="280"/>
                    <a:pt x="689" y="280"/>
                    <a:pt x="689" y="280"/>
                  </a:cubicBezTo>
                  <a:cubicBezTo>
                    <a:pt x="689" y="278"/>
                    <a:pt x="689" y="278"/>
                    <a:pt x="689" y="278"/>
                  </a:cubicBezTo>
                  <a:cubicBezTo>
                    <a:pt x="690" y="278"/>
                    <a:pt x="690" y="278"/>
                    <a:pt x="690" y="278"/>
                  </a:cubicBezTo>
                  <a:cubicBezTo>
                    <a:pt x="690" y="278"/>
                    <a:pt x="690" y="278"/>
                    <a:pt x="690" y="278"/>
                  </a:cubicBezTo>
                  <a:cubicBezTo>
                    <a:pt x="691" y="279"/>
                    <a:pt x="691" y="280"/>
                    <a:pt x="692" y="280"/>
                  </a:cubicBezTo>
                  <a:cubicBezTo>
                    <a:pt x="692" y="281"/>
                    <a:pt x="692" y="280"/>
                    <a:pt x="692" y="281"/>
                  </a:cubicBezTo>
                  <a:cubicBezTo>
                    <a:pt x="693" y="280"/>
                    <a:pt x="693" y="280"/>
                    <a:pt x="693" y="279"/>
                  </a:cubicBezTo>
                  <a:cubicBezTo>
                    <a:pt x="693" y="279"/>
                    <a:pt x="692" y="279"/>
                    <a:pt x="692" y="278"/>
                  </a:cubicBezTo>
                  <a:cubicBezTo>
                    <a:pt x="693" y="278"/>
                    <a:pt x="693" y="278"/>
                    <a:pt x="693" y="278"/>
                  </a:cubicBezTo>
                  <a:cubicBezTo>
                    <a:pt x="695" y="277"/>
                    <a:pt x="698" y="277"/>
                    <a:pt x="700" y="277"/>
                  </a:cubicBezTo>
                  <a:cubicBezTo>
                    <a:pt x="701" y="276"/>
                    <a:pt x="702" y="275"/>
                    <a:pt x="703" y="274"/>
                  </a:cubicBezTo>
                  <a:cubicBezTo>
                    <a:pt x="703" y="273"/>
                    <a:pt x="704" y="273"/>
                    <a:pt x="704" y="273"/>
                  </a:cubicBezTo>
                  <a:cubicBezTo>
                    <a:pt x="704" y="272"/>
                    <a:pt x="704" y="272"/>
                    <a:pt x="705" y="271"/>
                  </a:cubicBezTo>
                  <a:cubicBezTo>
                    <a:pt x="705" y="271"/>
                    <a:pt x="705" y="271"/>
                    <a:pt x="705" y="271"/>
                  </a:cubicBezTo>
                  <a:cubicBezTo>
                    <a:pt x="705" y="270"/>
                    <a:pt x="705" y="270"/>
                    <a:pt x="705" y="270"/>
                  </a:cubicBezTo>
                  <a:cubicBezTo>
                    <a:pt x="707" y="270"/>
                    <a:pt x="707" y="270"/>
                    <a:pt x="707" y="270"/>
                  </a:cubicBezTo>
                  <a:cubicBezTo>
                    <a:pt x="706" y="270"/>
                    <a:pt x="706" y="269"/>
                    <a:pt x="706" y="269"/>
                  </a:cubicBezTo>
                  <a:cubicBezTo>
                    <a:pt x="704" y="269"/>
                    <a:pt x="704" y="269"/>
                    <a:pt x="704" y="269"/>
                  </a:cubicBezTo>
                  <a:cubicBezTo>
                    <a:pt x="704" y="268"/>
                    <a:pt x="704" y="266"/>
                    <a:pt x="705" y="265"/>
                  </a:cubicBezTo>
                  <a:cubicBezTo>
                    <a:pt x="702" y="265"/>
                    <a:pt x="700" y="268"/>
                    <a:pt x="699" y="269"/>
                  </a:cubicBezTo>
                  <a:cubicBezTo>
                    <a:pt x="698" y="269"/>
                    <a:pt x="698" y="269"/>
                    <a:pt x="698" y="269"/>
                  </a:cubicBezTo>
                  <a:cubicBezTo>
                    <a:pt x="698" y="269"/>
                    <a:pt x="698" y="269"/>
                    <a:pt x="697" y="267"/>
                  </a:cubicBezTo>
                  <a:cubicBezTo>
                    <a:pt x="695" y="267"/>
                    <a:pt x="695" y="267"/>
                    <a:pt x="695" y="267"/>
                  </a:cubicBezTo>
                  <a:cubicBezTo>
                    <a:pt x="695" y="266"/>
                    <a:pt x="695" y="266"/>
                    <a:pt x="695" y="266"/>
                  </a:cubicBezTo>
                  <a:cubicBezTo>
                    <a:pt x="693" y="266"/>
                    <a:pt x="693" y="266"/>
                    <a:pt x="693" y="266"/>
                  </a:cubicBezTo>
                  <a:cubicBezTo>
                    <a:pt x="693" y="266"/>
                    <a:pt x="693" y="266"/>
                    <a:pt x="693" y="266"/>
                  </a:cubicBezTo>
                  <a:cubicBezTo>
                    <a:pt x="692" y="266"/>
                    <a:pt x="692" y="266"/>
                    <a:pt x="692" y="266"/>
                  </a:cubicBezTo>
                  <a:cubicBezTo>
                    <a:pt x="692" y="265"/>
                    <a:pt x="692" y="265"/>
                    <a:pt x="692" y="265"/>
                  </a:cubicBezTo>
                  <a:cubicBezTo>
                    <a:pt x="692" y="265"/>
                    <a:pt x="692" y="265"/>
                    <a:pt x="692" y="265"/>
                  </a:cubicBezTo>
                  <a:cubicBezTo>
                    <a:pt x="691" y="266"/>
                    <a:pt x="691" y="266"/>
                    <a:pt x="691" y="266"/>
                  </a:cubicBezTo>
                  <a:cubicBezTo>
                    <a:pt x="690" y="266"/>
                    <a:pt x="690" y="266"/>
                    <a:pt x="690" y="266"/>
                  </a:cubicBezTo>
                  <a:cubicBezTo>
                    <a:pt x="690" y="266"/>
                    <a:pt x="690" y="266"/>
                    <a:pt x="690" y="266"/>
                  </a:cubicBezTo>
                  <a:cubicBezTo>
                    <a:pt x="690" y="265"/>
                    <a:pt x="690" y="266"/>
                    <a:pt x="690" y="265"/>
                  </a:cubicBezTo>
                  <a:cubicBezTo>
                    <a:pt x="690" y="265"/>
                    <a:pt x="690" y="265"/>
                    <a:pt x="690" y="265"/>
                  </a:cubicBezTo>
                  <a:cubicBezTo>
                    <a:pt x="690" y="264"/>
                    <a:pt x="690" y="264"/>
                    <a:pt x="690" y="264"/>
                  </a:cubicBezTo>
                  <a:cubicBezTo>
                    <a:pt x="692" y="264"/>
                    <a:pt x="692" y="264"/>
                    <a:pt x="692" y="264"/>
                  </a:cubicBezTo>
                  <a:cubicBezTo>
                    <a:pt x="692" y="264"/>
                    <a:pt x="692" y="264"/>
                    <a:pt x="692" y="264"/>
                  </a:cubicBezTo>
                  <a:cubicBezTo>
                    <a:pt x="692" y="263"/>
                    <a:pt x="692" y="264"/>
                    <a:pt x="692" y="263"/>
                  </a:cubicBezTo>
                  <a:cubicBezTo>
                    <a:pt x="692" y="263"/>
                    <a:pt x="692" y="263"/>
                    <a:pt x="692" y="263"/>
                  </a:cubicBezTo>
                  <a:cubicBezTo>
                    <a:pt x="692" y="263"/>
                    <a:pt x="692" y="263"/>
                    <a:pt x="692" y="263"/>
                  </a:cubicBezTo>
                  <a:cubicBezTo>
                    <a:pt x="691" y="263"/>
                    <a:pt x="690" y="263"/>
                    <a:pt x="689" y="263"/>
                  </a:cubicBezTo>
                  <a:cubicBezTo>
                    <a:pt x="689" y="262"/>
                    <a:pt x="689" y="262"/>
                    <a:pt x="689" y="262"/>
                  </a:cubicBezTo>
                  <a:cubicBezTo>
                    <a:pt x="687" y="262"/>
                    <a:pt x="687" y="262"/>
                    <a:pt x="687" y="262"/>
                  </a:cubicBezTo>
                  <a:cubicBezTo>
                    <a:pt x="687" y="261"/>
                    <a:pt x="687" y="261"/>
                    <a:pt x="687" y="261"/>
                  </a:cubicBezTo>
                  <a:cubicBezTo>
                    <a:pt x="685" y="261"/>
                    <a:pt x="685" y="261"/>
                    <a:pt x="685" y="261"/>
                  </a:cubicBezTo>
                  <a:cubicBezTo>
                    <a:pt x="685" y="260"/>
                    <a:pt x="686" y="259"/>
                    <a:pt x="686" y="258"/>
                  </a:cubicBezTo>
                  <a:cubicBezTo>
                    <a:pt x="685" y="258"/>
                    <a:pt x="685" y="258"/>
                    <a:pt x="685" y="258"/>
                  </a:cubicBezTo>
                  <a:cubicBezTo>
                    <a:pt x="685" y="256"/>
                    <a:pt x="685" y="256"/>
                    <a:pt x="687" y="256"/>
                  </a:cubicBezTo>
                  <a:cubicBezTo>
                    <a:pt x="687" y="254"/>
                    <a:pt x="687" y="254"/>
                    <a:pt x="687" y="254"/>
                  </a:cubicBezTo>
                  <a:cubicBezTo>
                    <a:pt x="685" y="254"/>
                    <a:pt x="684" y="255"/>
                    <a:pt x="684" y="255"/>
                  </a:cubicBezTo>
                  <a:cubicBezTo>
                    <a:pt x="684" y="255"/>
                    <a:pt x="683" y="254"/>
                    <a:pt x="683" y="254"/>
                  </a:cubicBezTo>
                  <a:cubicBezTo>
                    <a:pt x="682" y="254"/>
                    <a:pt x="682" y="254"/>
                    <a:pt x="682" y="254"/>
                  </a:cubicBezTo>
                  <a:cubicBezTo>
                    <a:pt x="683" y="254"/>
                    <a:pt x="683" y="253"/>
                    <a:pt x="683" y="253"/>
                  </a:cubicBezTo>
                  <a:cubicBezTo>
                    <a:pt x="683" y="252"/>
                    <a:pt x="683" y="252"/>
                    <a:pt x="683" y="252"/>
                  </a:cubicBezTo>
                  <a:cubicBezTo>
                    <a:pt x="685" y="252"/>
                    <a:pt x="685" y="252"/>
                    <a:pt x="685" y="252"/>
                  </a:cubicBezTo>
                  <a:cubicBezTo>
                    <a:pt x="684" y="251"/>
                    <a:pt x="685" y="252"/>
                    <a:pt x="684" y="251"/>
                  </a:cubicBezTo>
                  <a:cubicBezTo>
                    <a:pt x="684" y="250"/>
                    <a:pt x="684" y="249"/>
                    <a:pt x="685" y="249"/>
                  </a:cubicBezTo>
                  <a:cubicBezTo>
                    <a:pt x="686" y="249"/>
                    <a:pt x="686" y="249"/>
                    <a:pt x="686" y="249"/>
                  </a:cubicBezTo>
                  <a:cubicBezTo>
                    <a:pt x="685" y="248"/>
                    <a:pt x="686" y="248"/>
                    <a:pt x="685" y="248"/>
                  </a:cubicBezTo>
                  <a:cubicBezTo>
                    <a:pt x="685" y="247"/>
                    <a:pt x="685" y="247"/>
                    <a:pt x="685" y="246"/>
                  </a:cubicBezTo>
                  <a:cubicBezTo>
                    <a:pt x="682" y="246"/>
                    <a:pt x="682" y="247"/>
                    <a:pt x="680" y="248"/>
                  </a:cubicBezTo>
                  <a:cubicBezTo>
                    <a:pt x="680" y="248"/>
                    <a:pt x="680" y="248"/>
                    <a:pt x="680" y="248"/>
                  </a:cubicBezTo>
                  <a:cubicBezTo>
                    <a:pt x="679" y="248"/>
                    <a:pt x="678" y="248"/>
                    <a:pt x="677" y="249"/>
                  </a:cubicBezTo>
                  <a:cubicBezTo>
                    <a:pt x="677" y="247"/>
                    <a:pt x="677" y="247"/>
                    <a:pt x="677" y="247"/>
                  </a:cubicBezTo>
                  <a:cubicBezTo>
                    <a:pt x="678" y="247"/>
                    <a:pt x="678" y="247"/>
                    <a:pt x="678" y="247"/>
                  </a:cubicBezTo>
                  <a:cubicBezTo>
                    <a:pt x="677" y="245"/>
                    <a:pt x="677" y="245"/>
                    <a:pt x="676" y="245"/>
                  </a:cubicBezTo>
                  <a:cubicBezTo>
                    <a:pt x="676" y="243"/>
                    <a:pt x="676" y="244"/>
                    <a:pt x="677" y="243"/>
                  </a:cubicBezTo>
                  <a:cubicBezTo>
                    <a:pt x="677" y="242"/>
                    <a:pt x="677" y="243"/>
                    <a:pt x="678" y="242"/>
                  </a:cubicBezTo>
                  <a:cubicBezTo>
                    <a:pt x="678" y="243"/>
                    <a:pt x="678" y="244"/>
                    <a:pt x="679" y="245"/>
                  </a:cubicBezTo>
                  <a:cubicBezTo>
                    <a:pt x="679" y="246"/>
                    <a:pt x="679" y="246"/>
                    <a:pt x="679" y="246"/>
                  </a:cubicBezTo>
                  <a:cubicBezTo>
                    <a:pt x="680" y="246"/>
                    <a:pt x="680" y="245"/>
                    <a:pt x="681" y="245"/>
                  </a:cubicBezTo>
                  <a:cubicBezTo>
                    <a:pt x="681" y="245"/>
                    <a:pt x="681" y="245"/>
                    <a:pt x="681" y="245"/>
                  </a:cubicBezTo>
                  <a:cubicBezTo>
                    <a:pt x="683" y="245"/>
                    <a:pt x="683" y="245"/>
                    <a:pt x="683" y="245"/>
                  </a:cubicBezTo>
                  <a:cubicBezTo>
                    <a:pt x="683" y="243"/>
                    <a:pt x="684" y="242"/>
                    <a:pt x="684" y="240"/>
                  </a:cubicBezTo>
                  <a:cubicBezTo>
                    <a:pt x="685" y="241"/>
                    <a:pt x="684" y="240"/>
                    <a:pt x="685" y="241"/>
                  </a:cubicBezTo>
                  <a:cubicBezTo>
                    <a:pt x="687" y="241"/>
                    <a:pt x="687" y="241"/>
                    <a:pt x="687" y="241"/>
                  </a:cubicBezTo>
                  <a:cubicBezTo>
                    <a:pt x="687" y="240"/>
                    <a:pt x="687" y="240"/>
                    <a:pt x="687" y="240"/>
                  </a:cubicBezTo>
                  <a:cubicBezTo>
                    <a:pt x="687" y="240"/>
                    <a:pt x="687" y="240"/>
                    <a:pt x="687" y="240"/>
                  </a:cubicBezTo>
                  <a:cubicBezTo>
                    <a:pt x="687" y="240"/>
                    <a:pt x="687" y="239"/>
                    <a:pt x="687" y="238"/>
                  </a:cubicBezTo>
                  <a:cubicBezTo>
                    <a:pt x="687" y="238"/>
                    <a:pt x="687" y="238"/>
                    <a:pt x="687" y="238"/>
                  </a:cubicBezTo>
                  <a:cubicBezTo>
                    <a:pt x="687" y="238"/>
                    <a:pt x="688" y="237"/>
                    <a:pt x="687" y="236"/>
                  </a:cubicBezTo>
                  <a:cubicBezTo>
                    <a:pt x="687" y="236"/>
                    <a:pt x="687" y="236"/>
                    <a:pt x="687" y="236"/>
                  </a:cubicBezTo>
                  <a:cubicBezTo>
                    <a:pt x="687" y="235"/>
                    <a:pt x="687" y="235"/>
                    <a:pt x="687" y="235"/>
                  </a:cubicBezTo>
                  <a:cubicBezTo>
                    <a:pt x="688" y="236"/>
                    <a:pt x="688" y="236"/>
                    <a:pt x="689" y="236"/>
                  </a:cubicBezTo>
                  <a:cubicBezTo>
                    <a:pt x="689" y="233"/>
                    <a:pt x="688" y="234"/>
                    <a:pt x="687" y="233"/>
                  </a:cubicBezTo>
                  <a:cubicBezTo>
                    <a:pt x="686" y="233"/>
                    <a:pt x="686" y="232"/>
                    <a:pt x="686" y="231"/>
                  </a:cubicBezTo>
                  <a:cubicBezTo>
                    <a:pt x="680" y="231"/>
                    <a:pt x="680" y="231"/>
                    <a:pt x="680" y="231"/>
                  </a:cubicBezTo>
                  <a:cubicBezTo>
                    <a:pt x="679" y="231"/>
                    <a:pt x="680" y="230"/>
                    <a:pt x="679" y="230"/>
                  </a:cubicBezTo>
                  <a:cubicBezTo>
                    <a:pt x="678" y="230"/>
                    <a:pt x="678" y="230"/>
                    <a:pt x="678" y="230"/>
                  </a:cubicBezTo>
                  <a:cubicBezTo>
                    <a:pt x="678" y="231"/>
                    <a:pt x="678" y="231"/>
                    <a:pt x="678" y="231"/>
                  </a:cubicBezTo>
                  <a:cubicBezTo>
                    <a:pt x="677" y="231"/>
                    <a:pt x="677" y="231"/>
                    <a:pt x="677" y="231"/>
                  </a:cubicBezTo>
                  <a:cubicBezTo>
                    <a:pt x="677" y="231"/>
                    <a:pt x="677" y="231"/>
                    <a:pt x="677" y="231"/>
                  </a:cubicBezTo>
                  <a:cubicBezTo>
                    <a:pt x="676" y="231"/>
                    <a:pt x="675" y="232"/>
                    <a:pt x="674" y="232"/>
                  </a:cubicBezTo>
                  <a:cubicBezTo>
                    <a:pt x="674" y="232"/>
                    <a:pt x="674" y="232"/>
                    <a:pt x="674" y="232"/>
                  </a:cubicBezTo>
                  <a:cubicBezTo>
                    <a:pt x="673" y="233"/>
                    <a:pt x="672" y="233"/>
                    <a:pt x="670" y="233"/>
                  </a:cubicBezTo>
                  <a:cubicBezTo>
                    <a:pt x="670" y="234"/>
                    <a:pt x="670" y="234"/>
                    <a:pt x="670" y="234"/>
                  </a:cubicBezTo>
                  <a:cubicBezTo>
                    <a:pt x="669" y="234"/>
                    <a:pt x="669" y="234"/>
                    <a:pt x="669" y="234"/>
                  </a:cubicBezTo>
                  <a:cubicBezTo>
                    <a:pt x="669" y="234"/>
                    <a:pt x="669" y="235"/>
                    <a:pt x="668" y="235"/>
                  </a:cubicBezTo>
                  <a:cubicBezTo>
                    <a:pt x="668" y="235"/>
                    <a:pt x="667" y="235"/>
                    <a:pt x="666" y="236"/>
                  </a:cubicBezTo>
                  <a:cubicBezTo>
                    <a:pt x="666" y="236"/>
                    <a:pt x="665" y="237"/>
                    <a:pt x="665" y="237"/>
                  </a:cubicBezTo>
                  <a:cubicBezTo>
                    <a:pt x="663" y="237"/>
                    <a:pt x="663" y="237"/>
                    <a:pt x="663" y="237"/>
                  </a:cubicBezTo>
                  <a:cubicBezTo>
                    <a:pt x="663" y="238"/>
                    <a:pt x="663" y="238"/>
                    <a:pt x="663" y="238"/>
                  </a:cubicBezTo>
                  <a:cubicBezTo>
                    <a:pt x="662" y="238"/>
                    <a:pt x="662" y="238"/>
                    <a:pt x="662" y="238"/>
                  </a:cubicBezTo>
                  <a:cubicBezTo>
                    <a:pt x="662" y="239"/>
                    <a:pt x="662" y="239"/>
                    <a:pt x="662" y="239"/>
                  </a:cubicBezTo>
                  <a:cubicBezTo>
                    <a:pt x="662" y="240"/>
                    <a:pt x="658" y="242"/>
                    <a:pt x="657" y="242"/>
                  </a:cubicBezTo>
                  <a:cubicBezTo>
                    <a:pt x="657" y="243"/>
                    <a:pt x="656" y="243"/>
                    <a:pt x="656" y="243"/>
                  </a:cubicBezTo>
                  <a:cubicBezTo>
                    <a:pt x="656" y="243"/>
                    <a:pt x="657" y="244"/>
                    <a:pt x="657" y="244"/>
                  </a:cubicBezTo>
                  <a:cubicBezTo>
                    <a:pt x="657" y="244"/>
                    <a:pt x="656" y="244"/>
                    <a:pt x="655" y="245"/>
                  </a:cubicBezTo>
                  <a:cubicBezTo>
                    <a:pt x="653" y="245"/>
                    <a:pt x="653" y="245"/>
                    <a:pt x="653" y="245"/>
                  </a:cubicBezTo>
                  <a:cubicBezTo>
                    <a:pt x="652" y="249"/>
                    <a:pt x="651" y="249"/>
                    <a:pt x="650" y="251"/>
                  </a:cubicBezTo>
                  <a:cubicBezTo>
                    <a:pt x="648" y="252"/>
                    <a:pt x="649" y="253"/>
                    <a:pt x="647" y="254"/>
                  </a:cubicBezTo>
                  <a:cubicBezTo>
                    <a:pt x="646" y="255"/>
                    <a:pt x="645" y="255"/>
                    <a:pt x="644" y="256"/>
                  </a:cubicBezTo>
                  <a:cubicBezTo>
                    <a:pt x="642" y="256"/>
                    <a:pt x="642" y="256"/>
                    <a:pt x="642" y="256"/>
                  </a:cubicBezTo>
                  <a:cubicBezTo>
                    <a:pt x="643" y="256"/>
                    <a:pt x="643" y="256"/>
                    <a:pt x="643" y="256"/>
                  </a:cubicBezTo>
                  <a:cubicBezTo>
                    <a:pt x="643" y="256"/>
                    <a:pt x="643" y="256"/>
                    <a:pt x="643" y="256"/>
                  </a:cubicBezTo>
                  <a:cubicBezTo>
                    <a:pt x="643" y="255"/>
                    <a:pt x="644" y="255"/>
                    <a:pt x="644" y="254"/>
                  </a:cubicBezTo>
                  <a:cubicBezTo>
                    <a:pt x="645" y="254"/>
                    <a:pt x="645" y="254"/>
                    <a:pt x="645" y="254"/>
                  </a:cubicBezTo>
                  <a:cubicBezTo>
                    <a:pt x="645" y="254"/>
                    <a:pt x="645" y="254"/>
                    <a:pt x="645" y="254"/>
                  </a:cubicBezTo>
                  <a:cubicBezTo>
                    <a:pt x="647" y="254"/>
                    <a:pt x="647" y="254"/>
                    <a:pt x="647" y="254"/>
                  </a:cubicBezTo>
                  <a:cubicBezTo>
                    <a:pt x="647" y="253"/>
                    <a:pt x="647" y="253"/>
                    <a:pt x="647" y="253"/>
                  </a:cubicBezTo>
                  <a:cubicBezTo>
                    <a:pt x="648" y="253"/>
                    <a:pt x="647" y="253"/>
                    <a:pt x="647" y="252"/>
                  </a:cubicBezTo>
                  <a:cubicBezTo>
                    <a:pt x="648" y="252"/>
                    <a:pt x="648" y="252"/>
                    <a:pt x="648" y="252"/>
                  </a:cubicBezTo>
                  <a:cubicBezTo>
                    <a:pt x="648" y="251"/>
                    <a:pt x="648" y="251"/>
                    <a:pt x="648" y="251"/>
                  </a:cubicBezTo>
                  <a:cubicBezTo>
                    <a:pt x="649" y="250"/>
                    <a:pt x="649" y="250"/>
                    <a:pt x="649" y="250"/>
                  </a:cubicBezTo>
                  <a:cubicBezTo>
                    <a:pt x="649" y="249"/>
                    <a:pt x="649" y="249"/>
                    <a:pt x="649" y="249"/>
                  </a:cubicBezTo>
                  <a:cubicBezTo>
                    <a:pt x="650" y="249"/>
                    <a:pt x="650" y="248"/>
                    <a:pt x="651" y="248"/>
                  </a:cubicBezTo>
                  <a:cubicBezTo>
                    <a:pt x="651" y="247"/>
                    <a:pt x="651" y="247"/>
                    <a:pt x="651" y="247"/>
                  </a:cubicBezTo>
                  <a:cubicBezTo>
                    <a:pt x="651" y="246"/>
                    <a:pt x="652" y="245"/>
                    <a:pt x="652" y="243"/>
                  </a:cubicBezTo>
                  <a:cubicBezTo>
                    <a:pt x="652" y="243"/>
                    <a:pt x="651" y="243"/>
                    <a:pt x="651" y="243"/>
                  </a:cubicBezTo>
                  <a:cubicBezTo>
                    <a:pt x="650" y="242"/>
                    <a:pt x="651" y="243"/>
                    <a:pt x="650" y="242"/>
                  </a:cubicBezTo>
                  <a:cubicBezTo>
                    <a:pt x="650" y="242"/>
                    <a:pt x="650" y="242"/>
                    <a:pt x="650" y="242"/>
                  </a:cubicBezTo>
                  <a:cubicBezTo>
                    <a:pt x="653" y="242"/>
                    <a:pt x="653" y="242"/>
                    <a:pt x="653" y="242"/>
                  </a:cubicBezTo>
                  <a:cubicBezTo>
                    <a:pt x="653" y="242"/>
                    <a:pt x="653" y="241"/>
                    <a:pt x="654" y="241"/>
                  </a:cubicBezTo>
                  <a:cubicBezTo>
                    <a:pt x="654" y="239"/>
                    <a:pt x="655" y="239"/>
                    <a:pt x="656" y="238"/>
                  </a:cubicBezTo>
                  <a:cubicBezTo>
                    <a:pt x="657" y="238"/>
                    <a:pt x="657" y="238"/>
                    <a:pt x="657" y="238"/>
                  </a:cubicBezTo>
                  <a:cubicBezTo>
                    <a:pt x="658" y="237"/>
                    <a:pt x="657" y="237"/>
                    <a:pt x="658" y="237"/>
                  </a:cubicBezTo>
                  <a:cubicBezTo>
                    <a:pt x="658" y="236"/>
                    <a:pt x="658" y="236"/>
                    <a:pt x="658" y="236"/>
                  </a:cubicBezTo>
                  <a:cubicBezTo>
                    <a:pt x="660" y="236"/>
                    <a:pt x="660" y="236"/>
                    <a:pt x="660" y="236"/>
                  </a:cubicBezTo>
                  <a:cubicBezTo>
                    <a:pt x="660" y="236"/>
                    <a:pt x="660" y="236"/>
                    <a:pt x="660" y="236"/>
                  </a:cubicBezTo>
                  <a:cubicBezTo>
                    <a:pt x="661" y="236"/>
                    <a:pt x="661" y="236"/>
                    <a:pt x="661" y="236"/>
                  </a:cubicBezTo>
                  <a:cubicBezTo>
                    <a:pt x="660" y="235"/>
                    <a:pt x="660" y="234"/>
                    <a:pt x="661" y="234"/>
                  </a:cubicBezTo>
                  <a:cubicBezTo>
                    <a:pt x="661" y="233"/>
                    <a:pt x="661" y="233"/>
                    <a:pt x="661" y="233"/>
                  </a:cubicBezTo>
                  <a:cubicBezTo>
                    <a:pt x="662" y="233"/>
                    <a:pt x="663" y="233"/>
                    <a:pt x="664" y="233"/>
                  </a:cubicBezTo>
                  <a:cubicBezTo>
                    <a:pt x="664" y="231"/>
                    <a:pt x="664" y="231"/>
                    <a:pt x="664" y="231"/>
                  </a:cubicBezTo>
                  <a:cubicBezTo>
                    <a:pt x="665" y="231"/>
                    <a:pt x="666" y="231"/>
                    <a:pt x="667" y="230"/>
                  </a:cubicBezTo>
                  <a:cubicBezTo>
                    <a:pt x="668" y="229"/>
                    <a:pt x="668" y="228"/>
                    <a:pt x="669" y="226"/>
                  </a:cubicBezTo>
                  <a:cubicBezTo>
                    <a:pt x="668" y="225"/>
                    <a:pt x="668" y="225"/>
                    <a:pt x="668" y="225"/>
                  </a:cubicBezTo>
                  <a:cubicBezTo>
                    <a:pt x="669" y="225"/>
                    <a:pt x="669" y="225"/>
                    <a:pt x="669" y="225"/>
                  </a:cubicBezTo>
                  <a:cubicBezTo>
                    <a:pt x="669" y="224"/>
                    <a:pt x="669" y="224"/>
                    <a:pt x="669" y="224"/>
                  </a:cubicBezTo>
                  <a:cubicBezTo>
                    <a:pt x="670" y="225"/>
                    <a:pt x="670" y="225"/>
                    <a:pt x="670" y="225"/>
                  </a:cubicBezTo>
                  <a:cubicBezTo>
                    <a:pt x="671" y="225"/>
                    <a:pt x="671" y="224"/>
                    <a:pt x="673" y="224"/>
                  </a:cubicBezTo>
                  <a:cubicBezTo>
                    <a:pt x="673" y="223"/>
                    <a:pt x="673" y="223"/>
                    <a:pt x="673" y="223"/>
                  </a:cubicBezTo>
                  <a:cubicBezTo>
                    <a:pt x="673" y="223"/>
                    <a:pt x="673" y="223"/>
                    <a:pt x="674" y="223"/>
                  </a:cubicBezTo>
                  <a:cubicBezTo>
                    <a:pt x="674" y="223"/>
                    <a:pt x="674" y="223"/>
                    <a:pt x="675" y="223"/>
                  </a:cubicBezTo>
                  <a:cubicBezTo>
                    <a:pt x="675" y="223"/>
                    <a:pt x="675" y="223"/>
                    <a:pt x="675" y="223"/>
                  </a:cubicBezTo>
                  <a:cubicBezTo>
                    <a:pt x="676" y="223"/>
                    <a:pt x="678" y="223"/>
                    <a:pt x="680" y="224"/>
                  </a:cubicBezTo>
                  <a:cubicBezTo>
                    <a:pt x="680" y="223"/>
                    <a:pt x="680" y="223"/>
                    <a:pt x="680" y="223"/>
                  </a:cubicBezTo>
                  <a:cubicBezTo>
                    <a:pt x="680" y="223"/>
                    <a:pt x="680" y="223"/>
                    <a:pt x="680" y="223"/>
                  </a:cubicBezTo>
                  <a:cubicBezTo>
                    <a:pt x="681" y="223"/>
                    <a:pt x="681" y="223"/>
                    <a:pt x="682" y="223"/>
                  </a:cubicBezTo>
                  <a:cubicBezTo>
                    <a:pt x="682" y="223"/>
                    <a:pt x="683" y="224"/>
                    <a:pt x="683" y="224"/>
                  </a:cubicBezTo>
                  <a:cubicBezTo>
                    <a:pt x="683" y="224"/>
                    <a:pt x="683" y="224"/>
                    <a:pt x="683" y="224"/>
                  </a:cubicBezTo>
                  <a:cubicBezTo>
                    <a:pt x="683" y="223"/>
                    <a:pt x="683" y="223"/>
                    <a:pt x="683" y="223"/>
                  </a:cubicBezTo>
                  <a:cubicBezTo>
                    <a:pt x="685" y="223"/>
                    <a:pt x="685" y="223"/>
                    <a:pt x="685" y="223"/>
                  </a:cubicBezTo>
                  <a:cubicBezTo>
                    <a:pt x="685" y="223"/>
                    <a:pt x="685" y="222"/>
                    <a:pt x="686" y="222"/>
                  </a:cubicBezTo>
                  <a:cubicBezTo>
                    <a:pt x="686" y="222"/>
                    <a:pt x="686" y="222"/>
                    <a:pt x="686" y="222"/>
                  </a:cubicBezTo>
                  <a:cubicBezTo>
                    <a:pt x="686" y="223"/>
                    <a:pt x="686" y="223"/>
                    <a:pt x="686" y="223"/>
                  </a:cubicBezTo>
                  <a:cubicBezTo>
                    <a:pt x="687" y="223"/>
                    <a:pt x="687" y="223"/>
                    <a:pt x="687" y="223"/>
                  </a:cubicBezTo>
                  <a:cubicBezTo>
                    <a:pt x="688" y="224"/>
                    <a:pt x="688" y="224"/>
                    <a:pt x="688" y="224"/>
                  </a:cubicBezTo>
                  <a:cubicBezTo>
                    <a:pt x="689" y="223"/>
                    <a:pt x="690" y="223"/>
                    <a:pt x="691" y="223"/>
                  </a:cubicBezTo>
                  <a:cubicBezTo>
                    <a:pt x="691" y="223"/>
                    <a:pt x="691" y="223"/>
                    <a:pt x="691" y="223"/>
                  </a:cubicBezTo>
                  <a:cubicBezTo>
                    <a:pt x="691" y="222"/>
                    <a:pt x="691" y="222"/>
                    <a:pt x="692" y="222"/>
                  </a:cubicBezTo>
                  <a:cubicBezTo>
                    <a:pt x="693" y="222"/>
                    <a:pt x="694" y="223"/>
                    <a:pt x="694" y="223"/>
                  </a:cubicBezTo>
                  <a:cubicBezTo>
                    <a:pt x="694" y="222"/>
                    <a:pt x="694" y="222"/>
                    <a:pt x="694" y="222"/>
                  </a:cubicBezTo>
                  <a:cubicBezTo>
                    <a:pt x="695" y="222"/>
                    <a:pt x="696" y="221"/>
                    <a:pt x="697" y="221"/>
                  </a:cubicBezTo>
                  <a:cubicBezTo>
                    <a:pt x="697" y="221"/>
                    <a:pt x="698" y="221"/>
                    <a:pt x="698" y="222"/>
                  </a:cubicBezTo>
                  <a:cubicBezTo>
                    <a:pt x="698" y="222"/>
                    <a:pt x="698" y="222"/>
                    <a:pt x="698" y="222"/>
                  </a:cubicBezTo>
                  <a:cubicBezTo>
                    <a:pt x="699" y="222"/>
                    <a:pt x="699" y="223"/>
                    <a:pt x="700" y="223"/>
                  </a:cubicBezTo>
                  <a:cubicBezTo>
                    <a:pt x="701" y="223"/>
                    <a:pt x="701" y="223"/>
                    <a:pt x="701" y="223"/>
                  </a:cubicBezTo>
                  <a:cubicBezTo>
                    <a:pt x="701" y="223"/>
                    <a:pt x="701" y="223"/>
                    <a:pt x="701" y="223"/>
                  </a:cubicBezTo>
                  <a:cubicBezTo>
                    <a:pt x="702" y="223"/>
                    <a:pt x="702" y="223"/>
                    <a:pt x="702" y="223"/>
                  </a:cubicBezTo>
                  <a:cubicBezTo>
                    <a:pt x="702" y="222"/>
                    <a:pt x="702" y="222"/>
                    <a:pt x="702" y="222"/>
                  </a:cubicBezTo>
                  <a:cubicBezTo>
                    <a:pt x="703" y="222"/>
                    <a:pt x="703" y="222"/>
                    <a:pt x="704" y="222"/>
                  </a:cubicBezTo>
                  <a:cubicBezTo>
                    <a:pt x="704" y="223"/>
                    <a:pt x="705" y="223"/>
                    <a:pt x="705" y="224"/>
                  </a:cubicBezTo>
                  <a:cubicBezTo>
                    <a:pt x="707" y="224"/>
                    <a:pt x="707" y="224"/>
                    <a:pt x="707" y="224"/>
                  </a:cubicBezTo>
                  <a:cubicBezTo>
                    <a:pt x="708" y="224"/>
                    <a:pt x="707" y="224"/>
                    <a:pt x="708" y="224"/>
                  </a:cubicBezTo>
                  <a:cubicBezTo>
                    <a:pt x="708" y="224"/>
                    <a:pt x="708" y="224"/>
                    <a:pt x="708" y="224"/>
                  </a:cubicBezTo>
                  <a:cubicBezTo>
                    <a:pt x="708" y="224"/>
                    <a:pt x="708" y="224"/>
                    <a:pt x="708" y="224"/>
                  </a:cubicBezTo>
                  <a:cubicBezTo>
                    <a:pt x="708" y="223"/>
                    <a:pt x="709" y="223"/>
                    <a:pt x="709" y="222"/>
                  </a:cubicBezTo>
                  <a:cubicBezTo>
                    <a:pt x="710" y="222"/>
                    <a:pt x="710" y="222"/>
                    <a:pt x="711" y="223"/>
                  </a:cubicBezTo>
                  <a:cubicBezTo>
                    <a:pt x="711" y="223"/>
                    <a:pt x="711" y="223"/>
                    <a:pt x="711" y="223"/>
                  </a:cubicBezTo>
                  <a:cubicBezTo>
                    <a:pt x="712" y="223"/>
                    <a:pt x="712" y="223"/>
                    <a:pt x="712" y="223"/>
                  </a:cubicBezTo>
                  <a:cubicBezTo>
                    <a:pt x="712" y="224"/>
                    <a:pt x="712" y="224"/>
                    <a:pt x="712" y="224"/>
                  </a:cubicBezTo>
                  <a:cubicBezTo>
                    <a:pt x="714" y="223"/>
                    <a:pt x="713" y="223"/>
                    <a:pt x="714" y="222"/>
                  </a:cubicBezTo>
                  <a:cubicBezTo>
                    <a:pt x="714" y="222"/>
                    <a:pt x="714" y="222"/>
                    <a:pt x="714" y="222"/>
                  </a:cubicBezTo>
                  <a:cubicBezTo>
                    <a:pt x="715" y="221"/>
                    <a:pt x="715" y="221"/>
                    <a:pt x="715" y="221"/>
                  </a:cubicBezTo>
                  <a:cubicBezTo>
                    <a:pt x="715" y="221"/>
                    <a:pt x="716" y="222"/>
                    <a:pt x="716" y="222"/>
                  </a:cubicBezTo>
                  <a:cubicBezTo>
                    <a:pt x="716" y="222"/>
                    <a:pt x="717" y="222"/>
                    <a:pt x="717" y="222"/>
                  </a:cubicBezTo>
                  <a:cubicBezTo>
                    <a:pt x="717" y="222"/>
                    <a:pt x="717" y="222"/>
                    <a:pt x="717" y="222"/>
                  </a:cubicBezTo>
                  <a:cubicBezTo>
                    <a:pt x="717" y="222"/>
                    <a:pt x="717" y="222"/>
                    <a:pt x="717" y="222"/>
                  </a:cubicBezTo>
                  <a:cubicBezTo>
                    <a:pt x="718" y="222"/>
                    <a:pt x="718" y="222"/>
                    <a:pt x="718" y="222"/>
                  </a:cubicBezTo>
                  <a:cubicBezTo>
                    <a:pt x="718" y="222"/>
                    <a:pt x="718" y="221"/>
                    <a:pt x="719" y="221"/>
                  </a:cubicBezTo>
                  <a:cubicBezTo>
                    <a:pt x="719" y="218"/>
                    <a:pt x="719" y="218"/>
                    <a:pt x="719" y="218"/>
                  </a:cubicBezTo>
                  <a:cubicBezTo>
                    <a:pt x="720" y="218"/>
                    <a:pt x="720" y="218"/>
                    <a:pt x="720" y="218"/>
                  </a:cubicBezTo>
                  <a:cubicBezTo>
                    <a:pt x="720" y="219"/>
                    <a:pt x="720" y="219"/>
                    <a:pt x="720" y="219"/>
                  </a:cubicBezTo>
                  <a:cubicBezTo>
                    <a:pt x="720" y="219"/>
                    <a:pt x="720" y="219"/>
                    <a:pt x="720" y="219"/>
                  </a:cubicBezTo>
                  <a:cubicBezTo>
                    <a:pt x="721" y="219"/>
                    <a:pt x="723" y="217"/>
                    <a:pt x="723" y="217"/>
                  </a:cubicBezTo>
                  <a:cubicBezTo>
                    <a:pt x="723" y="216"/>
                    <a:pt x="723" y="215"/>
                    <a:pt x="723" y="214"/>
                  </a:cubicBezTo>
                  <a:cubicBezTo>
                    <a:pt x="723" y="214"/>
                    <a:pt x="723" y="214"/>
                    <a:pt x="723" y="214"/>
                  </a:cubicBezTo>
                  <a:cubicBezTo>
                    <a:pt x="724" y="213"/>
                    <a:pt x="725" y="213"/>
                    <a:pt x="725" y="211"/>
                  </a:cubicBezTo>
                  <a:cubicBezTo>
                    <a:pt x="726" y="211"/>
                    <a:pt x="727" y="211"/>
                    <a:pt x="728" y="211"/>
                  </a:cubicBezTo>
                  <a:cubicBezTo>
                    <a:pt x="728" y="209"/>
                    <a:pt x="728" y="209"/>
                    <a:pt x="728" y="209"/>
                  </a:cubicBezTo>
                  <a:cubicBezTo>
                    <a:pt x="728" y="209"/>
                    <a:pt x="729" y="210"/>
                    <a:pt x="731" y="210"/>
                  </a:cubicBezTo>
                  <a:cubicBezTo>
                    <a:pt x="731" y="210"/>
                    <a:pt x="731" y="210"/>
                    <a:pt x="731" y="210"/>
                  </a:cubicBezTo>
                  <a:cubicBezTo>
                    <a:pt x="731" y="209"/>
                    <a:pt x="731" y="209"/>
                    <a:pt x="732" y="208"/>
                  </a:cubicBezTo>
                  <a:cubicBezTo>
                    <a:pt x="733" y="208"/>
                    <a:pt x="735" y="208"/>
                    <a:pt x="736" y="209"/>
                  </a:cubicBezTo>
                  <a:cubicBezTo>
                    <a:pt x="736" y="208"/>
                    <a:pt x="736" y="208"/>
                    <a:pt x="736" y="208"/>
                  </a:cubicBezTo>
                  <a:cubicBezTo>
                    <a:pt x="738" y="207"/>
                    <a:pt x="739" y="206"/>
                    <a:pt x="741" y="206"/>
                  </a:cubicBezTo>
                  <a:cubicBezTo>
                    <a:pt x="741" y="205"/>
                    <a:pt x="741" y="205"/>
                    <a:pt x="741" y="205"/>
                  </a:cubicBezTo>
                  <a:cubicBezTo>
                    <a:pt x="742" y="205"/>
                    <a:pt x="742" y="205"/>
                    <a:pt x="742" y="205"/>
                  </a:cubicBezTo>
                  <a:cubicBezTo>
                    <a:pt x="743" y="203"/>
                    <a:pt x="743" y="204"/>
                    <a:pt x="743" y="202"/>
                  </a:cubicBezTo>
                  <a:cubicBezTo>
                    <a:pt x="744" y="202"/>
                    <a:pt x="744" y="202"/>
                    <a:pt x="744" y="202"/>
                  </a:cubicBezTo>
                  <a:cubicBezTo>
                    <a:pt x="744" y="200"/>
                    <a:pt x="743" y="200"/>
                    <a:pt x="743" y="198"/>
                  </a:cubicBezTo>
                  <a:cubicBezTo>
                    <a:pt x="744" y="198"/>
                    <a:pt x="744" y="198"/>
                    <a:pt x="744" y="198"/>
                  </a:cubicBezTo>
                  <a:cubicBezTo>
                    <a:pt x="744" y="195"/>
                    <a:pt x="744" y="196"/>
                    <a:pt x="744" y="194"/>
                  </a:cubicBezTo>
                  <a:cubicBezTo>
                    <a:pt x="743" y="193"/>
                    <a:pt x="743" y="193"/>
                    <a:pt x="743" y="193"/>
                  </a:cubicBezTo>
                  <a:cubicBezTo>
                    <a:pt x="743" y="193"/>
                    <a:pt x="743" y="193"/>
                    <a:pt x="743" y="193"/>
                  </a:cubicBezTo>
                  <a:cubicBezTo>
                    <a:pt x="742" y="193"/>
                    <a:pt x="742" y="193"/>
                    <a:pt x="741" y="193"/>
                  </a:cubicBezTo>
                  <a:cubicBezTo>
                    <a:pt x="741" y="195"/>
                    <a:pt x="741" y="195"/>
                    <a:pt x="741" y="195"/>
                  </a:cubicBezTo>
                  <a:cubicBezTo>
                    <a:pt x="740" y="195"/>
                    <a:pt x="740" y="195"/>
                    <a:pt x="740" y="195"/>
                  </a:cubicBezTo>
                  <a:cubicBezTo>
                    <a:pt x="740" y="192"/>
                    <a:pt x="740" y="193"/>
                    <a:pt x="739" y="192"/>
                  </a:cubicBezTo>
                  <a:cubicBezTo>
                    <a:pt x="739" y="191"/>
                    <a:pt x="739" y="191"/>
                    <a:pt x="739" y="191"/>
                  </a:cubicBezTo>
                  <a:cubicBezTo>
                    <a:pt x="737" y="191"/>
                    <a:pt x="737" y="191"/>
                    <a:pt x="737" y="191"/>
                  </a:cubicBezTo>
                  <a:cubicBezTo>
                    <a:pt x="737" y="191"/>
                    <a:pt x="737" y="191"/>
                    <a:pt x="737" y="191"/>
                  </a:cubicBezTo>
                  <a:cubicBezTo>
                    <a:pt x="737" y="191"/>
                    <a:pt x="736" y="190"/>
                    <a:pt x="736" y="190"/>
                  </a:cubicBezTo>
                  <a:cubicBezTo>
                    <a:pt x="735" y="190"/>
                    <a:pt x="735" y="189"/>
                    <a:pt x="735" y="189"/>
                  </a:cubicBezTo>
                  <a:cubicBezTo>
                    <a:pt x="733" y="189"/>
                    <a:pt x="733" y="189"/>
                    <a:pt x="733" y="189"/>
                  </a:cubicBezTo>
                  <a:cubicBezTo>
                    <a:pt x="733" y="188"/>
                    <a:pt x="733" y="188"/>
                    <a:pt x="733" y="188"/>
                  </a:cubicBezTo>
                  <a:cubicBezTo>
                    <a:pt x="732" y="188"/>
                    <a:pt x="732" y="188"/>
                    <a:pt x="731" y="188"/>
                  </a:cubicBezTo>
                  <a:cubicBezTo>
                    <a:pt x="730" y="188"/>
                    <a:pt x="730" y="189"/>
                    <a:pt x="730" y="190"/>
                  </a:cubicBezTo>
                  <a:cubicBezTo>
                    <a:pt x="726" y="190"/>
                    <a:pt x="726" y="190"/>
                    <a:pt x="726" y="190"/>
                  </a:cubicBezTo>
                  <a:cubicBezTo>
                    <a:pt x="726" y="191"/>
                    <a:pt x="726" y="191"/>
                    <a:pt x="726" y="191"/>
                  </a:cubicBezTo>
                  <a:cubicBezTo>
                    <a:pt x="725" y="191"/>
                    <a:pt x="725" y="191"/>
                    <a:pt x="725" y="191"/>
                  </a:cubicBezTo>
                  <a:cubicBezTo>
                    <a:pt x="724" y="192"/>
                    <a:pt x="724" y="192"/>
                    <a:pt x="723" y="193"/>
                  </a:cubicBezTo>
                  <a:cubicBezTo>
                    <a:pt x="722" y="193"/>
                    <a:pt x="722" y="193"/>
                    <a:pt x="722" y="193"/>
                  </a:cubicBezTo>
                  <a:cubicBezTo>
                    <a:pt x="722" y="194"/>
                    <a:pt x="722" y="194"/>
                    <a:pt x="722" y="194"/>
                  </a:cubicBezTo>
                  <a:cubicBezTo>
                    <a:pt x="720" y="194"/>
                    <a:pt x="720" y="194"/>
                    <a:pt x="720" y="194"/>
                  </a:cubicBezTo>
                  <a:cubicBezTo>
                    <a:pt x="720" y="195"/>
                    <a:pt x="720" y="195"/>
                    <a:pt x="720" y="195"/>
                  </a:cubicBezTo>
                  <a:cubicBezTo>
                    <a:pt x="718" y="195"/>
                    <a:pt x="718" y="195"/>
                    <a:pt x="718" y="195"/>
                  </a:cubicBezTo>
                  <a:cubicBezTo>
                    <a:pt x="716" y="195"/>
                    <a:pt x="717" y="196"/>
                    <a:pt x="716" y="198"/>
                  </a:cubicBezTo>
                  <a:cubicBezTo>
                    <a:pt x="714" y="198"/>
                    <a:pt x="714" y="198"/>
                    <a:pt x="714" y="198"/>
                  </a:cubicBezTo>
                  <a:cubicBezTo>
                    <a:pt x="713" y="196"/>
                    <a:pt x="713" y="196"/>
                    <a:pt x="713" y="194"/>
                  </a:cubicBezTo>
                  <a:cubicBezTo>
                    <a:pt x="714" y="193"/>
                    <a:pt x="715" y="193"/>
                    <a:pt x="716" y="193"/>
                  </a:cubicBezTo>
                  <a:cubicBezTo>
                    <a:pt x="716" y="194"/>
                    <a:pt x="716" y="194"/>
                    <a:pt x="716" y="194"/>
                  </a:cubicBezTo>
                  <a:cubicBezTo>
                    <a:pt x="718" y="194"/>
                    <a:pt x="718" y="194"/>
                    <a:pt x="718" y="194"/>
                  </a:cubicBezTo>
                  <a:cubicBezTo>
                    <a:pt x="718" y="193"/>
                    <a:pt x="718" y="193"/>
                    <a:pt x="718" y="193"/>
                  </a:cubicBezTo>
                  <a:cubicBezTo>
                    <a:pt x="719" y="193"/>
                    <a:pt x="719" y="192"/>
                    <a:pt x="720" y="192"/>
                  </a:cubicBezTo>
                  <a:cubicBezTo>
                    <a:pt x="720" y="192"/>
                    <a:pt x="720" y="192"/>
                    <a:pt x="720" y="192"/>
                  </a:cubicBezTo>
                  <a:cubicBezTo>
                    <a:pt x="721" y="192"/>
                    <a:pt x="721" y="191"/>
                    <a:pt x="722" y="191"/>
                  </a:cubicBezTo>
                  <a:cubicBezTo>
                    <a:pt x="722" y="190"/>
                    <a:pt x="722" y="190"/>
                    <a:pt x="722" y="190"/>
                  </a:cubicBezTo>
                  <a:cubicBezTo>
                    <a:pt x="724" y="190"/>
                    <a:pt x="724" y="190"/>
                    <a:pt x="724" y="190"/>
                  </a:cubicBezTo>
                  <a:cubicBezTo>
                    <a:pt x="724" y="190"/>
                    <a:pt x="725" y="189"/>
                    <a:pt x="725" y="189"/>
                  </a:cubicBezTo>
                  <a:cubicBezTo>
                    <a:pt x="726" y="189"/>
                    <a:pt x="726" y="189"/>
                    <a:pt x="726" y="189"/>
                  </a:cubicBezTo>
                  <a:cubicBezTo>
                    <a:pt x="726" y="188"/>
                    <a:pt x="726" y="188"/>
                    <a:pt x="726" y="188"/>
                  </a:cubicBezTo>
                  <a:cubicBezTo>
                    <a:pt x="726" y="188"/>
                    <a:pt x="726" y="188"/>
                    <a:pt x="726" y="188"/>
                  </a:cubicBezTo>
                  <a:cubicBezTo>
                    <a:pt x="726" y="188"/>
                    <a:pt x="727" y="188"/>
                    <a:pt x="727" y="189"/>
                  </a:cubicBezTo>
                  <a:cubicBezTo>
                    <a:pt x="727" y="189"/>
                    <a:pt x="727" y="189"/>
                    <a:pt x="728" y="189"/>
                  </a:cubicBezTo>
                  <a:cubicBezTo>
                    <a:pt x="728" y="189"/>
                    <a:pt x="728" y="189"/>
                    <a:pt x="728" y="189"/>
                  </a:cubicBezTo>
                  <a:cubicBezTo>
                    <a:pt x="729" y="188"/>
                    <a:pt x="729" y="188"/>
                    <a:pt x="729" y="188"/>
                  </a:cubicBezTo>
                  <a:cubicBezTo>
                    <a:pt x="730" y="188"/>
                    <a:pt x="730" y="188"/>
                    <a:pt x="730" y="188"/>
                  </a:cubicBezTo>
                  <a:cubicBezTo>
                    <a:pt x="730" y="187"/>
                    <a:pt x="730" y="187"/>
                    <a:pt x="730" y="187"/>
                  </a:cubicBezTo>
                  <a:cubicBezTo>
                    <a:pt x="731" y="187"/>
                    <a:pt x="731" y="187"/>
                    <a:pt x="731" y="187"/>
                  </a:cubicBezTo>
                  <a:cubicBezTo>
                    <a:pt x="731" y="187"/>
                    <a:pt x="731" y="187"/>
                    <a:pt x="731" y="187"/>
                  </a:cubicBezTo>
                  <a:cubicBezTo>
                    <a:pt x="732" y="186"/>
                    <a:pt x="732" y="186"/>
                    <a:pt x="732" y="186"/>
                  </a:cubicBezTo>
                  <a:cubicBezTo>
                    <a:pt x="732" y="185"/>
                    <a:pt x="732" y="185"/>
                    <a:pt x="732" y="185"/>
                  </a:cubicBezTo>
                  <a:cubicBezTo>
                    <a:pt x="733" y="185"/>
                    <a:pt x="733" y="185"/>
                    <a:pt x="734" y="185"/>
                  </a:cubicBezTo>
                  <a:cubicBezTo>
                    <a:pt x="734" y="184"/>
                    <a:pt x="734" y="184"/>
                    <a:pt x="734" y="184"/>
                  </a:cubicBezTo>
                  <a:cubicBezTo>
                    <a:pt x="734" y="184"/>
                    <a:pt x="734" y="184"/>
                    <a:pt x="734" y="184"/>
                  </a:cubicBezTo>
                  <a:cubicBezTo>
                    <a:pt x="734" y="184"/>
                    <a:pt x="733" y="184"/>
                    <a:pt x="733" y="184"/>
                  </a:cubicBezTo>
                  <a:cubicBezTo>
                    <a:pt x="733" y="184"/>
                    <a:pt x="732" y="185"/>
                    <a:pt x="732" y="185"/>
                  </a:cubicBezTo>
                  <a:cubicBezTo>
                    <a:pt x="732" y="185"/>
                    <a:pt x="732" y="185"/>
                    <a:pt x="732" y="184"/>
                  </a:cubicBezTo>
                  <a:cubicBezTo>
                    <a:pt x="732" y="184"/>
                    <a:pt x="732" y="184"/>
                    <a:pt x="732" y="184"/>
                  </a:cubicBezTo>
                  <a:cubicBezTo>
                    <a:pt x="731" y="184"/>
                    <a:pt x="731" y="184"/>
                    <a:pt x="731" y="184"/>
                  </a:cubicBezTo>
                  <a:cubicBezTo>
                    <a:pt x="731" y="184"/>
                    <a:pt x="731" y="184"/>
                    <a:pt x="731" y="184"/>
                  </a:cubicBezTo>
                  <a:cubicBezTo>
                    <a:pt x="731" y="181"/>
                    <a:pt x="731" y="181"/>
                    <a:pt x="731" y="181"/>
                  </a:cubicBezTo>
                  <a:cubicBezTo>
                    <a:pt x="730" y="181"/>
                    <a:pt x="730" y="181"/>
                    <a:pt x="730" y="181"/>
                  </a:cubicBezTo>
                  <a:cubicBezTo>
                    <a:pt x="730" y="181"/>
                    <a:pt x="730" y="181"/>
                    <a:pt x="730" y="181"/>
                  </a:cubicBezTo>
                  <a:cubicBezTo>
                    <a:pt x="730" y="181"/>
                    <a:pt x="730" y="181"/>
                    <a:pt x="730" y="181"/>
                  </a:cubicBezTo>
                  <a:cubicBezTo>
                    <a:pt x="730" y="181"/>
                    <a:pt x="730" y="181"/>
                    <a:pt x="730" y="181"/>
                  </a:cubicBezTo>
                  <a:cubicBezTo>
                    <a:pt x="729" y="182"/>
                    <a:pt x="728" y="182"/>
                    <a:pt x="728" y="184"/>
                  </a:cubicBezTo>
                  <a:cubicBezTo>
                    <a:pt x="727" y="183"/>
                    <a:pt x="726" y="183"/>
                    <a:pt x="724" y="183"/>
                  </a:cubicBezTo>
                  <a:cubicBezTo>
                    <a:pt x="724" y="180"/>
                    <a:pt x="724" y="181"/>
                    <a:pt x="723" y="178"/>
                  </a:cubicBezTo>
                  <a:cubicBezTo>
                    <a:pt x="722" y="179"/>
                    <a:pt x="722" y="179"/>
                    <a:pt x="721" y="179"/>
                  </a:cubicBezTo>
                  <a:cubicBezTo>
                    <a:pt x="721" y="178"/>
                    <a:pt x="721" y="178"/>
                    <a:pt x="721" y="178"/>
                  </a:cubicBezTo>
                  <a:cubicBezTo>
                    <a:pt x="720" y="179"/>
                    <a:pt x="720" y="179"/>
                    <a:pt x="719" y="180"/>
                  </a:cubicBezTo>
                  <a:cubicBezTo>
                    <a:pt x="719" y="180"/>
                    <a:pt x="719" y="180"/>
                    <a:pt x="719" y="180"/>
                  </a:cubicBezTo>
                  <a:cubicBezTo>
                    <a:pt x="719" y="180"/>
                    <a:pt x="719" y="180"/>
                    <a:pt x="719" y="180"/>
                  </a:cubicBezTo>
                  <a:cubicBezTo>
                    <a:pt x="719" y="179"/>
                    <a:pt x="719" y="179"/>
                    <a:pt x="719" y="179"/>
                  </a:cubicBezTo>
                  <a:cubicBezTo>
                    <a:pt x="718" y="179"/>
                    <a:pt x="718" y="179"/>
                    <a:pt x="718" y="179"/>
                  </a:cubicBezTo>
                  <a:cubicBezTo>
                    <a:pt x="718" y="178"/>
                    <a:pt x="718" y="178"/>
                    <a:pt x="718" y="178"/>
                  </a:cubicBezTo>
                  <a:cubicBezTo>
                    <a:pt x="718" y="178"/>
                    <a:pt x="717" y="179"/>
                    <a:pt x="717" y="179"/>
                  </a:cubicBezTo>
                  <a:cubicBezTo>
                    <a:pt x="716" y="178"/>
                    <a:pt x="716" y="178"/>
                    <a:pt x="716" y="178"/>
                  </a:cubicBezTo>
                  <a:cubicBezTo>
                    <a:pt x="715" y="178"/>
                    <a:pt x="714" y="178"/>
                    <a:pt x="713" y="178"/>
                  </a:cubicBezTo>
                  <a:cubicBezTo>
                    <a:pt x="713" y="177"/>
                    <a:pt x="714" y="176"/>
                    <a:pt x="714" y="175"/>
                  </a:cubicBezTo>
                  <a:cubicBezTo>
                    <a:pt x="713" y="175"/>
                    <a:pt x="713" y="175"/>
                    <a:pt x="713" y="175"/>
                  </a:cubicBezTo>
                  <a:cubicBezTo>
                    <a:pt x="713" y="173"/>
                    <a:pt x="713" y="173"/>
                    <a:pt x="713" y="173"/>
                  </a:cubicBezTo>
                  <a:cubicBezTo>
                    <a:pt x="711" y="173"/>
                    <a:pt x="711" y="172"/>
                    <a:pt x="710" y="171"/>
                  </a:cubicBezTo>
                  <a:cubicBezTo>
                    <a:pt x="710" y="171"/>
                    <a:pt x="710" y="171"/>
                    <a:pt x="710" y="171"/>
                  </a:cubicBezTo>
                  <a:cubicBezTo>
                    <a:pt x="709" y="171"/>
                    <a:pt x="707" y="171"/>
                    <a:pt x="706" y="171"/>
                  </a:cubicBezTo>
                  <a:cubicBezTo>
                    <a:pt x="706" y="167"/>
                    <a:pt x="706" y="167"/>
                    <a:pt x="706" y="167"/>
                  </a:cubicBezTo>
                  <a:cubicBezTo>
                    <a:pt x="704" y="167"/>
                    <a:pt x="704" y="167"/>
                    <a:pt x="704" y="167"/>
                  </a:cubicBezTo>
                  <a:cubicBezTo>
                    <a:pt x="704" y="166"/>
                    <a:pt x="704" y="166"/>
                    <a:pt x="704" y="165"/>
                  </a:cubicBezTo>
                  <a:cubicBezTo>
                    <a:pt x="703" y="165"/>
                    <a:pt x="703" y="166"/>
                    <a:pt x="702" y="166"/>
                  </a:cubicBezTo>
                  <a:cubicBezTo>
                    <a:pt x="702" y="166"/>
                    <a:pt x="702" y="166"/>
                    <a:pt x="702" y="166"/>
                  </a:cubicBezTo>
                  <a:cubicBezTo>
                    <a:pt x="701" y="165"/>
                    <a:pt x="702" y="164"/>
                    <a:pt x="703" y="164"/>
                  </a:cubicBezTo>
                  <a:cubicBezTo>
                    <a:pt x="703" y="163"/>
                    <a:pt x="703" y="163"/>
                    <a:pt x="703" y="163"/>
                  </a:cubicBezTo>
                  <a:cubicBezTo>
                    <a:pt x="701" y="163"/>
                    <a:pt x="701" y="163"/>
                    <a:pt x="701" y="163"/>
                  </a:cubicBezTo>
                  <a:cubicBezTo>
                    <a:pt x="701" y="161"/>
                    <a:pt x="701" y="161"/>
                    <a:pt x="701" y="161"/>
                  </a:cubicBezTo>
                  <a:cubicBezTo>
                    <a:pt x="702" y="162"/>
                    <a:pt x="704" y="162"/>
                    <a:pt x="705" y="162"/>
                  </a:cubicBezTo>
                  <a:cubicBezTo>
                    <a:pt x="705" y="162"/>
                    <a:pt x="705" y="161"/>
                    <a:pt x="706" y="161"/>
                  </a:cubicBezTo>
                  <a:cubicBezTo>
                    <a:pt x="707" y="162"/>
                    <a:pt x="707" y="162"/>
                    <a:pt x="707" y="162"/>
                  </a:cubicBezTo>
                  <a:cubicBezTo>
                    <a:pt x="707" y="162"/>
                    <a:pt x="707" y="162"/>
                    <a:pt x="707" y="162"/>
                  </a:cubicBezTo>
                  <a:cubicBezTo>
                    <a:pt x="707" y="161"/>
                    <a:pt x="708" y="160"/>
                    <a:pt x="708" y="159"/>
                  </a:cubicBezTo>
                  <a:cubicBezTo>
                    <a:pt x="707" y="159"/>
                    <a:pt x="707" y="159"/>
                    <a:pt x="707" y="159"/>
                  </a:cubicBezTo>
                  <a:cubicBezTo>
                    <a:pt x="707" y="159"/>
                    <a:pt x="707" y="158"/>
                    <a:pt x="707" y="158"/>
                  </a:cubicBezTo>
                  <a:cubicBezTo>
                    <a:pt x="706" y="158"/>
                    <a:pt x="705" y="158"/>
                    <a:pt x="704" y="158"/>
                  </a:cubicBezTo>
                  <a:cubicBezTo>
                    <a:pt x="703" y="157"/>
                    <a:pt x="704" y="157"/>
                    <a:pt x="703" y="157"/>
                  </a:cubicBezTo>
                  <a:cubicBezTo>
                    <a:pt x="703" y="156"/>
                    <a:pt x="703" y="156"/>
                    <a:pt x="703" y="156"/>
                  </a:cubicBezTo>
                  <a:cubicBezTo>
                    <a:pt x="701" y="156"/>
                    <a:pt x="701" y="156"/>
                    <a:pt x="701" y="156"/>
                  </a:cubicBezTo>
                  <a:cubicBezTo>
                    <a:pt x="701" y="156"/>
                    <a:pt x="701" y="156"/>
                    <a:pt x="701" y="156"/>
                  </a:cubicBezTo>
                  <a:cubicBezTo>
                    <a:pt x="701" y="155"/>
                    <a:pt x="702" y="155"/>
                    <a:pt x="702" y="155"/>
                  </a:cubicBezTo>
                  <a:cubicBezTo>
                    <a:pt x="703" y="154"/>
                    <a:pt x="703" y="153"/>
                    <a:pt x="703" y="151"/>
                  </a:cubicBezTo>
                  <a:cubicBezTo>
                    <a:pt x="702" y="151"/>
                    <a:pt x="702" y="150"/>
                    <a:pt x="701" y="150"/>
                  </a:cubicBezTo>
                  <a:cubicBezTo>
                    <a:pt x="701" y="149"/>
                    <a:pt x="701" y="149"/>
                    <a:pt x="701" y="149"/>
                  </a:cubicBezTo>
                  <a:cubicBezTo>
                    <a:pt x="699" y="149"/>
                    <a:pt x="699" y="149"/>
                    <a:pt x="699" y="149"/>
                  </a:cubicBezTo>
                  <a:cubicBezTo>
                    <a:pt x="699" y="149"/>
                    <a:pt x="699" y="148"/>
                    <a:pt x="699" y="148"/>
                  </a:cubicBezTo>
                  <a:cubicBezTo>
                    <a:pt x="698" y="148"/>
                    <a:pt x="698" y="147"/>
                    <a:pt x="697" y="147"/>
                  </a:cubicBezTo>
                  <a:cubicBezTo>
                    <a:pt x="697" y="147"/>
                    <a:pt x="697" y="147"/>
                    <a:pt x="697" y="147"/>
                  </a:cubicBezTo>
                  <a:cubicBezTo>
                    <a:pt x="698" y="147"/>
                    <a:pt x="698" y="147"/>
                    <a:pt x="698" y="147"/>
                  </a:cubicBezTo>
                  <a:cubicBezTo>
                    <a:pt x="698" y="146"/>
                    <a:pt x="699" y="145"/>
                    <a:pt x="699" y="144"/>
                  </a:cubicBezTo>
                  <a:cubicBezTo>
                    <a:pt x="698" y="144"/>
                    <a:pt x="697" y="144"/>
                    <a:pt x="696" y="144"/>
                  </a:cubicBezTo>
                  <a:cubicBezTo>
                    <a:pt x="695" y="144"/>
                    <a:pt x="695" y="144"/>
                    <a:pt x="694" y="144"/>
                  </a:cubicBezTo>
                  <a:cubicBezTo>
                    <a:pt x="694" y="144"/>
                    <a:pt x="694" y="144"/>
                    <a:pt x="694" y="144"/>
                  </a:cubicBezTo>
                  <a:cubicBezTo>
                    <a:pt x="694" y="144"/>
                    <a:pt x="694" y="144"/>
                    <a:pt x="694" y="144"/>
                  </a:cubicBezTo>
                  <a:cubicBezTo>
                    <a:pt x="694" y="144"/>
                    <a:pt x="693" y="144"/>
                    <a:pt x="692" y="144"/>
                  </a:cubicBezTo>
                  <a:cubicBezTo>
                    <a:pt x="693" y="142"/>
                    <a:pt x="694" y="143"/>
                    <a:pt x="695" y="142"/>
                  </a:cubicBezTo>
                  <a:cubicBezTo>
                    <a:pt x="696" y="142"/>
                    <a:pt x="696" y="141"/>
                    <a:pt x="696" y="141"/>
                  </a:cubicBezTo>
                  <a:cubicBezTo>
                    <a:pt x="696" y="140"/>
                    <a:pt x="697" y="140"/>
                    <a:pt x="695" y="139"/>
                  </a:cubicBezTo>
                  <a:cubicBezTo>
                    <a:pt x="694" y="139"/>
                    <a:pt x="694" y="139"/>
                    <a:pt x="694" y="139"/>
                  </a:cubicBezTo>
                  <a:cubicBezTo>
                    <a:pt x="694" y="139"/>
                    <a:pt x="694" y="139"/>
                    <a:pt x="694" y="139"/>
                  </a:cubicBezTo>
                  <a:cubicBezTo>
                    <a:pt x="694" y="139"/>
                    <a:pt x="694" y="139"/>
                    <a:pt x="694" y="139"/>
                  </a:cubicBezTo>
                  <a:cubicBezTo>
                    <a:pt x="694" y="138"/>
                    <a:pt x="695" y="138"/>
                    <a:pt x="695" y="137"/>
                  </a:cubicBezTo>
                  <a:cubicBezTo>
                    <a:pt x="693" y="137"/>
                    <a:pt x="693" y="137"/>
                    <a:pt x="693" y="137"/>
                  </a:cubicBezTo>
                  <a:cubicBezTo>
                    <a:pt x="693" y="135"/>
                    <a:pt x="693" y="135"/>
                    <a:pt x="693" y="135"/>
                  </a:cubicBezTo>
                  <a:cubicBezTo>
                    <a:pt x="693" y="135"/>
                    <a:pt x="692" y="135"/>
                    <a:pt x="692" y="135"/>
                  </a:cubicBezTo>
                  <a:cubicBezTo>
                    <a:pt x="691" y="135"/>
                    <a:pt x="691" y="135"/>
                    <a:pt x="690" y="135"/>
                  </a:cubicBezTo>
                  <a:cubicBezTo>
                    <a:pt x="690" y="136"/>
                    <a:pt x="690" y="136"/>
                    <a:pt x="690" y="136"/>
                  </a:cubicBezTo>
                  <a:cubicBezTo>
                    <a:pt x="690" y="136"/>
                    <a:pt x="690" y="136"/>
                    <a:pt x="690" y="136"/>
                  </a:cubicBezTo>
                  <a:cubicBezTo>
                    <a:pt x="690" y="134"/>
                    <a:pt x="690" y="134"/>
                    <a:pt x="690" y="134"/>
                  </a:cubicBezTo>
                  <a:cubicBezTo>
                    <a:pt x="689" y="134"/>
                    <a:pt x="689" y="134"/>
                    <a:pt x="689" y="134"/>
                  </a:cubicBezTo>
                  <a:cubicBezTo>
                    <a:pt x="689" y="132"/>
                    <a:pt x="689" y="132"/>
                    <a:pt x="689" y="132"/>
                  </a:cubicBezTo>
                  <a:cubicBezTo>
                    <a:pt x="688" y="130"/>
                    <a:pt x="687" y="129"/>
                    <a:pt x="689" y="128"/>
                  </a:cubicBezTo>
                  <a:cubicBezTo>
                    <a:pt x="689" y="126"/>
                    <a:pt x="689" y="126"/>
                    <a:pt x="687" y="126"/>
                  </a:cubicBezTo>
                  <a:cubicBezTo>
                    <a:pt x="687" y="124"/>
                    <a:pt x="687" y="124"/>
                    <a:pt x="687" y="124"/>
                  </a:cubicBezTo>
                  <a:cubicBezTo>
                    <a:pt x="687" y="124"/>
                    <a:pt x="687" y="124"/>
                    <a:pt x="687" y="124"/>
                  </a:cubicBezTo>
                  <a:cubicBezTo>
                    <a:pt x="687" y="123"/>
                    <a:pt x="687" y="122"/>
                    <a:pt x="687" y="121"/>
                  </a:cubicBezTo>
                  <a:cubicBezTo>
                    <a:pt x="686" y="121"/>
                    <a:pt x="685" y="121"/>
                    <a:pt x="684" y="121"/>
                  </a:cubicBezTo>
                  <a:cubicBezTo>
                    <a:pt x="684" y="122"/>
                    <a:pt x="684" y="124"/>
                    <a:pt x="684" y="125"/>
                  </a:cubicBezTo>
                  <a:cubicBezTo>
                    <a:pt x="683" y="125"/>
                    <a:pt x="683" y="125"/>
                    <a:pt x="683" y="125"/>
                  </a:cubicBezTo>
                  <a:cubicBezTo>
                    <a:pt x="682" y="125"/>
                    <a:pt x="682" y="125"/>
                    <a:pt x="682" y="125"/>
                  </a:cubicBezTo>
                  <a:cubicBezTo>
                    <a:pt x="682" y="128"/>
                    <a:pt x="682" y="128"/>
                    <a:pt x="682" y="128"/>
                  </a:cubicBezTo>
                  <a:cubicBezTo>
                    <a:pt x="682" y="128"/>
                    <a:pt x="682" y="128"/>
                    <a:pt x="682" y="128"/>
                  </a:cubicBezTo>
                  <a:cubicBezTo>
                    <a:pt x="681" y="128"/>
                    <a:pt x="681" y="128"/>
                    <a:pt x="680" y="129"/>
                  </a:cubicBezTo>
                  <a:cubicBezTo>
                    <a:pt x="680" y="130"/>
                    <a:pt x="680" y="130"/>
                    <a:pt x="681" y="131"/>
                  </a:cubicBezTo>
                  <a:cubicBezTo>
                    <a:pt x="681" y="132"/>
                    <a:pt x="680" y="132"/>
                    <a:pt x="680" y="132"/>
                  </a:cubicBezTo>
                  <a:cubicBezTo>
                    <a:pt x="680" y="133"/>
                    <a:pt x="680" y="133"/>
                    <a:pt x="680" y="133"/>
                  </a:cubicBezTo>
                  <a:cubicBezTo>
                    <a:pt x="679" y="134"/>
                    <a:pt x="678" y="135"/>
                    <a:pt x="677" y="136"/>
                  </a:cubicBezTo>
                  <a:cubicBezTo>
                    <a:pt x="677" y="137"/>
                    <a:pt x="677" y="138"/>
                    <a:pt x="677" y="139"/>
                  </a:cubicBezTo>
                  <a:cubicBezTo>
                    <a:pt x="676" y="138"/>
                    <a:pt x="676" y="138"/>
                    <a:pt x="675" y="138"/>
                  </a:cubicBezTo>
                  <a:cubicBezTo>
                    <a:pt x="674" y="138"/>
                    <a:pt x="674" y="139"/>
                    <a:pt x="674" y="139"/>
                  </a:cubicBezTo>
                  <a:cubicBezTo>
                    <a:pt x="674" y="139"/>
                    <a:pt x="674" y="139"/>
                    <a:pt x="674" y="139"/>
                  </a:cubicBezTo>
                  <a:cubicBezTo>
                    <a:pt x="674" y="141"/>
                    <a:pt x="674" y="141"/>
                    <a:pt x="674" y="141"/>
                  </a:cubicBezTo>
                  <a:cubicBezTo>
                    <a:pt x="673" y="141"/>
                    <a:pt x="673" y="141"/>
                    <a:pt x="673" y="141"/>
                  </a:cubicBezTo>
                  <a:cubicBezTo>
                    <a:pt x="673" y="141"/>
                    <a:pt x="673" y="141"/>
                    <a:pt x="673" y="141"/>
                  </a:cubicBezTo>
                  <a:cubicBezTo>
                    <a:pt x="673" y="141"/>
                    <a:pt x="673" y="141"/>
                    <a:pt x="673" y="141"/>
                  </a:cubicBezTo>
                  <a:cubicBezTo>
                    <a:pt x="673" y="141"/>
                    <a:pt x="673" y="141"/>
                    <a:pt x="673" y="141"/>
                  </a:cubicBezTo>
                  <a:cubicBezTo>
                    <a:pt x="673" y="141"/>
                    <a:pt x="673" y="141"/>
                    <a:pt x="673" y="142"/>
                  </a:cubicBezTo>
                  <a:cubicBezTo>
                    <a:pt x="673" y="142"/>
                    <a:pt x="673" y="142"/>
                    <a:pt x="673" y="142"/>
                  </a:cubicBezTo>
                  <a:cubicBezTo>
                    <a:pt x="672" y="142"/>
                    <a:pt x="672" y="142"/>
                    <a:pt x="672" y="142"/>
                  </a:cubicBezTo>
                  <a:cubicBezTo>
                    <a:pt x="672" y="143"/>
                    <a:pt x="672" y="143"/>
                    <a:pt x="672" y="143"/>
                  </a:cubicBezTo>
                  <a:cubicBezTo>
                    <a:pt x="670" y="143"/>
                    <a:pt x="670" y="143"/>
                    <a:pt x="670" y="143"/>
                  </a:cubicBezTo>
                  <a:cubicBezTo>
                    <a:pt x="670" y="143"/>
                    <a:pt x="670" y="143"/>
                    <a:pt x="670" y="143"/>
                  </a:cubicBezTo>
                  <a:cubicBezTo>
                    <a:pt x="669" y="143"/>
                    <a:pt x="669" y="144"/>
                    <a:pt x="668" y="144"/>
                  </a:cubicBezTo>
                  <a:cubicBezTo>
                    <a:pt x="668" y="142"/>
                    <a:pt x="668" y="141"/>
                    <a:pt x="666" y="141"/>
                  </a:cubicBezTo>
                  <a:cubicBezTo>
                    <a:pt x="666" y="139"/>
                    <a:pt x="666" y="139"/>
                    <a:pt x="666" y="139"/>
                  </a:cubicBezTo>
                  <a:cubicBezTo>
                    <a:pt x="665" y="139"/>
                    <a:pt x="665" y="139"/>
                    <a:pt x="664" y="139"/>
                  </a:cubicBezTo>
                  <a:cubicBezTo>
                    <a:pt x="664" y="140"/>
                    <a:pt x="664" y="140"/>
                    <a:pt x="663" y="141"/>
                  </a:cubicBezTo>
                  <a:cubicBezTo>
                    <a:pt x="663" y="141"/>
                    <a:pt x="663" y="141"/>
                    <a:pt x="663" y="141"/>
                  </a:cubicBezTo>
                  <a:cubicBezTo>
                    <a:pt x="663" y="140"/>
                    <a:pt x="663" y="140"/>
                    <a:pt x="663" y="140"/>
                  </a:cubicBezTo>
                  <a:cubicBezTo>
                    <a:pt x="662" y="140"/>
                    <a:pt x="662" y="140"/>
                    <a:pt x="662" y="140"/>
                  </a:cubicBezTo>
                  <a:cubicBezTo>
                    <a:pt x="662" y="137"/>
                    <a:pt x="662" y="137"/>
                    <a:pt x="662" y="137"/>
                  </a:cubicBezTo>
                  <a:cubicBezTo>
                    <a:pt x="661" y="137"/>
                    <a:pt x="661" y="137"/>
                    <a:pt x="661" y="137"/>
                  </a:cubicBezTo>
                  <a:cubicBezTo>
                    <a:pt x="661" y="137"/>
                    <a:pt x="661" y="136"/>
                    <a:pt x="661" y="136"/>
                  </a:cubicBezTo>
                  <a:cubicBezTo>
                    <a:pt x="657" y="136"/>
                    <a:pt x="657" y="136"/>
                    <a:pt x="657" y="136"/>
                  </a:cubicBezTo>
                  <a:cubicBezTo>
                    <a:pt x="657" y="135"/>
                    <a:pt x="657" y="135"/>
                    <a:pt x="657" y="135"/>
                  </a:cubicBezTo>
                  <a:cubicBezTo>
                    <a:pt x="656" y="135"/>
                    <a:pt x="656" y="135"/>
                    <a:pt x="655" y="135"/>
                  </a:cubicBezTo>
                  <a:cubicBezTo>
                    <a:pt x="654" y="134"/>
                    <a:pt x="653" y="134"/>
                    <a:pt x="652" y="132"/>
                  </a:cubicBezTo>
                  <a:cubicBezTo>
                    <a:pt x="652" y="132"/>
                    <a:pt x="652" y="132"/>
                    <a:pt x="652" y="132"/>
                  </a:cubicBezTo>
                  <a:cubicBezTo>
                    <a:pt x="651" y="132"/>
                    <a:pt x="654" y="129"/>
                    <a:pt x="653" y="127"/>
                  </a:cubicBezTo>
                  <a:cubicBezTo>
                    <a:pt x="652" y="126"/>
                    <a:pt x="652" y="126"/>
                    <a:pt x="652" y="126"/>
                  </a:cubicBezTo>
                  <a:cubicBezTo>
                    <a:pt x="651" y="125"/>
                    <a:pt x="651" y="124"/>
                    <a:pt x="651" y="123"/>
                  </a:cubicBezTo>
                  <a:cubicBezTo>
                    <a:pt x="653" y="123"/>
                    <a:pt x="653" y="123"/>
                    <a:pt x="653" y="123"/>
                  </a:cubicBezTo>
                  <a:cubicBezTo>
                    <a:pt x="653" y="122"/>
                    <a:pt x="653" y="122"/>
                    <a:pt x="653" y="122"/>
                  </a:cubicBezTo>
                  <a:cubicBezTo>
                    <a:pt x="654" y="122"/>
                    <a:pt x="654" y="122"/>
                    <a:pt x="654" y="122"/>
                  </a:cubicBezTo>
                  <a:cubicBezTo>
                    <a:pt x="654" y="121"/>
                    <a:pt x="654" y="121"/>
                    <a:pt x="654" y="121"/>
                  </a:cubicBezTo>
                  <a:cubicBezTo>
                    <a:pt x="652" y="121"/>
                    <a:pt x="652" y="121"/>
                    <a:pt x="652" y="121"/>
                  </a:cubicBezTo>
                  <a:cubicBezTo>
                    <a:pt x="652" y="120"/>
                    <a:pt x="653" y="120"/>
                    <a:pt x="653" y="119"/>
                  </a:cubicBezTo>
                  <a:cubicBezTo>
                    <a:pt x="654" y="119"/>
                    <a:pt x="654" y="119"/>
                    <a:pt x="654" y="119"/>
                  </a:cubicBezTo>
                  <a:cubicBezTo>
                    <a:pt x="654" y="118"/>
                    <a:pt x="654" y="118"/>
                    <a:pt x="654" y="118"/>
                  </a:cubicBezTo>
                  <a:cubicBezTo>
                    <a:pt x="654" y="118"/>
                    <a:pt x="654" y="118"/>
                    <a:pt x="654" y="118"/>
                  </a:cubicBezTo>
                  <a:cubicBezTo>
                    <a:pt x="655" y="117"/>
                    <a:pt x="655" y="116"/>
                    <a:pt x="656" y="115"/>
                  </a:cubicBezTo>
                  <a:cubicBezTo>
                    <a:pt x="654" y="115"/>
                    <a:pt x="654" y="115"/>
                    <a:pt x="654" y="115"/>
                  </a:cubicBezTo>
                  <a:cubicBezTo>
                    <a:pt x="654" y="115"/>
                    <a:pt x="653" y="117"/>
                    <a:pt x="653" y="117"/>
                  </a:cubicBezTo>
                  <a:cubicBezTo>
                    <a:pt x="653" y="117"/>
                    <a:pt x="653" y="117"/>
                    <a:pt x="653" y="117"/>
                  </a:cubicBezTo>
                  <a:cubicBezTo>
                    <a:pt x="653" y="116"/>
                    <a:pt x="653" y="116"/>
                    <a:pt x="653" y="116"/>
                  </a:cubicBezTo>
                  <a:cubicBezTo>
                    <a:pt x="652" y="116"/>
                    <a:pt x="652" y="116"/>
                    <a:pt x="652" y="116"/>
                  </a:cubicBezTo>
                  <a:cubicBezTo>
                    <a:pt x="652" y="116"/>
                    <a:pt x="652" y="116"/>
                    <a:pt x="652" y="116"/>
                  </a:cubicBezTo>
                  <a:cubicBezTo>
                    <a:pt x="648" y="116"/>
                    <a:pt x="648" y="116"/>
                    <a:pt x="648" y="116"/>
                  </a:cubicBezTo>
                  <a:cubicBezTo>
                    <a:pt x="648" y="115"/>
                    <a:pt x="648" y="115"/>
                    <a:pt x="648" y="115"/>
                  </a:cubicBezTo>
                  <a:cubicBezTo>
                    <a:pt x="648" y="115"/>
                    <a:pt x="648" y="115"/>
                    <a:pt x="648" y="115"/>
                  </a:cubicBezTo>
                  <a:cubicBezTo>
                    <a:pt x="648" y="115"/>
                    <a:pt x="648" y="114"/>
                    <a:pt x="648" y="114"/>
                  </a:cubicBezTo>
                  <a:cubicBezTo>
                    <a:pt x="649" y="113"/>
                    <a:pt x="649" y="113"/>
                    <a:pt x="650" y="113"/>
                  </a:cubicBezTo>
                  <a:cubicBezTo>
                    <a:pt x="650" y="112"/>
                    <a:pt x="650" y="112"/>
                    <a:pt x="650" y="112"/>
                  </a:cubicBezTo>
                  <a:cubicBezTo>
                    <a:pt x="648" y="112"/>
                    <a:pt x="648" y="112"/>
                    <a:pt x="648" y="112"/>
                  </a:cubicBezTo>
                  <a:cubicBezTo>
                    <a:pt x="648" y="112"/>
                    <a:pt x="648" y="112"/>
                    <a:pt x="648" y="112"/>
                  </a:cubicBezTo>
                  <a:cubicBezTo>
                    <a:pt x="645" y="112"/>
                    <a:pt x="645" y="112"/>
                    <a:pt x="645" y="112"/>
                  </a:cubicBezTo>
                  <a:cubicBezTo>
                    <a:pt x="645" y="112"/>
                    <a:pt x="645" y="112"/>
                    <a:pt x="645" y="112"/>
                  </a:cubicBezTo>
                  <a:cubicBezTo>
                    <a:pt x="643" y="112"/>
                    <a:pt x="641" y="112"/>
                    <a:pt x="640" y="112"/>
                  </a:cubicBezTo>
                  <a:cubicBezTo>
                    <a:pt x="640" y="111"/>
                    <a:pt x="639" y="110"/>
                    <a:pt x="639" y="109"/>
                  </a:cubicBezTo>
                  <a:cubicBezTo>
                    <a:pt x="639" y="109"/>
                    <a:pt x="638" y="109"/>
                    <a:pt x="638" y="109"/>
                  </a:cubicBezTo>
                  <a:cubicBezTo>
                    <a:pt x="638" y="108"/>
                    <a:pt x="638" y="107"/>
                    <a:pt x="637" y="106"/>
                  </a:cubicBezTo>
                  <a:cubicBezTo>
                    <a:pt x="636" y="106"/>
                    <a:pt x="636" y="106"/>
                    <a:pt x="634" y="105"/>
                  </a:cubicBezTo>
                  <a:cubicBezTo>
                    <a:pt x="634" y="104"/>
                    <a:pt x="634" y="104"/>
                    <a:pt x="634" y="104"/>
                  </a:cubicBezTo>
                  <a:cubicBezTo>
                    <a:pt x="634" y="103"/>
                    <a:pt x="633" y="103"/>
                    <a:pt x="633" y="103"/>
                  </a:cubicBezTo>
                  <a:cubicBezTo>
                    <a:pt x="632" y="102"/>
                    <a:pt x="632" y="102"/>
                    <a:pt x="631" y="101"/>
                  </a:cubicBezTo>
                  <a:cubicBezTo>
                    <a:pt x="630" y="101"/>
                    <a:pt x="630" y="101"/>
                    <a:pt x="629" y="101"/>
                  </a:cubicBezTo>
                  <a:cubicBezTo>
                    <a:pt x="629" y="100"/>
                    <a:pt x="629" y="100"/>
                    <a:pt x="629" y="100"/>
                  </a:cubicBezTo>
                  <a:cubicBezTo>
                    <a:pt x="627" y="100"/>
                    <a:pt x="627" y="100"/>
                    <a:pt x="627" y="100"/>
                  </a:cubicBezTo>
                  <a:cubicBezTo>
                    <a:pt x="627" y="100"/>
                    <a:pt x="627" y="99"/>
                    <a:pt x="626" y="99"/>
                  </a:cubicBezTo>
                  <a:moveTo>
                    <a:pt x="260" y="192"/>
                  </a:moveTo>
                  <a:cubicBezTo>
                    <a:pt x="260" y="191"/>
                    <a:pt x="260" y="191"/>
                    <a:pt x="260" y="191"/>
                  </a:cubicBezTo>
                  <a:cubicBezTo>
                    <a:pt x="260" y="191"/>
                    <a:pt x="260" y="191"/>
                    <a:pt x="260" y="191"/>
                  </a:cubicBezTo>
                  <a:cubicBezTo>
                    <a:pt x="260" y="192"/>
                    <a:pt x="260" y="192"/>
                    <a:pt x="260" y="192"/>
                  </a:cubicBezTo>
                  <a:cubicBezTo>
                    <a:pt x="260" y="192"/>
                    <a:pt x="260" y="192"/>
                    <a:pt x="260" y="192"/>
                  </a:cubicBezTo>
                  <a:moveTo>
                    <a:pt x="212" y="140"/>
                  </a:moveTo>
                  <a:cubicBezTo>
                    <a:pt x="212" y="140"/>
                    <a:pt x="212" y="140"/>
                    <a:pt x="212" y="140"/>
                  </a:cubicBezTo>
                  <a:cubicBezTo>
                    <a:pt x="211" y="139"/>
                    <a:pt x="210" y="139"/>
                    <a:pt x="208" y="139"/>
                  </a:cubicBezTo>
                  <a:cubicBezTo>
                    <a:pt x="208" y="138"/>
                    <a:pt x="208" y="137"/>
                    <a:pt x="208" y="136"/>
                  </a:cubicBezTo>
                  <a:cubicBezTo>
                    <a:pt x="208" y="136"/>
                    <a:pt x="208" y="136"/>
                    <a:pt x="208" y="136"/>
                  </a:cubicBezTo>
                  <a:cubicBezTo>
                    <a:pt x="208" y="136"/>
                    <a:pt x="208" y="136"/>
                    <a:pt x="208" y="136"/>
                  </a:cubicBezTo>
                  <a:cubicBezTo>
                    <a:pt x="210" y="136"/>
                    <a:pt x="210" y="137"/>
                    <a:pt x="212" y="137"/>
                  </a:cubicBezTo>
                  <a:cubicBezTo>
                    <a:pt x="212" y="138"/>
                    <a:pt x="213" y="139"/>
                    <a:pt x="214" y="140"/>
                  </a:cubicBezTo>
                  <a:cubicBezTo>
                    <a:pt x="214" y="142"/>
                    <a:pt x="214" y="142"/>
                    <a:pt x="214" y="142"/>
                  </a:cubicBezTo>
                  <a:cubicBezTo>
                    <a:pt x="213" y="142"/>
                    <a:pt x="213" y="142"/>
                    <a:pt x="213" y="142"/>
                  </a:cubicBezTo>
                  <a:cubicBezTo>
                    <a:pt x="213" y="140"/>
                    <a:pt x="213" y="140"/>
                    <a:pt x="213" y="140"/>
                  </a:cubicBezTo>
                  <a:cubicBezTo>
                    <a:pt x="212" y="140"/>
                    <a:pt x="212" y="140"/>
                    <a:pt x="212" y="140"/>
                  </a:cubicBezTo>
                  <a:moveTo>
                    <a:pt x="65" y="134"/>
                  </a:moveTo>
                  <a:cubicBezTo>
                    <a:pt x="65" y="132"/>
                    <a:pt x="65" y="132"/>
                    <a:pt x="65" y="132"/>
                  </a:cubicBezTo>
                  <a:cubicBezTo>
                    <a:pt x="66" y="133"/>
                    <a:pt x="66" y="133"/>
                    <a:pt x="66" y="133"/>
                  </a:cubicBezTo>
                  <a:cubicBezTo>
                    <a:pt x="66" y="133"/>
                    <a:pt x="66" y="133"/>
                    <a:pt x="66" y="133"/>
                  </a:cubicBezTo>
                  <a:cubicBezTo>
                    <a:pt x="66" y="133"/>
                    <a:pt x="66" y="133"/>
                    <a:pt x="66" y="133"/>
                  </a:cubicBezTo>
                  <a:cubicBezTo>
                    <a:pt x="66" y="134"/>
                    <a:pt x="66" y="134"/>
                    <a:pt x="66" y="134"/>
                  </a:cubicBezTo>
                  <a:cubicBezTo>
                    <a:pt x="65" y="134"/>
                    <a:pt x="65" y="134"/>
                    <a:pt x="65" y="134"/>
                  </a:cubicBezTo>
                  <a:moveTo>
                    <a:pt x="217" y="134"/>
                  </a:moveTo>
                  <a:cubicBezTo>
                    <a:pt x="217" y="133"/>
                    <a:pt x="217" y="133"/>
                    <a:pt x="217" y="133"/>
                  </a:cubicBezTo>
                  <a:cubicBezTo>
                    <a:pt x="217" y="133"/>
                    <a:pt x="217" y="133"/>
                    <a:pt x="217" y="133"/>
                  </a:cubicBezTo>
                  <a:cubicBezTo>
                    <a:pt x="217" y="132"/>
                    <a:pt x="217" y="132"/>
                    <a:pt x="217" y="132"/>
                  </a:cubicBezTo>
                  <a:cubicBezTo>
                    <a:pt x="218" y="132"/>
                    <a:pt x="218" y="132"/>
                    <a:pt x="218" y="132"/>
                  </a:cubicBezTo>
                  <a:cubicBezTo>
                    <a:pt x="218" y="134"/>
                    <a:pt x="218" y="134"/>
                    <a:pt x="218" y="134"/>
                  </a:cubicBezTo>
                  <a:cubicBezTo>
                    <a:pt x="217" y="134"/>
                    <a:pt x="217" y="134"/>
                    <a:pt x="217" y="134"/>
                  </a:cubicBezTo>
                  <a:moveTo>
                    <a:pt x="247" y="24"/>
                  </a:moveTo>
                  <a:cubicBezTo>
                    <a:pt x="247" y="23"/>
                    <a:pt x="247" y="23"/>
                    <a:pt x="247" y="23"/>
                  </a:cubicBezTo>
                  <a:cubicBezTo>
                    <a:pt x="248" y="23"/>
                    <a:pt x="248" y="23"/>
                    <a:pt x="248" y="23"/>
                  </a:cubicBezTo>
                  <a:cubicBezTo>
                    <a:pt x="248" y="24"/>
                    <a:pt x="248" y="24"/>
                    <a:pt x="248" y="24"/>
                  </a:cubicBezTo>
                  <a:cubicBezTo>
                    <a:pt x="247" y="24"/>
                    <a:pt x="247" y="24"/>
                    <a:pt x="247" y="24"/>
                  </a:cubicBezTo>
                  <a:moveTo>
                    <a:pt x="75" y="0"/>
                  </a:moveTo>
                  <a:cubicBezTo>
                    <a:pt x="72" y="0"/>
                    <a:pt x="72" y="0"/>
                    <a:pt x="72" y="0"/>
                  </a:cubicBezTo>
                  <a:cubicBezTo>
                    <a:pt x="71" y="1"/>
                    <a:pt x="71" y="1"/>
                    <a:pt x="71" y="1"/>
                  </a:cubicBezTo>
                  <a:cubicBezTo>
                    <a:pt x="70" y="1"/>
                    <a:pt x="70" y="1"/>
                    <a:pt x="70" y="1"/>
                  </a:cubicBezTo>
                  <a:cubicBezTo>
                    <a:pt x="70" y="2"/>
                    <a:pt x="70" y="2"/>
                    <a:pt x="69" y="3"/>
                  </a:cubicBezTo>
                  <a:cubicBezTo>
                    <a:pt x="68" y="3"/>
                    <a:pt x="68" y="3"/>
                    <a:pt x="68" y="3"/>
                  </a:cubicBezTo>
                  <a:cubicBezTo>
                    <a:pt x="68" y="4"/>
                    <a:pt x="68" y="4"/>
                    <a:pt x="68" y="4"/>
                  </a:cubicBezTo>
                  <a:cubicBezTo>
                    <a:pt x="67" y="4"/>
                    <a:pt x="67" y="4"/>
                    <a:pt x="67" y="4"/>
                  </a:cubicBezTo>
                  <a:cubicBezTo>
                    <a:pt x="67" y="4"/>
                    <a:pt x="67" y="4"/>
                    <a:pt x="67" y="4"/>
                  </a:cubicBezTo>
                  <a:cubicBezTo>
                    <a:pt x="66" y="5"/>
                    <a:pt x="65" y="5"/>
                    <a:pt x="64" y="5"/>
                  </a:cubicBezTo>
                  <a:cubicBezTo>
                    <a:pt x="64" y="6"/>
                    <a:pt x="64" y="6"/>
                    <a:pt x="64" y="6"/>
                  </a:cubicBezTo>
                  <a:cubicBezTo>
                    <a:pt x="59" y="6"/>
                    <a:pt x="59" y="6"/>
                    <a:pt x="59" y="6"/>
                  </a:cubicBezTo>
                  <a:cubicBezTo>
                    <a:pt x="59" y="6"/>
                    <a:pt x="58" y="7"/>
                    <a:pt x="57" y="7"/>
                  </a:cubicBezTo>
                  <a:cubicBezTo>
                    <a:pt x="57" y="7"/>
                    <a:pt x="57" y="6"/>
                    <a:pt x="56" y="6"/>
                  </a:cubicBezTo>
                  <a:cubicBezTo>
                    <a:pt x="56" y="5"/>
                    <a:pt x="56" y="6"/>
                    <a:pt x="56" y="5"/>
                  </a:cubicBezTo>
                  <a:cubicBezTo>
                    <a:pt x="55" y="6"/>
                    <a:pt x="55" y="6"/>
                    <a:pt x="55" y="8"/>
                  </a:cubicBezTo>
                  <a:cubicBezTo>
                    <a:pt x="54" y="7"/>
                    <a:pt x="53" y="7"/>
                    <a:pt x="52" y="7"/>
                  </a:cubicBezTo>
                  <a:cubicBezTo>
                    <a:pt x="52" y="9"/>
                    <a:pt x="52" y="9"/>
                    <a:pt x="52" y="9"/>
                  </a:cubicBezTo>
                  <a:cubicBezTo>
                    <a:pt x="51" y="9"/>
                    <a:pt x="51" y="9"/>
                    <a:pt x="50" y="9"/>
                  </a:cubicBezTo>
                  <a:cubicBezTo>
                    <a:pt x="50" y="10"/>
                    <a:pt x="50" y="10"/>
                    <a:pt x="50" y="10"/>
                  </a:cubicBezTo>
                  <a:cubicBezTo>
                    <a:pt x="44" y="10"/>
                    <a:pt x="44" y="10"/>
                    <a:pt x="44" y="10"/>
                  </a:cubicBezTo>
                  <a:cubicBezTo>
                    <a:pt x="43" y="10"/>
                    <a:pt x="43" y="11"/>
                    <a:pt x="40" y="11"/>
                  </a:cubicBezTo>
                  <a:cubicBezTo>
                    <a:pt x="39" y="13"/>
                    <a:pt x="38" y="14"/>
                    <a:pt x="38" y="16"/>
                  </a:cubicBezTo>
                  <a:cubicBezTo>
                    <a:pt x="36" y="16"/>
                    <a:pt x="36" y="17"/>
                    <a:pt x="35" y="17"/>
                  </a:cubicBezTo>
                  <a:cubicBezTo>
                    <a:pt x="34" y="19"/>
                    <a:pt x="34" y="20"/>
                    <a:pt x="34" y="22"/>
                  </a:cubicBezTo>
                  <a:cubicBezTo>
                    <a:pt x="33" y="22"/>
                    <a:pt x="33" y="23"/>
                    <a:pt x="32" y="23"/>
                  </a:cubicBezTo>
                  <a:cubicBezTo>
                    <a:pt x="32" y="26"/>
                    <a:pt x="32" y="26"/>
                    <a:pt x="32" y="26"/>
                  </a:cubicBezTo>
                  <a:cubicBezTo>
                    <a:pt x="32" y="26"/>
                    <a:pt x="32" y="26"/>
                    <a:pt x="32" y="26"/>
                  </a:cubicBezTo>
                  <a:cubicBezTo>
                    <a:pt x="32" y="28"/>
                    <a:pt x="32" y="28"/>
                    <a:pt x="32" y="28"/>
                  </a:cubicBezTo>
                  <a:cubicBezTo>
                    <a:pt x="32" y="28"/>
                    <a:pt x="31" y="28"/>
                    <a:pt x="31" y="28"/>
                  </a:cubicBezTo>
                  <a:cubicBezTo>
                    <a:pt x="31" y="28"/>
                    <a:pt x="31" y="28"/>
                    <a:pt x="31" y="28"/>
                  </a:cubicBezTo>
                  <a:cubicBezTo>
                    <a:pt x="31" y="28"/>
                    <a:pt x="31" y="28"/>
                    <a:pt x="31" y="28"/>
                  </a:cubicBezTo>
                  <a:cubicBezTo>
                    <a:pt x="31" y="28"/>
                    <a:pt x="31" y="28"/>
                    <a:pt x="31" y="28"/>
                  </a:cubicBezTo>
                  <a:cubicBezTo>
                    <a:pt x="30" y="29"/>
                    <a:pt x="30" y="29"/>
                    <a:pt x="30" y="29"/>
                  </a:cubicBezTo>
                  <a:cubicBezTo>
                    <a:pt x="27" y="29"/>
                    <a:pt x="27" y="29"/>
                    <a:pt x="27" y="29"/>
                  </a:cubicBezTo>
                  <a:cubicBezTo>
                    <a:pt x="27" y="29"/>
                    <a:pt x="27" y="29"/>
                    <a:pt x="27" y="29"/>
                  </a:cubicBezTo>
                  <a:cubicBezTo>
                    <a:pt x="26" y="29"/>
                    <a:pt x="26" y="29"/>
                    <a:pt x="26" y="29"/>
                  </a:cubicBezTo>
                  <a:cubicBezTo>
                    <a:pt x="26" y="30"/>
                    <a:pt x="26" y="30"/>
                    <a:pt x="26" y="30"/>
                  </a:cubicBezTo>
                  <a:cubicBezTo>
                    <a:pt x="23" y="30"/>
                    <a:pt x="23" y="30"/>
                    <a:pt x="23" y="30"/>
                  </a:cubicBezTo>
                  <a:cubicBezTo>
                    <a:pt x="23" y="30"/>
                    <a:pt x="23" y="30"/>
                    <a:pt x="23" y="30"/>
                  </a:cubicBezTo>
                  <a:cubicBezTo>
                    <a:pt x="23" y="30"/>
                    <a:pt x="23" y="30"/>
                    <a:pt x="23" y="30"/>
                  </a:cubicBezTo>
                  <a:cubicBezTo>
                    <a:pt x="23" y="30"/>
                    <a:pt x="22" y="30"/>
                    <a:pt x="22" y="30"/>
                  </a:cubicBezTo>
                  <a:cubicBezTo>
                    <a:pt x="22" y="30"/>
                    <a:pt x="21" y="30"/>
                    <a:pt x="21" y="30"/>
                  </a:cubicBezTo>
                  <a:cubicBezTo>
                    <a:pt x="20" y="30"/>
                    <a:pt x="20" y="30"/>
                    <a:pt x="20" y="30"/>
                  </a:cubicBezTo>
                  <a:cubicBezTo>
                    <a:pt x="20" y="30"/>
                    <a:pt x="20" y="30"/>
                    <a:pt x="20" y="30"/>
                  </a:cubicBezTo>
                  <a:cubicBezTo>
                    <a:pt x="19" y="30"/>
                    <a:pt x="19" y="30"/>
                    <a:pt x="19" y="30"/>
                  </a:cubicBezTo>
                  <a:cubicBezTo>
                    <a:pt x="19" y="31"/>
                    <a:pt x="19" y="31"/>
                    <a:pt x="19" y="31"/>
                  </a:cubicBezTo>
                  <a:cubicBezTo>
                    <a:pt x="16" y="31"/>
                    <a:pt x="16" y="31"/>
                    <a:pt x="16" y="31"/>
                  </a:cubicBezTo>
                  <a:cubicBezTo>
                    <a:pt x="16" y="30"/>
                    <a:pt x="16" y="30"/>
                    <a:pt x="16" y="30"/>
                  </a:cubicBezTo>
                  <a:cubicBezTo>
                    <a:pt x="14" y="30"/>
                    <a:pt x="14" y="30"/>
                    <a:pt x="14" y="30"/>
                  </a:cubicBezTo>
                  <a:cubicBezTo>
                    <a:pt x="14" y="31"/>
                    <a:pt x="14" y="31"/>
                    <a:pt x="14" y="31"/>
                  </a:cubicBezTo>
                  <a:cubicBezTo>
                    <a:pt x="13" y="31"/>
                    <a:pt x="12" y="30"/>
                    <a:pt x="11" y="30"/>
                  </a:cubicBezTo>
                  <a:cubicBezTo>
                    <a:pt x="12" y="32"/>
                    <a:pt x="12" y="34"/>
                    <a:pt x="12" y="36"/>
                  </a:cubicBezTo>
                  <a:cubicBezTo>
                    <a:pt x="12" y="36"/>
                    <a:pt x="11" y="36"/>
                    <a:pt x="11" y="37"/>
                  </a:cubicBezTo>
                  <a:cubicBezTo>
                    <a:pt x="10" y="38"/>
                    <a:pt x="11" y="37"/>
                    <a:pt x="10" y="38"/>
                  </a:cubicBezTo>
                  <a:cubicBezTo>
                    <a:pt x="11" y="38"/>
                    <a:pt x="11" y="38"/>
                    <a:pt x="12" y="38"/>
                  </a:cubicBezTo>
                  <a:cubicBezTo>
                    <a:pt x="12" y="38"/>
                    <a:pt x="12" y="38"/>
                    <a:pt x="12" y="38"/>
                  </a:cubicBezTo>
                  <a:cubicBezTo>
                    <a:pt x="12" y="38"/>
                    <a:pt x="12" y="38"/>
                    <a:pt x="12" y="38"/>
                  </a:cubicBezTo>
                  <a:cubicBezTo>
                    <a:pt x="12" y="38"/>
                    <a:pt x="13" y="38"/>
                    <a:pt x="13" y="38"/>
                  </a:cubicBezTo>
                  <a:cubicBezTo>
                    <a:pt x="14" y="39"/>
                    <a:pt x="14" y="40"/>
                    <a:pt x="15" y="40"/>
                  </a:cubicBezTo>
                  <a:cubicBezTo>
                    <a:pt x="16" y="40"/>
                    <a:pt x="16" y="40"/>
                    <a:pt x="16" y="40"/>
                  </a:cubicBezTo>
                  <a:cubicBezTo>
                    <a:pt x="16" y="41"/>
                    <a:pt x="16" y="41"/>
                    <a:pt x="16" y="41"/>
                  </a:cubicBezTo>
                  <a:cubicBezTo>
                    <a:pt x="17" y="41"/>
                    <a:pt x="18" y="41"/>
                    <a:pt x="19" y="41"/>
                  </a:cubicBezTo>
                  <a:cubicBezTo>
                    <a:pt x="19" y="42"/>
                    <a:pt x="20" y="43"/>
                    <a:pt x="20" y="43"/>
                  </a:cubicBezTo>
                  <a:cubicBezTo>
                    <a:pt x="21" y="43"/>
                    <a:pt x="22" y="44"/>
                    <a:pt x="22" y="44"/>
                  </a:cubicBezTo>
                  <a:cubicBezTo>
                    <a:pt x="23" y="44"/>
                    <a:pt x="23" y="45"/>
                    <a:pt x="24" y="46"/>
                  </a:cubicBezTo>
                  <a:cubicBezTo>
                    <a:pt x="27" y="46"/>
                    <a:pt x="27" y="46"/>
                    <a:pt x="27" y="46"/>
                  </a:cubicBezTo>
                  <a:cubicBezTo>
                    <a:pt x="27" y="46"/>
                    <a:pt x="27" y="46"/>
                    <a:pt x="27" y="46"/>
                  </a:cubicBezTo>
                  <a:cubicBezTo>
                    <a:pt x="28" y="46"/>
                    <a:pt x="28" y="46"/>
                    <a:pt x="28" y="46"/>
                  </a:cubicBezTo>
                  <a:cubicBezTo>
                    <a:pt x="27" y="47"/>
                    <a:pt x="26" y="49"/>
                    <a:pt x="27" y="50"/>
                  </a:cubicBezTo>
                  <a:cubicBezTo>
                    <a:pt x="28" y="50"/>
                    <a:pt x="28" y="50"/>
                    <a:pt x="28" y="50"/>
                  </a:cubicBezTo>
                  <a:cubicBezTo>
                    <a:pt x="28" y="50"/>
                    <a:pt x="28" y="50"/>
                    <a:pt x="28" y="50"/>
                  </a:cubicBezTo>
                  <a:cubicBezTo>
                    <a:pt x="29" y="50"/>
                    <a:pt x="30" y="50"/>
                    <a:pt x="31" y="51"/>
                  </a:cubicBezTo>
                  <a:cubicBezTo>
                    <a:pt x="31" y="50"/>
                    <a:pt x="31" y="50"/>
                    <a:pt x="31" y="50"/>
                  </a:cubicBezTo>
                  <a:cubicBezTo>
                    <a:pt x="32" y="49"/>
                    <a:pt x="34" y="49"/>
                    <a:pt x="35" y="49"/>
                  </a:cubicBezTo>
                  <a:cubicBezTo>
                    <a:pt x="35" y="50"/>
                    <a:pt x="35" y="50"/>
                    <a:pt x="36" y="51"/>
                  </a:cubicBezTo>
                  <a:cubicBezTo>
                    <a:pt x="36" y="51"/>
                    <a:pt x="36" y="51"/>
                    <a:pt x="36" y="51"/>
                  </a:cubicBezTo>
                  <a:cubicBezTo>
                    <a:pt x="38" y="51"/>
                    <a:pt x="38" y="50"/>
                    <a:pt x="39" y="50"/>
                  </a:cubicBezTo>
                  <a:cubicBezTo>
                    <a:pt x="41" y="50"/>
                    <a:pt x="41" y="50"/>
                    <a:pt x="41" y="50"/>
                  </a:cubicBezTo>
                  <a:cubicBezTo>
                    <a:pt x="41" y="50"/>
                    <a:pt x="41" y="50"/>
                    <a:pt x="41" y="50"/>
                  </a:cubicBezTo>
                  <a:cubicBezTo>
                    <a:pt x="41" y="50"/>
                    <a:pt x="41" y="50"/>
                    <a:pt x="41" y="50"/>
                  </a:cubicBezTo>
                  <a:cubicBezTo>
                    <a:pt x="41" y="51"/>
                    <a:pt x="41" y="51"/>
                    <a:pt x="41" y="51"/>
                  </a:cubicBezTo>
                  <a:cubicBezTo>
                    <a:pt x="41" y="51"/>
                    <a:pt x="41" y="51"/>
                    <a:pt x="41" y="51"/>
                  </a:cubicBezTo>
                  <a:cubicBezTo>
                    <a:pt x="40" y="52"/>
                    <a:pt x="40" y="52"/>
                    <a:pt x="39" y="52"/>
                  </a:cubicBezTo>
                  <a:cubicBezTo>
                    <a:pt x="39" y="53"/>
                    <a:pt x="39" y="53"/>
                    <a:pt x="39" y="53"/>
                  </a:cubicBezTo>
                  <a:cubicBezTo>
                    <a:pt x="39" y="54"/>
                    <a:pt x="39" y="54"/>
                    <a:pt x="39" y="54"/>
                  </a:cubicBezTo>
                  <a:cubicBezTo>
                    <a:pt x="39" y="54"/>
                    <a:pt x="40" y="54"/>
                    <a:pt x="40" y="54"/>
                  </a:cubicBezTo>
                  <a:cubicBezTo>
                    <a:pt x="40" y="54"/>
                    <a:pt x="41" y="54"/>
                    <a:pt x="41" y="53"/>
                  </a:cubicBezTo>
                  <a:cubicBezTo>
                    <a:pt x="41" y="54"/>
                    <a:pt x="42" y="54"/>
                    <a:pt x="42" y="55"/>
                  </a:cubicBezTo>
                  <a:cubicBezTo>
                    <a:pt x="48" y="55"/>
                    <a:pt x="48" y="55"/>
                    <a:pt x="48" y="55"/>
                  </a:cubicBezTo>
                  <a:cubicBezTo>
                    <a:pt x="48" y="55"/>
                    <a:pt x="48" y="55"/>
                    <a:pt x="48" y="55"/>
                  </a:cubicBezTo>
                  <a:cubicBezTo>
                    <a:pt x="47" y="55"/>
                    <a:pt x="47" y="55"/>
                    <a:pt x="47" y="55"/>
                  </a:cubicBezTo>
                  <a:cubicBezTo>
                    <a:pt x="47" y="56"/>
                    <a:pt x="47" y="56"/>
                    <a:pt x="47" y="56"/>
                  </a:cubicBezTo>
                  <a:cubicBezTo>
                    <a:pt x="48" y="56"/>
                    <a:pt x="48" y="56"/>
                    <a:pt x="48" y="56"/>
                  </a:cubicBezTo>
                  <a:cubicBezTo>
                    <a:pt x="48" y="56"/>
                    <a:pt x="48" y="57"/>
                    <a:pt x="47" y="57"/>
                  </a:cubicBezTo>
                  <a:cubicBezTo>
                    <a:pt x="43" y="57"/>
                    <a:pt x="43" y="57"/>
                    <a:pt x="43" y="57"/>
                  </a:cubicBezTo>
                  <a:cubicBezTo>
                    <a:pt x="43" y="57"/>
                    <a:pt x="43" y="57"/>
                    <a:pt x="43" y="57"/>
                  </a:cubicBezTo>
                  <a:cubicBezTo>
                    <a:pt x="43" y="57"/>
                    <a:pt x="43" y="57"/>
                    <a:pt x="43" y="57"/>
                  </a:cubicBezTo>
                  <a:cubicBezTo>
                    <a:pt x="41" y="57"/>
                    <a:pt x="40" y="57"/>
                    <a:pt x="39" y="58"/>
                  </a:cubicBezTo>
                  <a:cubicBezTo>
                    <a:pt x="39" y="58"/>
                    <a:pt x="39" y="58"/>
                    <a:pt x="39" y="58"/>
                  </a:cubicBezTo>
                  <a:cubicBezTo>
                    <a:pt x="39" y="58"/>
                    <a:pt x="40" y="59"/>
                    <a:pt x="40" y="59"/>
                  </a:cubicBezTo>
                  <a:cubicBezTo>
                    <a:pt x="40" y="59"/>
                    <a:pt x="41" y="59"/>
                    <a:pt x="41" y="59"/>
                  </a:cubicBezTo>
                  <a:cubicBezTo>
                    <a:pt x="41" y="59"/>
                    <a:pt x="41" y="58"/>
                    <a:pt x="42" y="58"/>
                  </a:cubicBezTo>
                  <a:cubicBezTo>
                    <a:pt x="42" y="58"/>
                    <a:pt x="42" y="58"/>
                    <a:pt x="42" y="58"/>
                  </a:cubicBezTo>
                  <a:cubicBezTo>
                    <a:pt x="42" y="59"/>
                    <a:pt x="42" y="59"/>
                    <a:pt x="42" y="59"/>
                  </a:cubicBezTo>
                  <a:cubicBezTo>
                    <a:pt x="43" y="59"/>
                    <a:pt x="43" y="59"/>
                    <a:pt x="43" y="59"/>
                  </a:cubicBezTo>
                  <a:cubicBezTo>
                    <a:pt x="43" y="59"/>
                    <a:pt x="43" y="59"/>
                    <a:pt x="43" y="59"/>
                  </a:cubicBezTo>
                  <a:cubicBezTo>
                    <a:pt x="44" y="59"/>
                    <a:pt x="44" y="59"/>
                    <a:pt x="44" y="59"/>
                  </a:cubicBezTo>
                  <a:cubicBezTo>
                    <a:pt x="44" y="62"/>
                    <a:pt x="44" y="62"/>
                    <a:pt x="44" y="62"/>
                  </a:cubicBezTo>
                  <a:cubicBezTo>
                    <a:pt x="42" y="62"/>
                    <a:pt x="42" y="62"/>
                    <a:pt x="42" y="62"/>
                  </a:cubicBezTo>
                  <a:cubicBezTo>
                    <a:pt x="42" y="61"/>
                    <a:pt x="42" y="61"/>
                    <a:pt x="42" y="61"/>
                  </a:cubicBezTo>
                  <a:cubicBezTo>
                    <a:pt x="39" y="61"/>
                    <a:pt x="41" y="61"/>
                    <a:pt x="39" y="63"/>
                  </a:cubicBezTo>
                  <a:cubicBezTo>
                    <a:pt x="39" y="63"/>
                    <a:pt x="39" y="63"/>
                    <a:pt x="39" y="63"/>
                  </a:cubicBezTo>
                  <a:cubicBezTo>
                    <a:pt x="39" y="63"/>
                    <a:pt x="39" y="63"/>
                    <a:pt x="39" y="63"/>
                  </a:cubicBezTo>
                  <a:cubicBezTo>
                    <a:pt x="39" y="62"/>
                    <a:pt x="39" y="62"/>
                    <a:pt x="39" y="62"/>
                  </a:cubicBezTo>
                  <a:cubicBezTo>
                    <a:pt x="35" y="62"/>
                    <a:pt x="32" y="62"/>
                    <a:pt x="29" y="62"/>
                  </a:cubicBezTo>
                  <a:cubicBezTo>
                    <a:pt x="29" y="61"/>
                    <a:pt x="29" y="61"/>
                    <a:pt x="29" y="61"/>
                  </a:cubicBezTo>
                  <a:cubicBezTo>
                    <a:pt x="27" y="60"/>
                    <a:pt x="27" y="60"/>
                    <a:pt x="25" y="60"/>
                  </a:cubicBezTo>
                  <a:cubicBezTo>
                    <a:pt x="25" y="60"/>
                    <a:pt x="25" y="60"/>
                    <a:pt x="25" y="60"/>
                  </a:cubicBezTo>
                  <a:cubicBezTo>
                    <a:pt x="26" y="60"/>
                    <a:pt x="26" y="59"/>
                    <a:pt x="27" y="59"/>
                  </a:cubicBezTo>
                  <a:cubicBezTo>
                    <a:pt x="27" y="57"/>
                    <a:pt x="27" y="57"/>
                    <a:pt x="27" y="57"/>
                  </a:cubicBezTo>
                  <a:cubicBezTo>
                    <a:pt x="26" y="57"/>
                    <a:pt x="26" y="57"/>
                    <a:pt x="26" y="57"/>
                  </a:cubicBezTo>
                  <a:cubicBezTo>
                    <a:pt x="26" y="54"/>
                    <a:pt x="26" y="55"/>
                    <a:pt x="25" y="53"/>
                  </a:cubicBezTo>
                  <a:cubicBezTo>
                    <a:pt x="25" y="53"/>
                    <a:pt x="24" y="53"/>
                    <a:pt x="24" y="53"/>
                  </a:cubicBezTo>
                  <a:cubicBezTo>
                    <a:pt x="23" y="53"/>
                    <a:pt x="22" y="53"/>
                    <a:pt x="21" y="54"/>
                  </a:cubicBezTo>
                  <a:cubicBezTo>
                    <a:pt x="21" y="55"/>
                    <a:pt x="21" y="55"/>
                    <a:pt x="21" y="55"/>
                  </a:cubicBezTo>
                  <a:cubicBezTo>
                    <a:pt x="20" y="55"/>
                    <a:pt x="20" y="55"/>
                    <a:pt x="20" y="55"/>
                  </a:cubicBezTo>
                  <a:cubicBezTo>
                    <a:pt x="20" y="55"/>
                    <a:pt x="20" y="55"/>
                    <a:pt x="20" y="55"/>
                  </a:cubicBezTo>
                  <a:cubicBezTo>
                    <a:pt x="18" y="55"/>
                    <a:pt x="18" y="55"/>
                    <a:pt x="18" y="55"/>
                  </a:cubicBezTo>
                  <a:cubicBezTo>
                    <a:pt x="18" y="56"/>
                    <a:pt x="18" y="56"/>
                    <a:pt x="18" y="56"/>
                  </a:cubicBezTo>
                  <a:cubicBezTo>
                    <a:pt x="17" y="56"/>
                    <a:pt x="17" y="56"/>
                    <a:pt x="17" y="56"/>
                  </a:cubicBezTo>
                  <a:cubicBezTo>
                    <a:pt x="17" y="56"/>
                    <a:pt x="17" y="56"/>
                    <a:pt x="17" y="56"/>
                  </a:cubicBezTo>
                  <a:cubicBezTo>
                    <a:pt x="16" y="56"/>
                    <a:pt x="16" y="56"/>
                    <a:pt x="16" y="56"/>
                  </a:cubicBezTo>
                  <a:cubicBezTo>
                    <a:pt x="16" y="57"/>
                    <a:pt x="16" y="57"/>
                    <a:pt x="16" y="57"/>
                  </a:cubicBezTo>
                  <a:cubicBezTo>
                    <a:pt x="15" y="57"/>
                    <a:pt x="15" y="57"/>
                    <a:pt x="15" y="57"/>
                  </a:cubicBezTo>
                  <a:cubicBezTo>
                    <a:pt x="15" y="57"/>
                    <a:pt x="15" y="57"/>
                    <a:pt x="15" y="57"/>
                  </a:cubicBezTo>
                  <a:cubicBezTo>
                    <a:pt x="14" y="57"/>
                    <a:pt x="14" y="58"/>
                    <a:pt x="13" y="58"/>
                  </a:cubicBezTo>
                  <a:cubicBezTo>
                    <a:pt x="13" y="61"/>
                    <a:pt x="13" y="61"/>
                    <a:pt x="13" y="61"/>
                  </a:cubicBezTo>
                  <a:cubicBezTo>
                    <a:pt x="12" y="61"/>
                    <a:pt x="11" y="61"/>
                    <a:pt x="10" y="61"/>
                  </a:cubicBezTo>
                  <a:cubicBezTo>
                    <a:pt x="10" y="61"/>
                    <a:pt x="10" y="60"/>
                    <a:pt x="9" y="60"/>
                  </a:cubicBezTo>
                  <a:cubicBezTo>
                    <a:pt x="9" y="60"/>
                    <a:pt x="8" y="60"/>
                    <a:pt x="8" y="60"/>
                  </a:cubicBezTo>
                  <a:cubicBezTo>
                    <a:pt x="8" y="61"/>
                    <a:pt x="8" y="61"/>
                    <a:pt x="8" y="61"/>
                  </a:cubicBezTo>
                  <a:cubicBezTo>
                    <a:pt x="7" y="61"/>
                    <a:pt x="6" y="61"/>
                    <a:pt x="5" y="61"/>
                  </a:cubicBezTo>
                  <a:cubicBezTo>
                    <a:pt x="5" y="62"/>
                    <a:pt x="5" y="62"/>
                    <a:pt x="5" y="62"/>
                  </a:cubicBezTo>
                  <a:cubicBezTo>
                    <a:pt x="4" y="62"/>
                    <a:pt x="4" y="62"/>
                    <a:pt x="4" y="62"/>
                  </a:cubicBezTo>
                  <a:cubicBezTo>
                    <a:pt x="3" y="63"/>
                    <a:pt x="3" y="63"/>
                    <a:pt x="3" y="63"/>
                  </a:cubicBezTo>
                  <a:cubicBezTo>
                    <a:pt x="2" y="63"/>
                    <a:pt x="2" y="63"/>
                    <a:pt x="2" y="63"/>
                  </a:cubicBezTo>
                  <a:cubicBezTo>
                    <a:pt x="1" y="63"/>
                    <a:pt x="1" y="64"/>
                    <a:pt x="0" y="65"/>
                  </a:cubicBezTo>
                  <a:cubicBezTo>
                    <a:pt x="0" y="66"/>
                    <a:pt x="0" y="65"/>
                    <a:pt x="1" y="66"/>
                  </a:cubicBezTo>
                  <a:cubicBezTo>
                    <a:pt x="1" y="66"/>
                    <a:pt x="1" y="66"/>
                    <a:pt x="1" y="66"/>
                  </a:cubicBezTo>
                  <a:cubicBezTo>
                    <a:pt x="1" y="67"/>
                    <a:pt x="1" y="67"/>
                    <a:pt x="2" y="67"/>
                  </a:cubicBezTo>
                  <a:cubicBezTo>
                    <a:pt x="2" y="67"/>
                    <a:pt x="3" y="66"/>
                    <a:pt x="3" y="66"/>
                  </a:cubicBezTo>
                  <a:cubicBezTo>
                    <a:pt x="4" y="66"/>
                    <a:pt x="4" y="66"/>
                    <a:pt x="4" y="66"/>
                  </a:cubicBezTo>
                  <a:cubicBezTo>
                    <a:pt x="5" y="66"/>
                    <a:pt x="5" y="66"/>
                    <a:pt x="5" y="66"/>
                  </a:cubicBezTo>
                  <a:cubicBezTo>
                    <a:pt x="5" y="66"/>
                    <a:pt x="5" y="66"/>
                    <a:pt x="5" y="66"/>
                  </a:cubicBezTo>
                  <a:cubicBezTo>
                    <a:pt x="7" y="67"/>
                    <a:pt x="7" y="67"/>
                    <a:pt x="10" y="67"/>
                  </a:cubicBezTo>
                  <a:cubicBezTo>
                    <a:pt x="10" y="67"/>
                    <a:pt x="10" y="67"/>
                    <a:pt x="10" y="67"/>
                  </a:cubicBezTo>
                  <a:cubicBezTo>
                    <a:pt x="10" y="68"/>
                    <a:pt x="10" y="68"/>
                    <a:pt x="10" y="69"/>
                  </a:cubicBezTo>
                  <a:cubicBezTo>
                    <a:pt x="8" y="69"/>
                    <a:pt x="8" y="69"/>
                    <a:pt x="6" y="70"/>
                  </a:cubicBezTo>
                  <a:cubicBezTo>
                    <a:pt x="6" y="70"/>
                    <a:pt x="7" y="71"/>
                    <a:pt x="7" y="71"/>
                  </a:cubicBezTo>
                  <a:cubicBezTo>
                    <a:pt x="8" y="71"/>
                    <a:pt x="8" y="71"/>
                    <a:pt x="8" y="71"/>
                  </a:cubicBezTo>
                  <a:cubicBezTo>
                    <a:pt x="8" y="72"/>
                    <a:pt x="8" y="72"/>
                    <a:pt x="9" y="73"/>
                  </a:cubicBezTo>
                  <a:cubicBezTo>
                    <a:pt x="9" y="73"/>
                    <a:pt x="9" y="73"/>
                    <a:pt x="9" y="73"/>
                  </a:cubicBezTo>
                  <a:cubicBezTo>
                    <a:pt x="9" y="73"/>
                    <a:pt x="10" y="74"/>
                    <a:pt x="10" y="75"/>
                  </a:cubicBezTo>
                  <a:cubicBezTo>
                    <a:pt x="10" y="75"/>
                    <a:pt x="10" y="75"/>
                    <a:pt x="10" y="75"/>
                  </a:cubicBezTo>
                  <a:cubicBezTo>
                    <a:pt x="11" y="76"/>
                    <a:pt x="17" y="77"/>
                    <a:pt x="19" y="78"/>
                  </a:cubicBezTo>
                  <a:cubicBezTo>
                    <a:pt x="19" y="77"/>
                    <a:pt x="19" y="77"/>
                    <a:pt x="19" y="77"/>
                  </a:cubicBezTo>
                  <a:cubicBezTo>
                    <a:pt x="20" y="76"/>
                    <a:pt x="20" y="76"/>
                    <a:pt x="20" y="76"/>
                  </a:cubicBezTo>
                  <a:cubicBezTo>
                    <a:pt x="25" y="76"/>
                    <a:pt x="25" y="76"/>
                    <a:pt x="25" y="76"/>
                  </a:cubicBezTo>
                  <a:cubicBezTo>
                    <a:pt x="25" y="76"/>
                    <a:pt x="25" y="76"/>
                    <a:pt x="25" y="76"/>
                  </a:cubicBezTo>
                  <a:cubicBezTo>
                    <a:pt x="26" y="76"/>
                    <a:pt x="26" y="76"/>
                    <a:pt x="26" y="76"/>
                  </a:cubicBezTo>
                  <a:cubicBezTo>
                    <a:pt x="26" y="75"/>
                    <a:pt x="26" y="75"/>
                    <a:pt x="26" y="75"/>
                  </a:cubicBezTo>
                  <a:cubicBezTo>
                    <a:pt x="26" y="75"/>
                    <a:pt x="26" y="75"/>
                    <a:pt x="26" y="75"/>
                  </a:cubicBezTo>
                  <a:cubicBezTo>
                    <a:pt x="26" y="75"/>
                    <a:pt x="29" y="76"/>
                    <a:pt x="30" y="76"/>
                  </a:cubicBezTo>
                  <a:cubicBezTo>
                    <a:pt x="30" y="74"/>
                    <a:pt x="30" y="74"/>
                    <a:pt x="30" y="74"/>
                  </a:cubicBezTo>
                  <a:cubicBezTo>
                    <a:pt x="31" y="75"/>
                    <a:pt x="32" y="76"/>
                    <a:pt x="33" y="77"/>
                  </a:cubicBezTo>
                  <a:cubicBezTo>
                    <a:pt x="34" y="78"/>
                    <a:pt x="32" y="78"/>
                    <a:pt x="35" y="78"/>
                  </a:cubicBezTo>
                  <a:cubicBezTo>
                    <a:pt x="35" y="77"/>
                    <a:pt x="36" y="77"/>
                    <a:pt x="37" y="76"/>
                  </a:cubicBezTo>
                  <a:cubicBezTo>
                    <a:pt x="42" y="76"/>
                    <a:pt x="42" y="76"/>
                    <a:pt x="42" y="76"/>
                  </a:cubicBezTo>
                  <a:cubicBezTo>
                    <a:pt x="42" y="75"/>
                    <a:pt x="42" y="75"/>
                    <a:pt x="42" y="75"/>
                  </a:cubicBezTo>
                  <a:cubicBezTo>
                    <a:pt x="43" y="75"/>
                    <a:pt x="43" y="75"/>
                    <a:pt x="43" y="75"/>
                  </a:cubicBezTo>
                  <a:cubicBezTo>
                    <a:pt x="43" y="75"/>
                    <a:pt x="43" y="75"/>
                    <a:pt x="43" y="75"/>
                  </a:cubicBezTo>
                  <a:cubicBezTo>
                    <a:pt x="45" y="75"/>
                    <a:pt x="46" y="75"/>
                    <a:pt x="47" y="75"/>
                  </a:cubicBezTo>
                  <a:cubicBezTo>
                    <a:pt x="47" y="77"/>
                    <a:pt x="47" y="78"/>
                    <a:pt x="45" y="78"/>
                  </a:cubicBezTo>
                  <a:cubicBezTo>
                    <a:pt x="46" y="80"/>
                    <a:pt x="46" y="82"/>
                    <a:pt x="47" y="83"/>
                  </a:cubicBezTo>
                  <a:cubicBezTo>
                    <a:pt x="47" y="87"/>
                    <a:pt x="47" y="87"/>
                    <a:pt x="47" y="87"/>
                  </a:cubicBezTo>
                  <a:cubicBezTo>
                    <a:pt x="46" y="87"/>
                    <a:pt x="46" y="87"/>
                    <a:pt x="46" y="87"/>
                  </a:cubicBezTo>
                  <a:cubicBezTo>
                    <a:pt x="46" y="88"/>
                    <a:pt x="46" y="88"/>
                    <a:pt x="46" y="88"/>
                  </a:cubicBezTo>
                  <a:cubicBezTo>
                    <a:pt x="46" y="88"/>
                    <a:pt x="46" y="88"/>
                    <a:pt x="46" y="88"/>
                  </a:cubicBezTo>
                  <a:cubicBezTo>
                    <a:pt x="46" y="88"/>
                    <a:pt x="46" y="88"/>
                    <a:pt x="46" y="88"/>
                  </a:cubicBezTo>
                  <a:cubicBezTo>
                    <a:pt x="45" y="88"/>
                    <a:pt x="45" y="88"/>
                    <a:pt x="45" y="88"/>
                  </a:cubicBezTo>
                  <a:cubicBezTo>
                    <a:pt x="45" y="89"/>
                    <a:pt x="45" y="89"/>
                    <a:pt x="45" y="89"/>
                  </a:cubicBezTo>
                  <a:cubicBezTo>
                    <a:pt x="44" y="89"/>
                    <a:pt x="43" y="89"/>
                    <a:pt x="41" y="89"/>
                  </a:cubicBezTo>
                  <a:cubicBezTo>
                    <a:pt x="40" y="89"/>
                    <a:pt x="39" y="89"/>
                    <a:pt x="38" y="89"/>
                  </a:cubicBezTo>
                  <a:cubicBezTo>
                    <a:pt x="38" y="90"/>
                    <a:pt x="38" y="90"/>
                    <a:pt x="38" y="91"/>
                  </a:cubicBezTo>
                  <a:cubicBezTo>
                    <a:pt x="36" y="91"/>
                    <a:pt x="35" y="92"/>
                    <a:pt x="34" y="93"/>
                  </a:cubicBezTo>
                  <a:cubicBezTo>
                    <a:pt x="30" y="93"/>
                    <a:pt x="30" y="93"/>
                    <a:pt x="30" y="93"/>
                  </a:cubicBezTo>
                  <a:cubicBezTo>
                    <a:pt x="30" y="92"/>
                    <a:pt x="30" y="92"/>
                    <a:pt x="30" y="92"/>
                  </a:cubicBezTo>
                  <a:cubicBezTo>
                    <a:pt x="29" y="92"/>
                    <a:pt x="29" y="92"/>
                    <a:pt x="29" y="92"/>
                  </a:cubicBezTo>
                  <a:cubicBezTo>
                    <a:pt x="29" y="92"/>
                    <a:pt x="29" y="92"/>
                    <a:pt x="29" y="92"/>
                  </a:cubicBezTo>
                  <a:cubicBezTo>
                    <a:pt x="29" y="92"/>
                    <a:pt x="29" y="92"/>
                    <a:pt x="29" y="92"/>
                  </a:cubicBezTo>
                  <a:cubicBezTo>
                    <a:pt x="28" y="92"/>
                    <a:pt x="28" y="92"/>
                    <a:pt x="28" y="91"/>
                  </a:cubicBezTo>
                  <a:cubicBezTo>
                    <a:pt x="27" y="90"/>
                    <a:pt x="26" y="90"/>
                    <a:pt x="25" y="90"/>
                  </a:cubicBezTo>
                  <a:cubicBezTo>
                    <a:pt x="24" y="91"/>
                    <a:pt x="23" y="92"/>
                    <a:pt x="22" y="92"/>
                  </a:cubicBezTo>
                  <a:cubicBezTo>
                    <a:pt x="22" y="93"/>
                    <a:pt x="23" y="93"/>
                    <a:pt x="23" y="94"/>
                  </a:cubicBezTo>
                  <a:cubicBezTo>
                    <a:pt x="24" y="94"/>
                    <a:pt x="24" y="94"/>
                    <a:pt x="24" y="94"/>
                  </a:cubicBezTo>
                  <a:cubicBezTo>
                    <a:pt x="25" y="95"/>
                    <a:pt x="25" y="97"/>
                    <a:pt x="25" y="99"/>
                  </a:cubicBezTo>
                  <a:cubicBezTo>
                    <a:pt x="24" y="99"/>
                    <a:pt x="24" y="99"/>
                    <a:pt x="24" y="99"/>
                  </a:cubicBezTo>
                  <a:cubicBezTo>
                    <a:pt x="24" y="97"/>
                    <a:pt x="24" y="97"/>
                    <a:pt x="24" y="97"/>
                  </a:cubicBezTo>
                  <a:cubicBezTo>
                    <a:pt x="23" y="97"/>
                    <a:pt x="22" y="97"/>
                    <a:pt x="21" y="97"/>
                  </a:cubicBezTo>
                  <a:cubicBezTo>
                    <a:pt x="21" y="98"/>
                    <a:pt x="20" y="98"/>
                    <a:pt x="20" y="100"/>
                  </a:cubicBezTo>
                  <a:cubicBezTo>
                    <a:pt x="18" y="100"/>
                    <a:pt x="17" y="102"/>
                    <a:pt x="15" y="103"/>
                  </a:cubicBezTo>
                  <a:cubicBezTo>
                    <a:pt x="15" y="106"/>
                    <a:pt x="15" y="106"/>
                    <a:pt x="15" y="106"/>
                  </a:cubicBezTo>
                  <a:cubicBezTo>
                    <a:pt x="14" y="106"/>
                    <a:pt x="15" y="106"/>
                    <a:pt x="14" y="106"/>
                  </a:cubicBezTo>
                  <a:cubicBezTo>
                    <a:pt x="13" y="107"/>
                    <a:pt x="13" y="107"/>
                    <a:pt x="12" y="109"/>
                  </a:cubicBezTo>
                  <a:cubicBezTo>
                    <a:pt x="14" y="109"/>
                    <a:pt x="14" y="109"/>
                    <a:pt x="14" y="109"/>
                  </a:cubicBezTo>
                  <a:cubicBezTo>
                    <a:pt x="14" y="109"/>
                    <a:pt x="14" y="110"/>
                    <a:pt x="14" y="111"/>
                  </a:cubicBezTo>
                  <a:cubicBezTo>
                    <a:pt x="15" y="111"/>
                    <a:pt x="16" y="111"/>
                    <a:pt x="16" y="111"/>
                  </a:cubicBezTo>
                  <a:cubicBezTo>
                    <a:pt x="16" y="111"/>
                    <a:pt x="16" y="111"/>
                    <a:pt x="16" y="111"/>
                  </a:cubicBezTo>
                  <a:cubicBezTo>
                    <a:pt x="16" y="111"/>
                    <a:pt x="16" y="111"/>
                    <a:pt x="16" y="111"/>
                  </a:cubicBezTo>
                  <a:cubicBezTo>
                    <a:pt x="17" y="111"/>
                    <a:pt x="17" y="111"/>
                    <a:pt x="17" y="111"/>
                  </a:cubicBezTo>
                  <a:cubicBezTo>
                    <a:pt x="17" y="112"/>
                    <a:pt x="18" y="112"/>
                    <a:pt x="18" y="113"/>
                  </a:cubicBezTo>
                  <a:cubicBezTo>
                    <a:pt x="23" y="113"/>
                    <a:pt x="23" y="113"/>
                    <a:pt x="23" y="113"/>
                  </a:cubicBezTo>
                  <a:cubicBezTo>
                    <a:pt x="23" y="113"/>
                    <a:pt x="23" y="114"/>
                    <a:pt x="24" y="114"/>
                  </a:cubicBezTo>
                  <a:cubicBezTo>
                    <a:pt x="25" y="114"/>
                    <a:pt x="25" y="114"/>
                    <a:pt x="25" y="114"/>
                  </a:cubicBezTo>
                  <a:cubicBezTo>
                    <a:pt x="25" y="114"/>
                    <a:pt x="25" y="114"/>
                    <a:pt x="25" y="114"/>
                  </a:cubicBezTo>
                  <a:cubicBezTo>
                    <a:pt x="26" y="113"/>
                    <a:pt x="26" y="113"/>
                    <a:pt x="28" y="113"/>
                  </a:cubicBezTo>
                  <a:cubicBezTo>
                    <a:pt x="28" y="114"/>
                    <a:pt x="28" y="114"/>
                    <a:pt x="28" y="115"/>
                  </a:cubicBezTo>
                  <a:cubicBezTo>
                    <a:pt x="27" y="115"/>
                    <a:pt x="26" y="116"/>
                    <a:pt x="26" y="117"/>
                  </a:cubicBezTo>
                  <a:cubicBezTo>
                    <a:pt x="25" y="117"/>
                    <a:pt x="25" y="118"/>
                    <a:pt x="25" y="118"/>
                  </a:cubicBezTo>
                  <a:cubicBezTo>
                    <a:pt x="24" y="118"/>
                    <a:pt x="24" y="118"/>
                    <a:pt x="24" y="118"/>
                  </a:cubicBezTo>
                  <a:cubicBezTo>
                    <a:pt x="24" y="120"/>
                    <a:pt x="24" y="120"/>
                    <a:pt x="24" y="120"/>
                  </a:cubicBezTo>
                  <a:cubicBezTo>
                    <a:pt x="24" y="120"/>
                    <a:pt x="23" y="120"/>
                    <a:pt x="23" y="121"/>
                  </a:cubicBezTo>
                  <a:cubicBezTo>
                    <a:pt x="25" y="122"/>
                    <a:pt x="25" y="122"/>
                    <a:pt x="25" y="122"/>
                  </a:cubicBezTo>
                  <a:cubicBezTo>
                    <a:pt x="25" y="123"/>
                    <a:pt x="25" y="123"/>
                    <a:pt x="25" y="123"/>
                  </a:cubicBezTo>
                  <a:cubicBezTo>
                    <a:pt x="26" y="123"/>
                    <a:pt x="26" y="123"/>
                    <a:pt x="26" y="123"/>
                  </a:cubicBezTo>
                  <a:cubicBezTo>
                    <a:pt x="26" y="125"/>
                    <a:pt x="27" y="125"/>
                    <a:pt x="28" y="126"/>
                  </a:cubicBezTo>
                  <a:cubicBezTo>
                    <a:pt x="29" y="126"/>
                    <a:pt x="31" y="126"/>
                    <a:pt x="33" y="126"/>
                  </a:cubicBezTo>
                  <a:cubicBezTo>
                    <a:pt x="33" y="125"/>
                    <a:pt x="33" y="125"/>
                    <a:pt x="33" y="125"/>
                  </a:cubicBezTo>
                  <a:cubicBezTo>
                    <a:pt x="34" y="124"/>
                    <a:pt x="35" y="124"/>
                    <a:pt x="35" y="123"/>
                  </a:cubicBezTo>
                  <a:cubicBezTo>
                    <a:pt x="35" y="122"/>
                    <a:pt x="35" y="122"/>
                    <a:pt x="35" y="122"/>
                  </a:cubicBezTo>
                  <a:cubicBezTo>
                    <a:pt x="36" y="122"/>
                    <a:pt x="36" y="122"/>
                    <a:pt x="36" y="122"/>
                  </a:cubicBezTo>
                  <a:cubicBezTo>
                    <a:pt x="36" y="121"/>
                    <a:pt x="36" y="121"/>
                    <a:pt x="35" y="120"/>
                  </a:cubicBezTo>
                  <a:cubicBezTo>
                    <a:pt x="35" y="119"/>
                    <a:pt x="35" y="119"/>
                    <a:pt x="35" y="119"/>
                  </a:cubicBezTo>
                  <a:cubicBezTo>
                    <a:pt x="36" y="119"/>
                    <a:pt x="36" y="119"/>
                    <a:pt x="36" y="119"/>
                  </a:cubicBezTo>
                  <a:cubicBezTo>
                    <a:pt x="36" y="119"/>
                    <a:pt x="36" y="119"/>
                    <a:pt x="36" y="119"/>
                  </a:cubicBezTo>
                  <a:cubicBezTo>
                    <a:pt x="37" y="119"/>
                    <a:pt x="37" y="119"/>
                    <a:pt x="37" y="119"/>
                  </a:cubicBezTo>
                  <a:cubicBezTo>
                    <a:pt x="37" y="120"/>
                    <a:pt x="38" y="121"/>
                    <a:pt x="38" y="121"/>
                  </a:cubicBezTo>
                  <a:cubicBezTo>
                    <a:pt x="37" y="122"/>
                    <a:pt x="37" y="122"/>
                    <a:pt x="37" y="122"/>
                  </a:cubicBezTo>
                  <a:cubicBezTo>
                    <a:pt x="37" y="124"/>
                    <a:pt x="37" y="124"/>
                    <a:pt x="37" y="124"/>
                  </a:cubicBezTo>
                  <a:cubicBezTo>
                    <a:pt x="37" y="125"/>
                    <a:pt x="38" y="125"/>
                    <a:pt x="39" y="126"/>
                  </a:cubicBezTo>
                  <a:cubicBezTo>
                    <a:pt x="39" y="127"/>
                    <a:pt x="39" y="127"/>
                    <a:pt x="39" y="127"/>
                  </a:cubicBezTo>
                  <a:cubicBezTo>
                    <a:pt x="39" y="127"/>
                    <a:pt x="39" y="127"/>
                    <a:pt x="39" y="127"/>
                  </a:cubicBezTo>
                  <a:cubicBezTo>
                    <a:pt x="39" y="128"/>
                    <a:pt x="39" y="128"/>
                    <a:pt x="39" y="128"/>
                  </a:cubicBezTo>
                  <a:cubicBezTo>
                    <a:pt x="40" y="128"/>
                    <a:pt x="40" y="128"/>
                    <a:pt x="40" y="128"/>
                  </a:cubicBezTo>
                  <a:cubicBezTo>
                    <a:pt x="40" y="129"/>
                    <a:pt x="40" y="129"/>
                    <a:pt x="40" y="129"/>
                  </a:cubicBezTo>
                  <a:cubicBezTo>
                    <a:pt x="40" y="129"/>
                    <a:pt x="40" y="129"/>
                    <a:pt x="40" y="129"/>
                  </a:cubicBezTo>
                  <a:cubicBezTo>
                    <a:pt x="41" y="131"/>
                    <a:pt x="39" y="131"/>
                    <a:pt x="39" y="131"/>
                  </a:cubicBezTo>
                  <a:cubicBezTo>
                    <a:pt x="39" y="133"/>
                    <a:pt x="39" y="133"/>
                    <a:pt x="39" y="133"/>
                  </a:cubicBezTo>
                  <a:cubicBezTo>
                    <a:pt x="40" y="133"/>
                    <a:pt x="41" y="133"/>
                    <a:pt x="42" y="133"/>
                  </a:cubicBezTo>
                  <a:cubicBezTo>
                    <a:pt x="42" y="134"/>
                    <a:pt x="42" y="134"/>
                    <a:pt x="42" y="134"/>
                  </a:cubicBezTo>
                  <a:cubicBezTo>
                    <a:pt x="41" y="134"/>
                    <a:pt x="41" y="134"/>
                    <a:pt x="40" y="135"/>
                  </a:cubicBezTo>
                  <a:cubicBezTo>
                    <a:pt x="40" y="135"/>
                    <a:pt x="40" y="136"/>
                    <a:pt x="41" y="136"/>
                  </a:cubicBezTo>
                  <a:cubicBezTo>
                    <a:pt x="41" y="136"/>
                    <a:pt x="41" y="136"/>
                    <a:pt x="41" y="136"/>
                  </a:cubicBezTo>
                  <a:cubicBezTo>
                    <a:pt x="41" y="136"/>
                    <a:pt x="41" y="136"/>
                    <a:pt x="41" y="136"/>
                  </a:cubicBezTo>
                  <a:cubicBezTo>
                    <a:pt x="41" y="136"/>
                    <a:pt x="41" y="136"/>
                    <a:pt x="41" y="136"/>
                  </a:cubicBezTo>
                  <a:cubicBezTo>
                    <a:pt x="41" y="137"/>
                    <a:pt x="41" y="137"/>
                    <a:pt x="41" y="138"/>
                  </a:cubicBezTo>
                  <a:cubicBezTo>
                    <a:pt x="43" y="138"/>
                    <a:pt x="43" y="137"/>
                    <a:pt x="45" y="137"/>
                  </a:cubicBezTo>
                  <a:cubicBezTo>
                    <a:pt x="45" y="135"/>
                    <a:pt x="50" y="133"/>
                    <a:pt x="52" y="132"/>
                  </a:cubicBezTo>
                  <a:cubicBezTo>
                    <a:pt x="52" y="134"/>
                    <a:pt x="53" y="135"/>
                    <a:pt x="54" y="135"/>
                  </a:cubicBezTo>
                  <a:cubicBezTo>
                    <a:pt x="55" y="135"/>
                    <a:pt x="56" y="135"/>
                    <a:pt x="56" y="134"/>
                  </a:cubicBezTo>
                  <a:cubicBezTo>
                    <a:pt x="57" y="135"/>
                    <a:pt x="57" y="135"/>
                    <a:pt x="57" y="136"/>
                  </a:cubicBezTo>
                  <a:cubicBezTo>
                    <a:pt x="58" y="136"/>
                    <a:pt x="58" y="136"/>
                    <a:pt x="59" y="137"/>
                  </a:cubicBezTo>
                  <a:cubicBezTo>
                    <a:pt x="59" y="138"/>
                    <a:pt x="59" y="138"/>
                    <a:pt x="59" y="138"/>
                  </a:cubicBezTo>
                  <a:cubicBezTo>
                    <a:pt x="59" y="138"/>
                    <a:pt x="59" y="138"/>
                    <a:pt x="59" y="138"/>
                  </a:cubicBezTo>
                  <a:cubicBezTo>
                    <a:pt x="59" y="138"/>
                    <a:pt x="60" y="139"/>
                    <a:pt x="60" y="139"/>
                  </a:cubicBezTo>
                  <a:cubicBezTo>
                    <a:pt x="60" y="139"/>
                    <a:pt x="63" y="139"/>
                    <a:pt x="62" y="139"/>
                  </a:cubicBezTo>
                  <a:cubicBezTo>
                    <a:pt x="61" y="139"/>
                    <a:pt x="61" y="139"/>
                    <a:pt x="61" y="139"/>
                  </a:cubicBezTo>
                  <a:cubicBezTo>
                    <a:pt x="61" y="136"/>
                    <a:pt x="61" y="136"/>
                    <a:pt x="61" y="136"/>
                  </a:cubicBezTo>
                  <a:cubicBezTo>
                    <a:pt x="62" y="136"/>
                    <a:pt x="62" y="136"/>
                    <a:pt x="62" y="136"/>
                  </a:cubicBezTo>
                  <a:cubicBezTo>
                    <a:pt x="62" y="137"/>
                    <a:pt x="62" y="137"/>
                    <a:pt x="62" y="137"/>
                  </a:cubicBezTo>
                  <a:cubicBezTo>
                    <a:pt x="64" y="137"/>
                    <a:pt x="64" y="136"/>
                    <a:pt x="64" y="135"/>
                  </a:cubicBezTo>
                  <a:cubicBezTo>
                    <a:pt x="65" y="135"/>
                    <a:pt x="65" y="135"/>
                    <a:pt x="65" y="135"/>
                  </a:cubicBezTo>
                  <a:cubicBezTo>
                    <a:pt x="65" y="137"/>
                    <a:pt x="65" y="137"/>
                    <a:pt x="65" y="137"/>
                  </a:cubicBezTo>
                  <a:cubicBezTo>
                    <a:pt x="65" y="137"/>
                    <a:pt x="65" y="138"/>
                    <a:pt x="65" y="138"/>
                  </a:cubicBezTo>
                  <a:cubicBezTo>
                    <a:pt x="65" y="138"/>
                    <a:pt x="65" y="138"/>
                    <a:pt x="65" y="138"/>
                  </a:cubicBezTo>
                  <a:cubicBezTo>
                    <a:pt x="65" y="137"/>
                    <a:pt x="65" y="137"/>
                    <a:pt x="65" y="137"/>
                  </a:cubicBezTo>
                  <a:cubicBezTo>
                    <a:pt x="65" y="137"/>
                    <a:pt x="65" y="138"/>
                    <a:pt x="65" y="138"/>
                  </a:cubicBezTo>
                  <a:cubicBezTo>
                    <a:pt x="68" y="138"/>
                    <a:pt x="70" y="137"/>
                    <a:pt x="71" y="136"/>
                  </a:cubicBezTo>
                  <a:cubicBezTo>
                    <a:pt x="72" y="135"/>
                    <a:pt x="72" y="136"/>
                    <a:pt x="72" y="134"/>
                  </a:cubicBezTo>
                  <a:cubicBezTo>
                    <a:pt x="73" y="134"/>
                    <a:pt x="74" y="134"/>
                    <a:pt x="74" y="134"/>
                  </a:cubicBezTo>
                  <a:cubicBezTo>
                    <a:pt x="74" y="135"/>
                    <a:pt x="74" y="136"/>
                    <a:pt x="73" y="137"/>
                  </a:cubicBezTo>
                  <a:cubicBezTo>
                    <a:pt x="73" y="137"/>
                    <a:pt x="73" y="137"/>
                    <a:pt x="73" y="137"/>
                  </a:cubicBezTo>
                  <a:cubicBezTo>
                    <a:pt x="73" y="139"/>
                    <a:pt x="73" y="139"/>
                    <a:pt x="73" y="139"/>
                  </a:cubicBezTo>
                  <a:cubicBezTo>
                    <a:pt x="72" y="139"/>
                    <a:pt x="72" y="139"/>
                    <a:pt x="72" y="139"/>
                  </a:cubicBezTo>
                  <a:cubicBezTo>
                    <a:pt x="72" y="140"/>
                    <a:pt x="71" y="140"/>
                    <a:pt x="70" y="140"/>
                  </a:cubicBezTo>
                  <a:cubicBezTo>
                    <a:pt x="70" y="141"/>
                    <a:pt x="69" y="142"/>
                    <a:pt x="69" y="144"/>
                  </a:cubicBezTo>
                  <a:cubicBezTo>
                    <a:pt x="68" y="144"/>
                    <a:pt x="69" y="144"/>
                    <a:pt x="68" y="144"/>
                  </a:cubicBezTo>
                  <a:cubicBezTo>
                    <a:pt x="68" y="144"/>
                    <a:pt x="68" y="144"/>
                    <a:pt x="68" y="144"/>
                  </a:cubicBezTo>
                  <a:cubicBezTo>
                    <a:pt x="68" y="146"/>
                    <a:pt x="67" y="148"/>
                    <a:pt x="67" y="149"/>
                  </a:cubicBezTo>
                  <a:cubicBezTo>
                    <a:pt x="68" y="150"/>
                    <a:pt x="68" y="150"/>
                    <a:pt x="68" y="150"/>
                  </a:cubicBezTo>
                  <a:cubicBezTo>
                    <a:pt x="66" y="150"/>
                    <a:pt x="66" y="150"/>
                    <a:pt x="66" y="150"/>
                  </a:cubicBezTo>
                  <a:cubicBezTo>
                    <a:pt x="66" y="151"/>
                    <a:pt x="66" y="152"/>
                    <a:pt x="66" y="153"/>
                  </a:cubicBezTo>
                  <a:cubicBezTo>
                    <a:pt x="65" y="153"/>
                    <a:pt x="65" y="153"/>
                    <a:pt x="65" y="153"/>
                  </a:cubicBezTo>
                  <a:cubicBezTo>
                    <a:pt x="64" y="154"/>
                    <a:pt x="63" y="155"/>
                    <a:pt x="63" y="157"/>
                  </a:cubicBezTo>
                  <a:cubicBezTo>
                    <a:pt x="60" y="157"/>
                    <a:pt x="60" y="158"/>
                    <a:pt x="59" y="159"/>
                  </a:cubicBezTo>
                  <a:cubicBezTo>
                    <a:pt x="58" y="160"/>
                    <a:pt x="58" y="160"/>
                    <a:pt x="58" y="160"/>
                  </a:cubicBezTo>
                  <a:cubicBezTo>
                    <a:pt x="57" y="160"/>
                    <a:pt x="56" y="160"/>
                    <a:pt x="55" y="160"/>
                  </a:cubicBezTo>
                  <a:cubicBezTo>
                    <a:pt x="54" y="161"/>
                    <a:pt x="52" y="162"/>
                    <a:pt x="51" y="163"/>
                  </a:cubicBezTo>
                  <a:cubicBezTo>
                    <a:pt x="51" y="164"/>
                    <a:pt x="50" y="165"/>
                    <a:pt x="50" y="167"/>
                  </a:cubicBezTo>
                  <a:cubicBezTo>
                    <a:pt x="48" y="167"/>
                    <a:pt x="48" y="167"/>
                    <a:pt x="48" y="167"/>
                  </a:cubicBezTo>
                  <a:cubicBezTo>
                    <a:pt x="48" y="168"/>
                    <a:pt x="48" y="168"/>
                    <a:pt x="48" y="168"/>
                  </a:cubicBezTo>
                  <a:cubicBezTo>
                    <a:pt x="47" y="168"/>
                    <a:pt x="47" y="168"/>
                    <a:pt x="47" y="168"/>
                  </a:cubicBezTo>
                  <a:cubicBezTo>
                    <a:pt x="47" y="167"/>
                    <a:pt x="47" y="167"/>
                    <a:pt x="47" y="166"/>
                  </a:cubicBezTo>
                  <a:cubicBezTo>
                    <a:pt x="44" y="166"/>
                    <a:pt x="42" y="167"/>
                    <a:pt x="39" y="168"/>
                  </a:cubicBezTo>
                  <a:cubicBezTo>
                    <a:pt x="39" y="169"/>
                    <a:pt x="39" y="170"/>
                    <a:pt x="38" y="171"/>
                  </a:cubicBezTo>
                  <a:cubicBezTo>
                    <a:pt x="38" y="171"/>
                    <a:pt x="37" y="171"/>
                    <a:pt x="37" y="171"/>
                  </a:cubicBezTo>
                  <a:cubicBezTo>
                    <a:pt x="37" y="172"/>
                    <a:pt x="36" y="173"/>
                    <a:pt x="36" y="173"/>
                  </a:cubicBezTo>
                  <a:cubicBezTo>
                    <a:pt x="36" y="173"/>
                    <a:pt x="36" y="173"/>
                    <a:pt x="36" y="173"/>
                  </a:cubicBezTo>
                  <a:cubicBezTo>
                    <a:pt x="36" y="174"/>
                    <a:pt x="35" y="174"/>
                    <a:pt x="35" y="175"/>
                  </a:cubicBezTo>
                  <a:cubicBezTo>
                    <a:pt x="33" y="175"/>
                    <a:pt x="33" y="175"/>
                    <a:pt x="32" y="176"/>
                  </a:cubicBezTo>
                  <a:cubicBezTo>
                    <a:pt x="32" y="177"/>
                    <a:pt x="32" y="177"/>
                    <a:pt x="32" y="177"/>
                  </a:cubicBezTo>
                  <a:cubicBezTo>
                    <a:pt x="32" y="177"/>
                    <a:pt x="32" y="176"/>
                    <a:pt x="33" y="176"/>
                  </a:cubicBezTo>
                  <a:cubicBezTo>
                    <a:pt x="33" y="176"/>
                    <a:pt x="33" y="177"/>
                    <a:pt x="35" y="177"/>
                  </a:cubicBezTo>
                  <a:cubicBezTo>
                    <a:pt x="35" y="175"/>
                    <a:pt x="35" y="176"/>
                    <a:pt x="36" y="175"/>
                  </a:cubicBezTo>
                  <a:cubicBezTo>
                    <a:pt x="37" y="177"/>
                    <a:pt x="36" y="176"/>
                    <a:pt x="38" y="177"/>
                  </a:cubicBezTo>
                  <a:cubicBezTo>
                    <a:pt x="38" y="176"/>
                    <a:pt x="38" y="176"/>
                    <a:pt x="38" y="175"/>
                  </a:cubicBezTo>
                  <a:cubicBezTo>
                    <a:pt x="39" y="175"/>
                    <a:pt x="39" y="175"/>
                    <a:pt x="39" y="175"/>
                  </a:cubicBezTo>
                  <a:cubicBezTo>
                    <a:pt x="39" y="173"/>
                    <a:pt x="39" y="173"/>
                    <a:pt x="39" y="173"/>
                  </a:cubicBezTo>
                  <a:cubicBezTo>
                    <a:pt x="39" y="173"/>
                    <a:pt x="40" y="173"/>
                    <a:pt x="40" y="172"/>
                  </a:cubicBezTo>
                  <a:cubicBezTo>
                    <a:pt x="40" y="171"/>
                    <a:pt x="40" y="171"/>
                    <a:pt x="40" y="171"/>
                  </a:cubicBezTo>
                  <a:cubicBezTo>
                    <a:pt x="41" y="171"/>
                    <a:pt x="41" y="171"/>
                    <a:pt x="41" y="171"/>
                  </a:cubicBezTo>
                  <a:cubicBezTo>
                    <a:pt x="41" y="170"/>
                    <a:pt x="41" y="170"/>
                    <a:pt x="41" y="170"/>
                  </a:cubicBezTo>
                  <a:cubicBezTo>
                    <a:pt x="41" y="170"/>
                    <a:pt x="42" y="170"/>
                    <a:pt x="42" y="169"/>
                  </a:cubicBezTo>
                  <a:cubicBezTo>
                    <a:pt x="44" y="169"/>
                    <a:pt x="44" y="169"/>
                    <a:pt x="44" y="169"/>
                  </a:cubicBezTo>
                  <a:cubicBezTo>
                    <a:pt x="44" y="170"/>
                    <a:pt x="44" y="170"/>
                    <a:pt x="43" y="171"/>
                  </a:cubicBezTo>
                  <a:cubicBezTo>
                    <a:pt x="46" y="171"/>
                    <a:pt x="46" y="171"/>
                    <a:pt x="46" y="171"/>
                  </a:cubicBezTo>
                  <a:cubicBezTo>
                    <a:pt x="47" y="171"/>
                    <a:pt x="46" y="171"/>
                    <a:pt x="47" y="171"/>
                  </a:cubicBezTo>
                  <a:cubicBezTo>
                    <a:pt x="47" y="170"/>
                    <a:pt x="47" y="170"/>
                    <a:pt x="47" y="170"/>
                  </a:cubicBezTo>
                  <a:cubicBezTo>
                    <a:pt x="48" y="170"/>
                    <a:pt x="49" y="170"/>
                    <a:pt x="50" y="171"/>
                  </a:cubicBezTo>
                  <a:cubicBezTo>
                    <a:pt x="50" y="170"/>
                    <a:pt x="50" y="170"/>
                    <a:pt x="50" y="170"/>
                  </a:cubicBezTo>
                  <a:cubicBezTo>
                    <a:pt x="51" y="170"/>
                    <a:pt x="51" y="170"/>
                    <a:pt x="51" y="170"/>
                  </a:cubicBezTo>
                  <a:cubicBezTo>
                    <a:pt x="51" y="170"/>
                    <a:pt x="51" y="170"/>
                    <a:pt x="51" y="170"/>
                  </a:cubicBezTo>
                  <a:cubicBezTo>
                    <a:pt x="52" y="169"/>
                    <a:pt x="53" y="168"/>
                    <a:pt x="55" y="168"/>
                  </a:cubicBezTo>
                  <a:cubicBezTo>
                    <a:pt x="55" y="169"/>
                    <a:pt x="55" y="169"/>
                    <a:pt x="55" y="169"/>
                  </a:cubicBezTo>
                  <a:cubicBezTo>
                    <a:pt x="55" y="169"/>
                    <a:pt x="55" y="169"/>
                    <a:pt x="55" y="169"/>
                  </a:cubicBezTo>
                  <a:cubicBezTo>
                    <a:pt x="55" y="168"/>
                    <a:pt x="55" y="168"/>
                    <a:pt x="56" y="167"/>
                  </a:cubicBezTo>
                  <a:cubicBezTo>
                    <a:pt x="57" y="167"/>
                    <a:pt x="56" y="167"/>
                    <a:pt x="57" y="168"/>
                  </a:cubicBezTo>
                  <a:cubicBezTo>
                    <a:pt x="59" y="167"/>
                    <a:pt x="59" y="167"/>
                    <a:pt x="59" y="164"/>
                  </a:cubicBezTo>
                  <a:cubicBezTo>
                    <a:pt x="60" y="165"/>
                    <a:pt x="61" y="165"/>
                    <a:pt x="61" y="166"/>
                  </a:cubicBezTo>
                  <a:cubicBezTo>
                    <a:pt x="61" y="165"/>
                    <a:pt x="61" y="165"/>
                    <a:pt x="61" y="165"/>
                  </a:cubicBezTo>
                  <a:cubicBezTo>
                    <a:pt x="62" y="165"/>
                    <a:pt x="62" y="165"/>
                    <a:pt x="62" y="165"/>
                  </a:cubicBezTo>
                  <a:cubicBezTo>
                    <a:pt x="61" y="164"/>
                    <a:pt x="62" y="163"/>
                    <a:pt x="62" y="163"/>
                  </a:cubicBezTo>
                  <a:cubicBezTo>
                    <a:pt x="61" y="163"/>
                    <a:pt x="61" y="163"/>
                    <a:pt x="61" y="163"/>
                  </a:cubicBezTo>
                  <a:cubicBezTo>
                    <a:pt x="61" y="162"/>
                    <a:pt x="61" y="162"/>
                    <a:pt x="61" y="162"/>
                  </a:cubicBezTo>
                  <a:cubicBezTo>
                    <a:pt x="62" y="162"/>
                    <a:pt x="64" y="161"/>
                    <a:pt x="65" y="161"/>
                  </a:cubicBezTo>
                  <a:cubicBezTo>
                    <a:pt x="65" y="160"/>
                    <a:pt x="65" y="160"/>
                    <a:pt x="65" y="159"/>
                  </a:cubicBezTo>
                  <a:cubicBezTo>
                    <a:pt x="66" y="159"/>
                    <a:pt x="67" y="159"/>
                    <a:pt x="68" y="159"/>
                  </a:cubicBezTo>
                  <a:cubicBezTo>
                    <a:pt x="68" y="158"/>
                    <a:pt x="68" y="158"/>
                    <a:pt x="68" y="158"/>
                  </a:cubicBezTo>
                  <a:cubicBezTo>
                    <a:pt x="68" y="158"/>
                    <a:pt x="68" y="158"/>
                    <a:pt x="68" y="158"/>
                  </a:cubicBezTo>
                  <a:cubicBezTo>
                    <a:pt x="68" y="157"/>
                    <a:pt x="68" y="157"/>
                    <a:pt x="68" y="157"/>
                  </a:cubicBezTo>
                  <a:cubicBezTo>
                    <a:pt x="69" y="157"/>
                    <a:pt x="69" y="157"/>
                    <a:pt x="69" y="157"/>
                  </a:cubicBezTo>
                  <a:cubicBezTo>
                    <a:pt x="69" y="157"/>
                    <a:pt x="69" y="157"/>
                    <a:pt x="69" y="157"/>
                  </a:cubicBezTo>
                  <a:cubicBezTo>
                    <a:pt x="70" y="157"/>
                    <a:pt x="71" y="157"/>
                    <a:pt x="71" y="157"/>
                  </a:cubicBezTo>
                  <a:cubicBezTo>
                    <a:pt x="72" y="156"/>
                    <a:pt x="72" y="156"/>
                    <a:pt x="72" y="156"/>
                  </a:cubicBezTo>
                  <a:cubicBezTo>
                    <a:pt x="73" y="156"/>
                    <a:pt x="73" y="156"/>
                    <a:pt x="73" y="156"/>
                  </a:cubicBezTo>
                  <a:cubicBezTo>
                    <a:pt x="74" y="154"/>
                    <a:pt x="74" y="154"/>
                    <a:pt x="73" y="152"/>
                  </a:cubicBezTo>
                  <a:cubicBezTo>
                    <a:pt x="75" y="151"/>
                    <a:pt x="75" y="151"/>
                    <a:pt x="76" y="151"/>
                  </a:cubicBezTo>
                  <a:cubicBezTo>
                    <a:pt x="76" y="150"/>
                    <a:pt x="76" y="150"/>
                    <a:pt x="76" y="150"/>
                  </a:cubicBezTo>
                  <a:cubicBezTo>
                    <a:pt x="78" y="150"/>
                    <a:pt x="78" y="150"/>
                    <a:pt x="78" y="150"/>
                  </a:cubicBezTo>
                  <a:cubicBezTo>
                    <a:pt x="78" y="149"/>
                    <a:pt x="78" y="149"/>
                    <a:pt x="79" y="148"/>
                  </a:cubicBezTo>
                  <a:cubicBezTo>
                    <a:pt x="79" y="148"/>
                    <a:pt x="80" y="147"/>
                    <a:pt x="81" y="146"/>
                  </a:cubicBezTo>
                  <a:cubicBezTo>
                    <a:pt x="81" y="146"/>
                    <a:pt x="81" y="146"/>
                    <a:pt x="81" y="146"/>
                  </a:cubicBezTo>
                  <a:cubicBezTo>
                    <a:pt x="81" y="146"/>
                    <a:pt x="82" y="146"/>
                    <a:pt x="82" y="146"/>
                  </a:cubicBezTo>
                  <a:cubicBezTo>
                    <a:pt x="82" y="146"/>
                    <a:pt x="82" y="146"/>
                    <a:pt x="82" y="146"/>
                  </a:cubicBezTo>
                  <a:cubicBezTo>
                    <a:pt x="82" y="146"/>
                    <a:pt x="82" y="146"/>
                    <a:pt x="82" y="146"/>
                  </a:cubicBezTo>
                  <a:cubicBezTo>
                    <a:pt x="83" y="146"/>
                    <a:pt x="83" y="146"/>
                    <a:pt x="83" y="145"/>
                  </a:cubicBezTo>
                  <a:cubicBezTo>
                    <a:pt x="84" y="145"/>
                    <a:pt x="83" y="144"/>
                    <a:pt x="84" y="144"/>
                  </a:cubicBezTo>
                  <a:cubicBezTo>
                    <a:pt x="85" y="144"/>
                    <a:pt x="85" y="144"/>
                    <a:pt x="85" y="144"/>
                  </a:cubicBezTo>
                  <a:cubicBezTo>
                    <a:pt x="85" y="143"/>
                    <a:pt x="85" y="143"/>
                    <a:pt x="85" y="143"/>
                  </a:cubicBezTo>
                  <a:cubicBezTo>
                    <a:pt x="87" y="143"/>
                    <a:pt x="87" y="143"/>
                    <a:pt x="87" y="143"/>
                  </a:cubicBezTo>
                  <a:cubicBezTo>
                    <a:pt x="87" y="142"/>
                    <a:pt x="87" y="142"/>
                    <a:pt x="87" y="142"/>
                  </a:cubicBezTo>
                  <a:cubicBezTo>
                    <a:pt x="88" y="142"/>
                    <a:pt x="89" y="141"/>
                    <a:pt x="90" y="141"/>
                  </a:cubicBezTo>
                  <a:cubicBezTo>
                    <a:pt x="90" y="140"/>
                    <a:pt x="91" y="140"/>
                    <a:pt x="91" y="139"/>
                  </a:cubicBezTo>
                  <a:cubicBezTo>
                    <a:pt x="90" y="138"/>
                    <a:pt x="90" y="138"/>
                    <a:pt x="90" y="138"/>
                  </a:cubicBezTo>
                  <a:cubicBezTo>
                    <a:pt x="91" y="138"/>
                    <a:pt x="91" y="138"/>
                    <a:pt x="91" y="138"/>
                  </a:cubicBezTo>
                  <a:cubicBezTo>
                    <a:pt x="91" y="137"/>
                    <a:pt x="91" y="137"/>
                    <a:pt x="91" y="137"/>
                  </a:cubicBezTo>
                  <a:cubicBezTo>
                    <a:pt x="92" y="137"/>
                    <a:pt x="92" y="137"/>
                    <a:pt x="93" y="137"/>
                  </a:cubicBezTo>
                  <a:cubicBezTo>
                    <a:pt x="93" y="136"/>
                    <a:pt x="93" y="136"/>
                    <a:pt x="93" y="136"/>
                  </a:cubicBezTo>
                  <a:cubicBezTo>
                    <a:pt x="93" y="136"/>
                    <a:pt x="94" y="135"/>
                    <a:pt x="95" y="135"/>
                  </a:cubicBezTo>
                  <a:cubicBezTo>
                    <a:pt x="95" y="133"/>
                    <a:pt x="95" y="133"/>
                    <a:pt x="95" y="133"/>
                  </a:cubicBezTo>
                  <a:cubicBezTo>
                    <a:pt x="95" y="133"/>
                    <a:pt x="95" y="133"/>
                    <a:pt x="95" y="133"/>
                  </a:cubicBezTo>
                  <a:cubicBezTo>
                    <a:pt x="93" y="133"/>
                    <a:pt x="91" y="133"/>
                    <a:pt x="90" y="133"/>
                  </a:cubicBezTo>
                  <a:cubicBezTo>
                    <a:pt x="90" y="132"/>
                    <a:pt x="91" y="130"/>
                    <a:pt x="91" y="129"/>
                  </a:cubicBezTo>
                  <a:cubicBezTo>
                    <a:pt x="91" y="129"/>
                    <a:pt x="91" y="129"/>
                    <a:pt x="91" y="129"/>
                  </a:cubicBezTo>
                  <a:cubicBezTo>
                    <a:pt x="91" y="128"/>
                    <a:pt x="91" y="128"/>
                    <a:pt x="91" y="128"/>
                  </a:cubicBezTo>
                  <a:cubicBezTo>
                    <a:pt x="92" y="128"/>
                    <a:pt x="92" y="128"/>
                    <a:pt x="92" y="128"/>
                  </a:cubicBezTo>
                  <a:cubicBezTo>
                    <a:pt x="92" y="127"/>
                    <a:pt x="92" y="127"/>
                    <a:pt x="92" y="126"/>
                  </a:cubicBezTo>
                  <a:cubicBezTo>
                    <a:pt x="94" y="126"/>
                    <a:pt x="94" y="126"/>
                    <a:pt x="95" y="126"/>
                  </a:cubicBezTo>
                  <a:cubicBezTo>
                    <a:pt x="95" y="126"/>
                    <a:pt x="95" y="126"/>
                    <a:pt x="96" y="126"/>
                  </a:cubicBezTo>
                  <a:cubicBezTo>
                    <a:pt x="97" y="125"/>
                    <a:pt x="97" y="124"/>
                    <a:pt x="97" y="124"/>
                  </a:cubicBezTo>
                  <a:cubicBezTo>
                    <a:pt x="98" y="123"/>
                    <a:pt x="98" y="123"/>
                    <a:pt x="99" y="123"/>
                  </a:cubicBezTo>
                  <a:cubicBezTo>
                    <a:pt x="99" y="122"/>
                    <a:pt x="99" y="121"/>
                    <a:pt x="98" y="120"/>
                  </a:cubicBezTo>
                  <a:cubicBezTo>
                    <a:pt x="99" y="121"/>
                    <a:pt x="100" y="121"/>
                    <a:pt x="100" y="121"/>
                  </a:cubicBezTo>
                  <a:cubicBezTo>
                    <a:pt x="100" y="121"/>
                    <a:pt x="100" y="121"/>
                    <a:pt x="100" y="121"/>
                  </a:cubicBezTo>
                  <a:cubicBezTo>
                    <a:pt x="101" y="121"/>
                    <a:pt x="101" y="121"/>
                    <a:pt x="102" y="121"/>
                  </a:cubicBezTo>
                  <a:cubicBezTo>
                    <a:pt x="102" y="120"/>
                    <a:pt x="102" y="119"/>
                    <a:pt x="102" y="118"/>
                  </a:cubicBezTo>
                  <a:cubicBezTo>
                    <a:pt x="103" y="118"/>
                    <a:pt x="103" y="118"/>
                    <a:pt x="103" y="118"/>
                  </a:cubicBezTo>
                  <a:cubicBezTo>
                    <a:pt x="104" y="116"/>
                    <a:pt x="106" y="115"/>
                    <a:pt x="108" y="115"/>
                  </a:cubicBezTo>
                  <a:cubicBezTo>
                    <a:pt x="108" y="114"/>
                    <a:pt x="108" y="114"/>
                    <a:pt x="108" y="114"/>
                  </a:cubicBezTo>
                  <a:cubicBezTo>
                    <a:pt x="108" y="114"/>
                    <a:pt x="108" y="114"/>
                    <a:pt x="108" y="114"/>
                  </a:cubicBezTo>
                  <a:cubicBezTo>
                    <a:pt x="109" y="111"/>
                    <a:pt x="109" y="112"/>
                    <a:pt x="111" y="111"/>
                  </a:cubicBezTo>
                  <a:cubicBezTo>
                    <a:pt x="112" y="110"/>
                    <a:pt x="113" y="109"/>
                    <a:pt x="115" y="107"/>
                  </a:cubicBezTo>
                  <a:cubicBezTo>
                    <a:pt x="115" y="107"/>
                    <a:pt x="115" y="107"/>
                    <a:pt x="115" y="107"/>
                  </a:cubicBezTo>
                  <a:cubicBezTo>
                    <a:pt x="115" y="109"/>
                    <a:pt x="115" y="109"/>
                    <a:pt x="115" y="109"/>
                  </a:cubicBezTo>
                  <a:cubicBezTo>
                    <a:pt x="116" y="109"/>
                    <a:pt x="116" y="109"/>
                    <a:pt x="116" y="109"/>
                  </a:cubicBezTo>
                  <a:cubicBezTo>
                    <a:pt x="116" y="109"/>
                    <a:pt x="116" y="109"/>
                    <a:pt x="116" y="109"/>
                  </a:cubicBezTo>
                  <a:cubicBezTo>
                    <a:pt x="117" y="109"/>
                    <a:pt x="118" y="109"/>
                    <a:pt x="120" y="109"/>
                  </a:cubicBezTo>
                  <a:cubicBezTo>
                    <a:pt x="120" y="108"/>
                    <a:pt x="120" y="108"/>
                    <a:pt x="121" y="107"/>
                  </a:cubicBezTo>
                  <a:cubicBezTo>
                    <a:pt x="122" y="107"/>
                    <a:pt x="122" y="107"/>
                    <a:pt x="122" y="107"/>
                  </a:cubicBezTo>
                  <a:cubicBezTo>
                    <a:pt x="122" y="108"/>
                    <a:pt x="122" y="108"/>
                    <a:pt x="122" y="108"/>
                  </a:cubicBezTo>
                  <a:cubicBezTo>
                    <a:pt x="122" y="108"/>
                    <a:pt x="121" y="108"/>
                    <a:pt x="121" y="108"/>
                  </a:cubicBezTo>
                  <a:cubicBezTo>
                    <a:pt x="120" y="109"/>
                    <a:pt x="121" y="109"/>
                    <a:pt x="120" y="109"/>
                  </a:cubicBezTo>
                  <a:cubicBezTo>
                    <a:pt x="120" y="110"/>
                    <a:pt x="120" y="110"/>
                    <a:pt x="120" y="111"/>
                  </a:cubicBezTo>
                  <a:cubicBezTo>
                    <a:pt x="120" y="111"/>
                    <a:pt x="120" y="111"/>
                    <a:pt x="120" y="111"/>
                  </a:cubicBezTo>
                  <a:cubicBezTo>
                    <a:pt x="121" y="112"/>
                    <a:pt x="122" y="112"/>
                    <a:pt x="122" y="114"/>
                  </a:cubicBezTo>
                  <a:cubicBezTo>
                    <a:pt x="118" y="113"/>
                    <a:pt x="118" y="113"/>
                    <a:pt x="118" y="113"/>
                  </a:cubicBezTo>
                  <a:cubicBezTo>
                    <a:pt x="117" y="112"/>
                    <a:pt x="117" y="112"/>
                    <a:pt x="117" y="112"/>
                  </a:cubicBezTo>
                  <a:cubicBezTo>
                    <a:pt x="115" y="112"/>
                    <a:pt x="115" y="112"/>
                    <a:pt x="115" y="112"/>
                  </a:cubicBezTo>
                  <a:cubicBezTo>
                    <a:pt x="115" y="113"/>
                    <a:pt x="115" y="113"/>
                    <a:pt x="114" y="114"/>
                  </a:cubicBezTo>
                  <a:cubicBezTo>
                    <a:pt x="113" y="114"/>
                    <a:pt x="113" y="114"/>
                    <a:pt x="113" y="114"/>
                  </a:cubicBezTo>
                  <a:cubicBezTo>
                    <a:pt x="113" y="114"/>
                    <a:pt x="113" y="114"/>
                    <a:pt x="113" y="114"/>
                  </a:cubicBezTo>
                  <a:cubicBezTo>
                    <a:pt x="112" y="114"/>
                    <a:pt x="112" y="114"/>
                    <a:pt x="112" y="114"/>
                  </a:cubicBezTo>
                  <a:cubicBezTo>
                    <a:pt x="112" y="115"/>
                    <a:pt x="112" y="115"/>
                    <a:pt x="112" y="115"/>
                  </a:cubicBezTo>
                  <a:cubicBezTo>
                    <a:pt x="110" y="115"/>
                    <a:pt x="110" y="115"/>
                    <a:pt x="110" y="115"/>
                  </a:cubicBezTo>
                  <a:cubicBezTo>
                    <a:pt x="110" y="116"/>
                    <a:pt x="110" y="116"/>
                    <a:pt x="110" y="116"/>
                  </a:cubicBezTo>
                  <a:cubicBezTo>
                    <a:pt x="109" y="116"/>
                    <a:pt x="109" y="120"/>
                    <a:pt x="110" y="121"/>
                  </a:cubicBezTo>
                  <a:cubicBezTo>
                    <a:pt x="110" y="121"/>
                    <a:pt x="110" y="122"/>
                    <a:pt x="110" y="122"/>
                  </a:cubicBezTo>
                  <a:cubicBezTo>
                    <a:pt x="109" y="123"/>
                    <a:pt x="109" y="123"/>
                    <a:pt x="108" y="124"/>
                  </a:cubicBezTo>
                  <a:cubicBezTo>
                    <a:pt x="108" y="125"/>
                    <a:pt x="108" y="125"/>
                    <a:pt x="108" y="125"/>
                  </a:cubicBezTo>
                  <a:cubicBezTo>
                    <a:pt x="108" y="125"/>
                    <a:pt x="108" y="125"/>
                    <a:pt x="108" y="125"/>
                  </a:cubicBezTo>
                  <a:cubicBezTo>
                    <a:pt x="108" y="126"/>
                    <a:pt x="108" y="127"/>
                    <a:pt x="109" y="127"/>
                  </a:cubicBezTo>
                  <a:cubicBezTo>
                    <a:pt x="109" y="128"/>
                    <a:pt x="109" y="128"/>
                    <a:pt x="109" y="128"/>
                  </a:cubicBezTo>
                  <a:cubicBezTo>
                    <a:pt x="110" y="127"/>
                    <a:pt x="110" y="127"/>
                    <a:pt x="111" y="127"/>
                  </a:cubicBezTo>
                  <a:cubicBezTo>
                    <a:pt x="111" y="128"/>
                    <a:pt x="111" y="128"/>
                    <a:pt x="111" y="128"/>
                  </a:cubicBezTo>
                  <a:cubicBezTo>
                    <a:pt x="111" y="128"/>
                    <a:pt x="111" y="128"/>
                    <a:pt x="111" y="128"/>
                  </a:cubicBezTo>
                  <a:cubicBezTo>
                    <a:pt x="111" y="129"/>
                    <a:pt x="109" y="130"/>
                    <a:pt x="108" y="130"/>
                  </a:cubicBezTo>
                  <a:cubicBezTo>
                    <a:pt x="108" y="130"/>
                    <a:pt x="108" y="130"/>
                    <a:pt x="108" y="130"/>
                  </a:cubicBezTo>
                  <a:cubicBezTo>
                    <a:pt x="107" y="130"/>
                    <a:pt x="107" y="130"/>
                    <a:pt x="107" y="130"/>
                  </a:cubicBezTo>
                  <a:cubicBezTo>
                    <a:pt x="107" y="130"/>
                    <a:pt x="107" y="131"/>
                    <a:pt x="107" y="132"/>
                  </a:cubicBezTo>
                  <a:cubicBezTo>
                    <a:pt x="108" y="132"/>
                    <a:pt x="109" y="132"/>
                    <a:pt x="110" y="132"/>
                  </a:cubicBezTo>
                  <a:cubicBezTo>
                    <a:pt x="110" y="132"/>
                    <a:pt x="110" y="132"/>
                    <a:pt x="110" y="132"/>
                  </a:cubicBezTo>
                  <a:cubicBezTo>
                    <a:pt x="111" y="132"/>
                    <a:pt x="111" y="132"/>
                    <a:pt x="112" y="131"/>
                  </a:cubicBezTo>
                  <a:cubicBezTo>
                    <a:pt x="112" y="131"/>
                    <a:pt x="112" y="131"/>
                    <a:pt x="112" y="131"/>
                  </a:cubicBezTo>
                  <a:cubicBezTo>
                    <a:pt x="112" y="131"/>
                    <a:pt x="113" y="131"/>
                    <a:pt x="114" y="131"/>
                  </a:cubicBezTo>
                  <a:cubicBezTo>
                    <a:pt x="115" y="130"/>
                    <a:pt x="115" y="130"/>
                    <a:pt x="116" y="129"/>
                  </a:cubicBezTo>
                  <a:cubicBezTo>
                    <a:pt x="117" y="129"/>
                    <a:pt x="117" y="129"/>
                    <a:pt x="117" y="129"/>
                  </a:cubicBezTo>
                  <a:cubicBezTo>
                    <a:pt x="117" y="128"/>
                    <a:pt x="117" y="128"/>
                    <a:pt x="117" y="128"/>
                  </a:cubicBezTo>
                  <a:cubicBezTo>
                    <a:pt x="119" y="127"/>
                    <a:pt x="119" y="127"/>
                    <a:pt x="121" y="127"/>
                  </a:cubicBezTo>
                  <a:cubicBezTo>
                    <a:pt x="121" y="126"/>
                    <a:pt x="121" y="125"/>
                    <a:pt x="120" y="125"/>
                  </a:cubicBezTo>
                  <a:cubicBezTo>
                    <a:pt x="121" y="125"/>
                    <a:pt x="121" y="124"/>
                    <a:pt x="122" y="124"/>
                  </a:cubicBezTo>
                  <a:cubicBezTo>
                    <a:pt x="122" y="125"/>
                    <a:pt x="122" y="125"/>
                    <a:pt x="122" y="125"/>
                  </a:cubicBezTo>
                  <a:cubicBezTo>
                    <a:pt x="123" y="125"/>
                    <a:pt x="123" y="125"/>
                    <a:pt x="123" y="125"/>
                  </a:cubicBezTo>
                  <a:cubicBezTo>
                    <a:pt x="123" y="123"/>
                    <a:pt x="124" y="123"/>
                    <a:pt x="124" y="122"/>
                  </a:cubicBezTo>
                  <a:cubicBezTo>
                    <a:pt x="125" y="122"/>
                    <a:pt x="125" y="122"/>
                    <a:pt x="125" y="122"/>
                  </a:cubicBezTo>
                  <a:cubicBezTo>
                    <a:pt x="125" y="123"/>
                    <a:pt x="125" y="123"/>
                    <a:pt x="125" y="123"/>
                  </a:cubicBezTo>
                  <a:cubicBezTo>
                    <a:pt x="126" y="123"/>
                    <a:pt x="126" y="123"/>
                    <a:pt x="126" y="123"/>
                  </a:cubicBezTo>
                  <a:cubicBezTo>
                    <a:pt x="126" y="122"/>
                    <a:pt x="126" y="122"/>
                    <a:pt x="126" y="122"/>
                  </a:cubicBezTo>
                  <a:cubicBezTo>
                    <a:pt x="126" y="122"/>
                    <a:pt x="126" y="122"/>
                    <a:pt x="126" y="122"/>
                  </a:cubicBezTo>
                  <a:cubicBezTo>
                    <a:pt x="127" y="122"/>
                    <a:pt x="130" y="123"/>
                    <a:pt x="131" y="123"/>
                  </a:cubicBezTo>
                  <a:cubicBezTo>
                    <a:pt x="132" y="122"/>
                    <a:pt x="132" y="122"/>
                    <a:pt x="132" y="121"/>
                  </a:cubicBezTo>
                  <a:cubicBezTo>
                    <a:pt x="134" y="121"/>
                    <a:pt x="134" y="121"/>
                    <a:pt x="134" y="121"/>
                  </a:cubicBezTo>
                  <a:cubicBezTo>
                    <a:pt x="134" y="119"/>
                    <a:pt x="133" y="119"/>
                    <a:pt x="134" y="118"/>
                  </a:cubicBezTo>
                  <a:cubicBezTo>
                    <a:pt x="134" y="117"/>
                    <a:pt x="134" y="117"/>
                    <a:pt x="134" y="117"/>
                  </a:cubicBezTo>
                  <a:cubicBezTo>
                    <a:pt x="133" y="117"/>
                    <a:pt x="133" y="117"/>
                    <a:pt x="132" y="117"/>
                  </a:cubicBezTo>
                  <a:cubicBezTo>
                    <a:pt x="132" y="116"/>
                    <a:pt x="132" y="116"/>
                    <a:pt x="132" y="116"/>
                  </a:cubicBezTo>
                  <a:cubicBezTo>
                    <a:pt x="130" y="116"/>
                    <a:pt x="130" y="116"/>
                    <a:pt x="130" y="116"/>
                  </a:cubicBezTo>
                  <a:cubicBezTo>
                    <a:pt x="130" y="116"/>
                    <a:pt x="130" y="116"/>
                    <a:pt x="130" y="116"/>
                  </a:cubicBezTo>
                  <a:cubicBezTo>
                    <a:pt x="130" y="116"/>
                    <a:pt x="130" y="116"/>
                    <a:pt x="130" y="116"/>
                  </a:cubicBezTo>
                  <a:cubicBezTo>
                    <a:pt x="130" y="112"/>
                    <a:pt x="130" y="112"/>
                    <a:pt x="130" y="112"/>
                  </a:cubicBezTo>
                  <a:cubicBezTo>
                    <a:pt x="132" y="112"/>
                    <a:pt x="132" y="112"/>
                    <a:pt x="132" y="112"/>
                  </a:cubicBezTo>
                  <a:cubicBezTo>
                    <a:pt x="133" y="112"/>
                    <a:pt x="133" y="112"/>
                    <a:pt x="135" y="112"/>
                  </a:cubicBezTo>
                  <a:cubicBezTo>
                    <a:pt x="135" y="113"/>
                    <a:pt x="135" y="113"/>
                    <a:pt x="135" y="113"/>
                  </a:cubicBezTo>
                  <a:cubicBezTo>
                    <a:pt x="135" y="113"/>
                    <a:pt x="136" y="113"/>
                    <a:pt x="137" y="113"/>
                  </a:cubicBezTo>
                  <a:cubicBezTo>
                    <a:pt x="137" y="112"/>
                    <a:pt x="137" y="112"/>
                    <a:pt x="137" y="112"/>
                  </a:cubicBezTo>
                  <a:cubicBezTo>
                    <a:pt x="138" y="112"/>
                    <a:pt x="139" y="112"/>
                    <a:pt x="139" y="112"/>
                  </a:cubicBezTo>
                  <a:cubicBezTo>
                    <a:pt x="140" y="112"/>
                    <a:pt x="141" y="112"/>
                    <a:pt x="142" y="111"/>
                  </a:cubicBezTo>
                  <a:cubicBezTo>
                    <a:pt x="142" y="111"/>
                    <a:pt x="142" y="111"/>
                    <a:pt x="142" y="111"/>
                  </a:cubicBezTo>
                  <a:cubicBezTo>
                    <a:pt x="142" y="112"/>
                    <a:pt x="142" y="112"/>
                    <a:pt x="142" y="113"/>
                  </a:cubicBezTo>
                  <a:cubicBezTo>
                    <a:pt x="143" y="113"/>
                    <a:pt x="143" y="113"/>
                    <a:pt x="144" y="114"/>
                  </a:cubicBezTo>
                  <a:cubicBezTo>
                    <a:pt x="144" y="114"/>
                    <a:pt x="144" y="114"/>
                    <a:pt x="144" y="114"/>
                  </a:cubicBezTo>
                  <a:cubicBezTo>
                    <a:pt x="143" y="114"/>
                    <a:pt x="143" y="114"/>
                    <a:pt x="143" y="114"/>
                  </a:cubicBezTo>
                  <a:cubicBezTo>
                    <a:pt x="143" y="115"/>
                    <a:pt x="143" y="115"/>
                    <a:pt x="143" y="115"/>
                  </a:cubicBezTo>
                  <a:cubicBezTo>
                    <a:pt x="142" y="115"/>
                    <a:pt x="142" y="115"/>
                    <a:pt x="142" y="115"/>
                  </a:cubicBezTo>
                  <a:cubicBezTo>
                    <a:pt x="142" y="115"/>
                    <a:pt x="142" y="115"/>
                    <a:pt x="142" y="115"/>
                  </a:cubicBezTo>
                  <a:cubicBezTo>
                    <a:pt x="145" y="115"/>
                    <a:pt x="145" y="115"/>
                    <a:pt x="145" y="115"/>
                  </a:cubicBezTo>
                  <a:cubicBezTo>
                    <a:pt x="145" y="116"/>
                    <a:pt x="145" y="116"/>
                    <a:pt x="145" y="116"/>
                  </a:cubicBezTo>
                  <a:cubicBezTo>
                    <a:pt x="147" y="116"/>
                    <a:pt x="147" y="116"/>
                    <a:pt x="147" y="116"/>
                  </a:cubicBezTo>
                  <a:cubicBezTo>
                    <a:pt x="147" y="117"/>
                    <a:pt x="147" y="117"/>
                    <a:pt x="147" y="117"/>
                  </a:cubicBezTo>
                  <a:cubicBezTo>
                    <a:pt x="147" y="117"/>
                    <a:pt x="147" y="117"/>
                    <a:pt x="147" y="117"/>
                  </a:cubicBezTo>
                  <a:cubicBezTo>
                    <a:pt x="147" y="118"/>
                    <a:pt x="147" y="118"/>
                    <a:pt x="146" y="118"/>
                  </a:cubicBezTo>
                  <a:cubicBezTo>
                    <a:pt x="146" y="119"/>
                    <a:pt x="147" y="119"/>
                    <a:pt x="147" y="120"/>
                  </a:cubicBezTo>
                  <a:cubicBezTo>
                    <a:pt x="147" y="120"/>
                    <a:pt x="147" y="120"/>
                    <a:pt x="148" y="120"/>
                  </a:cubicBezTo>
                  <a:cubicBezTo>
                    <a:pt x="149" y="120"/>
                    <a:pt x="151" y="120"/>
                    <a:pt x="151" y="118"/>
                  </a:cubicBezTo>
                  <a:cubicBezTo>
                    <a:pt x="152" y="118"/>
                    <a:pt x="152" y="118"/>
                    <a:pt x="152" y="118"/>
                  </a:cubicBezTo>
                  <a:cubicBezTo>
                    <a:pt x="152" y="120"/>
                    <a:pt x="152" y="120"/>
                    <a:pt x="152" y="120"/>
                  </a:cubicBezTo>
                  <a:cubicBezTo>
                    <a:pt x="152" y="120"/>
                    <a:pt x="153" y="121"/>
                    <a:pt x="153" y="121"/>
                  </a:cubicBezTo>
                  <a:cubicBezTo>
                    <a:pt x="153" y="122"/>
                    <a:pt x="153" y="122"/>
                    <a:pt x="153" y="122"/>
                  </a:cubicBezTo>
                  <a:cubicBezTo>
                    <a:pt x="156" y="122"/>
                    <a:pt x="156" y="122"/>
                    <a:pt x="156" y="122"/>
                  </a:cubicBezTo>
                  <a:cubicBezTo>
                    <a:pt x="156" y="122"/>
                    <a:pt x="156" y="122"/>
                    <a:pt x="156" y="122"/>
                  </a:cubicBezTo>
                  <a:cubicBezTo>
                    <a:pt x="157" y="122"/>
                    <a:pt x="157" y="122"/>
                    <a:pt x="157" y="122"/>
                  </a:cubicBezTo>
                  <a:cubicBezTo>
                    <a:pt x="157" y="123"/>
                    <a:pt x="158" y="123"/>
                    <a:pt x="158" y="124"/>
                  </a:cubicBezTo>
                  <a:cubicBezTo>
                    <a:pt x="160" y="124"/>
                    <a:pt x="160" y="124"/>
                    <a:pt x="160" y="124"/>
                  </a:cubicBezTo>
                  <a:cubicBezTo>
                    <a:pt x="160" y="124"/>
                    <a:pt x="160" y="124"/>
                    <a:pt x="160" y="124"/>
                  </a:cubicBezTo>
                  <a:cubicBezTo>
                    <a:pt x="161" y="124"/>
                    <a:pt x="162" y="125"/>
                    <a:pt x="164" y="125"/>
                  </a:cubicBezTo>
                  <a:cubicBezTo>
                    <a:pt x="164" y="125"/>
                    <a:pt x="164" y="125"/>
                    <a:pt x="164" y="125"/>
                  </a:cubicBezTo>
                  <a:cubicBezTo>
                    <a:pt x="164" y="125"/>
                    <a:pt x="163" y="125"/>
                    <a:pt x="164" y="125"/>
                  </a:cubicBezTo>
                  <a:cubicBezTo>
                    <a:pt x="166" y="125"/>
                    <a:pt x="166" y="125"/>
                    <a:pt x="166" y="125"/>
                  </a:cubicBezTo>
                  <a:cubicBezTo>
                    <a:pt x="166" y="124"/>
                    <a:pt x="166" y="124"/>
                    <a:pt x="166" y="124"/>
                  </a:cubicBezTo>
                  <a:cubicBezTo>
                    <a:pt x="169" y="124"/>
                    <a:pt x="169" y="124"/>
                    <a:pt x="169" y="124"/>
                  </a:cubicBezTo>
                  <a:cubicBezTo>
                    <a:pt x="169" y="124"/>
                    <a:pt x="169" y="123"/>
                    <a:pt x="169" y="123"/>
                  </a:cubicBezTo>
                  <a:cubicBezTo>
                    <a:pt x="170" y="123"/>
                    <a:pt x="170" y="123"/>
                    <a:pt x="170" y="123"/>
                  </a:cubicBezTo>
                  <a:cubicBezTo>
                    <a:pt x="170" y="124"/>
                    <a:pt x="170" y="124"/>
                    <a:pt x="170" y="124"/>
                  </a:cubicBezTo>
                  <a:cubicBezTo>
                    <a:pt x="171" y="124"/>
                    <a:pt x="171" y="124"/>
                    <a:pt x="171" y="124"/>
                  </a:cubicBezTo>
                  <a:cubicBezTo>
                    <a:pt x="171" y="124"/>
                    <a:pt x="171" y="124"/>
                    <a:pt x="171" y="124"/>
                  </a:cubicBezTo>
                  <a:cubicBezTo>
                    <a:pt x="172" y="124"/>
                    <a:pt x="172" y="124"/>
                    <a:pt x="172" y="124"/>
                  </a:cubicBezTo>
                  <a:cubicBezTo>
                    <a:pt x="172" y="125"/>
                    <a:pt x="172" y="125"/>
                    <a:pt x="172" y="125"/>
                  </a:cubicBezTo>
                  <a:cubicBezTo>
                    <a:pt x="173" y="125"/>
                    <a:pt x="173" y="125"/>
                    <a:pt x="173" y="125"/>
                  </a:cubicBezTo>
                  <a:cubicBezTo>
                    <a:pt x="173" y="125"/>
                    <a:pt x="173" y="125"/>
                    <a:pt x="173" y="125"/>
                  </a:cubicBezTo>
                  <a:cubicBezTo>
                    <a:pt x="174" y="125"/>
                    <a:pt x="175" y="125"/>
                    <a:pt x="176" y="125"/>
                  </a:cubicBezTo>
                  <a:cubicBezTo>
                    <a:pt x="176" y="125"/>
                    <a:pt x="176" y="126"/>
                    <a:pt x="177" y="126"/>
                  </a:cubicBezTo>
                  <a:cubicBezTo>
                    <a:pt x="178" y="126"/>
                    <a:pt x="178" y="126"/>
                    <a:pt x="178" y="126"/>
                  </a:cubicBezTo>
                  <a:cubicBezTo>
                    <a:pt x="178" y="127"/>
                    <a:pt x="178" y="127"/>
                    <a:pt x="178" y="127"/>
                  </a:cubicBezTo>
                  <a:cubicBezTo>
                    <a:pt x="179" y="127"/>
                    <a:pt x="179" y="127"/>
                    <a:pt x="179" y="127"/>
                  </a:cubicBezTo>
                  <a:cubicBezTo>
                    <a:pt x="179" y="127"/>
                    <a:pt x="179" y="127"/>
                    <a:pt x="179" y="127"/>
                  </a:cubicBezTo>
                  <a:cubicBezTo>
                    <a:pt x="182" y="127"/>
                    <a:pt x="182" y="127"/>
                    <a:pt x="182" y="127"/>
                  </a:cubicBezTo>
                  <a:cubicBezTo>
                    <a:pt x="183" y="127"/>
                    <a:pt x="184" y="128"/>
                    <a:pt x="185" y="128"/>
                  </a:cubicBezTo>
                  <a:cubicBezTo>
                    <a:pt x="187" y="128"/>
                    <a:pt x="188" y="127"/>
                    <a:pt x="189" y="126"/>
                  </a:cubicBezTo>
                  <a:cubicBezTo>
                    <a:pt x="189" y="126"/>
                    <a:pt x="189" y="126"/>
                    <a:pt x="189" y="126"/>
                  </a:cubicBezTo>
                  <a:cubicBezTo>
                    <a:pt x="189" y="127"/>
                    <a:pt x="189" y="127"/>
                    <a:pt x="189" y="127"/>
                  </a:cubicBezTo>
                  <a:cubicBezTo>
                    <a:pt x="189" y="127"/>
                    <a:pt x="189" y="127"/>
                    <a:pt x="189" y="127"/>
                  </a:cubicBezTo>
                  <a:cubicBezTo>
                    <a:pt x="188" y="129"/>
                    <a:pt x="190" y="129"/>
                    <a:pt x="188" y="130"/>
                  </a:cubicBezTo>
                  <a:cubicBezTo>
                    <a:pt x="188" y="131"/>
                    <a:pt x="189" y="131"/>
                    <a:pt x="190" y="131"/>
                  </a:cubicBezTo>
                  <a:cubicBezTo>
                    <a:pt x="190" y="131"/>
                    <a:pt x="190" y="131"/>
                    <a:pt x="191" y="131"/>
                  </a:cubicBezTo>
                  <a:cubicBezTo>
                    <a:pt x="191" y="131"/>
                    <a:pt x="191" y="131"/>
                    <a:pt x="192" y="131"/>
                  </a:cubicBezTo>
                  <a:cubicBezTo>
                    <a:pt x="192" y="131"/>
                    <a:pt x="192" y="131"/>
                    <a:pt x="192" y="131"/>
                  </a:cubicBezTo>
                  <a:cubicBezTo>
                    <a:pt x="192" y="131"/>
                    <a:pt x="192" y="132"/>
                    <a:pt x="192" y="132"/>
                  </a:cubicBezTo>
                  <a:cubicBezTo>
                    <a:pt x="193" y="133"/>
                    <a:pt x="193" y="133"/>
                    <a:pt x="194" y="133"/>
                  </a:cubicBezTo>
                  <a:cubicBezTo>
                    <a:pt x="194" y="133"/>
                    <a:pt x="195" y="133"/>
                    <a:pt x="196" y="133"/>
                  </a:cubicBezTo>
                  <a:cubicBezTo>
                    <a:pt x="196" y="132"/>
                    <a:pt x="195" y="132"/>
                    <a:pt x="195" y="131"/>
                  </a:cubicBezTo>
                  <a:cubicBezTo>
                    <a:pt x="198" y="131"/>
                    <a:pt x="198" y="131"/>
                    <a:pt x="198" y="131"/>
                  </a:cubicBezTo>
                  <a:cubicBezTo>
                    <a:pt x="198" y="132"/>
                    <a:pt x="198" y="134"/>
                    <a:pt x="197" y="134"/>
                  </a:cubicBezTo>
                  <a:cubicBezTo>
                    <a:pt x="197" y="136"/>
                    <a:pt x="198" y="137"/>
                    <a:pt x="199" y="138"/>
                  </a:cubicBezTo>
                  <a:cubicBezTo>
                    <a:pt x="200" y="138"/>
                    <a:pt x="200" y="138"/>
                    <a:pt x="200" y="138"/>
                  </a:cubicBezTo>
                  <a:cubicBezTo>
                    <a:pt x="200" y="139"/>
                    <a:pt x="200" y="139"/>
                    <a:pt x="200" y="139"/>
                  </a:cubicBezTo>
                  <a:cubicBezTo>
                    <a:pt x="200" y="139"/>
                    <a:pt x="201" y="140"/>
                    <a:pt x="201" y="140"/>
                  </a:cubicBezTo>
                  <a:cubicBezTo>
                    <a:pt x="202" y="140"/>
                    <a:pt x="202" y="141"/>
                    <a:pt x="202" y="142"/>
                  </a:cubicBezTo>
                  <a:cubicBezTo>
                    <a:pt x="204" y="142"/>
                    <a:pt x="205" y="141"/>
                    <a:pt x="206" y="141"/>
                  </a:cubicBezTo>
                  <a:cubicBezTo>
                    <a:pt x="206" y="142"/>
                    <a:pt x="206" y="142"/>
                    <a:pt x="206" y="144"/>
                  </a:cubicBezTo>
                  <a:cubicBezTo>
                    <a:pt x="208" y="144"/>
                    <a:pt x="208" y="144"/>
                    <a:pt x="208" y="144"/>
                  </a:cubicBezTo>
                  <a:cubicBezTo>
                    <a:pt x="208" y="144"/>
                    <a:pt x="208" y="144"/>
                    <a:pt x="208" y="144"/>
                  </a:cubicBezTo>
                  <a:cubicBezTo>
                    <a:pt x="209" y="145"/>
                    <a:pt x="208" y="145"/>
                    <a:pt x="210" y="145"/>
                  </a:cubicBezTo>
                  <a:cubicBezTo>
                    <a:pt x="210" y="146"/>
                    <a:pt x="210" y="147"/>
                    <a:pt x="210" y="148"/>
                  </a:cubicBezTo>
                  <a:cubicBezTo>
                    <a:pt x="210" y="148"/>
                    <a:pt x="210" y="148"/>
                    <a:pt x="210" y="148"/>
                  </a:cubicBezTo>
                  <a:cubicBezTo>
                    <a:pt x="211" y="150"/>
                    <a:pt x="211" y="149"/>
                    <a:pt x="212" y="150"/>
                  </a:cubicBezTo>
                  <a:cubicBezTo>
                    <a:pt x="214" y="150"/>
                    <a:pt x="214" y="150"/>
                    <a:pt x="214" y="150"/>
                  </a:cubicBezTo>
                  <a:cubicBezTo>
                    <a:pt x="214" y="151"/>
                    <a:pt x="214" y="152"/>
                    <a:pt x="215" y="152"/>
                  </a:cubicBezTo>
                  <a:cubicBezTo>
                    <a:pt x="215" y="153"/>
                    <a:pt x="215" y="152"/>
                    <a:pt x="216" y="153"/>
                  </a:cubicBezTo>
                  <a:cubicBezTo>
                    <a:pt x="216" y="152"/>
                    <a:pt x="216" y="152"/>
                    <a:pt x="216" y="150"/>
                  </a:cubicBezTo>
                  <a:cubicBezTo>
                    <a:pt x="217" y="150"/>
                    <a:pt x="217" y="151"/>
                    <a:pt x="218" y="151"/>
                  </a:cubicBezTo>
                  <a:cubicBezTo>
                    <a:pt x="218" y="152"/>
                    <a:pt x="218" y="152"/>
                    <a:pt x="218" y="152"/>
                  </a:cubicBezTo>
                  <a:cubicBezTo>
                    <a:pt x="219" y="152"/>
                    <a:pt x="219" y="153"/>
                    <a:pt x="221" y="153"/>
                  </a:cubicBezTo>
                  <a:cubicBezTo>
                    <a:pt x="221" y="152"/>
                    <a:pt x="221" y="152"/>
                    <a:pt x="222" y="151"/>
                  </a:cubicBezTo>
                  <a:cubicBezTo>
                    <a:pt x="221" y="151"/>
                    <a:pt x="221" y="151"/>
                    <a:pt x="221" y="151"/>
                  </a:cubicBezTo>
                  <a:cubicBezTo>
                    <a:pt x="221" y="149"/>
                    <a:pt x="221" y="149"/>
                    <a:pt x="219" y="149"/>
                  </a:cubicBezTo>
                  <a:cubicBezTo>
                    <a:pt x="219" y="148"/>
                    <a:pt x="220" y="148"/>
                    <a:pt x="220" y="147"/>
                  </a:cubicBezTo>
                  <a:cubicBezTo>
                    <a:pt x="219" y="147"/>
                    <a:pt x="218" y="146"/>
                    <a:pt x="218" y="145"/>
                  </a:cubicBezTo>
                  <a:cubicBezTo>
                    <a:pt x="215" y="145"/>
                    <a:pt x="213" y="145"/>
                    <a:pt x="210" y="145"/>
                  </a:cubicBezTo>
                  <a:cubicBezTo>
                    <a:pt x="210" y="144"/>
                    <a:pt x="210" y="144"/>
                    <a:pt x="210" y="143"/>
                  </a:cubicBezTo>
                  <a:cubicBezTo>
                    <a:pt x="211" y="143"/>
                    <a:pt x="211" y="143"/>
                    <a:pt x="211" y="144"/>
                  </a:cubicBezTo>
                  <a:cubicBezTo>
                    <a:pt x="213" y="144"/>
                    <a:pt x="213" y="144"/>
                    <a:pt x="214" y="143"/>
                  </a:cubicBezTo>
                  <a:cubicBezTo>
                    <a:pt x="214" y="143"/>
                    <a:pt x="214" y="143"/>
                    <a:pt x="214" y="143"/>
                  </a:cubicBezTo>
                  <a:cubicBezTo>
                    <a:pt x="215" y="142"/>
                    <a:pt x="216" y="143"/>
                    <a:pt x="217" y="142"/>
                  </a:cubicBezTo>
                  <a:cubicBezTo>
                    <a:pt x="217" y="142"/>
                    <a:pt x="217" y="142"/>
                    <a:pt x="217" y="142"/>
                  </a:cubicBezTo>
                  <a:cubicBezTo>
                    <a:pt x="217" y="142"/>
                    <a:pt x="217" y="143"/>
                    <a:pt x="218" y="144"/>
                  </a:cubicBezTo>
                  <a:cubicBezTo>
                    <a:pt x="219" y="144"/>
                    <a:pt x="219" y="144"/>
                    <a:pt x="219" y="144"/>
                  </a:cubicBezTo>
                  <a:cubicBezTo>
                    <a:pt x="218" y="142"/>
                    <a:pt x="218" y="140"/>
                    <a:pt x="219" y="139"/>
                  </a:cubicBezTo>
                  <a:cubicBezTo>
                    <a:pt x="219" y="137"/>
                    <a:pt x="219" y="137"/>
                    <a:pt x="219" y="137"/>
                  </a:cubicBezTo>
                  <a:cubicBezTo>
                    <a:pt x="219" y="137"/>
                    <a:pt x="219" y="137"/>
                    <a:pt x="219" y="137"/>
                  </a:cubicBezTo>
                  <a:cubicBezTo>
                    <a:pt x="220" y="138"/>
                    <a:pt x="220" y="140"/>
                    <a:pt x="220" y="142"/>
                  </a:cubicBezTo>
                  <a:cubicBezTo>
                    <a:pt x="221" y="142"/>
                    <a:pt x="222" y="143"/>
                    <a:pt x="224" y="143"/>
                  </a:cubicBezTo>
                  <a:cubicBezTo>
                    <a:pt x="224" y="143"/>
                    <a:pt x="225" y="143"/>
                    <a:pt x="225" y="143"/>
                  </a:cubicBezTo>
                  <a:cubicBezTo>
                    <a:pt x="225" y="143"/>
                    <a:pt x="225" y="143"/>
                    <a:pt x="225" y="143"/>
                  </a:cubicBezTo>
                  <a:cubicBezTo>
                    <a:pt x="226" y="143"/>
                    <a:pt x="226" y="143"/>
                    <a:pt x="226" y="143"/>
                  </a:cubicBezTo>
                  <a:cubicBezTo>
                    <a:pt x="226" y="145"/>
                    <a:pt x="226" y="145"/>
                    <a:pt x="226" y="145"/>
                  </a:cubicBezTo>
                  <a:cubicBezTo>
                    <a:pt x="226" y="145"/>
                    <a:pt x="226" y="145"/>
                    <a:pt x="226" y="145"/>
                  </a:cubicBezTo>
                  <a:cubicBezTo>
                    <a:pt x="226" y="145"/>
                    <a:pt x="226" y="145"/>
                    <a:pt x="226" y="145"/>
                  </a:cubicBezTo>
                  <a:cubicBezTo>
                    <a:pt x="227" y="145"/>
                    <a:pt x="228" y="145"/>
                    <a:pt x="228" y="145"/>
                  </a:cubicBezTo>
                  <a:cubicBezTo>
                    <a:pt x="228" y="146"/>
                    <a:pt x="228" y="147"/>
                    <a:pt x="228" y="148"/>
                  </a:cubicBezTo>
                  <a:cubicBezTo>
                    <a:pt x="229" y="148"/>
                    <a:pt x="229" y="148"/>
                    <a:pt x="229" y="148"/>
                  </a:cubicBezTo>
                  <a:cubicBezTo>
                    <a:pt x="229" y="149"/>
                    <a:pt x="229" y="149"/>
                    <a:pt x="230" y="150"/>
                  </a:cubicBezTo>
                  <a:cubicBezTo>
                    <a:pt x="230" y="150"/>
                    <a:pt x="230" y="150"/>
                    <a:pt x="230" y="150"/>
                  </a:cubicBezTo>
                  <a:cubicBezTo>
                    <a:pt x="230" y="150"/>
                    <a:pt x="229" y="151"/>
                    <a:pt x="230" y="152"/>
                  </a:cubicBezTo>
                  <a:cubicBezTo>
                    <a:pt x="231" y="153"/>
                    <a:pt x="231" y="153"/>
                    <a:pt x="231" y="153"/>
                  </a:cubicBezTo>
                  <a:cubicBezTo>
                    <a:pt x="231" y="155"/>
                    <a:pt x="231" y="155"/>
                    <a:pt x="231" y="155"/>
                  </a:cubicBezTo>
                  <a:cubicBezTo>
                    <a:pt x="231" y="155"/>
                    <a:pt x="232" y="156"/>
                    <a:pt x="232" y="156"/>
                  </a:cubicBezTo>
                  <a:cubicBezTo>
                    <a:pt x="234" y="156"/>
                    <a:pt x="234" y="156"/>
                    <a:pt x="234" y="156"/>
                  </a:cubicBezTo>
                  <a:cubicBezTo>
                    <a:pt x="234" y="158"/>
                    <a:pt x="234" y="158"/>
                    <a:pt x="234" y="158"/>
                  </a:cubicBezTo>
                  <a:cubicBezTo>
                    <a:pt x="233" y="158"/>
                    <a:pt x="233" y="158"/>
                    <a:pt x="233" y="158"/>
                  </a:cubicBezTo>
                  <a:cubicBezTo>
                    <a:pt x="234" y="159"/>
                    <a:pt x="234" y="159"/>
                    <a:pt x="235" y="160"/>
                  </a:cubicBezTo>
                  <a:cubicBezTo>
                    <a:pt x="236" y="160"/>
                    <a:pt x="236" y="160"/>
                    <a:pt x="236" y="160"/>
                  </a:cubicBezTo>
                  <a:cubicBezTo>
                    <a:pt x="236" y="160"/>
                    <a:pt x="236" y="161"/>
                    <a:pt x="236" y="161"/>
                  </a:cubicBezTo>
                  <a:cubicBezTo>
                    <a:pt x="238" y="162"/>
                    <a:pt x="239" y="163"/>
                    <a:pt x="241" y="164"/>
                  </a:cubicBezTo>
                  <a:cubicBezTo>
                    <a:pt x="241" y="168"/>
                    <a:pt x="241" y="168"/>
                    <a:pt x="241" y="168"/>
                  </a:cubicBezTo>
                  <a:cubicBezTo>
                    <a:pt x="239" y="168"/>
                    <a:pt x="239" y="168"/>
                    <a:pt x="239" y="168"/>
                  </a:cubicBezTo>
                  <a:cubicBezTo>
                    <a:pt x="239" y="171"/>
                    <a:pt x="239" y="171"/>
                    <a:pt x="239" y="171"/>
                  </a:cubicBezTo>
                  <a:cubicBezTo>
                    <a:pt x="240" y="170"/>
                    <a:pt x="241" y="170"/>
                    <a:pt x="242" y="170"/>
                  </a:cubicBezTo>
                  <a:cubicBezTo>
                    <a:pt x="242" y="168"/>
                    <a:pt x="242" y="168"/>
                    <a:pt x="242" y="168"/>
                  </a:cubicBezTo>
                  <a:cubicBezTo>
                    <a:pt x="243" y="167"/>
                    <a:pt x="242" y="168"/>
                    <a:pt x="243" y="167"/>
                  </a:cubicBezTo>
                  <a:cubicBezTo>
                    <a:pt x="244" y="167"/>
                    <a:pt x="244" y="167"/>
                    <a:pt x="245" y="168"/>
                  </a:cubicBezTo>
                  <a:cubicBezTo>
                    <a:pt x="245" y="168"/>
                    <a:pt x="245" y="168"/>
                    <a:pt x="245" y="168"/>
                  </a:cubicBezTo>
                  <a:cubicBezTo>
                    <a:pt x="244" y="168"/>
                    <a:pt x="244" y="168"/>
                    <a:pt x="244" y="168"/>
                  </a:cubicBezTo>
                  <a:cubicBezTo>
                    <a:pt x="243" y="169"/>
                    <a:pt x="243" y="169"/>
                    <a:pt x="243" y="170"/>
                  </a:cubicBezTo>
                  <a:cubicBezTo>
                    <a:pt x="243" y="170"/>
                    <a:pt x="243" y="170"/>
                    <a:pt x="243" y="170"/>
                  </a:cubicBezTo>
                  <a:cubicBezTo>
                    <a:pt x="242" y="171"/>
                    <a:pt x="244" y="172"/>
                    <a:pt x="244" y="174"/>
                  </a:cubicBezTo>
                  <a:cubicBezTo>
                    <a:pt x="245" y="174"/>
                    <a:pt x="246" y="174"/>
                    <a:pt x="246" y="174"/>
                  </a:cubicBezTo>
                  <a:cubicBezTo>
                    <a:pt x="246" y="174"/>
                    <a:pt x="246" y="174"/>
                    <a:pt x="246" y="174"/>
                  </a:cubicBezTo>
                  <a:cubicBezTo>
                    <a:pt x="247" y="174"/>
                    <a:pt x="247" y="174"/>
                    <a:pt x="247" y="174"/>
                  </a:cubicBezTo>
                  <a:cubicBezTo>
                    <a:pt x="247" y="174"/>
                    <a:pt x="247" y="174"/>
                    <a:pt x="247" y="174"/>
                  </a:cubicBezTo>
                  <a:cubicBezTo>
                    <a:pt x="247" y="174"/>
                    <a:pt x="247" y="174"/>
                    <a:pt x="247" y="174"/>
                  </a:cubicBezTo>
                  <a:cubicBezTo>
                    <a:pt x="247" y="173"/>
                    <a:pt x="247" y="172"/>
                    <a:pt x="247" y="171"/>
                  </a:cubicBezTo>
                  <a:cubicBezTo>
                    <a:pt x="246" y="171"/>
                    <a:pt x="246" y="171"/>
                    <a:pt x="246" y="171"/>
                  </a:cubicBezTo>
                  <a:cubicBezTo>
                    <a:pt x="246" y="170"/>
                    <a:pt x="246" y="170"/>
                    <a:pt x="246" y="170"/>
                  </a:cubicBezTo>
                  <a:cubicBezTo>
                    <a:pt x="248" y="171"/>
                    <a:pt x="247" y="172"/>
                    <a:pt x="248" y="173"/>
                  </a:cubicBezTo>
                  <a:cubicBezTo>
                    <a:pt x="249" y="173"/>
                    <a:pt x="249" y="173"/>
                    <a:pt x="249" y="173"/>
                  </a:cubicBezTo>
                  <a:cubicBezTo>
                    <a:pt x="248" y="174"/>
                    <a:pt x="248" y="175"/>
                    <a:pt x="248" y="176"/>
                  </a:cubicBezTo>
                  <a:cubicBezTo>
                    <a:pt x="246" y="176"/>
                    <a:pt x="246" y="176"/>
                    <a:pt x="246" y="176"/>
                  </a:cubicBezTo>
                  <a:cubicBezTo>
                    <a:pt x="246" y="176"/>
                    <a:pt x="246" y="177"/>
                    <a:pt x="246" y="177"/>
                  </a:cubicBezTo>
                  <a:cubicBezTo>
                    <a:pt x="247" y="177"/>
                    <a:pt x="247" y="178"/>
                    <a:pt x="248" y="178"/>
                  </a:cubicBezTo>
                  <a:cubicBezTo>
                    <a:pt x="248" y="178"/>
                    <a:pt x="248" y="178"/>
                    <a:pt x="247" y="179"/>
                  </a:cubicBezTo>
                  <a:cubicBezTo>
                    <a:pt x="247" y="180"/>
                    <a:pt x="247" y="179"/>
                    <a:pt x="248" y="180"/>
                  </a:cubicBezTo>
                  <a:cubicBezTo>
                    <a:pt x="248" y="180"/>
                    <a:pt x="248" y="180"/>
                    <a:pt x="248" y="180"/>
                  </a:cubicBezTo>
                  <a:cubicBezTo>
                    <a:pt x="248" y="180"/>
                    <a:pt x="249" y="180"/>
                    <a:pt x="250" y="181"/>
                  </a:cubicBezTo>
                  <a:cubicBezTo>
                    <a:pt x="250" y="180"/>
                    <a:pt x="251" y="180"/>
                    <a:pt x="251" y="179"/>
                  </a:cubicBezTo>
                  <a:cubicBezTo>
                    <a:pt x="252" y="178"/>
                    <a:pt x="253" y="178"/>
                    <a:pt x="253" y="176"/>
                  </a:cubicBezTo>
                  <a:cubicBezTo>
                    <a:pt x="254" y="176"/>
                    <a:pt x="254" y="177"/>
                    <a:pt x="255" y="177"/>
                  </a:cubicBezTo>
                  <a:cubicBezTo>
                    <a:pt x="255" y="177"/>
                    <a:pt x="255" y="178"/>
                    <a:pt x="255" y="178"/>
                  </a:cubicBezTo>
                  <a:cubicBezTo>
                    <a:pt x="253" y="179"/>
                    <a:pt x="253" y="179"/>
                    <a:pt x="253" y="179"/>
                  </a:cubicBezTo>
                  <a:cubicBezTo>
                    <a:pt x="253" y="179"/>
                    <a:pt x="253" y="179"/>
                    <a:pt x="253" y="179"/>
                  </a:cubicBezTo>
                  <a:cubicBezTo>
                    <a:pt x="253" y="180"/>
                    <a:pt x="252" y="180"/>
                    <a:pt x="251" y="181"/>
                  </a:cubicBezTo>
                  <a:cubicBezTo>
                    <a:pt x="251" y="182"/>
                    <a:pt x="251" y="182"/>
                    <a:pt x="251" y="182"/>
                  </a:cubicBezTo>
                  <a:cubicBezTo>
                    <a:pt x="250" y="182"/>
                    <a:pt x="250" y="182"/>
                    <a:pt x="250" y="182"/>
                  </a:cubicBezTo>
                  <a:cubicBezTo>
                    <a:pt x="250" y="183"/>
                    <a:pt x="250" y="184"/>
                    <a:pt x="249" y="185"/>
                  </a:cubicBezTo>
                  <a:cubicBezTo>
                    <a:pt x="250" y="185"/>
                    <a:pt x="250" y="185"/>
                    <a:pt x="250" y="185"/>
                  </a:cubicBezTo>
                  <a:cubicBezTo>
                    <a:pt x="251" y="185"/>
                    <a:pt x="251" y="185"/>
                    <a:pt x="251" y="185"/>
                  </a:cubicBezTo>
                  <a:cubicBezTo>
                    <a:pt x="251" y="186"/>
                    <a:pt x="251" y="186"/>
                    <a:pt x="251" y="186"/>
                  </a:cubicBezTo>
                  <a:cubicBezTo>
                    <a:pt x="252" y="186"/>
                    <a:pt x="252" y="186"/>
                    <a:pt x="252" y="186"/>
                  </a:cubicBezTo>
                  <a:cubicBezTo>
                    <a:pt x="251" y="189"/>
                    <a:pt x="251" y="189"/>
                    <a:pt x="251" y="189"/>
                  </a:cubicBezTo>
                  <a:cubicBezTo>
                    <a:pt x="252" y="189"/>
                    <a:pt x="252" y="189"/>
                    <a:pt x="253" y="189"/>
                  </a:cubicBezTo>
                  <a:cubicBezTo>
                    <a:pt x="253" y="190"/>
                    <a:pt x="253" y="190"/>
                    <a:pt x="253" y="190"/>
                  </a:cubicBezTo>
                  <a:cubicBezTo>
                    <a:pt x="251" y="190"/>
                    <a:pt x="251" y="190"/>
                    <a:pt x="251" y="190"/>
                  </a:cubicBezTo>
                  <a:cubicBezTo>
                    <a:pt x="252" y="192"/>
                    <a:pt x="252" y="193"/>
                    <a:pt x="253" y="195"/>
                  </a:cubicBezTo>
                  <a:cubicBezTo>
                    <a:pt x="254" y="195"/>
                    <a:pt x="254" y="195"/>
                    <a:pt x="255" y="196"/>
                  </a:cubicBezTo>
                  <a:cubicBezTo>
                    <a:pt x="255" y="197"/>
                    <a:pt x="255" y="197"/>
                    <a:pt x="255" y="197"/>
                  </a:cubicBezTo>
                  <a:cubicBezTo>
                    <a:pt x="256" y="196"/>
                    <a:pt x="256" y="196"/>
                    <a:pt x="257" y="196"/>
                  </a:cubicBezTo>
                  <a:cubicBezTo>
                    <a:pt x="257" y="195"/>
                    <a:pt x="256" y="195"/>
                    <a:pt x="256" y="194"/>
                  </a:cubicBezTo>
                  <a:cubicBezTo>
                    <a:pt x="256" y="194"/>
                    <a:pt x="256" y="194"/>
                    <a:pt x="256" y="194"/>
                  </a:cubicBezTo>
                  <a:cubicBezTo>
                    <a:pt x="256" y="194"/>
                    <a:pt x="257" y="194"/>
                    <a:pt x="257" y="194"/>
                  </a:cubicBezTo>
                  <a:cubicBezTo>
                    <a:pt x="258" y="193"/>
                    <a:pt x="258" y="193"/>
                    <a:pt x="258" y="193"/>
                  </a:cubicBezTo>
                  <a:cubicBezTo>
                    <a:pt x="259" y="193"/>
                    <a:pt x="259" y="193"/>
                    <a:pt x="259" y="193"/>
                  </a:cubicBezTo>
                  <a:cubicBezTo>
                    <a:pt x="259" y="193"/>
                    <a:pt x="259" y="193"/>
                    <a:pt x="259" y="193"/>
                  </a:cubicBezTo>
                  <a:cubicBezTo>
                    <a:pt x="260" y="193"/>
                    <a:pt x="260" y="193"/>
                    <a:pt x="260" y="193"/>
                  </a:cubicBezTo>
                  <a:cubicBezTo>
                    <a:pt x="260" y="193"/>
                    <a:pt x="260" y="194"/>
                    <a:pt x="260" y="194"/>
                  </a:cubicBezTo>
                  <a:cubicBezTo>
                    <a:pt x="260" y="194"/>
                    <a:pt x="259" y="194"/>
                    <a:pt x="259" y="195"/>
                  </a:cubicBezTo>
                  <a:cubicBezTo>
                    <a:pt x="259" y="197"/>
                    <a:pt x="259" y="198"/>
                    <a:pt x="261" y="198"/>
                  </a:cubicBezTo>
                  <a:cubicBezTo>
                    <a:pt x="261" y="198"/>
                    <a:pt x="261" y="198"/>
                    <a:pt x="261" y="198"/>
                  </a:cubicBezTo>
                  <a:cubicBezTo>
                    <a:pt x="260" y="198"/>
                    <a:pt x="260" y="198"/>
                    <a:pt x="259" y="198"/>
                  </a:cubicBezTo>
                  <a:cubicBezTo>
                    <a:pt x="258" y="198"/>
                    <a:pt x="258" y="198"/>
                    <a:pt x="257" y="198"/>
                  </a:cubicBezTo>
                  <a:cubicBezTo>
                    <a:pt x="258" y="200"/>
                    <a:pt x="259" y="200"/>
                    <a:pt x="260" y="202"/>
                  </a:cubicBezTo>
                  <a:cubicBezTo>
                    <a:pt x="262" y="202"/>
                    <a:pt x="262" y="202"/>
                    <a:pt x="262" y="202"/>
                  </a:cubicBezTo>
                  <a:cubicBezTo>
                    <a:pt x="262" y="201"/>
                    <a:pt x="262" y="201"/>
                    <a:pt x="262" y="201"/>
                  </a:cubicBezTo>
                  <a:cubicBezTo>
                    <a:pt x="262" y="201"/>
                    <a:pt x="262" y="201"/>
                    <a:pt x="262" y="201"/>
                  </a:cubicBezTo>
                  <a:cubicBezTo>
                    <a:pt x="262" y="200"/>
                    <a:pt x="262" y="200"/>
                    <a:pt x="262" y="200"/>
                  </a:cubicBezTo>
                  <a:cubicBezTo>
                    <a:pt x="263" y="200"/>
                    <a:pt x="263" y="200"/>
                    <a:pt x="263" y="200"/>
                  </a:cubicBezTo>
                  <a:cubicBezTo>
                    <a:pt x="263" y="201"/>
                    <a:pt x="262" y="202"/>
                    <a:pt x="262" y="202"/>
                  </a:cubicBezTo>
                  <a:cubicBezTo>
                    <a:pt x="263" y="203"/>
                    <a:pt x="263" y="203"/>
                    <a:pt x="263" y="203"/>
                  </a:cubicBezTo>
                  <a:cubicBezTo>
                    <a:pt x="264" y="203"/>
                    <a:pt x="264" y="204"/>
                    <a:pt x="264" y="205"/>
                  </a:cubicBezTo>
                  <a:cubicBezTo>
                    <a:pt x="266" y="205"/>
                    <a:pt x="266" y="205"/>
                    <a:pt x="266" y="206"/>
                  </a:cubicBezTo>
                  <a:cubicBezTo>
                    <a:pt x="267" y="206"/>
                    <a:pt x="267" y="206"/>
                    <a:pt x="267" y="206"/>
                  </a:cubicBezTo>
                  <a:cubicBezTo>
                    <a:pt x="267" y="206"/>
                    <a:pt x="267" y="207"/>
                    <a:pt x="266" y="207"/>
                  </a:cubicBezTo>
                  <a:cubicBezTo>
                    <a:pt x="266" y="208"/>
                    <a:pt x="266" y="208"/>
                    <a:pt x="266" y="208"/>
                  </a:cubicBezTo>
                  <a:cubicBezTo>
                    <a:pt x="268" y="208"/>
                    <a:pt x="268" y="208"/>
                    <a:pt x="268" y="208"/>
                  </a:cubicBezTo>
                  <a:cubicBezTo>
                    <a:pt x="268" y="209"/>
                    <a:pt x="268" y="209"/>
                    <a:pt x="268" y="209"/>
                  </a:cubicBezTo>
                  <a:cubicBezTo>
                    <a:pt x="267" y="209"/>
                    <a:pt x="267" y="209"/>
                    <a:pt x="267" y="209"/>
                  </a:cubicBezTo>
                  <a:cubicBezTo>
                    <a:pt x="267" y="211"/>
                    <a:pt x="267" y="211"/>
                    <a:pt x="267" y="211"/>
                  </a:cubicBezTo>
                  <a:cubicBezTo>
                    <a:pt x="268" y="211"/>
                    <a:pt x="268" y="212"/>
                    <a:pt x="269" y="212"/>
                  </a:cubicBezTo>
                  <a:cubicBezTo>
                    <a:pt x="269" y="212"/>
                    <a:pt x="269" y="212"/>
                    <a:pt x="269" y="212"/>
                  </a:cubicBezTo>
                  <a:cubicBezTo>
                    <a:pt x="267" y="212"/>
                    <a:pt x="267" y="212"/>
                    <a:pt x="267" y="212"/>
                  </a:cubicBezTo>
                  <a:cubicBezTo>
                    <a:pt x="267" y="213"/>
                    <a:pt x="268" y="213"/>
                    <a:pt x="268" y="213"/>
                  </a:cubicBezTo>
                  <a:cubicBezTo>
                    <a:pt x="267" y="214"/>
                    <a:pt x="267" y="214"/>
                    <a:pt x="266" y="214"/>
                  </a:cubicBezTo>
                  <a:cubicBezTo>
                    <a:pt x="266" y="216"/>
                    <a:pt x="265" y="217"/>
                    <a:pt x="266" y="218"/>
                  </a:cubicBezTo>
                  <a:cubicBezTo>
                    <a:pt x="266" y="218"/>
                    <a:pt x="266" y="218"/>
                    <a:pt x="266" y="218"/>
                  </a:cubicBezTo>
                  <a:cubicBezTo>
                    <a:pt x="267" y="218"/>
                    <a:pt x="267" y="218"/>
                    <a:pt x="267" y="218"/>
                  </a:cubicBezTo>
                  <a:cubicBezTo>
                    <a:pt x="267" y="218"/>
                    <a:pt x="267" y="218"/>
                    <a:pt x="268" y="218"/>
                  </a:cubicBezTo>
                  <a:cubicBezTo>
                    <a:pt x="270" y="218"/>
                    <a:pt x="270" y="218"/>
                    <a:pt x="270" y="218"/>
                  </a:cubicBezTo>
                  <a:cubicBezTo>
                    <a:pt x="270" y="217"/>
                    <a:pt x="270" y="217"/>
                    <a:pt x="270" y="217"/>
                  </a:cubicBezTo>
                  <a:cubicBezTo>
                    <a:pt x="271" y="217"/>
                    <a:pt x="272" y="217"/>
                    <a:pt x="273" y="217"/>
                  </a:cubicBezTo>
                  <a:cubicBezTo>
                    <a:pt x="273" y="217"/>
                    <a:pt x="273" y="217"/>
                    <a:pt x="273" y="217"/>
                  </a:cubicBezTo>
                  <a:cubicBezTo>
                    <a:pt x="274" y="217"/>
                    <a:pt x="274" y="217"/>
                    <a:pt x="275" y="218"/>
                  </a:cubicBezTo>
                  <a:cubicBezTo>
                    <a:pt x="275" y="218"/>
                    <a:pt x="274" y="219"/>
                    <a:pt x="274" y="219"/>
                  </a:cubicBezTo>
                  <a:cubicBezTo>
                    <a:pt x="274" y="220"/>
                    <a:pt x="274" y="220"/>
                    <a:pt x="275" y="220"/>
                  </a:cubicBezTo>
                  <a:cubicBezTo>
                    <a:pt x="275" y="221"/>
                    <a:pt x="275" y="221"/>
                    <a:pt x="275" y="221"/>
                  </a:cubicBezTo>
                  <a:cubicBezTo>
                    <a:pt x="275" y="221"/>
                    <a:pt x="275" y="221"/>
                    <a:pt x="275" y="221"/>
                  </a:cubicBezTo>
                  <a:cubicBezTo>
                    <a:pt x="275" y="220"/>
                    <a:pt x="275" y="220"/>
                    <a:pt x="275" y="220"/>
                  </a:cubicBezTo>
                  <a:cubicBezTo>
                    <a:pt x="278" y="220"/>
                    <a:pt x="278" y="220"/>
                    <a:pt x="278" y="220"/>
                  </a:cubicBezTo>
                  <a:cubicBezTo>
                    <a:pt x="278" y="220"/>
                    <a:pt x="278" y="220"/>
                    <a:pt x="278" y="220"/>
                  </a:cubicBezTo>
                  <a:cubicBezTo>
                    <a:pt x="278" y="220"/>
                    <a:pt x="278" y="220"/>
                    <a:pt x="279" y="220"/>
                  </a:cubicBezTo>
                  <a:cubicBezTo>
                    <a:pt x="279" y="220"/>
                    <a:pt x="279" y="220"/>
                    <a:pt x="280" y="220"/>
                  </a:cubicBezTo>
                  <a:cubicBezTo>
                    <a:pt x="280" y="220"/>
                    <a:pt x="280" y="220"/>
                    <a:pt x="281" y="220"/>
                  </a:cubicBezTo>
                  <a:cubicBezTo>
                    <a:pt x="281" y="220"/>
                    <a:pt x="282" y="220"/>
                    <a:pt x="282" y="220"/>
                  </a:cubicBezTo>
                  <a:cubicBezTo>
                    <a:pt x="282" y="219"/>
                    <a:pt x="282" y="219"/>
                    <a:pt x="282" y="219"/>
                  </a:cubicBezTo>
                  <a:cubicBezTo>
                    <a:pt x="283" y="219"/>
                    <a:pt x="283" y="219"/>
                    <a:pt x="284" y="218"/>
                  </a:cubicBezTo>
                  <a:cubicBezTo>
                    <a:pt x="284" y="220"/>
                    <a:pt x="284" y="220"/>
                    <a:pt x="284" y="220"/>
                  </a:cubicBezTo>
                  <a:cubicBezTo>
                    <a:pt x="285" y="220"/>
                    <a:pt x="285" y="220"/>
                    <a:pt x="285" y="220"/>
                  </a:cubicBezTo>
                  <a:cubicBezTo>
                    <a:pt x="286" y="222"/>
                    <a:pt x="287" y="220"/>
                    <a:pt x="286" y="223"/>
                  </a:cubicBezTo>
                  <a:cubicBezTo>
                    <a:pt x="286" y="223"/>
                    <a:pt x="287" y="223"/>
                    <a:pt x="287" y="223"/>
                  </a:cubicBezTo>
                  <a:cubicBezTo>
                    <a:pt x="287" y="224"/>
                    <a:pt x="287" y="224"/>
                    <a:pt x="287" y="224"/>
                  </a:cubicBezTo>
                  <a:cubicBezTo>
                    <a:pt x="288" y="224"/>
                    <a:pt x="288" y="224"/>
                    <a:pt x="288" y="224"/>
                  </a:cubicBezTo>
                  <a:cubicBezTo>
                    <a:pt x="288" y="224"/>
                    <a:pt x="288" y="224"/>
                    <a:pt x="288" y="224"/>
                  </a:cubicBezTo>
                  <a:cubicBezTo>
                    <a:pt x="289" y="224"/>
                    <a:pt x="290" y="224"/>
                    <a:pt x="291" y="224"/>
                  </a:cubicBezTo>
                  <a:cubicBezTo>
                    <a:pt x="291" y="224"/>
                    <a:pt x="291" y="224"/>
                    <a:pt x="291" y="224"/>
                  </a:cubicBezTo>
                  <a:cubicBezTo>
                    <a:pt x="292" y="224"/>
                    <a:pt x="292" y="224"/>
                    <a:pt x="292" y="224"/>
                  </a:cubicBezTo>
                  <a:cubicBezTo>
                    <a:pt x="292" y="226"/>
                    <a:pt x="293" y="226"/>
                    <a:pt x="291" y="227"/>
                  </a:cubicBezTo>
                  <a:cubicBezTo>
                    <a:pt x="291" y="227"/>
                    <a:pt x="291" y="227"/>
                    <a:pt x="291" y="227"/>
                  </a:cubicBezTo>
                  <a:cubicBezTo>
                    <a:pt x="292" y="227"/>
                    <a:pt x="292" y="227"/>
                    <a:pt x="292" y="227"/>
                  </a:cubicBezTo>
                  <a:cubicBezTo>
                    <a:pt x="292" y="228"/>
                    <a:pt x="292" y="228"/>
                    <a:pt x="292" y="228"/>
                  </a:cubicBezTo>
                  <a:cubicBezTo>
                    <a:pt x="293" y="228"/>
                    <a:pt x="293" y="228"/>
                    <a:pt x="294" y="227"/>
                  </a:cubicBezTo>
                  <a:cubicBezTo>
                    <a:pt x="294" y="227"/>
                    <a:pt x="294" y="227"/>
                    <a:pt x="294" y="226"/>
                  </a:cubicBezTo>
                  <a:cubicBezTo>
                    <a:pt x="294" y="57"/>
                    <a:pt x="294" y="57"/>
                    <a:pt x="294" y="57"/>
                  </a:cubicBezTo>
                  <a:cubicBezTo>
                    <a:pt x="292" y="57"/>
                    <a:pt x="292" y="57"/>
                    <a:pt x="292" y="57"/>
                  </a:cubicBezTo>
                  <a:cubicBezTo>
                    <a:pt x="292" y="55"/>
                    <a:pt x="292" y="55"/>
                    <a:pt x="292" y="55"/>
                  </a:cubicBezTo>
                  <a:cubicBezTo>
                    <a:pt x="293" y="55"/>
                    <a:pt x="294" y="55"/>
                    <a:pt x="294" y="55"/>
                  </a:cubicBezTo>
                  <a:cubicBezTo>
                    <a:pt x="294" y="21"/>
                    <a:pt x="294" y="21"/>
                    <a:pt x="294" y="21"/>
                  </a:cubicBezTo>
                  <a:cubicBezTo>
                    <a:pt x="294" y="21"/>
                    <a:pt x="294" y="20"/>
                    <a:pt x="294" y="20"/>
                  </a:cubicBezTo>
                  <a:cubicBezTo>
                    <a:pt x="294" y="20"/>
                    <a:pt x="294" y="19"/>
                    <a:pt x="294" y="18"/>
                  </a:cubicBezTo>
                  <a:cubicBezTo>
                    <a:pt x="294" y="18"/>
                    <a:pt x="294" y="18"/>
                    <a:pt x="294" y="18"/>
                  </a:cubicBezTo>
                  <a:cubicBezTo>
                    <a:pt x="293" y="18"/>
                    <a:pt x="293" y="17"/>
                    <a:pt x="293" y="16"/>
                  </a:cubicBezTo>
                  <a:cubicBezTo>
                    <a:pt x="294" y="16"/>
                    <a:pt x="293" y="16"/>
                    <a:pt x="294" y="16"/>
                  </a:cubicBezTo>
                  <a:cubicBezTo>
                    <a:pt x="294" y="16"/>
                    <a:pt x="294" y="16"/>
                    <a:pt x="294" y="16"/>
                  </a:cubicBezTo>
                  <a:cubicBezTo>
                    <a:pt x="294" y="15"/>
                    <a:pt x="294" y="15"/>
                    <a:pt x="294" y="15"/>
                  </a:cubicBezTo>
                  <a:cubicBezTo>
                    <a:pt x="294" y="15"/>
                    <a:pt x="294" y="14"/>
                    <a:pt x="292" y="14"/>
                  </a:cubicBezTo>
                  <a:cubicBezTo>
                    <a:pt x="292" y="15"/>
                    <a:pt x="292" y="15"/>
                    <a:pt x="292" y="15"/>
                  </a:cubicBezTo>
                  <a:cubicBezTo>
                    <a:pt x="292" y="15"/>
                    <a:pt x="291" y="16"/>
                    <a:pt x="291" y="16"/>
                  </a:cubicBezTo>
                  <a:cubicBezTo>
                    <a:pt x="291" y="17"/>
                    <a:pt x="291" y="17"/>
                    <a:pt x="292" y="18"/>
                  </a:cubicBezTo>
                  <a:cubicBezTo>
                    <a:pt x="291" y="19"/>
                    <a:pt x="291" y="18"/>
                    <a:pt x="290" y="20"/>
                  </a:cubicBezTo>
                  <a:cubicBezTo>
                    <a:pt x="291" y="20"/>
                    <a:pt x="291" y="20"/>
                    <a:pt x="291" y="20"/>
                  </a:cubicBezTo>
                  <a:cubicBezTo>
                    <a:pt x="291" y="22"/>
                    <a:pt x="291" y="21"/>
                    <a:pt x="290" y="23"/>
                  </a:cubicBezTo>
                  <a:cubicBezTo>
                    <a:pt x="290" y="23"/>
                    <a:pt x="290" y="23"/>
                    <a:pt x="290" y="23"/>
                  </a:cubicBezTo>
                  <a:cubicBezTo>
                    <a:pt x="290" y="23"/>
                    <a:pt x="290" y="24"/>
                    <a:pt x="290" y="24"/>
                  </a:cubicBezTo>
                  <a:cubicBezTo>
                    <a:pt x="290" y="24"/>
                    <a:pt x="290" y="24"/>
                    <a:pt x="290" y="24"/>
                  </a:cubicBezTo>
                  <a:cubicBezTo>
                    <a:pt x="290" y="25"/>
                    <a:pt x="290" y="25"/>
                    <a:pt x="290" y="25"/>
                  </a:cubicBezTo>
                  <a:cubicBezTo>
                    <a:pt x="288" y="25"/>
                    <a:pt x="288" y="25"/>
                    <a:pt x="288" y="25"/>
                  </a:cubicBezTo>
                  <a:cubicBezTo>
                    <a:pt x="288" y="24"/>
                    <a:pt x="288" y="24"/>
                    <a:pt x="288" y="24"/>
                  </a:cubicBezTo>
                  <a:cubicBezTo>
                    <a:pt x="286" y="23"/>
                    <a:pt x="288" y="24"/>
                    <a:pt x="287" y="23"/>
                  </a:cubicBezTo>
                  <a:cubicBezTo>
                    <a:pt x="286" y="23"/>
                    <a:pt x="286" y="23"/>
                    <a:pt x="286" y="23"/>
                  </a:cubicBezTo>
                  <a:cubicBezTo>
                    <a:pt x="286" y="22"/>
                    <a:pt x="286" y="22"/>
                    <a:pt x="286" y="22"/>
                  </a:cubicBezTo>
                  <a:cubicBezTo>
                    <a:pt x="285" y="22"/>
                    <a:pt x="285" y="22"/>
                    <a:pt x="285" y="22"/>
                  </a:cubicBezTo>
                  <a:cubicBezTo>
                    <a:pt x="284" y="21"/>
                    <a:pt x="283" y="19"/>
                    <a:pt x="281" y="18"/>
                  </a:cubicBezTo>
                  <a:cubicBezTo>
                    <a:pt x="280" y="18"/>
                    <a:pt x="280" y="18"/>
                    <a:pt x="280" y="18"/>
                  </a:cubicBezTo>
                  <a:cubicBezTo>
                    <a:pt x="279" y="17"/>
                    <a:pt x="279" y="17"/>
                    <a:pt x="279" y="17"/>
                  </a:cubicBezTo>
                  <a:cubicBezTo>
                    <a:pt x="279" y="16"/>
                    <a:pt x="279" y="16"/>
                    <a:pt x="279" y="16"/>
                  </a:cubicBezTo>
                  <a:cubicBezTo>
                    <a:pt x="278" y="16"/>
                    <a:pt x="278" y="16"/>
                    <a:pt x="278" y="16"/>
                  </a:cubicBezTo>
                  <a:cubicBezTo>
                    <a:pt x="278" y="15"/>
                    <a:pt x="278" y="15"/>
                    <a:pt x="278" y="15"/>
                  </a:cubicBezTo>
                  <a:cubicBezTo>
                    <a:pt x="278" y="15"/>
                    <a:pt x="278" y="15"/>
                    <a:pt x="278" y="15"/>
                  </a:cubicBezTo>
                  <a:cubicBezTo>
                    <a:pt x="278" y="14"/>
                    <a:pt x="278" y="14"/>
                    <a:pt x="278" y="14"/>
                  </a:cubicBezTo>
                  <a:cubicBezTo>
                    <a:pt x="277" y="14"/>
                    <a:pt x="277" y="14"/>
                    <a:pt x="277" y="14"/>
                  </a:cubicBezTo>
                  <a:cubicBezTo>
                    <a:pt x="277" y="13"/>
                    <a:pt x="277" y="13"/>
                    <a:pt x="277" y="13"/>
                  </a:cubicBezTo>
                  <a:cubicBezTo>
                    <a:pt x="275" y="13"/>
                    <a:pt x="274" y="13"/>
                    <a:pt x="273" y="12"/>
                  </a:cubicBezTo>
                  <a:cubicBezTo>
                    <a:pt x="272" y="11"/>
                    <a:pt x="271" y="10"/>
                    <a:pt x="270" y="9"/>
                  </a:cubicBezTo>
                  <a:cubicBezTo>
                    <a:pt x="269" y="9"/>
                    <a:pt x="269" y="9"/>
                    <a:pt x="269" y="9"/>
                  </a:cubicBezTo>
                  <a:cubicBezTo>
                    <a:pt x="268" y="8"/>
                    <a:pt x="268" y="7"/>
                    <a:pt x="268" y="6"/>
                  </a:cubicBezTo>
                  <a:cubicBezTo>
                    <a:pt x="267" y="5"/>
                    <a:pt x="264" y="4"/>
                    <a:pt x="263" y="3"/>
                  </a:cubicBezTo>
                  <a:cubicBezTo>
                    <a:pt x="263" y="3"/>
                    <a:pt x="263" y="3"/>
                    <a:pt x="263" y="3"/>
                  </a:cubicBezTo>
                  <a:cubicBezTo>
                    <a:pt x="263" y="3"/>
                    <a:pt x="262" y="4"/>
                    <a:pt x="261" y="4"/>
                  </a:cubicBezTo>
                  <a:cubicBezTo>
                    <a:pt x="261" y="5"/>
                    <a:pt x="261" y="6"/>
                    <a:pt x="261" y="8"/>
                  </a:cubicBezTo>
                  <a:cubicBezTo>
                    <a:pt x="262" y="8"/>
                    <a:pt x="262" y="8"/>
                    <a:pt x="262" y="8"/>
                  </a:cubicBezTo>
                  <a:cubicBezTo>
                    <a:pt x="262" y="10"/>
                    <a:pt x="260" y="14"/>
                    <a:pt x="258" y="16"/>
                  </a:cubicBezTo>
                  <a:cubicBezTo>
                    <a:pt x="258" y="16"/>
                    <a:pt x="258" y="16"/>
                    <a:pt x="258" y="16"/>
                  </a:cubicBezTo>
                  <a:cubicBezTo>
                    <a:pt x="258" y="16"/>
                    <a:pt x="258" y="16"/>
                    <a:pt x="258" y="16"/>
                  </a:cubicBezTo>
                  <a:cubicBezTo>
                    <a:pt x="257" y="16"/>
                    <a:pt x="257" y="16"/>
                    <a:pt x="256" y="16"/>
                  </a:cubicBezTo>
                  <a:cubicBezTo>
                    <a:pt x="256" y="16"/>
                    <a:pt x="256" y="16"/>
                    <a:pt x="255" y="16"/>
                  </a:cubicBezTo>
                  <a:cubicBezTo>
                    <a:pt x="255" y="16"/>
                    <a:pt x="255" y="16"/>
                    <a:pt x="254" y="16"/>
                  </a:cubicBezTo>
                  <a:cubicBezTo>
                    <a:pt x="254" y="16"/>
                    <a:pt x="254" y="16"/>
                    <a:pt x="254" y="16"/>
                  </a:cubicBezTo>
                  <a:cubicBezTo>
                    <a:pt x="253" y="16"/>
                    <a:pt x="253" y="16"/>
                    <a:pt x="253" y="16"/>
                  </a:cubicBezTo>
                  <a:cubicBezTo>
                    <a:pt x="253" y="17"/>
                    <a:pt x="253" y="17"/>
                    <a:pt x="253" y="17"/>
                  </a:cubicBezTo>
                  <a:cubicBezTo>
                    <a:pt x="252" y="17"/>
                    <a:pt x="251" y="18"/>
                    <a:pt x="250" y="18"/>
                  </a:cubicBezTo>
                  <a:cubicBezTo>
                    <a:pt x="250" y="18"/>
                    <a:pt x="250" y="18"/>
                    <a:pt x="250" y="18"/>
                  </a:cubicBezTo>
                  <a:cubicBezTo>
                    <a:pt x="249" y="18"/>
                    <a:pt x="249" y="18"/>
                    <a:pt x="249" y="18"/>
                  </a:cubicBezTo>
                  <a:cubicBezTo>
                    <a:pt x="249" y="21"/>
                    <a:pt x="249" y="21"/>
                    <a:pt x="249" y="21"/>
                  </a:cubicBezTo>
                  <a:cubicBezTo>
                    <a:pt x="249" y="21"/>
                    <a:pt x="248" y="21"/>
                    <a:pt x="248" y="22"/>
                  </a:cubicBezTo>
                  <a:cubicBezTo>
                    <a:pt x="246" y="22"/>
                    <a:pt x="247" y="23"/>
                    <a:pt x="244" y="23"/>
                  </a:cubicBezTo>
                  <a:cubicBezTo>
                    <a:pt x="244" y="24"/>
                    <a:pt x="244" y="24"/>
                    <a:pt x="244" y="24"/>
                  </a:cubicBezTo>
                  <a:cubicBezTo>
                    <a:pt x="243" y="24"/>
                    <a:pt x="243" y="24"/>
                    <a:pt x="243" y="24"/>
                  </a:cubicBezTo>
                  <a:cubicBezTo>
                    <a:pt x="243" y="23"/>
                    <a:pt x="243" y="23"/>
                    <a:pt x="243" y="22"/>
                  </a:cubicBezTo>
                  <a:cubicBezTo>
                    <a:pt x="242" y="22"/>
                    <a:pt x="241" y="22"/>
                    <a:pt x="240" y="23"/>
                  </a:cubicBezTo>
                  <a:cubicBezTo>
                    <a:pt x="240" y="23"/>
                    <a:pt x="240" y="24"/>
                    <a:pt x="241" y="24"/>
                  </a:cubicBezTo>
                  <a:cubicBezTo>
                    <a:pt x="240" y="25"/>
                    <a:pt x="239" y="25"/>
                    <a:pt x="238" y="25"/>
                  </a:cubicBezTo>
                  <a:cubicBezTo>
                    <a:pt x="238" y="26"/>
                    <a:pt x="238" y="26"/>
                    <a:pt x="238" y="26"/>
                  </a:cubicBezTo>
                  <a:cubicBezTo>
                    <a:pt x="237" y="26"/>
                    <a:pt x="237" y="26"/>
                    <a:pt x="236" y="25"/>
                  </a:cubicBezTo>
                  <a:cubicBezTo>
                    <a:pt x="236" y="28"/>
                    <a:pt x="236" y="28"/>
                    <a:pt x="236" y="28"/>
                  </a:cubicBezTo>
                  <a:cubicBezTo>
                    <a:pt x="235" y="28"/>
                    <a:pt x="235" y="28"/>
                    <a:pt x="235" y="28"/>
                  </a:cubicBezTo>
                  <a:cubicBezTo>
                    <a:pt x="234" y="29"/>
                    <a:pt x="234" y="29"/>
                    <a:pt x="235" y="31"/>
                  </a:cubicBezTo>
                  <a:cubicBezTo>
                    <a:pt x="233" y="32"/>
                    <a:pt x="232" y="32"/>
                    <a:pt x="230" y="32"/>
                  </a:cubicBezTo>
                  <a:cubicBezTo>
                    <a:pt x="230" y="31"/>
                    <a:pt x="231" y="30"/>
                    <a:pt x="231" y="29"/>
                  </a:cubicBezTo>
                  <a:cubicBezTo>
                    <a:pt x="232" y="29"/>
                    <a:pt x="232" y="28"/>
                    <a:pt x="233" y="28"/>
                  </a:cubicBezTo>
                  <a:cubicBezTo>
                    <a:pt x="233" y="27"/>
                    <a:pt x="233" y="26"/>
                    <a:pt x="233" y="25"/>
                  </a:cubicBezTo>
                  <a:cubicBezTo>
                    <a:pt x="237" y="23"/>
                    <a:pt x="235" y="24"/>
                    <a:pt x="236" y="20"/>
                  </a:cubicBezTo>
                  <a:cubicBezTo>
                    <a:pt x="241" y="19"/>
                    <a:pt x="245" y="19"/>
                    <a:pt x="248" y="18"/>
                  </a:cubicBezTo>
                  <a:cubicBezTo>
                    <a:pt x="248" y="17"/>
                    <a:pt x="248" y="17"/>
                    <a:pt x="248" y="17"/>
                  </a:cubicBezTo>
                  <a:cubicBezTo>
                    <a:pt x="249" y="17"/>
                    <a:pt x="249" y="17"/>
                    <a:pt x="249" y="17"/>
                  </a:cubicBezTo>
                  <a:cubicBezTo>
                    <a:pt x="250" y="16"/>
                    <a:pt x="250" y="16"/>
                    <a:pt x="251" y="15"/>
                  </a:cubicBezTo>
                  <a:cubicBezTo>
                    <a:pt x="251" y="15"/>
                    <a:pt x="251" y="15"/>
                    <a:pt x="251" y="15"/>
                  </a:cubicBezTo>
                  <a:cubicBezTo>
                    <a:pt x="251" y="15"/>
                    <a:pt x="252" y="15"/>
                    <a:pt x="252" y="14"/>
                  </a:cubicBezTo>
                  <a:cubicBezTo>
                    <a:pt x="252" y="13"/>
                    <a:pt x="252" y="13"/>
                    <a:pt x="252" y="13"/>
                  </a:cubicBezTo>
                  <a:cubicBezTo>
                    <a:pt x="253" y="13"/>
                    <a:pt x="253" y="13"/>
                    <a:pt x="253" y="13"/>
                  </a:cubicBezTo>
                  <a:cubicBezTo>
                    <a:pt x="253" y="11"/>
                    <a:pt x="253" y="11"/>
                    <a:pt x="253" y="11"/>
                  </a:cubicBezTo>
                  <a:cubicBezTo>
                    <a:pt x="252" y="11"/>
                    <a:pt x="252" y="11"/>
                    <a:pt x="251" y="11"/>
                  </a:cubicBezTo>
                  <a:cubicBezTo>
                    <a:pt x="251" y="11"/>
                    <a:pt x="251" y="11"/>
                    <a:pt x="251" y="11"/>
                  </a:cubicBezTo>
                  <a:cubicBezTo>
                    <a:pt x="249" y="11"/>
                    <a:pt x="247" y="11"/>
                    <a:pt x="245" y="11"/>
                  </a:cubicBezTo>
                  <a:cubicBezTo>
                    <a:pt x="244" y="12"/>
                    <a:pt x="244" y="14"/>
                    <a:pt x="243" y="16"/>
                  </a:cubicBezTo>
                  <a:cubicBezTo>
                    <a:pt x="242" y="16"/>
                    <a:pt x="242" y="16"/>
                    <a:pt x="241" y="16"/>
                  </a:cubicBezTo>
                  <a:cubicBezTo>
                    <a:pt x="241" y="15"/>
                    <a:pt x="241" y="15"/>
                    <a:pt x="241" y="15"/>
                  </a:cubicBezTo>
                  <a:cubicBezTo>
                    <a:pt x="240" y="15"/>
                    <a:pt x="240" y="15"/>
                    <a:pt x="240" y="15"/>
                  </a:cubicBezTo>
                  <a:cubicBezTo>
                    <a:pt x="240" y="15"/>
                    <a:pt x="240" y="15"/>
                    <a:pt x="240" y="15"/>
                  </a:cubicBezTo>
                  <a:cubicBezTo>
                    <a:pt x="240" y="15"/>
                    <a:pt x="240" y="15"/>
                    <a:pt x="240" y="15"/>
                  </a:cubicBezTo>
                  <a:cubicBezTo>
                    <a:pt x="239" y="15"/>
                    <a:pt x="238" y="16"/>
                    <a:pt x="237" y="16"/>
                  </a:cubicBezTo>
                  <a:cubicBezTo>
                    <a:pt x="237" y="16"/>
                    <a:pt x="237" y="16"/>
                    <a:pt x="237" y="16"/>
                  </a:cubicBezTo>
                  <a:cubicBezTo>
                    <a:pt x="234" y="16"/>
                    <a:pt x="234" y="16"/>
                    <a:pt x="234" y="16"/>
                  </a:cubicBezTo>
                  <a:cubicBezTo>
                    <a:pt x="234" y="17"/>
                    <a:pt x="234" y="17"/>
                    <a:pt x="234" y="17"/>
                  </a:cubicBezTo>
                  <a:cubicBezTo>
                    <a:pt x="233" y="17"/>
                    <a:pt x="232" y="18"/>
                    <a:pt x="231" y="18"/>
                  </a:cubicBezTo>
                  <a:cubicBezTo>
                    <a:pt x="231" y="20"/>
                    <a:pt x="231" y="19"/>
                    <a:pt x="231" y="21"/>
                  </a:cubicBezTo>
                  <a:cubicBezTo>
                    <a:pt x="229" y="21"/>
                    <a:pt x="227" y="22"/>
                    <a:pt x="226" y="22"/>
                  </a:cubicBezTo>
                  <a:cubicBezTo>
                    <a:pt x="225" y="18"/>
                    <a:pt x="224" y="20"/>
                    <a:pt x="223" y="19"/>
                  </a:cubicBezTo>
                  <a:cubicBezTo>
                    <a:pt x="222" y="19"/>
                    <a:pt x="222" y="19"/>
                    <a:pt x="222" y="19"/>
                  </a:cubicBezTo>
                  <a:cubicBezTo>
                    <a:pt x="222" y="17"/>
                    <a:pt x="222" y="17"/>
                    <a:pt x="222" y="17"/>
                  </a:cubicBezTo>
                  <a:cubicBezTo>
                    <a:pt x="222" y="17"/>
                    <a:pt x="222" y="17"/>
                    <a:pt x="222" y="17"/>
                  </a:cubicBezTo>
                  <a:cubicBezTo>
                    <a:pt x="221" y="18"/>
                    <a:pt x="221" y="19"/>
                    <a:pt x="221" y="20"/>
                  </a:cubicBezTo>
                  <a:cubicBezTo>
                    <a:pt x="222" y="20"/>
                    <a:pt x="222" y="20"/>
                    <a:pt x="222" y="20"/>
                  </a:cubicBezTo>
                  <a:cubicBezTo>
                    <a:pt x="222" y="21"/>
                    <a:pt x="222" y="21"/>
                    <a:pt x="222" y="21"/>
                  </a:cubicBezTo>
                  <a:cubicBezTo>
                    <a:pt x="221" y="21"/>
                    <a:pt x="221" y="21"/>
                    <a:pt x="221" y="21"/>
                  </a:cubicBezTo>
                  <a:cubicBezTo>
                    <a:pt x="221" y="22"/>
                    <a:pt x="220" y="22"/>
                    <a:pt x="220" y="23"/>
                  </a:cubicBezTo>
                  <a:cubicBezTo>
                    <a:pt x="219" y="23"/>
                    <a:pt x="218" y="23"/>
                    <a:pt x="218" y="23"/>
                  </a:cubicBezTo>
                  <a:cubicBezTo>
                    <a:pt x="218" y="25"/>
                    <a:pt x="218" y="25"/>
                    <a:pt x="218" y="25"/>
                  </a:cubicBezTo>
                  <a:cubicBezTo>
                    <a:pt x="216" y="25"/>
                    <a:pt x="216" y="25"/>
                    <a:pt x="216" y="25"/>
                  </a:cubicBezTo>
                  <a:cubicBezTo>
                    <a:pt x="216" y="25"/>
                    <a:pt x="216" y="24"/>
                    <a:pt x="216" y="24"/>
                  </a:cubicBezTo>
                  <a:cubicBezTo>
                    <a:pt x="214" y="24"/>
                    <a:pt x="214" y="24"/>
                    <a:pt x="214" y="24"/>
                  </a:cubicBezTo>
                  <a:cubicBezTo>
                    <a:pt x="214" y="24"/>
                    <a:pt x="214" y="24"/>
                    <a:pt x="214" y="24"/>
                  </a:cubicBezTo>
                  <a:cubicBezTo>
                    <a:pt x="213" y="24"/>
                    <a:pt x="212" y="24"/>
                    <a:pt x="211" y="24"/>
                  </a:cubicBezTo>
                  <a:cubicBezTo>
                    <a:pt x="211" y="25"/>
                    <a:pt x="212" y="26"/>
                    <a:pt x="212" y="27"/>
                  </a:cubicBezTo>
                  <a:cubicBezTo>
                    <a:pt x="213" y="27"/>
                    <a:pt x="214" y="27"/>
                    <a:pt x="215" y="27"/>
                  </a:cubicBezTo>
                  <a:cubicBezTo>
                    <a:pt x="215" y="28"/>
                    <a:pt x="215" y="29"/>
                    <a:pt x="216" y="29"/>
                  </a:cubicBezTo>
                  <a:cubicBezTo>
                    <a:pt x="216" y="29"/>
                    <a:pt x="216" y="29"/>
                    <a:pt x="216" y="29"/>
                  </a:cubicBezTo>
                  <a:cubicBezTo>
                    <a:pt x="216" y="31"/>
                    <a:pt x="216" y="31"/>
                    <a:pt x="216" y="31"/>
                  </a:cubicBezTo>
                  <a:cubicBezTo>
                    <a:pt x="216" y="31"/>
                    <a:pt x="216" y="31"/>
                    <a:pt x="216" y="31"/>
                  </a:cubicBezTo>
                  <a:cubicBezTo>
                    <a:pt x="216" y="32"/>
                    <a:pt x="216" y="32"/>
                    <a:pt x="216" y="32"/>
                  </a:cubicBezTo>
                  <a:cubicBezTo>
                    <a:pt x="215" y="32"/>
                    <a:pt x="215" y="32"/>
                    <a:pt x="215" y="32"/>
                  </a:cubicBezTo>
                  <a:cubicBezTo>
                    <a:pt x="215" y="31"/>
                    <a:pt x="215" y="31"/>
                    <a:pt x="215" y="31"/>
                  </a:cubicBezTo>
                  <a:cubicBezTo>
                    <a:pt x="214" y="31"/>
                    <a:pt x="214" y="30"/>
                    <a:pt x="213" y="30"/>
                  </a:cubicBezTo>
                  <a:cubicBezTo>
                    <a:pt x="213" y="29"/>
                    <a:pt x="213" y="29"/>
                    <a:pt x="213" y="29"/>
                  </a:cubicBezTo>
                  <a:cubicBezTo>
                    <a:pt x="212" y="28"/>
                    <a:pt x="212" y="28"/>
                    <a:pt x="212" y="28"/>
                  </a:cubicBezTo>
                  <a:cubicBezTo>
                    <a:pt x="211" y="28"/>
                    <a:pt x="211" y="28"/>
                    <a:pt x="211" y="28"/>
                  </a:cubicBezTo>
                  <a:cubicBezTo>
                    <a:pt x="210" y="27"/>
                    <a:pt x="210" y="27"/>
                    <a:pt x="210" y="27"/>
                  </a:cubicBezTo>
                  <a:cubicBezTo>
                    <a:pt x="209" y="27"/>
                    <a:pt x="208" y="27"/>
                    <a:pt x="207" y="26"/>
                  </a:cubicBezTo>
                  <a:cubicBezTo>
                    <a:pt x="207" y="26"/>
                    <a:pt x="207" y="26"/>
                    <a:pt x="207" y="26"/>
                  </a:cubicBezTo>
                  <a:cubicBezTo>
                    <a:pt x="206" y="26"/>
                    <a:pt x="206" y="26"/>
                    <a:pt x="206" y="26"/>
                  </a:cubicBezTo>
                  <a:cubicBezTo>
                    <a:pt x="206" y="25"/>
                    <a:pt x="206" y="25"/>
                    <a:pt x="206" y="25"/>
                  </a:cubicBezTo>
                  <a:cubicBezTo>
                    <a:pt x="206" y="25"/>
                    <a:pt x="205" y="25"/>
                    <a:pt x="204" y="25"/>
                  </a:cubicBezTo>
                  <a:cubicBezTo>
                    <a:pt x="204" y="24"/>
                    <a:pt x="204" y="24"/>
                    <a:pt x="204" y="24"/>
                  </a:cubicBezTo>
                  <a:cubicBezTo>
                    <a:pt x="202" y="24"/>
                    <a:pt x="202" y="24"/>
                    <a:pt x="202" y="24"/>
                  </a:cubicBezTo>
                  <a:cubicBezTo>
                    <a:pt x="202" y="24"/>
                    <a:pt x="201" y="23"/>
                    <a:pt x="201" y="23"/>
                  </a:cubicBezTo>
                  <a:cubicBezTo>
                    <a:pt x="200" y="22"/>
                    <a:pt x="200" y="22"/>
                    <a:pt x="200" y="22"/>
                  </a:cubicBezTo>
                  <a:cubicBezTo>
                    <a:pt x="199" y="22"/>
                    <a:pt x="199" y="22"/>
                    <a:pt x="199" y="22"/>
                  </a:cubicBezTo>
                  <a:cubicBezTo>
                    <a:pt x="199" y="22"/>
                    <a:pt x="199" y="22"/>
                    <a:pt x="198" y="22"/>
                  </a:cubicBezTo>
                  <a:cubicBezTo>
                    <a:pt x="198" y="22"/>
                    <a:pt x="198" y="22"/>
                    <a:pt x="197" y="22"/>
                  </a:cubicBezTo>
                  <a:cubicBezTo>
                    <a:pt x="197" y="22"/>
                    <a:pt x="197" y="22"/>
                    <a:pt x="197" y="22"/>
                  </a:cubicBezTo>
                  <a:cubicBezTo>
                    <a:pt x="197" y="21"/>
                    <a:pt x="196" y="21"/>
                    <a:pt x="196" y="21"/>
                  </a:cubicBezTo>
                  <a:cubicBezTo>
                    <a:pt x="195" y="21"/>
                    <a:pt x="195" y="20"/>
                    <a:pt x="195" y="20"/>
                  </a:cubicBezTo>
                  <a:cubicBezTo>
                    <a:pt x="193" y="20"/>
                    <a:pt x="193" y="20"/>
                    <a:pt x="193" y="20"/>
                  </a:cubicBezTo>
                  <a:cubicBezTo>
                    <a:pt x="192" y="19"/>
                    <a:pt x="191" y="18"/>
                    <a:pt x="191" y="17"/>
                  </a:cubicBezTo>
                  <a:cubicBezTo>
                    <a:pt x="190" y="17"/>
                    <a:pt x="189" y="17"/>
                    <a:pt x="187" y="17"/>
                  </a:cubicBezTo>
                  <a:cubicBezTo>
                    <a:pt x="185" y="17"/>
                    <a:pt x="183" y="17"/>
                    <a:pt x="182" y="17"/>
                  </a:cubicBezTo>
                  <a:cubicBezTo>
                    <a:pt x="182" y="17"/>
                    <a:pt x="182" y="18"/>
                    <a:pt x="181" y="18"/>
                  </a:cubicBezTo>
                  <a:cubicBezTo>
                    <a:pt x="181" y="18"/>
                    <a:pt x="181" y="18"/>
                    <a:pt x="181" y="18"/>
                  </a:cubicBezTo>
                  <a:cubicBezTo>
                    <a:pt x="180" y="17"/>
                    <a:pt x="180" y="17"/>
                    <a:pt x="180" y="17"/>
                  </a:cubicBezTo>
                  <a:cubicBezTo>
                    <a:pt x="178" y="17"/>
                    <a:pt x="178" y="17"/>
                    <a:pt x="178" y="17"/>
                  </a:cubicBezTo>
                  <a:cubicBezTo>
                    <a:pt x="178" y="16"/>
                    <a:pt x="178" y="16"/>
                    <a:pt x="178" y="16"/>
                  </a:cubicBezTo>
                  <a:cubicBezTo>
                    <a:pt x="177" y="16"/>
                    <a:pt x="177" y="16"/>
                    <a:pt x="177" y="16"/>
                  </a:cubicBezTo>
                  <a:cubicBezTo>
                    <a:pt x="177" y="16"/>
                    <a:pt x="177" y="16"/>
                    <a:pt x="177" y="16"/>
                  </a:cubicBezTo>
                  <a:cubicBezTo>
                    <a:pt x="175" y="16"/>
                    <a:pt x="175" y="16"/>
                    <a:pt x="175" y="16"/>
                  </a:cubicBezTo>
                  <a:cubicBezTo>
                    <a:pt x="175" y="15"/>
                    <a:pt x="175" y="15"/>
                    <a:pt x="175" y="15"/>
                  </a:cubicBezTo>
                  <a:cubicBezTo>
                    <a:pt x="173" y="15"/>
                    <a:pt x="173" y="15"/>
                    <a:pt x="173" y="15"/>
                  </a:cubicBezTo>
                  <a:cubicBezTo>
                    <a:pt x="173" y="14"/>
                    <a:pt x="173" y="14"/>
                    <a:pt x="173" y="14"/>
                  </a:cubicBezTo>
                  <a:cubicBezTo>
                    <a:pt x="172" y="14"/>
                    <a:pt x="172" y="14"/>
                    <a:pt x="172" y="14"/>
                  </a:cubicBezTo>
                  <a:cubicBezTo>
                    <a:pt x="172" y="13"/>
                    <a:pt x="172" y="13"/>
                    <a:pt x="172" y="13"/>
                  </a:cubicBezTo>
                  <a:cubicBezTo>
                    <a:pt x="170" y="13"/>
                    <a:pt x="170" y="13"/>
                    <a:pt x="170" y="13"/>
                  </a:cubicBezTo>
                  <a:cubicBezTo>
                    <a:pt x="170" y="12"/>
                    <a:pt x="170" y="12"/>
                    <a:pt x="170" y="12"/>
                  </a:cubicBezTo>
                  <a:cubicBezTo>
                    <a:pt x="169" y="12"/>
                    <a:pt x="169" y="12"/>
                    <a:pt x="169" y="12"/>
                  </a:cubicBezTo>
                  <a:cubicBezTo>
                    <a:pt x="168" y="12"/>
                    <a:pt x="168" y="13"/>
                    <a:pt x="168" y="13"/>
                  </a:cubicBezTo>
                  <a:cubicBezTo>
                    <a:pt x="168" y="13"/>
                    <a:pt x="167" y="13"/>
                    <a:pt x="167" y="13"/>
                  </a:cubicBezTo>
                  <a:cubicBezTo>
                    <a:pt x="167" y="13"/>
                    <a:pt x="167" y="13"/>
                    <a:pt x="167" y="13"/>
                  </a:cubicBezTo>
                  <a:cubicBezTo>
                    <a:pt x="166" y="13"/>
                    <a:pt x="166" y="13"/>
                    <a:pt x="166" y="13"/>
                  </a:cubicBezTo>
                  <a:cubicBezTo>
                    <a:pt x="166" y="13"/>
                    <a:pt x="166" y="13"/>
                    <a:pt x="165" y="13"/>
                  </a:cubicBezTo>
                  <a:cubicBezTo>
                    <a:pt x="165" y="13"/>
                    <a:pt x="165" y="13"/>
                    <a:pt x="165" y="13"/>
                  </a:cubicBezTo>
                  <a:cubicBezTo>
                    <a:pt x="164" y="13"/>
                    <a:pt x="164" y="13"/>
                    <a:pt x="163" y="12"/>
                  </a:cubicBezTo>
                  <a:cubicBezTo>
                    <a:pt x="161" y="12"/>
                    <a:pt x="161" y="13"/>
                    <a:pt x="161" y="15"/>
                  </a:cubicBezTo>
                  <a:cubicBezTo>
                    <a:pt x="160" y="15"/>
                    <a:pt x="160" y="15"/>
                    <a:pt x="160" y="15"/>
                  </a:cubicBezTo>
                  <a:cubicBezTo>
                    <a:pt x="159" y="15"/>
                    <a:pt x="158" y="13"/>
                    <a:pt x="158" y="13"/>
                  </a:cubicBezTo>
                  <a:cubicBezTo>
                    <a:pt x="158" y="13"/>
                    <a:pt x="158" y="13"/>
                    <a:pt x="157" y="13"/>
                  </a:cubicBezTo>
                  <a:cubicBezTo>
                    <a:pt x="157" y="14"/>
                    <a:pt x="157" y="14"/>
                    <a:pt x="157" y="14"/>
                  </a:cubicBezTo>
                  <a:cubicBezTo>
                    <a:pt x="156" y="14"/>
                    <a:pt x="156" y="14"/>
                    <a:pt x="156" y="14"/>
                  </a:cubicBezTo>
                  <a:cubicBezTo>
                    <a:pt x="156" y="14"/>
                    <a:pt x="156" y="13"/>
                    <a:pt x="155" y="13"/>
                  </a:cubicBezTo>
                  <a:cubicBezTo>
                    <a:pt x="151" y="13"/>
                    <a:pt x="150" y="13"/>
                    <a:pt x="147" y="12"/>
                  </a:cubicBezTo>
                  <a:cubicBezTo>
                    <a:pt x="147" y="12"/>
                    <a:pt x="146" y="11"/>
                    <a:pt x="146" y="11"/>
                  </a:cubicBezTo>
                  <a:cubicBezTo>
                    <a:pt x="143" y="11"/>
                    <a:pt x="143" y="11"/>
                    <a:pt x="143" y="11"/>
                  </a:cubicBezTo>
                  <a:cubicBezTo>
                    <a:pt x="143" y="11"/>
                    <a:pt x="143" y="11"/>
                    <a:pt x="143" y="11"/>
                  </a:cubicBezTo>
                  <a:cubicBezTo>
                    <a:pt x="143" y="11"/>
                    <a:pt x="143" y="12"/>
                    <a:pt x="142" y="12"/>
                  </a:cubicBezTo>
                  <a:cubicBezTo>
                    <a:pt x="142" y="12"/>
                    <a:pt x="142" y="11"/>
                    <a:pt x="142" y="11"/>
                  </a:cubicBezTo>
                  <a:cubicBezTo>
                    <a:pt x="136" y="11"/>
                    <a:pt x="136" y="11"/>
                    <a:pt x="136" y="11"/>
                  </a:cubicBezTo>
                  <a:cubicBezTo>
                    <a:pt x="136" y="11"/>
                    <a:pt x="136" y="11"/>
                    <a:pt x="136" y="11"/>
                  </a:cubicBezTo>
                  <a:cubicBezTo>
                    <a:pt x="135" y="11"/>
                    <a:pt x="133" y="11"/>
                    <a:pt x="131" y="11"/>
                  </a:cubicBezTo>
                  <a:cubicBezTo>
                    <a:pt x="131" y="10"/>
                    <a:pt x="131" y="10"/>
                    <a:pt x="131" y="10"/>
                  </a:cubicBezTo>
                  <a:cubicBezTo>
                    <a:pt x="130" y="10"/>
                    <a:pt x="129" y="10"/>
                    <a:pt x="128" y="11"/>
                  </a:cubicBezTo>
                  <a:cubicBezTo>
                    <a:pt x="127" y="10"/>
                    <a:pt x="127" y="10"/>
                    <a:pt x="127" y="10"/>
                  </a:cubicBezTo>
                  <a:cubicBezTo>
                    <a:pt x="126" y="10"/>
                    <a:pt x="126" y="10"/>
                    <a:pt x="126" y="10"/>
                  </a:cubicBezTo>
                  <a:cubicBezTo>
                    <a:pt x="126" y="9"/>
                    <a:pt x="125" y="9"/>
                    <a:pt x="125" y="8"/>
                  </a:cubicBezTo>
                  <a:cubicBezTo>
                    <a:pt x="124" y="8"/>
                    <a:pt x="124" y="8"/>
                    <a:pt x="123" y="9"/>
                  </a:cubicBezTo>
                  <a:cubicBezTo>
                    <a:pt x="122" y="8"/>
                    <a:pt x="122" y="8"/>
                    <a:pt x="122" y="8"/>
                  </a:cubicBezTo>
                  <a:cubicBezTo>
                    <a:pt x="122" y="8"/>
                    <a:pt x="122" y="7"/>
                    <a:pt x="121" y="7"/>
                  </a:cubicBezTo>
                  <a:cubicBezTo>
                    <a:pt x="120" y="7"/>
                    <a:pt x="119" y="9"/>
                    <a:pt x="118" y="9"/>
                  </a:cubicBezTo>
                  <a:cubicBezTo>
                    <a:pt x="115" y="9"/>
                    <a:pt x="115" y="9"/>
                    <a:pt x="115" y="9"/>
                  </a:cubicBezTo>
                  <a:cubicBezTo>
                    <a:pt x="115" y="10"/>
                    <a:pt x="115" y="10"/>
                    <a:pt x="115" y="10"/>
                  </a:cubicBezTo>
                  <a:cubicBezTo>
                    <a:pt x="115" y="10"/>
                    <a:pt x="114" y="10"/>
                    <a:pt x="114" y="10"/>
                  </a:cubicBezTo>
                  <a:cubicBezTo>
                    <a:pt x="114" y="10"/>
                    <a:pt x="114" y="10"/>
                    <a:pt x="114" y="10"/>
                  </a:cubicBezTo>
                  <a:cubicBezTo>
                    <a:pt x="112" y="10"/>
                    <a:pt x="112" y="10"/>
                    <a:pt x="112" y="10"/>
                  </a:cubicBezTo>
                  <a:cubicBezTo>
                    <a:pt x="112" y="9"/>
                    <a:pt x="112" y="9"/>
                    <a:pt x="112" y="9"/>
                  </a:cubicBezTo>
                  <a:cubicBezTo>
                    <a:pt x="110" y="9"/>
                    <a:pt x="110" y="9"/>
                    <a:pt x="110" y="9"/>
                  </a:cubicBezTo>
                  <a:cubicBezTo>
                    <a:pt x="110" y="9"/>
                    <a:pt x="110" y="9"/>
                    <a:pt x="110" y="9"/>
                  </a:cubicBezTo>
                  <a:cubicBezTo>
                    <a:pt x="108" y="9"/>
                    <a:pt x="108" y="9"/>
                    <a:pt x="108" y="9"/>
                  </a:cubicBezTo>
                  <a:cubicBezTo>
                    <a:pt x="108" y="8"/>
                    <a:pt x="108" y="8"/>
                    <a:pt x="108" y="8"/>
                  </a:cubicBezTo>
                  <a:cubicBezTo>
                    <a:pt x="105" y="8"/>
                    <a:pt x="105" y="8"/>
                    <a:pt x="105" y="8"/>
                  </a:cubicBezTo>
                  <a:cubicBezTo>
                    <a:pt x="105" y="8"/>
                    <a:pt x="105" y="8"/>
                    <a:pt x="105" y="8"/>
                  </a:cubicBezTo>
                  <a:cubicBezTo>
                    <a:pt x="104" y="8"/>
                    <a:pt x="104" y="8"/>
                    <a:pt x="104" y="8"/>
                  </a:cubicBezTo>
                  <a:cubicBezTo>
                    <a:pt x="104" y="7"/>
                    <a:pt x="104" y="7"/>
                    <a:pt x="104" y="7"/>
                  </a:cubicBezTo>
                  <a:cubicBezTo>
                    <a:pt x="100" y="7"/>
                    <a:pt x="100" y="7"/>
                    <a:pt x="100" y="7"/>
                  </a:cubicBezTo>
                  <a:cubicBezTo>
                    <a:pt x="101" y="7"/>
                    <a:pt x="101" y="6"/>
                    <a:pt x="101" y="6"/>
                  </a:cubicBezTo>
                  <a:cubicBezTo>
                    <a:pt x="99" y="5"/>
                    <a:pt x="97" y="5"/>
                    <a:pt x="95" y="5"/>
                  </a:cubicBezTo>
                  <a:cubicBezTo>
                    <a:pt x="95" y="5"/>
                    <a:pt x="95" y="5"/>
                    <a:pt x="95" y="5"/>
                  </a:cubicBezTo>
                  <a:cubicBezTo>
                    <a:pt x="94" y="5"/>
                    <a:pt x="94" y="5"/>
                    <a:pt x="94" y="5"/>
                  </a:cubicBezTo>
                  <a:cubicBezTo>
                    <a:pt x="94" y="6"/>
                    <a:pt x="94" y="6"/>
                    <a:pt x="94" y="6"/>
                  </a:cubicBezTo>
                  <a:cubicBezTo>
                    <a:pt x="90" y="6"/>
                    <a:pt x="90" y="6"/>
                    <a:pt x="90" y="6"/>
                  </a:cubicBezTo>
                  <a:cubicBezTo>
                    <a:pt x="90" y="6"/>
                    <a:pt x="90" y="6"/>
                    <a:pt x="90" y="6"/>
                  </a:cubicBezTo>
                  <a:cubicBezTo>
                    <a:pt x="89" y="6"/>
                    <a:pt x="88" y="6"/>
                    <a:pt x="87" y="6"/>
                  </a:cubicBezTo>
                  <a:cubicBezTo>
                    <a:pt x="87" y="5"/>
                    <a:pt x="87" y="5"/>
                    <a:pt x="87" y="5"/>
                  </a:cubicBezTo>
                  <a:cubicBezTo>
                    <a:pt x="87" y="5"/>
                    <a:pt x="87" y="5"/>
                    <a:pt x="87" y="5"/>
                  </a:cubicBezTo>
                  <a:cubicBezTo>
                    <a:pt x="86" y="4"/>
                    <a:pt x="86" y="4"/>
                    <a:pt x="86" y="3"/>
                  </a:cubicBezTo>
                  <a:cubicBezTo>
                    <a:pt x="85" y="3"/>
                    <a:pt x="85" y="3"/>
                    <a:pt x="85" y="3"/>
                  </a:cubicBezTo>
                  <a:cubicBezTo>
                    <a:pt x="85" y="4"/>
                    <a:pt x="85" y="3"/>
                    <a:pt x="85" y="4"/>
                  </a:cubicBezTo>
                  <a:cubicBezTo>
                    <a:pt x="85" y="4"/>
                    <a:pt x="85" y="4"/>
                    <a:pt x="85" y="4"/>
                  </a:cubicBezTo>
                  <a:cubicBezTo>
                    <a:pt x="83" y="4"/>
                    <a:pt x="83" y="4"/>
                    <a:pt x="83" y="4"/>
                  </a:cubicBezTo>
                  <a:cubicBezTo>
                    <a:pt x="82" y="5"/>
                    <a:pt x="82" y="5"/>
                    <a:pt x="82" y="5"/>
                  </a:cubicBezTo>
                  <a:cubicBezTo>
                    <a:pt x="81" y="5"/>
                    <a:pt x="81" y="5"/>
                    <a:pt x="81" y="5"/>
                  </a:cubicBezTo>
                  <a:cubicBezTo>
                    <a:pt x="81" y="6"/>
                    <a:pt x="81" y="6"/>
                    <a:pt x="81" y="6"/>
                  </a:cubicBezTo>
                  <a:cubicBezTo>
                    <a:pt x="81" y="6"/>
                    <a:pt x="80" y="6"/>
                    <a:pt x="80" y="6"/>
                  </a:cubicBezTo>
                  <a:cubicBezTo>
                    <a:pt x="80" y="4"/>
                    <a:pt x="80" y="4"/>
                    <a:pt x="80" y="4"/>
                  </a:cubicBezTo>
                  <a:cubicBezTo>
                    <a:pt x="80" y="4"/>
                    <a:pt x="80" y="4"/>
                    <a:pt x="80" y="4"/>
                  </a:cubicBezTo>
                  <a:cubicBezTo>
                    <a:pt x="80" y="2"/>
                    <a:pt x="80" y="2"/>
                    <a:pt x="80" y="2"/>
                  </a:cubicBezTo>
                  <a:cubicBezTo>
                    <a:pt x="80" y="2"/>
                    <a:pt x="80" y="2"/>
                    <a:pt x="80" y="2"/>
                  </a:cubicBezTo>
                  <a:cubicBezTo>
                    <a:pt x="80" y="2"/>
                    <a:pt x="80" y="2"/>
                    <a:pt x="80" y="2"/>
                  </a:cubicBezTo>
                  <a:cubicBezTo>
                    <a:pt x="77" y="2"/>
                    <a:pt x="77" y="2"/>
                    <a:pt x="77" y="2"/>
                  </a:cubicBezTo>
                  <a:cubicBezTo>
                    <a:pt x="76" y="1"/>
                    <a:pt x="76" y="1"/>
                    <a:pt x="76" y="1"/>
                  </a:cubicBezTo>
                  <a:cubicBezTo>
                    <a:pt x="75" y="1"/>
                    <a:pt x="75" y="1"/>
                    <a:pt x="75" y="1"/>
                  </a:cubicBezTo>
                  <a:cubicBezTo>
                    <a:pt x="75" y="0"/>
                    <a:pt x="75" y="0"/>
                    <a:pt x="7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01">
              <a:extLst>
                <a:ext uri="{FF2B5EF4-FFF2-40B4-BE49-F238E27FC236}">
                  <a16:creationId xmlns:a16="http://schemas.microsoft.com/office/drawing/2014/main" id="{1113C882-3978-2EA0-C5BE-5FF7FF9E3F95}"/>
                </a:ext>
              </a:extLst>
            </p:cNvPr>
            <p:cNvSpPr>
              <a:spLocks noEditPoints="1"/>
            </p:cNvSpPr>
            <p:nvPr/>
          </p:nvSpPr>
          <p:spPr bwMode="auto">
            <a:xfrm>
              <a:off x="5351463" y="4071938"/>
              <a:ext cx="2478087" cy="4787900"/>
            </a:xfrm>
            <a:custGeom>
              <a:avLst/>
              <a:gdLst>
                <a:gd name="T0" fmla="*/ 308 w 585"/>
                <a:gd name="T1" fmla="*/ 379 h 1128"/>
                <a:gd name="T2" fmla="*/ 8 w 585"/>
                <a:gd name="T3" fmla="*/ 286 h 1128"/>
                <a:gd name="T4" fmla="*/ 272 w 585"/>
                <a:gd name="T5" fmla="*/ 298 h 1128"/>
                <a:gd name="T6" fmla="*/ 273 w 585"/>
                <a:gd name="T7" fmla="*/ 327 h 1128"/>
                <a:gd name="T8" fmla="*/ 245 w 585"/>
                <a:gd name="T9" fmla="*/ 334 h 1128"/>
                <a:gd name="T10" fmla="*/ 249 w 585"/>
                <a:gd name="T11" fmla="*/ 300 h 1128"/>
                <a:gd name="T12" fmla="*/ 223 w 585"/>
                <a:gd name="T13" fmla="*/ 292 h 1128"/>
                <a:gd name="T14" fmla="*/ 231 w 585"/>
                <a:gd name="T15" fmla="*/ 265 h 1128"/>
                <a:gd name="T16" fmla="*/ 158 w 585"/>
                <a:gd name="T17" fmla="*/ 243 h 1128"/>
                <a:gd name="T18" fmla="*/ 183 w 585"/>
                <a:gd name="T19" fmla="*/ 246 h 1128"/>
                <a:gd name="T20" fmla="*/ 167 w 585"/>
                <a:gd name="T21" fmla="*/ 220 h 1128"/>
                <a:gd name="T22" fmla="*/ 139 w 585"/>
                <a:gd name="T23" fmla="*/ 196 h 1128"/>
                <a:gd name="T24" fmla="*/ 95 w 585"/>
                <a:gd name="T25" fmla="*/ 170 h 1128"/>
                <a:gd name="T26" fmla="*/ 76 w 585"/>
                <a:gd name="T27" fmla="*/ 142 h 1128"/>
                <a:gd name="T28" fmla="*/ 57 w 585"/>
                <a:gd name="T29" fmla="*/ 132 h 1128"/>
                <a:gd name="T30" fmla="*/ 25 w 585"/>
                <a:gd name="T31" fmla="*/ 127 h 1128"/>
                <a:gd name="T32" fmla="*/ 190 w 585"/>
                <a:gd name="T33" fmla="*/ 26 h 1128"/>
                <a:gd name="T34" fmla="*/ 197 w 585"/>
                <a:gd name="T35" fmla="*/ 58 h 1128"/>
                <a:gd name="T36" fmla="*/ 189 w 585"/>
                <a:gd name="T37" fmla="*/ 77 h 1128"/>
                <a:gd name="T38" fmla="*/ 177 w 585"/>
                <a:gd name="T39" fmla="*/ 73 h 1128"/>
                <a:gd name="T40" fmla="*/ 127 w 585"/>
                <a:gd name="T41" fmla="*/ 76 h 1128"/>
                <a:gd name="T42" fmla="*/ 103 w 585"/>
                <a:gd name="T43" fmla="*/ 73 h 1128"/>
                <a:gd name="T44" fmla="*/ 95 w 585"/>
                <a:gd name="T45" fmla="*/ 81 h 1128"/>
                <a:gd name="T46" fmla="*/ 64 w 585"/>
                <a:gd name="T47" fmla="*/ 73 h 1128"/>
                <a:gd name="T48" fmla="*/ 7 w 585"/>
                <a:gd name="T49" fmla="*/ 55 h 1128"/>
                <a:gd name="T50" fmla="*/ 29 w 585"/>
                <a:gd name="T51" fmla="*/ 93 h 1128"/>
                <a:gd name="T52" fmla="*/ 20 w 585"/>
                <a:gd name="T53" fmla="*/ 105 h 1128"/>
                <a:gd name="T54" fmla="*/ 8 w 585"/>
                <a:gd name="T55" fmla="*/ 271 h 1128"/>
                <a:gd name="T56" fmla="*/ 8 w 585"/>
                <a:gd name="T57" fmla="*/ 373 h 1128"/>
                <a:gd name="T58" fmla="*/ 270 w 585"/>
                <a:gd name="T59" fmla="*/ 329 h 1128"/>
                <a:gd name="T60" fmla="*/ 276 w 585"/>
                <a:gd name="T61" fmla="*/ 231 h 1128"/>
                <a:gd name="T62" fmla="*/ 237 w 585"/>
                <a:gd name="T63" fmla="*/ 199 h 1128"/>
                <a:gd name="T64" fmla="*/ 202 w 585"/>
                <a:gd name="T65" fmla="*/ 174 h 1128"/>
                <a:gd name="T66" fmla="*/ 209 w 585"/>
                <a:gd name="T67" fmla="*/ 138 h 1128"/>
                <a:gd name="T68" fmla="*/ 236 w 585"/>
                <a:gd name="T69" fmla="*/ 119 h 1128"/>
                <a:gd name="T70" fmla="*/ 249 w 585"/>
                <a:gd name="T71" fmla="*/ 103 h 1128"/>
                <a:gd name="T72" fmla="*/ 277 w 585"/>
                <a:gd name="T73" fmla="*/ 91 h 1128"/>
                <a:gd name="T74" fmla="*/ 267 w 585"/>
                <a:gd name="T75" fmla="*/ 54 h 1128"/>
                <a:gd name="T76" fmla="*/ 241 w 585"/>
                <a:gd name="T77" fmla="*/ 87 h 1128"/>
                <a:gd name="T78" fmla="*/ 219 w 585"/>
                <a:gd name="T79" fmla="*/ 61 h 1128"/>
                <a:gd name="T80" fmla="*/ 195 w 585"/>
                <a:gd name="T81" fmla="*/ 31 h 1128"/>
                <a:gd name="T82" fmla="*/ 204 w 585"/>
                <a:gd name="T83" fmla="*/ 1 h 1128"/>
                <a:gd name="T84" fmla="*/ 360 w 585"/>
                <a:gd name="T85" fmla="*/ 802 h 1128"/>
                <a:gd name="T86" fmla="*/ 316 w 585"/>
                <a:gd name="T87" fmla="*/ 790 h 1128"/>
                <a:gd name="T88" fmla="*/ 354 w 585"/>
                <a:gd name="T89" fmla="*/ 821 h 1128"/>
                <a:gd name="T90" fmla="*/ 346 w 585"/>
                <a:gd name="T91" fmla="*/ 930 h 1128"/>
                <a:gd name="T92" fmla="*/ 334 w 585"/>
                <a:gd name="T93" fmla="*/ 991 h 1128"/>
                <a:gd name="T94" fmla="*/ 333 w 585"/>
                <a:gd name="T95" fmla="*/ 1042 h 1128"/>
                <a:gd name="T96" fmla="*/ 329 w 585"/>
                <a:gd name="T97" fmla="*/ 1068 h 1128"/>
                <a:gd name="T98" fmla="*/ 327 w 585"/>
                <a:gd name="T99" fmla="*/ 1112 h 1128"/>
                <a:gd name="T100" fmla="*/ 337 w 585"/>
                <a:gd name="T101" fmla="*/ 1126 h 1128"/>
                <a:gd name="T102" fmla="*/ 363 w 585"/>
                <a:gd name="T103" fmla="*/ 1091 h 1128"/>
                <a:gd name="T104" fmla="*/ 383 w 585"/>
                <a:gd name="T105" fmla="*/ 1044 h 1128"/>
                <a:gd name="T106" fmla="*/ 387 w 585"/>
                <a:gd name="T107" fmla="*/ 1012 h 1128"/>
                <a:gd name="T108" fmla="*/ 427 w 585"/>
                <a:gd name="T109" fmla="*/ 989 h 1128"/>
                <a:gd name="T110" fmla="*/ 435 w 585"/>
                <a:gd name="T111" fmla="*/ 953 h 1128"/>
                <a:gd name="T112" fmla="*/ 481 w 585"/>
                <a:gd name="T113" fmla="*/ 927 h 1128"/>
                <a:gd name="T114" fmla="*/ 494 w 585"/>
                <a:gd name="T115" fmla="*/ 892 h 1128"/>
                <a:gd name="T116" fmla="*/ 524 w 585"/>
                <a:gd name="T117" fmla="*/ 862 h 1128"/>
                <a:gd name="T118" fmla="*/ 559 w 585"/>
                <a:gd name="T119" fmla="*/ 808 h 1128"/>
                <a:gd name="T120" fmla="*/ 293 w 585"/>
                <a:gd name="T121" fmla="*/ 665 h 1128"/>
                <a:gd name="T122" fmla="*/ 288 w 585"/>
                <a:gd name="T123" fmla="*/ 704 h 1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85" h="1128">
                  <a:moveTo>
                    <a:pt x="311" y="376"/>
                  </a:moveTo>
                  <a:cubicBezTo>
                    <a:pt x="296" y="376"/>
                    <a:pt x="296" y="376"/>
                    <a:pt x="296" y="376"/>
                  </a:cubicBezTo>
                  <a:cubicBezTo>
                    <a:pt x="296" y="410"/>
                    <a:pt x="296" y="410"/>
                    <a:pt x="296" y="410"/>
                  </a:cubicBezTo>
                  <a:cubicBezTo>
                    <a:pt x="296" y="410"/>
                    <a:pt x="297" y="410"/>
                    <a:pt x="297" y="410"/>
                  </a:cubicBezTo>
                  <a:cubicBezTo>
                    <a:pt x="298" y="409"/>
                    <a:pt x="299" y="408"/>
                    <a:pt x="301" y="407"/>
                  </a:cubicBezTo>
                  <a:cubicBezTo>
                    <a:pt x="302" y="407"/>
                    <a:pt x="302" y="407"/>
                    <a:pt x="302" y="407"/>
                  </a:cubicBezTo>
                  <a:cubicBezTo>
                    <a:pt x="302" y="407"/>
                    <a:pt x="302" y="407"/>
                    <a:pt x="302" y="407"/>
                  </a:cubicBezTo>
                  <a:cubicBezTo>
                    <a:pt x="303" y="406"/>
                    <a:pt x="302" y="406"/>
                    <a:pt x="304" y="406"/>
                  </a:cubicBezTo>
                  <a:cubicBezTo>
                    <a:pt x="305" y="404"/>
                    <a:pt x="305" y="404"/>
                    <a:pt x="306" y="402"/>
                  </a:cubicBezTo>
                  <a:cubicBezTo>
                    <a:pt x="307" y="402"/>
                    <a:pt x="308" y="401"/>
                    <a:pt x="308" y="401"/>
                  </a:cubicBezTo>
                  <a:cubicBezTo>
                    <a:pt x="309" y="401"/>
                    <a:pt x="309" y="401"/>
                    <a:pt x="309" y="401"/>
                  </a:cubicBezTo>
                  <a:cubicBezTo>
                    <a:pt x="309" y="400"/>
                    <a:pt x="307" y="398"/>
                    <a:pt x="307" y="397"/>
                  </a:cubicBezTo>
                  <a:cubicBezTo>
                    <a:pt x="310" y="397"/>
                    <a:pt x="310" y="397"/>
                    <a:pt x="310" y="397"/>
                  </a:cubicBezTo>
                  <a:cubicBezTo>
                    <a:pt x="310" y="396"/>
                    <a:pt x="310" y="396"/>
                    <a:pt x="310" y="396"/>
                  </a:cubicBezTo>
                  <a:cubicBezTo>
                    <a:pt x="311" y="396"/>
                    <a:pt x="311" y="396"/>
                    <a:pt x="311" y="396"/>
                  </a:cubicBezTo>
                  <a:cubicBezTo>
                    <a:pt x="310" y="395"/>
                    <a:pt x="309" y="394"/>
                    <a:pt x="308" y="393"/>
                  </a:cubicBezTo>
                  <a:cubicBezTo>
                    <a:pt x="308" y="393"/>
                    <a:pt x="308" y="393"/>
                    <a:pt x="308" y="393"/>
                  </a:cubicBezTo>
                  <a:cubicBezTo>
                    <a:pt x="309" y="393"/>
                    <a:pt x="309" y="393"/>
                    <a:pt x="309" y="393"/>
                  </a:cubicBezTo>
                  <a:cubicBezTo>
                    <a:pt x="310" y="393"/>
                    <a:pt x="311" y="393"/>
                    <a:pt x="312" y="393"/>
                  </a:cubicBezTo>
                  <a:cubicBezTo>
                    <a:pt x="312" y="393"/>
                    <a:pt x="312" y="393"/>
                    <a:pt x="312" y="394"/>
                  </a:cubicBezTo>
                  <a:cubicBezTo>
                    <a:pt x="313" y="394"/>
                    <a:pt x="313" y="394"/>
                    <a:pt x="313" y="394"/>
                  </a:cubicBezTo>
                  <a:cubicBezTo>
                    <a:pt x="313" y="394"/>
                    <a:pt x="313" y="394"/>
                    <a:pt x="313" y="394"/>
                  </a:cubicBezTo>
                  <a:cubicBezTo>
                    <a:pt x="313" y="394"/>
                    <a:pt x="313" y="394"/>
                    <a:pt x="314" y="394"/>
                  </a:cubicBezTo>
                  <a:cubicBezTo>
                    <a:pt x="314" y="394"/>
                    <a:pt x="316" y="393"/>
                    <a:pt x="316" y="393"/>
                  </a:cubicBezTo>
                  <a:cubicBezTo>
                    <a:pt x="316" y="393"/>
                    <a:pt x="316" y="393"/>
                    <a:pt x="316" y="393"/>
                  </a:cubicBezTo>
                  <a:cubicBezTo>
                    <a:pt x="316" y="393"/>
                    <a:pt x="316" y="393"/>
                    <a:pt x="316" y="393"/>
                  </a:cubicBezTo>
                  <a:cubicBezTo>
                    <a:pt x="315" y="393"/>
                    <a:pt x="315" y="393"/>
                    <a:pt x="315" y="393"/>
                  </a:cubicBezTo>
                  <a:cubicBezTo>
                    <a:pt x="315" y="391"/>
                    <a:pt x="315" y="391"/>
                    <a:pt x="315" y="391"/>
                  </a:cubicBezTo>
                  <a:cubicBezTo>
                    <a:pt x="315" y="391"/>
                    <a:pt x="315" y="391"/>
                    <a:pt x="315" y="391"/>
                  </a:cubicBezTo>
                  <a:cubicBezTo>
                    <a:pt x="315" y="391"/>
                    <a:pt x="315" y="391"/>
                    <a:pt x="314" y="391"/>
                  </a:cubicBezTo>
                  <a:cubicBezTo>
                    <a:pt x="313" y="390"/>
                    <a:pt x="312" y="390"/>
                    <a:pt x="311" y="390"/>
                  </a:cubicBezTo>
                  <a:cubicBezTo>
                    <a:pt x="311" y="389"/>
                    <a:pt x="311" y="389"/>
                    <a:pt x="311" y="389"/>
                  </a:cubicBezTo>
                  <a:cubicBezTo>
                    <a:pt x="312" y="389"/>
                    <a:pt x="314" y="388"/>
                    <a:pt x="314" y="387"/>
                  </a:cubicBezTo>
                  <a:cubicBezTo>
                    <a:pt x="315" y="387"/>
                    <a:pt x="315" y="387"/>
                    <a:pt x="315" y="387"/>
                  </a:cubicBezTo>
                  <a:cubicBezTo>
                    <a:pt x="315" y="387"/>
                    <a:pt x="315" y="386"/>
                    <a:pt x="314" y="386"/>
                  </a:cubicBezTo>
                  <a:cubicBezTo>
                    <a:pt x="314" y="386"/>
                    <a:pt x="314" y="386"/>
                    <a:pt x="314" y="386"/>
                  </a:cubicBezTo>
                  <a:cubicBezTo>
                    <a:pt x="314" y="385"/>
                    <a:pt x="314" y="384"/>
                    <a:pt x="314" y="383"/>
                  </a:cubicBezTo>
                  <a:cubicBezTo>
                    <a:pt x="313" y="383"/>
                    <a:pt x="310" y="382"/>
                    <a:pt x="310" y="381"/>
                  </a:cubicBezTo>
                  <a:cubicBezTo>
                    <a:pt x="310" y="380"/>
                    <a:pt x="310" y="380"/>
                    <a:pt x="310" y="380"/>
                  </a:cubicBezTo>
                  <a:cubicBezTo>
                    <a:pt x="309" y="380"/>
                    <a:pt x="309" y="379"/>
                    <a:pt x="308" y="379"/>
                  </a:cubicBezTo>
                  <a:cubicBezTo>
                    <a:pt x="308" y="379"/>
                    <a:pt x="308" y="379"/>
                    <a:pt x="308" y="379"/>
                  </a:cubicBezTo>
                  <a:cubicBezTo>
                    <a:pt x="310" y="378"/>
                    <a:pt x="311" y="378"/>
                    <a:pt x="312" y="378"/>
                  </a:cubicBezTo>
                  <a:cubicBezTo>
                    <a:pt x="312" y="377"/>
                    <a:pt x="312" y="376"/>
                    <a:pt x="311" y="376"/>
                  </a:cubicBezTo>
                  <a:moveTo>
                    <a:pt x="296" y="216"/>
                  </a:moveTo>
                  <a:cubicBezTo>
                    <a:pt x="295" y="217"/>
                    <a:pt x="294" y="217"/>
                    <a:pt x="293" y="218"/>
                  </a:cubicBezTo>
                  <a:cubicBezTo>
                    <a:pt x="293" y="224"/>
                    <a:pt x="293" y="224"/>
                    <a:pt x="293" y="224"/>
                  </a:cubicBezTo>
                  <a:cubicBezTo>
                    <a:pt x="295" y="224"/>
                    <a:pt x="295" y="225"/>
                    <a:pt x="296" y="225"/>
                  </a:cubicBezTo>
                  <a:cubicBezTo>
                    <a:pt x="296" y="216"/>
                    <a:pt x="296" y="216"/>
                    <a:pt x="296" y="216"/>
                  </a:cubicBezTo>
                  <a:moveTo>
                    <a:pt x="0" y="51"/>
                  </a:moveTo>
                  <a:cubicBezTo>
                    <a:pt x="0" y="52"/>
                    <a:pt x="0" y="52"/>
                    <a:pt x="0" y="52"/>
                  </a:cubicBezTo>
                  <a:cubicBezTo>
                    <a:pt x="0" y="51"/>
                    <a:pt x="0" y="51"/>
                    <a:pt x="1" y="51"/>
                  </a:cubicBezTo>
                  <a:cubicBezTo>
                    <a:pt x="0" y="51"/>
                    <a:pt x="0" y="51"/>
                    <a:pt x="0" y="51"/>
                  </a:cubicBezTo>
                  <a:moveTo>
                    <a:pt x="74" y="343"/>
                  </a:moveTo>
                  <a:cubicBezTo>
                    <a:pt x="74" y="341"/>
                    <a:pt x="72" y="339"/>
                    <a:pt x="70" y="339"/>
                  </a:cubicBezTo>
                  <a:cubicBezTo>
                    <a:pt x="70" y="337"/>
                    <a:pt x="71" y="336"/>
                    <a:pt x="71" y="335"/>
                  </a:cubicBezTo>
                  <a:cubicBezTo>
                    <a:pt x="72" y="335"/>
                    <a:pt x="72" y="335"/>
                    <a:pt x="72" y="335"/>
                  </a:cubicBezTo>
                  <a:cubicBezTo>
                    <a:pt x="72" y="337"/>
                    <a:pt x="72" y="337"/>
                    <a:pt x="72" y="338"/>
                  </a:cubicBezTo>
                  <a:cubicBezTo>
                    <a:pt x="74" y="338"/>
                    <a:pt x="74" y="338"/>
                    <a:pt x="74" y="338"/>
                  </a:cubicBezTo>
                  <a:cubicBezTo>
                    <a:pt x="75" y="337"/>
                    <a:pt x="75" y="337"/>
                    <a:pt x="76" y="337"/>
                  </a:cubicBezTo>
                  <a:cubicBezTo>
                    <a:pt x="76" y="339"/>
                    <a:pt x="75" y="339"/>
                    <a:pt x="77" y="340"/>
                  </a:cubicBezTo>
                  <a:cubicBezTo>
                    <a:pt x="77" y="342"/>
                    <a:pt x="76" y="342"/>
                    <a:pt x="75" y="343"/>
                  </a:cubicBezTo>
                  <a:cubicBezTo>
                    <a:pt x="74" y="343"/>
                    <a:pt x="74" y="343"/>
                    <a:pt x="74" y="343"/>
                  </a:cubicBezTo>
                  <a:moveTo>
                    <a:pt x="292" y="316"/>
                  </a:moveTo>
                  <a:cubicBezTo>
                    <a:pt x="292" y="316"/>
                    <a:pt x="293" y="316"/>
                    <a:pt x="292" y="316"/>
                  </a:cubicBezTo>
                  <a:cubicBezTo>
                    <a:pt x="292" y="314"/>
                    <a:pt x="293" y="314"/>
                    <a:pt x="293" y="313"/>
                  </a:cubicBezTo>
                  <a:cubicBezTo>
                    <a:pt x="294" y="313"/>
                    <a:pt x="294" y="313"/>
                    <a:pt x="294" y="313"/>
                  </a:cubicBezTo>
                  <a:cubicBezTo>
                    <a:pt x="294" y="314"/>
                    <a:pt x="294" y="314"/>
                    <a:pt x="294" y="314"/>
                  </a:cubicBezTo>
                  <a:cubicBezTo>
                    <a:pt x="294" y="314"/>
                    <a:pt x="294" y="314"/>
                    <a:pt x="294" y="314"/>
                  </a:cubicBezTo>
                  <a:cubicBezTo>
                    <a:pt x="294" y="316"/>
                    <a:pt x="294" y="316"/>
                    <a:pt x="293" y="316"/>
                  </a:cubicBezTo>
                  <a:cubicBezTo>
                    <a:pt x="292" y="316"/>
                    <a:pt x="292" y="316"/>
                    <a:pt x="292" y="316"/>
                  </a:cubicBezTo>
                  <a:moveTo>
                    <a:pt x="289" y="298"/>
                  </a:moveTo>
                  <a:cubicBezTo>
                    <a:pt x="289" y="297"/>
                    <a:pt x="289" y="297"/>
                    <a:pt x="289" y="297"/>
                  </a:cubicBezTo>
                  <a:cubicBezTo>
                    <a:pt x="288" y="297"/>
                    <a:pt x="287" y="297"/>
                    <a:pt x="285" y="297"/>
                  </a:cubicBezTo>
                  <a:cubicBezTo>
                    <a:pt x="285" y="296"/>
                    <a:pt x="285" y="296"/>
                    <a:pt x="285" y="296"/>
                  </a:cubicBezTo>
                  <a:cubicBezTo>
                    <a:pt x="288" y="296"/>
                    <a:pt x="288" y="296"/>
                    <a:pt x="288" y="296"/>
                  </a:cubicBezTo>
                  <a:cubicBezTo>
                    <a:pt x="288" y="295"/>
                    <a:pt x="288" y="295"/>
                    <a:pt x="288" y="295"/>
                  </a:cubicBezTo>
                  <a:cubicBezTo>
                    <a:pt x="291" y="295"/>
                    <a:pt x="290" y="295"/>
                    <a:pt x="291" y="296"/>
                  </a:cubicBezTo>
                  <a:cubicBezTo>
                    <a:pt x="291" y="297"/>
                    <a:pt x="291" y="297"/>
                    <a:pt x="290" y="298"/>
                  </a:cubicBezTo>
                  <a:cubicBezTo>
                    <a:pt x="289" y="298"/>
                    <a:pt x="289" y="298"/>
                    <a:pt x="289" y="298"/>
                  </a:cubicBezTo>
                  <a:moveTo>
                    <a:pt x="5" y="289"/>
                  </a:moveTo>
                  <a:cubicBezTo>
                    <a:pt x="5" y="287"/>
                    <a:pt x="5" y="287"/>
                    <a:pt x="5" y="287"/>
                  </a:cubicBezTo>
                  <a:cubicBezTo>
                    <a:pt x="6" y="287"/>
                    <a:pt x="6" y="286"/>
                    <a:pt x="8" y="286"/>
                  </a:cubicBezTo>
                  <a:cubicBezTo>
                    <a:pt x="8" y="286"/>
                    <a:pt x="8" y="286"/>
                    <a:pt x="8" y="286"/>
                  </a:cubicBezTo>
                  <a:cubicBezTo>
                    <a:pt x="8" y="286"/>
                    <a:pt x="8" y="286"/>
                    <a:pt x="8" y="286"/>
                  </a:cubicBezTo>
                  <a:cubicBezTo>
                    <a:pt x="8" y="287"/>
                    <a:pt x="8" y="287"/>
                    <a:pt x="8" y="287"/>
                  </a:cubicBezTo>
                  <a:cubicBezTo>
                    <a:pt x="8" y="287"/>
                    <a:pt x="7" y="287"/>
                    <a:pt x="7" y="287"/>
                  </a:cubicBezTo>
                  <a:cubicBezTo>
                    <a:pt x="7" y="287"/>
                    <a:pt x="7" y="287"/>
                    <a:pt x="7" y="287"/>
                  </a:cubicBezTo>
                  <a:cubicBezTo>
                    <a:pt x="6" y="287"/>
                    <a:pt x="6" y="287"/>
                    <a:pt x="6" y="287"/>
                  </a:cubicBezTo>
                  <a:cubicBezTo>
                    <a:pt x="5" y="289"/>
                    <a:pt x="7" y="288"/>
                    <a:pt x="5" y="289"/>
                  </a:cubicBezTo>
                  <a:moveTo>
                    <a:pt x="239" y="273"/>
                  </a:moveTo>
                  <a:cubicBezTo>
                    <a:pt x="239" y="272"/>
                    <a:pt x="239" y="272"/>
                    <a:pt x="239" y="272"/>
                  </a:cubicBezTo>
                  <a:cubicBezTo>
                    <a:pt x="240" y="272"/>
                    <a:pt x="241" y="272"/>
                    <a:pt x="241" y="272"/>
                  </a:cubicBezTo>
                  <a:cubicBezTo>
                    <a:pt x="242" y="272"/>
                    <a:pt x="242" y="273"/>
                    <a:pt x="243" y="273"/>
                  </a:cubicBezTo>
                  <a:cubicBezTo>
                    <a:pt x="243" y="273"/>
                    <a:pt x="243" y="273"/>
                    <a:pt x="243" y="273"/>
                  </a:cubicBezTo>
                  <a:cubicBezTo>
                    <a:pt x="244" y="273"/>
                    <a:pt x="244" y="272"/>
                    <a:pt x="244" y="272"/>
                  </a:cubicBezTo>
                  <a:cubicBezTo>
                    <a:pt x="245" y="272"/>
                    <a:pt x="245" y="272"/>
                    <a:pt x="245" y="272"/>
                  </a:cubicBezTo>
                  <a:cubicBezTo>
                    <a:pt x="245" y="273"/>
                    <a:pt x="246" y="274"/>
                    <a:pt x="246" y="275"/>
                  </a:cubicBezTo>
                  <a:cubicBezTo>
                    <a:pt x="247" y="275"/>
                    <a:pt x="247" y="275"/>
                    <a:pt x="247" y="275"/>
                  </a:cubicBezTo>
                  <a:cubicBezTo>
                    <a:pt x="247" y="277"/>
                    <a:pt x="247" y="277"/>
                    <a:pt x="247" y="277"/>
                  </a:cubicBezTo>
                  <a:cubicBezTo>
                    <a:pt x="247" y="277"/>
                    <a:pt x="247" y="277"/>
                    <a:pt x="247" y="277"/>
                  </a:cubicBezTo>
                  <a:cubicBezTo>
                    <a:pt x="247" y="278"/>
                    <a:pt x="247" y="278"/>
                    <a:pt x="247" y="278"/>
                  </a:cubicBezTo>
                  <a:cubicBezTo>
                    <a:pt x="248" y="278"/>
                    <a:pt x="248" y="278"/>
                    <a:pt x="248" y="278"/>
                  </a:cubicBezTo>
                  <a:cubicBezTo>
                    <a:pt x="249" y="279"/>
                    <a:pt x="249" y="280"/>
                    <a:pt x="250" y="281"/>
                  </a:cubicBezTo>
                  <a:cubicBezTo>
                    <a:pt x="250" y="281"/>
                    <a:pt x="250" y="281"/>
                    <a:pt x="250" y="281"/>
                  </a:cubicBezTo>
                  <a:cubicBezTo>
                    <a:pt x="251" y="281"/>
                    <a:pt x="253" y="282"/>
                    <a:pt x="254" y="282"/>
                  </a:cubicBezTo>
                  <a:cubicBezTo>
                    <a:pt x="254" y="281"/>
                    <a:pt x="254" y="281"/>
                    <a:pt x="254" y="281"/>
                  </a:cubicBezTo>
                  <a:cubicBezTo>
                    <a:pt x="255" y="281"/>
                    <a:pt x="255" y="281"/>
                    <a:pt x="255" y="281"/>
                  </a:cubicBezTo>
                  <a:cubicBezTo>
                    <a:pt x="255" y="282"/>
                    <a:pt x="255" y="282"/>
                    <a:pt x="255" y="282"/>
                  </a:cubicBezTo>
                  <a:cubicBezTo>
                    <a:pt x="257" y="283"/>
                    <a:pt x="255" y="283"/>
                    <a:pt x="256" y="285"/>
                  </a:cubicBezTo>
                  <a:cubicBezTo>
                    <a:pt x="256" y="286"/>
                    <a:pt x="258" y="287"/>
                    <a:pt x="259" y="287"/>
                  </a:cubicBezTo>
                  <a:cubicBezTo>
                    <a:pt x="258" y="288"/>
                    <a:pt x="258" y="288"/>
                    <a:pt x="258" y="288"/>
                  </a:cubicBezTo>
                  <a:cubicBezTo>
                    <a:pt x="258" y="290"/>
                    <a:pt x="258" y="290"/>
                    <a:pt x="258" y="290"/>
                  </a:cubicBezTo>
                  <a:cubicBezTo>
                    <a:pt x="259" y="291"/>
                    <a:pt x="259" y="291"/>
                    <a:pt x="259" y="291"/>
                  </a:cubicBezTo>
                  <a:cubicBezTo>
                    <a:pt x="259" y="292"/>
                    <a:pt x="259" y="293"/>
                    <a:pt x="259" y="295"/>
                  </a:cubicBezTo>
                  <a:cubicBezTo>
                    <a:pt x="260" y="295"/>
                    <a:pt x="261" y="295"/>
                    <a:pt x="262" y="295"/>
                  </a:cubicBezTo>
                  <a:cubicBezTo>
                    <a:pt x="263" y="296"/>
                    <a:pt x="263" y="296"/>
                    <a:pt x="264" y="297"/>
                  </a:cubicBezTo>
                  <a:cubicBezTo>
                    <a:pt x="265" y="297"/>
                    <a:pt x="265" y="297"/>
                    <a:pt x="265" y="297"/>
                  </a:cubicBezTo>
                  <a:cubicBezTo>
                    <a:pt x="266" y="298"/>
                    <a:pt x="266" y="298"/>
                    <a:pt x="266" y="298"/>
                  </a:cubicBezTo>
                  <a:cubicBezTo>
                    <a:pt x="266" y="298"/>
                    <a:pt x="266" y="298"/>
                    <a:pt x="266" y="298"/>
                  </a:cubicBezTo>
                  <a:cubicBezTo>
                    <a:pt x="266" y="298"/>
                    <a:pt x="266" y="298"/>
                    <a:pt x="266" y="298"/>
                  </a:cubicBezTo>
                  <a:cubicBezTo>
                    <a:pt x="267" y="298"/>
                    <a:pt x="267" y="298"/>
                    <a:pt x="267" y="298"/>
                  </a:cubicBezTo>
                  <a:cubicBezTo>
                    <a:pt x="267" y="298"/>
                    <a:pt x="267" y="298"/>
                    <a:pt x="267" y="298"/>
                  </a:cubicBezTo>
                  <a:cubicBezTo>
                    <a:pt x="272" y="298"/>
                    <a:pt x="272" y="298"/>
                    <a:pt x="272" y="298"/>
                  </a:cubicBezTo>
                  <a:cubicBezTo>
                    <a:pt x="272" y="299"/>
                    <a:pt x="272" y="299"/>
                    <a:pt x="272" y="299"/>
                  </a:cubicBezTo>
                  <a:cubicBezTo>
                    <a:pt x="273" y="299"/>
                    <a:pt x="273" y="299"/>
                    <a:pt x="273" y="299"/>
                  </a:cubicBezTo>
                  <a:cubicBezTo>
                    <a:pt x="273" y="299"/>
                    <a:pt x="273" y="299"/>
                    <a:pt x="273" y="299"/>
                  </a:cubicBezTo>
                  <a:cubicBezTo>
                    <a:pt x="277" y="299"/>
                    <a:pt x="277" y="299"/>
                    <a:pt x="277" y="299"/>
                  </a:cubicBezTo>
                  <a:cubicBezTo>
                    <a:pt x="277" y="300"/>
                    <a:pt x="277" y="300"/>
                    <a:pt x="278" y="300"/>
                  </a:cubicBezTo>
                  <a:cubicBezTo>
                    <a:pt x="278" y="301"/>
                    <a:pt x="278" y="301"/>
                    <a:pt x="279" y="301"/>
                  </a:cubicBezTo>
                  <a:cubicBezTo>
                    <a:pt x="280" y="301"/>
                    <a:pt x="283" y="300"/>
                    <a:pt x="284" y="300"/>
                  </a:cubicBezTo>
                  <a:cubicBezTo>
                    <a:pt x="284" y="301"/>
                    <a:pt x="284" y="300"/>
                    <a:pt x="285" y="301"/>
                  </a:cubicBezTo>
                  <a:cubicBezTo>
                    <a:pt x="285" y="301"/>
                    <a:pt x="285" y="301"/>
                    <a:pt x="285" y="301"/>
                  </a:cubicBezTo>
                  <a:cubicBezTo>
                    <a:pt x="286" y="301"/>
                    <a:pt x="286" y="301"/>
                    <a:pt x="286" y="301"/>
                  </a:cubicBezTo>
                  <a:cubicBezTo>
                    <a:pt x="286" y="302"/>
                    <a:pt x="286" y="302"/>
                    <a:pt x="287" y="302"/>
                  </a:cubicBezTo>
                  <a:cubicBezTo>
                    <a:pt x="287" y="303"/>
                    <a:pt x="287" y="303"/>
                    <a:pt x="287" y="303"/>
                  </a:cubicBezTo>
                  <a:cubicBezTo>
                    <a:pt x="289" y="303"/>
                    <a:pt x="289" y="303"/>
                    <a:pt x="289" y="303"/>
                  </a:cubicBezTo>
                  <a:cubicBezTo>
                    <a:pt x="289" y="307"/>
                    <a:pt x="290" y="309"/>
                    <a:pt x="292" y="310"/>
                  </a:cubicBezTo>
                  <a:cubicBezTo>
                    <a:pt x="292" y="311"/>
                    <a:pt x="292" y="311"/>
                    <a:pt x="292" y="312"/>
                  </a:cubicBezTo>
                  <a:cubicBezTo>
                    <a:pt x="291" y="312"/>
                    <a:pt x="291" y="312"/>
                    <a:pt x="291" y="312"/>
                  </a:cubicBezTo>
                  <a:cubicBezTo>
                    <a:pt x="291" y="312"/>
                    <a:pt x="291" y="312"/>
                    <a:pt x="291" y="312"/>
                  </a:cubicBezTo>
                  <a:cubicBezTo>
                    <a:pt x="291" y="312"/>
                    <a:pt x="290" y="312"/>
                    <a:pt x="290" y="312"/>
                  </a:cubicBezTo>
                  <a:cubicBezTo>
                    <a:pt x="290" y="312"/>
                    <a:pt x="290" y="312"/>
                    <a:pt x="289" y="312"/>
                  </a:cubicBezTo>
                  <a:cubicBezTo>
                    <a:pt x="289" y="312"/>
                    <a:pt x="289" y="312"/>
                    <a:pt x="289" y="312"/>
                  </a:cubicBezTo>
                  <a:cubicBezTo>
                    <a:pt x="289" y="313"/>
                    <a:pt x="289" y="313"/>
                    <a:pt x="289" y="313"/>
                  </a:cubicBezTo>
                  <a:cubicBezTo>
                    <a:pt x="289" y="313"/>
                    <a:pt x="289" y="313"/>
                    <a:pt x="289" y="313"/>
                  </a:cubicBezTo>
                  <a:cubicBezTo>
                    <a:pt x="289" y="313"/>
                    <a:pt x="289" y="313"/>
                    <a:pt x="289" y="313"/>
                  </a:cubicBezTo>
                  <a:cubicBezTo>
                    <a:pt x="290" y="313"/>
                    <a:pt x="290" y="313"/>
                    <a:pt x="290" y="313"/>
                  </a:cubicBezTo>
                  <a:cubicBezTo>
                    <a:pt x="290" y="314"/>
                    <a:pt x="290" y="314"/>
                    <a:pt x="289" y="315"/>
                  </a:cubicBezTo>
                  <a:cubicBezTo>
                    <a:pt x="288" y="315"/>
                    <a:pt x="288" y="315"/>
                    <a:pt x="287" y="314"/>
                  </a:cubicBezTo>
                  <a:cubicBezTo>
                    <a:pt x="287" y="313"/>
                    <a:pt x="287" y="313"/>
                    <a:pt x="287" y="313"/>
                  </a:cubicBezTo>
                  <a:cubicBezTo>
                    <a:pt x="286" y="313"/>
                    <a:pt x="285" y="313"/>
                    <a:pt x="284" y="313"/>
                  </a:cubicBezTo>
                  <a:cubicBezTo>
                    <a:pt x="284" y="313"/>
                    <a:pt x="284" y="313"/>
                    <a:pt x="284" y="313"/>
                  </a:cubicBezTo>
                  <a:cubicBezTo>
                    <a:pt x="284" y="313"/>
                    <a:pt x="283" y="313"/>
                    <a:pt x="283" y="313"/>
                  </a:cubicBezTo>
                  <a:cubicBezTo>
                    <a:pt x="283" y="312"/>
                    <a:pt x="283" y="312"/>
                    <a:pt x="283" y="312"/>
                  </a:cubicBezTo>
                  <a:cubicBezTo>
                    <a:pt x="282" y="312"/>
                    <a:pt x="282" y="312"/>
                    <a:pt x="282" y="312"/>
                  </a:cubicBezTo>
                  <a:cubicBezTo>
                    <a:pt x="282" y="311"/>
                    <a:pt x="282" y="311"/>
                    <a:pt x="281" y="311"/>
                  </a:cubicBezTo>
                  <a:cubicBezTo>
                    <a:pt x="281" y="312"/>
                    <a:pt x="281" y="312"/>
                    <a:pt x="281" y="313"/>
                  </a:cubicBezTo>
                  <a:cubicBezTo>
                    <a:pt x="280" y="313"/>
                    <a:pt x="280" y="313"/>
                    <a:pt x="280" y="313"/>
                  </a:cubicBezTo>
                  <a:cubicBezTo>
                    <a:pt x="279" y="314"/>
                    <a:pt x="278" y="314"/>
                    <a:pt x="278" y="315"/>
                  </a:cubicBezTo>
                  <a:cubicBezTo>
                    <a:pt x="277" y="315"/>
                    <a:pt x="277" y="315"/>
                    <a:pt x="277" y="315"/>
                  </a:cubicBezTo>
                  <a:cubicBezTo>
                    <a:pt x="277" y="317"/>
                    <a:pt x="277" y="318"/>
                    <a:pt x="277" y="320"/>
                  </a:cubicBezTo>
                  <a:cubicBezTo>
                    <a:pt x="277" y="320"/>
                    <a:pt x="277" y="320"/>
                    <a:pt x="277" y="320"/>
                  </a:cubicBezTo>
                  <a:cubicBezTo>
                    <a:pt x="277" y="321"/>
                    <a:pt x="277" y="323"/>
                    <a:pt x="277" y="325"/>
                  </a:cubicBezTo>
                  <a:cubicBezTo>
                    <a:pt x="275" y="325"/>
                    <a:pt x="274" y="326"/>
                    <a:pt x="273" y="327"/>
                  </a:cubicBezTo>
                  <a:cubicBezTo>
                    <a:pt x="272" y="326"/>
                    <a:pt x="271" y="321"/>
                    <a:pt x="271" y="319"/>
                  </a:cubicBezTo>
                  <a:cubicBezTo>
                    <a:pt x="270" y="319"/>
                    <a:pt x="270" y="319"/>
                    <a:pt x="270" y="318"/>
                  </a:cubicBezTo>
                  <a:cubicBezTo>
                    <a:pt x="267" y="318"/>
                    <a:pt x="267" y="318"/>
                    <a:pt x="267" y="318"/>
                  </a:cubicBezTo>
                  <a:cubicBezTo>
                    <a:pt x="267" y="319"/>
                    <a:pt x="267" y="319"/>
                    <a:pt x="266" y="320"/>
                  </a:cubicBezTo>
                  <a:cubicBezTo>
                    <a:pt x="266" y="320"/>
                    <a:pt x="265" y="321"/>
                    <a:pt x="264" y="321"/>
                  </a:cubicBezTo>
                  <a:cubicBezTo>
                    <a:pt x="264" y="321"/>
                    <a:pt x="264" y="321"/>
                    <a:pt x="264" y="321"/>
                  </a:cubicBezTo>
                  <a:cubicBezTo>
                    <a:pt x="264" y="321"/>
                    <a:pt x="264" y="321"/>
                    <a:pt x="263" y="321"/>
                  </a:cubicBezTo>
                  <a:cubicBezTo>
                    <a:pt x="264" y="318"/>
                    <a:pt x="268" y="314"/>
                    <a:pt x="266" y="311"/>
                  </a:cubicBezTo>
                  <a:cubicBezTo>
                    <a:pt x="266" y="311"/>
                    <a:pt x="266" y="311"/>
                    <a:pt x="266" y="311"/>
                  </a:cubicBezTo>
                  <a:cubicBezTo>
                    <a:pt x="266" y="310"/>
                    <a:pt x="266" y="310"/>
                    <a:pt x="266" y="310"/>
                  </a:cubicBezTo>
                  <a:cubicBezTo>
                    <a:pt x="265" y="309"/>
                    <a:pt x="265" y="309"/>
                    <a:pt x="265" y="309"/>
                  </a:cubicBezTo>
                  <a:cubicBezTo>
                    <a:pt x="264" y="308"/>
                    <a:pt x="266" y="307"/>
                    <a:pt x="265" y="307"/>
                  </a:cubicBezTo>
                  <a:cubicBezTo>
                    <a:pt x="265" y="307"/>
                    <a:pt x="265" y="307"/>
                    <a:pt x="265" y="307"/>
                  </a:cubicBezTo>
                  <a:cubicBezTo>
                    <a:pt x="264" y="305"/>
                    <a:pt x="264" y="305"/>
                    <a:pt x="262" y="304"/>
                  </a:cubicBezTo>
                  <a:cubicBezTo>
                    <a:pt x="260" y="304"/>
                    <a:pt x="260" y="304"/>
                    <a:pt x="260" y="304"/>
                  </a:cubicBezTo>
                  <a:cubicBezTo>
                    <a:pt x="260" y="304"/>
                    <a:pt x="259" y="303"/>
                    <a:pt x="259" y="302"/>
                  </a:cubicBezTo>
                  <a:cubicBezTo>
                    <a:pt x="257" y="302"/>
                    <a:pt x="257" y="302"/>
                    <a:pt x="256" y="303"/>
                  </a:cubicBezTo>
                  <a:cubicBezTo>
                    <a:pt x="256" y="303"/>
                    <a:pt x="256" y="303"/>
                    <a:pt x="256" y="303"/>
                  </a:cubicBezTo>
                  <a:cubicBezTo>
                    <a:pt x="256" y="305"/>
                    <a:pt x="256" y="305"/>
                    <a:pt x="256" y="305"/>
                  </a:cubicBezTo>
                  <a:cubicBezTo>
                    <a:pt x="256" y="306"/>
                    <a:pt x="255" y="306"/>
                    <a:pt x="255" y="306"/>
                  </a:cubicBezTo>
                  <a:cubicBezTo>
                    <a:pt x="255" y="306"/>
                    <a:pt x="255" y="306"/>
                    <a:pt x="255" y="306"/>
                  </a:cubicBezTo>
                  <a:cubicBezTo>
                    <a:pt x="255" y="306"/>
                    <a:pt x="255" y="306"/>
                    <a:pt x="254" y="306"/>
                  </a:cubicBezTo>
                  <a:cubicBezTo>
                    <a:pt x="254" y="306"/>
                    <a:pt x="254" y="306"/>
                    <a:pt x="254" y="306"/>
                  </a:cubicBezTo>
                  <a:cubicBezTo>
                    <a:pt x="253" y="306"/>
                    <a:pt x="253" y="308"/>
                    <a:pt x="252" y="309"/>
                  </a:cubicBezTo>
                  <a:cubicBezTo>
                    <a:pt x="251" y="309"/>
                    <a:pt x="251" y="310"/>
                    <a:pt x="251" y="310"/>
                  </a:cubicBezTo>
                  <a:cubicBezTo>
                    <a:pt x="251" y="310"/>
                    <a:pt x="251" y="310"/>
                    <a:pt x="251" y="310"/>
                  </a:cubicBezTo>
                  <a:cubicBezTo>
                    <a:pt x="251" y="310"/>
                    <a:pt x="251" y="309"/>
                    <a:pt x="250" y="309"/>
                  </a:cubicBezTo>
                  <a:cubicBezTo>
                    <a:pt x="250" y="309"/>
                    <a:pt x="250" y="309"/>
                    <a:pt x="250" y="309"/>
                  </a:cubicBezTo>
                  <a:cubicBezTo>
                    <a:pt x="250" y="309"/>
                    <a:pt x="249" y="309"/>
                    <a:pt x="249" y="309"/>
                  </a:cubicBezTo>
                  <a:cubicBezTo>
                    <a:pt x="249" y="310"/>
                    <a:pt x="249" y="310"/>
                    <a:pt x="249" y="310"/>
                  </a:cubicBezTo>
                  <a:cubicBezTo>
                    <a:pt x="248" y="311"/>
                    <a:pt x="248" y="314"/>
                    <a:pt x="248" y="316"/>
                  </a:cubicBezTo>
                  <a:cubicBezTo>
                    <a:pt x="247" y="316"/>
                    <a:pt x="247" y="316"/>
                    <a:pt x="246" y="317"/>
                  </a:cubicBezTo>
                  <a:cubicBezTo>
                    <a:pt x="246" y="319"/>
                    <a:pt x="246" y="322"/>
                    <a:pt x="247" y="324"/>
                  </a:cubicBezTo>
                  <a:cubicBezTo>
                    <a:pt x="247" y="324"/>
                    <a:pt x="247" y="324"/>
                    <a:pt x="247" y="324"/>
                  </a:cubicBezTo>
                  <a:cubicBezTo>
                    <a:pt x="247" y="325"/>
                    <a:pt x="247" y="325"/>
                    <a:pt x="247" y="325"/>
                  </a:cubicBezTo>
                  <a:cubicBezTo>
                    <a:pt x="248" y="325"/>
                    <a:pt x="248" y="325"/>
                    <a:pt x="248" y="325"/>
                  </a:cubicBezTo>
                  <a:cubicBezTo>
                    <a:pt x="248" y="329"/>
                    <a:pt x="248" y="329"/>
                    <a:pt x="248" y="329"/>
                  </a:cubicBezTo>
                  <a:cubicBezTo>
                    <a:pt x="247" y="329"/>
                    <a:pt x="247" y="329"/>
                    <a:pt x="247" y="329"/>
                  </a:cubicBezTo>
                  <a:cubicBezTo>
                    <a:pt x="247" y="330"/>
                    <a:pt x="247" y="330"/>
                    <a:pt x="247" y="330"/>
                  </a:cubicBezTo>
                  <a:cubicBezTo>
                    <a:pt x="246" y="331"/>
                    <a:pt x="246" y="331"/>
                    <a:pt x="246" y="331"/>
                  </a:cubicBezTo>
                  <a:cubicBezTo>
                    <a:pt x="246" y="332"/>
                    <a:pt x="245" y="333"/>
                    <a:pt x="245" y="334"/>
                  </a:cubicBezTo>
                  <a:cubicBezTo>
                    <a:pt x="245" y="334"/>
                    <a:pt x="245" y="334"/>
                    <a:pt x="245" y="334"/>
                  </a:cubicBezTo>
                  <a:cubicBezTo>
                    <a:pt x="245" y="336"/>
                    <a:pt x="245" y="336"/>
                    <a:pt x="245" y="336"/>
                  </a:cubicBezTo>
                  <a:cubicBezTo>
                    <a:pt x="244" y="336"/>
                    <a:pt x="244" y="336"/>
                    <a:pt x="244" y="336"/>
                  </a:cubicBezTo>
                  <a:cubicBezTo>
                    <a:pt x="243" y="337"/>
                    <a:pt x="243" y="337"/>
                    <a:pt x="242" y="338"/>
                  </a:cubicBezTo>
                  <a:cubicBezTo>
                    <a:pt x="240" y="338"/>
                    <a:pt x="240" y="337"/>
                    <a:pt x="238" y="337"/>
                  </a:cubicBezTo>
                  <a:cubicBezTo>
                    <a:pt x="238" y="335"/>
                    <a:pt x="238" y="334"/>
                    <a:pt x="238" y="332"/>
                  </a:cubicBezTo>
                  <a:cubicBezTo>
                    <a:pt x="237" y="332"/>
                    <a:pt x="237" y="332"/>
                    <a:pt x="237" y="332"/>
                  </a:cubicBezTo>
                  <a:cubicBezTo>
                    <a:pt x="237" y="329"/>
                    <a:pt x="237" y="329"/>
                    <a:pt x="237" y="329"/>
                  </a:cubicBezTo>
                  <a:cubicBezTo>
                    <a:pt x="237" y="329"/>
                    <a:pt x="237" y="329"/>
                    <a:pt x="237" y="329"/>
                  </a:cubicBezTo>
                  <a:cubicBezTo>
                    <a:pt x="237" y="327"/>
                    <a:pt x="237" y="327"/>
                    <a:pt x="237" y="327"/>
                  </a:cubicBezTo>
                  <a:cubicBezTo>
                    <a:pt x="236" y="327"/>
                    <a:pt x="236" y="327"/>
                    <a:pt x="236" y="327"/>
                  </a:cubicBezTo>
                  <a:cubicBezTo>
                    <a:pt x="236" y="325"/>
                    <a:pt x="236" y="325"/>
                    <a:pt x="236" y="325"/>
                  </a:cubicBezTo>
                  <a:cubicBezTo>
                    <a:pt x="237" y="325"/>
                    <a:pt x="237" y="325"/>
                    <a:pt x="237" y="325"/>
                  </a:cubicBezTo>
                  <a:cubicBezTo>
                    <a:pt x="236" y="324"/>
                    <a:pt x="236" y="324"/>
                    <a:pt x="236" y="324"/>
                  </a:cubicBezTo>
                  <a:cubicBezTo>
                    <a:pt x="237" y="324"/>
                    <a:pt x="237" y="324"/>
                    <a:pt x="237" y="324"/>
                  </a:cubicBezTo>
                  <a:cubicBezTo>
                    <a:pt x="237" y="322"/>
                    <a:pt x="237" y="322"/>
                    <a:pt x="237" y="322"/>
                  </a:cubicBezTo>
                  <a:cubicBezTo>
                    <a:pt x="237" y="322"/>
                    <a:pt x="237" y="322"/>
                    <a:pt x="237" y="322"/>
                  </a:cubicBezTo>
                  <a:cubicBezTo>
                    <a:pt x="238" y="318"/>
                    <a:pt x="238" y="318"/>
                    <a:pt x="238" y="318"/>
                  </a:cubicBezTo>
                  <a:cubicBezTo>
                    <a:pt x="238" y="318"/>
                    <a:pt x="238" y="318"/>
                    <a:pt x="238" y="318"/>
                  </a:cubicBezTo>
                  <a:cubicBezTo>
                    <a:pt x="238" y="317"/>
                    <a:pt x="238" y="317"/>
                    <a:pt x="238" y="317"/>
                  </a:cubicBezTo>
                  <a:cubicBezTo>
                    <a:pt x="239" y="316"/>
                    <a:pt x="239" y="316"/>
                    <a:pt x="239" y="316"/>
                  </a:cubicBezTo>
                  <a:cubicBezTo>
                    <a:pt x="240" y="315"/>
                    <a:pt x="240" y="313"/>
                    <a:pt x="240" y="312"/>
                  </a:cubicBezTo>
                  <a:cubicBezTo>
                    <a:pt x="241" y="312"/>
                    <a:pt x="241" y="312"/>
                    <a:pt x="241" y="312"/>
                  </a:cubicBezTo>
                  <a:cubicBezTo>
                    <a:pt x="241" y="311"/>
                    <a:pt x="241" y="310"/>
                    <a:pt x="241" y="309"/>
                  </a:cubicBezTo>
                  <a:cubicBezTo>
                    <a:pt x="239" y="309"/>
                    <a:pt x="238" y="311"/>
                    <a:pt x="237" y="313"/>
                  </a:cubicBezTo>
                  <a:cubicBezTo>
                    <a:pt x="236" y="313"/>
                    <a:pt x="236" y="313"/>
                    <a:pt x="236" y="313"/>
                  </a:cubicBezTo>
                  <a:cubicBezTo>
                    <a:pt x="236" y="311"/>
                    <a:pt x="237" y="310"/>
                    <a:pt x="238" y="309"/>
                  </a:cubicBezTo>
                  <a:cubicBezTo>
                    <a:pt x="239" y="309"/>
                    <a:pt x="239" y="309"/>
                    <a:pt x="239" y="309"/>
                  </a:cubicBezTo>
                  <a:cubicBezTo>
                    <a:pt x="239" y="308"/>
                    <a:pt x="239" y="307"/>
                    <a:pt x="239" y="306"/>
                  </a:cubicBezTo>
                  <a:cubicBezTo>
                    <a:pt x="240" y="306"/>
                    <a:pt x="240" y="306"/>
                    <a:pt x="240" y="306"/>
                  </a:cubicBezTo>
                  <a:cubicBezTo>
                    <a:pt x="240" y="305"/>
                    <a:pt x="241" y="304"/>
                    <a:pt x="241" y="303"/>
                  </a:cubicBezTo>
                  <a:cubicBezTo>
                    <a:pt x="241" y="303"/>
                    <a:pt x="241" y="303"/>
                    <a:pt x="241" y="303"/>
                  </a:cubicBezTo>
                  <a:cubicBezTo>
                    <a:pt x="242" y="303"/>
                    <a:pt x="242" y="303"/>
                    <a:pt x="243" y="301"/>
                  </a:cubicBezTo>
                  <a:cubicBezTo>
                    <a:pt x="244" y="301"/>
                    <a:pt x="244" y="301"/>
                    <a:pt x="244" y="301"/>
                  </a:cubicBezTo>
                  <a:cubicBezTo>
                    <a:pt x="244" y="302"/>
                    <a:pt x="244" y="302"/>
                    <a:pt x="244" y="302"/>
                  </a:cubicBezTo>
                  <a:cubicBezTo>
                    <a:pt x="245" y="302"/>
                    <a:pt x="245" y="302"/>
                    <a:pt x="245" y="302"/>
                  </a:cubicBezTo>
                  <a:cubicBezTo>
                    <a:pt x="245" y="301"/>
                    <a:pt x="245" y="301"/>
                    <a:pt x="245" y="301"/>
                  </a:cubicBezTo>
                  <a:cubicBezTo>
                    <a:pt x="246" y="301"/>
                    <a:pt x="246" y="301"/>
                    <a:pt x="247" y="301"/>
                  </a:cubicBezTo>
                  <a:cubicBezTo>
                    <a:pt x="247" y="301"/>
                    <a:pt x="247" y="301"/>
                    <a:pt x="247" y="301"/>
                  </a:cubicBezTo>
                  <a:cubicBezTo>
                    <a:pt x="247" y="301"/>
                    <a:pt x="248" y="301"/>
                    <a:pt x="248" y="301"/>
                  </a:cubicBezTo>
                  <a:cubicBezTo>
                    <a:pt x="248" y="301"/>
                    <a:pt x="249" y="301"/>
                    <a:pt x="249" y="300"/>
                  </a:cubicBezTo>
                  <a:cubicBezTo>
                    <a:pt x="251" y="300"/>
                    <a:pt x="251" y="300"/>
                    <a:pt x="251" y="300"/>
                  </a:cubicBezTo>
                  <a:cubicBezTo>
                    <a:pt x="251" y="300"/>
                    <a:pt x="251" y="300"/>
                    <a:pt x="251" y="300"/>
                  </a:cubicBezTo>
                  <a:cubicBezTo>
                    <a:pt x="252" y="299"/>
                    <a:pt x="251" y="300"/>
                    <a:pt x="252" y="299"/>
                  </a:cubicBezTo>
                  <a:cubicBezTo>
                    <a:pt x="255" y="299"/>
                    <a:pt x="255" y="300"/>
                    <a:pt x="258" y="300"/>
                  </a:cubicBezTo>
                  <a:cubicBezTo>
                    <a:pt x="258" y="299"/>
                    <a:pt x="258" y="299"/>
                    <a:pt x="258" y="299"/>
                  </a:cubicBezTo>
                  <a:cubicBezTo>
                    <a:pt x="260" y="299"/>
                    <a:pt x="260" y="299"/>
                    <a:pt x="260" y="299"/>
                  </a:cubicBezTo>
                  <a:cubicBezTo>
                    <a:pt x="260" y="300"/>
                    <a:pt x="260" y="300"/>
                    <a:pt x="260" y="300"/>
                  </a:cubicBezTo>
                  <a:cubicBezTo>
                    <a:pt x="261" y="300"/>
                    <a:pt x="262" y="300"/>
                    <a:pt x="262" y="300"/>
                  </a:cubicBezTo>
                  <a:cubicBezTo>
                    <a:pt x="262" y="298"/>
                    <a:pt x="261" y="298"/>
                    <a:pt x="260" y="296"/>
                  </a:cubicBezTo>
                  <a:cubicBezTo>
                    <a:pt x="258" y="296"/>
                    <a:pt x="257" y="296"/>
                    <a:pt x="256" y="297"/>
                  </a:cubicBezTo>
                  <a:cubicBezTo>
                    <a:pt x="256" y="293"/>
                    <a:pt x="256" y="293"/>
                    <a:pt x="256" y="293"/>
                  </a:cubicBezTo>
                  <a:cubicBezTo>
                    <a:pt x="255" y="293"/>
                    <a:pt x="255" y="293"/>
                    <a:pt x="255" y="293"/>
                  </a:cubicBezTo>
                  <a:cubicBezTo>
                    <a:pt x="255" y="292"/>
                    <a:pt x="255" y="292"/>
                    <a:pt x="255" y="292"/>
                  </a:cubicBezTo>
                  <a:cubicBezTo>
                    <a:pt x="255" y="292"/>
                    <a:pt x="254" y="293"/>
                    <a:pt x="254" y="293"/>
                  </a:cubicBezTo>
                  <a:cubicBezTo>
                    <a:pt x="254" y="293"/>
                    <a:pt x="254" y="293"/>
                    <a:pt x="254" y="293"/>
                  </a:cubicBezTo>
                  <a:cubicBezTo>
                    <a:pt x="253" y="293"/>
                    <a:pt x="253" y="293"/>
                    <a:pt x="253" y="293"/>
                  </a:cubicBezTo>
                  <a:cubicBezTo>
                    <a:pt x="253" y="294"/>
                    <a:pt x="253" y="294"/>
                    <a:pt x="253" y="294"/>
                  </a:cubicBezTo>
                  <a:cubicBezTo>
                    <a:pt x="251" y="294"/>
                    <a:pt x="250" y="294"/>
                    <a:pt x="248" y="294"/>
                  </a:cubicBezTo>
                  <a:cubicBezTo>
                    <a:pt x="248" y="295"/>
                    <a:pt x="248" y="295"/>
                    <a:pt x="248" y="295"/>
                  </a:cubicBezTo>
                  <a:cubicBezTo>
                    <a:pt x="246" y="295"/>
                    <a:pt x="245" y="296"/>
                    <a:pt x="244" y="296"/>
                  </a:cubicBezTo>
                  <a:cubicBezTo>
                    <a:pt x="244" y="296"/>
                    <a:pt x="244" y="296"/>
                    <a:pt x="244" y="296"/>
                  </a:cubicBezTo>
                  <a:cubicBezTo>
                    <a:pt x="243" y="296"/>
                    <a:pt x="243" y="295"/>
                    <a:pt x="243" y="295"/>
                  </a:cubicBezTo>
                  <a:cubicBezTo>
                    <a:pt x="239" y="295"/>
                    <a:pt x="239" y="295"/>
                    <a:pt x="239" y="295"/>
                  </a:cubicBezTo>
                  <a:cubicBezTo>
                    <a:pt x="239" y="294"/>
                    <a:pt x="239" y="293"/>
                    <a:pt x="239" y="292"/>
                  </a:cubicBezTo>
                  <a:cubicBezTo>
                    <a:pt x="238" y="292"/>
                    <a:pt x="238" y="292"/>
                    <a:pt x="238" y="292"/>
                  </a:cubicBezTo>
                  <a:cubicBezTo>
                    <a:pt x="238" y="292"/>
                    <a:pt x="238" y="291"/>
                    <a:pt x="238" y="291"/>
                  </a:cubicBezTo>
                  <a:cubicBezTo>
                    <a:pt x="236" y="291"/>
                    <a:pt x="234" y="291"/>
                    <a:pt x="232" y="292"/>
                  </a:cubicBezTo>
                  <a:cubicBezTo>
                    <a:pt x="232" y="291"/>
                    <a:pt x="232" y="291"/>
                    <a:pt x="232" y="291"/>
                  </a:cubicBezTo>
                  <a:cubicBezTo>
                    <a:pt x="232" y="291"/>
                    <a:pt x="232" y="291"/>
                    <a:pt x="232" y="291"/>
                  </a:cubicBezTo>
                  <a:cubicBezTo>
                    <a:pt x="232" y="291"/>
                    <a:pt x="232" y="290"/>
                    <a:pt x="232" y="289"/>
                  </a:cubicBezTo>
                  <a:cubicBezTo>
                    <a:pt x="233" y="289"/>
                    <a:pt x="233" y="289"/>
                    <a:pt x="233" y="289"/>
                  </a:cubicBezTo>
                  <a:cubicBezTo>
                    <a:pt x="233" y="289"/>
                    <a:pt x="233" y="289"/>
                    <a:pt x="233" y="289"/>
                  </a:cubicBezTo>
                  <a:cubicBezTo>
                    <a:pt x="233" y="289"/>
                    <a:pt x="233" y="289"/>
                    <a:pt x="234" y="289"/>
                  </a:cubicBezTo>
                  <a:cubicBezTo>
                    <a:pt x="235" y="289"/>
                    <a:pt x="237" y="288"/>
                    <a:pt x="237" y="287"/>
                  </a:cubicBezTo>
                  <a:cubicBezTo>
                    <a:pt x="237" y="287"/>
                    <a:pt x="237" y="287"/>
                    <a:pt x="237" y="287"/>
                  </a:cubicBezTo>
                  <a:cubicBezTo>
                    <a:pt x="237" y="287"/>
                    <a:pt x="237" y="286"/>
                    <a:pt x="237" y="286"/>
                  </a:cubicBezTo>
                  <a:cubicBezTo>
                    <a:pt x="234" y="286"/>
                    <a:pt x="233" y="287"/>
                    <a:pt x="231" y="287"/>
                  </a:cubicBezTo>
                  <a:cubicBezTo>
                    <a:pt x="231" y="288"/>
                    <a:pt x="230" y="288"/>
                    <a:pt x="230" y="289"/>
                  </a:cubicBezTo>
                  <a:cubicBezTo>
                    <a:pt x="229" y="289"/>
                    <a:pt x="229" y="289"/>
                    <a:pt x="229" y="289"/>
                  </a:cubicBezTo>
                  <a:cubicBezTo>
                    <a:pt x="229" y="290"/>
                    <a:pt x="228" y="291"/>
                    <a:pt x="227" y="291"/>
                  </a:cubicBezTo>
                  <a:cubicBezTo>
                    <a:pt x="226" y="292"/>
                    <a:pt x="224" y="292"/>
                    <a:pt x="223" y="292"/>
                  </a:cubicBezTo>
                  <a:cubicBezTo>
                    <a:pt x="222" y="294"/>
                    <a:pt x="222" y="294"/>
                    <a:pt x="222" y="294"/>
                  </a:cubicBezTo>
                  <a:cubicBezTo>
                    <a:pt x="219" y="294"/>
                    <a:pt x="219" y="294"/>
                    <a:pt x="219" y="294"/>
                  </a:cubicBezTo>
                  <a:cubicBezTo>
                    <a:pt x="219" y="292"/>
                    <a:pt x="219" y="293"/>
                    <a:pt x="218" y="292"/>
                  </a:cubicBezTo>
                  <a:cubicBezTo>
                    <a:pt x="218" y="291"/>
                    <a:pt x="218" y="291"/>
                    <a:pt x="218" y="291"/>
                  </a:cubicBezTo>
                  <a:cubicBezTo>
                    <a:pt x="217" y="291"/>
                    <a:pt x="212" y="292"/>
                    <a:pt x="212" y="292"/>
                  </a:cubicBezTo>
                  <a:cubicBezTo>
                    <a:pt x="212" y="292"/>
                    <a:pt x="212" y="292"/>
                    <a:pt x="212" y="292"/>
                  </a:cubicBezTo>
                  <a:cubicBezTo>
                    <a:pt x="210" y="292"/>
                    <a:pt x="210" y="292"/>
                    <a:pt x="210" y="292"/>
                  </a:cubicBezTo>
                  <a:cubicBezTo>
                    <a:pt x="210" y="291"/>
                    <a:pt x="211" y="291"/>
                    <a:pt x="211" y="290"/>
                  </a:cubicBezTo>
                  <a:cubicBezTo>
                    <a:pt x="212" y="290"/>
                    <a:pt x="212" y="290"/>
                    <a:pt x="212" y="290"/>
                  </a:cubicBezTo>
                  <a:cubicBezTo>
                    <a:pt x="213" y="289"/>
                    <a:pt x="213" y="289"/>
                    <a:pt x="213" y="289"/>
                  </a:cubicBezTo>
                  <a:cubicBezTo>
                    <a:pt x="214" y="288"/>
                    <a:pt x="214" y="288"/>
                    <a:pt x="214" y="287"/>
                  </a:cubicBezTo>
                  <a:cubicBezTo>
                    <a:pt x="215" y="287"/>
                    <a:pt x="215" y="287"/>
                    <a:pt x="216" y="287"/>
                  </a:cubicBezTo>
                  <a:cubicBezTo>
                    <a:pt x="217" y="286"/>
                    <a:pt x="217" y="286"/>
                    <a:pt x="217" y="286"/>
                  </a:cubicBezTo>
                  <a:cubicBezTo>
                    <a:pt x="217" y="286"/>
                    <a:pt x="218" y="286"/>
                    <a:pt x="219" y="286"/>
                  </a:cubicBezTo>
                  <a:cubicBezTo>
                    <a:pt x="219" y="285"/>
                    <a:pt x="219" y="285"/>
                    <a:pt x="220" y="284"/>
                  </a:cubicBezTo>
                  <a:cubicBezTo>
                    <a:pt x="220" y="284"/>
                    <a:pt x="221" y="284"/>
                    <a:pt x="222" y="284"/>
                  </a:cubicBezTo>
                  <a:cubicBezTo>
                    <a:pt x="222" y="283"/>
                    <a:pt x="222" y="283"/>
                    <a:pt x="222" y="283"/>
                  </a:cubicBezTo>
                  <a:cubicBezTo>
                    <a:pt x="223" y="283"/>
                    <a:pt x="223" y="283"/>
                    <a:pt x="224" y="283"/>
                  </a:cubicBezTo>
                  <a:cubicBezTo>
                    <a:pt x="224" y="282"/>
                    <a:pt x="224" y="282"/>
                    <a:pt x="225" y="281"/>
                  </a:cubicBezTo>
                  <a:cubicBezTo>
                    <a:pt x="226" y="281"/>
                    <a:pt x="226" y="281"/>
                    <a:pt x="226" y="281"/>
                  </a:cubicBezTo>
                  <a:cubicBezTo>
                    <a:pt x="226" y="281"/>
                    <a:pt x="227" y="280"/>
                    <a:pt x="227" y="280"/>
                  </a:cubicBezTo>
                  <a:cubicBezTo>
                    <a:pt x="228" y="279"/>
                    <a:pt x="228" y="279"/>
                    <a:pt x="228" y="279"/>
                  </a:cubicBezTo>
                  <a:cubicBezTo>
                    <a:pt x="228" y="277"/>
                    <a:pt x="228" y="277"/>
                    <a:pt x="228" y="277"/>
                  </a:cubicBezTo>
                  <a:cubicBezTo>
                    <a:pt x="228" y="277"/>
                    <a:pt x="228" y="277"/>
                    <a:pt x="228" y="277"/>
                  </a:cubicBezTo>
                  <a:cubicBezTo>
                    <a:pt x="228" y="276"/>
                    <a:pt x="228" y="276"/>
                    <a:pt x="228" y="276"/>
                  </a:cubicBezTo>
                  <a:cubicBezTo>
                    <a:pt x="229" y="277"/>
                    <a:pt x="230" y="277"/>
                    <a:pt x="231" y="277"/>
                  </a:cubicBezTo>
                  <a:cubicBezTo>
                    <a:pt x="231" y="276"/>
                    <a:pt x="231" y="276"/>
                    <a:pt x="231" y="276"/>
                  </a:cubicBezTo>
                  <a:cubicBezTo>
                    <a:pt x="232" y="276"/>
                    <a:pt x="232" y="276"/>
                    <a:pt x="233" y="275"/>
                  </a:cubicBezTo>
                  <a:cubicBezTo>
                    <a:pt x="233" y="274"/>
                    <a:pt x="233" y="274"/>
                    <a:pt x="233" y="274"/>
                  </a:cubicBezTo>
                  <a:cubicBezTo>
                    <a:pt x="233" y="274"/>
                    <a:pt x="233" y="274"/>
                    <a:pt x="233" y="274"/>
                  </a:cubicBezTo>
                  <a:cubicBezTo>
                    <a:pt x="234" y="273"/>
                    <a:pt x="233" y="274"/>
                    <a:pt x="234" y="273"/>
                  </a:cubicBezTo>
                  <a:cubicBezTo>
                    <a:pt x="234" y="274"/>
                    <a:pt x="234" y="274"/>
                    <a:pt x="234" y="274"/>
                  </a:cubicBezTo>
                  <a:cubicBezTo>
                    <a:pt x="234" y="275"/>
                    <a:pt x="234" y="275"/>
                    <a:pt x="234" y="275"/>
                  </a:cubicBezTo>
                  <a:cubicBezTo>
                    <a:pt x="234" y="275"/>
                    <a:pt x="234" y="275"/>
                    <a:pt x="234" y="275"/>
                  </a:cubicBezTo>
                  <a:cubicBezTo>
                    <a:pt x="235" y="275"/>
                    <a:pt x="234" y="275"/>
                    <a:pt x="235" y="275"/>
                  </a:cubicBezTo>
                  <a:cubicBezTo>
                    <a:pt x="235" y="275"/>
                    <a:pt x="235" y="274"/>
                    <a:pt x="235" y="274"/>
                  </a:cubicBezTo>
                  <a:cubicBezTo>
                    <a:pt x="235" y="274"/>
                    <a:pt x="235" y="274"/>
                    <a:pt x="235" y="273"/>
                  </a:cubicBezTo>
                  <a:cubicBezTo>
                    <a:pt x="235" y="273"/>
                    <a:pt x="235" y="273"/>
                    <a:pt x="235" y="273"/>
                  </a:cubicBezTo>
                  <a:cubicBezTo>
                    <a:pt x="235" y="272"/>
                    <a:pt x="235" y="272"/>
                    <a:pt x="235" y="272"/>
                  </a:cubicBezTo>
                  <a:cubicBezTo>
                    <a:pt x="237" y="272"/>
                    <a:pt x="238" y="272"/>
                    <a:pt x="239" y="273"/>
                  </a:cubicBezTo>
                  <a:moveTo>
                    <a:pt x="231" y="265"/>
                  </a:moveTo>
                  <a:cubicBezTo>
                    <a:pt x="231" y="265"/>
                    <a:pt x="231" y="264"/>
                    <a:pt x="231" y="263"/>
                  </a:cubicBezTo>
                  <a:cubicBezTo>
                    <a:pt x="232" y="262"/>
                    <a:pt x="232" y="262"/>
                    <a:pt x="232" y="262"/>
                  </a:cubicBezTo>
                  <a:cubicBezTo>
                    <a:pt x="232" y="260"/>
                    <a:pt x="232" y="260"/>
                    <a:pt x="232" y="260"/>
                  </a:cubicBezTo>
                  <a:cubicBezTo>
                    <a:pt x="232" y="260"/>
                    <a:pt x="232" y="260"/>
                    <a:pt x="232" y="260"/>
                  </a:cubicBezTo>
                  <a:cubicBezTo>
                    <a:pt x="233" y="259"/>
                    <a:pt x="234" y="259"/>
                    <a:pt x="235" y="259"/>
                  </a:cubicBezTo>
                  <a:cubicBezTo>
                    <a:pt x="236" y="261"/>
                    <a:pt x="238" y="262"/>
                    <a:pt x="238" y="266"/>
                  </a:cubicBezTo>
                  <a:cubicBezTo>
                    <a:pt x="237" y="266"/>
                    <a:pt x="236" y="267"/>
                    <a:pt x="236" y="267"/>
                  </a:cubicBezTo>
                  <a:cubicBezTo>
                    <a:pt x="235" y="266"/>
                    <a:pt x="235" y="266"/>
                    <a:pt x="235" y="266"/>
                  </a:cubicBezTo>
                  <a:cubicBezTo>
                    <a:pt x="235" y="266"/>
                    <a:pt x="235" y="266"/>
                    <a:pt x="235" y="266"/>
                  </a:cubicBezTo>
                  <a:cubicBezTo>
                    <a:pt x="234" y="266"/>
                    <a:pt x="234" y="266"/>
                    <a:pt x="233" y="266"/>
                  </a:cubicBezTo>
                  <a:cubicBezTo>
                    <a:pt x="233" y="265"/>
                    <a:pt x="233" y="266"/>
                    <a:pt x="233" y="264"/>
                  </a:cubicBezTo>
                  <a:cubicBezTo>
                    <a:pt x="232" y="264"/>
                    <a:pt x="232" y="264"/>
                    <a:pt x="232" y="264"/>
                  </a:cubicBezTo>
                  <a:cubicBezTo>
                    <a:pt x="232" y="265"/>
                    <a:pt x="232" y="265"/>
                    <a:pt x="232" y="265"/>
                  </a:cubicBezTo>
                  <a:cubicBezTo>
                    <a:pt x="231" y="265"/>
                    <a:pt x="231" y="265"/>
                    <a:pt x="231" y="265"/>
                  </a:cubicBezTo>
                  <a:moveTo>
                    <a:pt x="160" y="247"/>
                  </a:moveTo>
                  <a:cubicBezTo>
                    <a:pt x="159" y="246"/>
                    <a:pt x="160" y="245"/>
                    <a:pt x="159" y="245"/>
                  </a:cubicBezTo>
                  <a:cubicBezTo>
                    <a:pt x="159" y="243"/>
                    <a:pt x="159" y="243"/>
                    <a:pt x="159" y="243"/>
                  </a:cubicBezTo>
                  <a:cubicBezTo>
                    <a:pt x="159" y="243"/>
                    <a:pt x="159" y="243"/>
                    <a:pt x="159" y="243"/>
                  </a:cubicBezTo>
                  <a:cubicBezTo>
                    <a:pt x="160" y="243"/>
                    <a:pt x="159" y="243"/>
                    <a:pt x="160" y="243"/>
                  </a:cubicBezTo>
                  <a:cubicBezTo>
                    <a:pt x="161" y="243"/>
                    <a:pt x="162" y="244"/>
                    <a:pt x="163" y="244"/>
                  </a:cubicBezTo>
                  <a:cubicBezTo>
                    <a:pt x="163" y="245"/>
                    <a:pt x="163" y="245"/>
                    <a:pt x="163" y="245"/>
                  </a:cubicBezTo>
                  <a:cubicBezTo>
                    <a:pt x="163" y="245"/>
                    <a:pt x="163" y="245"/>
                    <a:pt x="163" y="245"/>
                  </a:cubicBezTo>
                  <a:cubicBezTo>
                    <a:pt x="163" y="246"/>
                    <a:pt x="163" y="246"/>
                    <a:pt x="163" y="246"/>
                  </a:cubicBezTo>
                  <a:cubicBezTo>
                    <a:pt x="164" y="245"/>
                    <a:pt x="164" y="245"/>
                    <a:pt x="165" y="245"/>
                  </a:cubicBezTo>
                  <a:cubicBezTo>
                    <a:pt x="165" y="248"/>
                    <a:pt x="165" y="249"/>
                    <a:pt x="166" y="250"/>
                  </a:cubicBezTo>
                  <a:cubicBezTo>
                    <a:pt x="167" y="250"/>
                    <a:pt x="167" y="250"/>
                    <a:pt x="167" y="250"/>
                  </a:cubicBezTo>
                  <a:cubicBezTo>
                    <a:pt x="167" y="251"/>
                    <a:pt x="167" y="252"/>
                    <a:pt x="168" y="253"/>
                  </a:cubicBezTo>
                  <a:cubicBezTo>
                    <a:pt x="168" y="254"/>
                    <a:pt x="170" y="255"/>
                    <a:pt x="170" y="257"/>
                  </a:cubicBezTo>
                  <a:cubicBezTo>
                    <a:pt x="169" y="257"/>
                    <a:pt x="169" y="257"/>
                    <a:pt x="169" y="257"/>
                  </a:cubicBezTo>
                  <a:cubicBezTo>
                    <a:pt x="169" y="258"/>
                    <a:pt x="169" y="258"/>
                    <a:pt x="169" y="258"/>
                  </a:cubicBezTo>
                  <a:cubicBezTo>
                    <a:pt x="166" y="258"/>
                    <a:pt x="166" y="258"/>
                    <a:pt x="166" y="258"/>
                  </a:cubicBezTo>
                  <a:cubicBezTo>
                    <a:pt x="166" y="256"/>
                    <a:pt x="165" y="253"/>
                    <a:pt x="165" y="251"/>
                  </a:cubicBezTo>
                  <a:cubicBezTo>
                    <a:pt x="164" y="251"/>
                    <a:pt x="164" y="251"/>
                    <a:pt x="163" y="250"/>
                  </a:cubicBezTo>
                  <a:cubicBezTo>
                    <a:pt x="163" y="248"/>
                    <a:pt x="162" y="248"/>
                    <a:pt x="160" y="247"/>
                  </a:cubicBezTo>
                  <a:cubicBezTo>
                    <a:pt x="160" y="247"/>
                    <a:pt x="160" y="247"/>
                    <a:pt x="160" y="247"/>
                  </a:cubicBezTo>
                  <a:moveTo>
                    <a:pt x="154" y="228"/>
                  </a:moveTo>
                  <a:cubicBezTo>
                    <a:pt x="154" y="228"/>
                    <a:pt x="154" y="228"/>
                    <a:pt x="154" y="228"/>
                  </a:cubicBezTo>
                  <a:cubicBezTo>
                    <a:pt x="156" y="228"/>
                    <a:pt x="156" y="228"/>
                    <a:pt x="156" y="229"/>
                  </a:cubicBezTo>
                  <a:cubicBezTo>
                    <a:pt x="156" y="230"/>
                    <a:pt x="156" y="230"/>
                    <a:pt x="155" y="231"/>
                  </a:cubicBezTo>
                  <a:cubicBezTo>
                    <a:pt x="156" y="232"/>
                    <a:pt x="157" y="232"/>
                    <a:pt x="158" y="233"/>
                  </a:cubicBezTo>
                  <a:cubicBezTo>
                    <a:pt x="158" y="237"/>
                    <a:pt x="158" y="239"/>
                    <a:pt x="158" y="243"/>
                  </a:cubicBezTo>
                  <a:cubicBezTo>
                    <a:pt x="158" y="243"/>
                    <a:pt x="157" y="243"/>
                    <a:pt x="157" y="243"/>
                  </a:cubicBezTo>
                  <a:cubicBezTo>
                    <a:pt x="156" y="243"/>
                    <a:pt x="155" y="242"/>
                    <a:pt x="155" y="241"/>
                  </a:cubicBezTo>
                  <a:cubicBezTo>
                    <a:pt x="154" y="241"/>
                    <a:pt x="154" y="241"/>
                    <a:pt x="154" y="241"/>
                  </a:cubicBezTo>
                  <a:cubicBezTo>
                    <a:pt x="154" y="240"/>
                    <a:pt x="157" y="238"/>
                    <a:pt x="155" y="236"/>
                  </a:cubicBezTo>
                  <a:cubicBezTo>
                    <a:pt x="155" y="233"/>
                    <a:pt x="154" y="235"/>
                    <a:pt x="153" y="234"/>
                  </a:cubicBezTo>
                  <a:cubicBezTo>
                    <a:pt x="153" y="233"/>
                    <a:pt x="153" y="233"/>
                    <a:pt x="152" y="232"/>
                  </a:cubicBezTo>
                  <a:cubicBezTo>
                    <a:pt x="151" y="232"/>
                    <a:pt x="151" y="232"/>
                    <a:pt x="151" y="232"/>
                  </a:cubicBezTo>
                  <a:cubicBezTo>
                    <a:pt x="151" y="232"/>
                    <a:pt x="151" y="232"/>
                    <a:pt x="151" y="232"/>
                  </a:cubicBezTo>
                  <a:cubicBezTo>
                    <a:pt x="151" y="231"/>
                    <a:pt x="151" y="231"/>
                    <a:pt x="150" y="231"/>
                  </a:cubicBezTo>
                  <a:cubicBezTo>
                    <a:pt x="150" y="231"/>
                    <a:pt x="150" y="231"/>
                    <a:pt x="150" y="231"/>
                  </a:cubicBezTo>
                  <a:cubicBezTo>
                    <a:pt x="150" y="231"/>
                    <a:pt x="151" y="231"/>
                    <a:pt x="150" y="231"/>
                  </a:cubicBezTo>
                  <a:cubicBezTo>
                    <a:pt x="151" y="231"/>
                    <a:pt x="153" y="231"/>
                    <a:pt x="154" y="231"/>
                  </a:cubicBezTo>
                  <a:cubicBezTo>
                    <a:pt x="154" y="231"/>
                    <a:pt x="155" y="231"/>
                    <a:pt x="155" y="231"/>
                  </a:cubicBezTo>
                  <a:cubicBezTo>
                    <a:pt x="154" y="230"/>
                    <a:pt x="154" y="230"/>
                    <a:pt x="154" y="229"/>
                  </a:cubicBezTo>
                  <a:cubicBezTo>
                    <a:pt x="154" y="229"/>
                    <a:pt x="154" y="228"/>
                    <a:pt x="154" y="228"/>
                  </a:cubicBezTo>
                  <a:cubicBezTo>
                    <a:pt x="154" y="228"/>
                    <a:pt x="154" y="228"/>
                    <a:pt x="154" y="228"/>
                  </a:cubicBezTo>
                  <a:moveTo>
                    <a:pt x="167" y="219"/>
                  </a:moveTo>
                  <a:cubicBezTo>
                    <a:pt x="167" y="219"/>
                    <a:pt x="167" y="219"/>
                    <a:pt x="168" y="219"/>
                  </a:cubicBezTo>
                  <a:cubicBezTo>
                    <a:pt x="168" y="219"/>
                    <a:pt x="168" y="219"/>
                    <a:pt x="168" y="219"/>
                  </a:cubicBezTo>
                  <a:cubicBezTo>
                    <a:pt x="168" y="220"/>
                    <a:pt x="168" y="220"/>
                    <a:pt x="168" y="220"/>
                  </a:cubicBezTo>
                  <a:cubicBezTo>
                    <a:pt x="170" y="220"/>
                    <a:pt x="170" y="220"/>
                    <a:pt x="170" y="220"/>
                  </a:cubicBezTo>
                  <a:cubicBezTo>
                    <a:pt x="169" y="223"/>
                    <a:pt x="169" y="224"/>
                    <a:pt x="170" y="226"/>
                  </a:cubicBezTo>
                  <a:cubicBezTo>
                    <a:pt x="170" y="226"/>
                    <a:pt x="170" y="226"/>
                    <a:pt x="170" y="226"/>
                  </a:cubicBezTo>
                  <a:cubicBezTo>
                    <a:pt x="170" y="228"/>
                    <a:pt x="170" y="228"/>
                    <a:pt x="170" y="228"/>
                  </a:cubicBezTo>
                  <a:cubicBezTo>
                    <a:pt x="171" y="228"/>
                    <a:pt x="171" y="228"/>
                    <a:pt x="171" y="228"/>
                  </a:cubicBezTo>
                  <a:cubicBezTo>
                    <a:pt x="171" y="229"/>
                    <a:pt x="171" y="229"/>
                    <a:pt x="171" y="229"/>
                  </a:cubicBezTo>
                  <a:cubicBezTo>
                    <a:pt x="172" y="230"/>
                    <a:pt x="172" y="230"/>
                    <a:pt x="172" y="230"/>
                  </a:cubicBezTo>
                  <a:cubicBezTo>
                    <a:pt x="172" y="232"/>
                    <a:pt x="172" y="232"/>
                    <a:pt x="172" y="232"/>
                  </a:cubicBezTo>
                  <a:cubicBezTo>
                    <a:pt x="172" y="232"/>
                    <a:pt x="173" y="232"/>
                    <a:pt x="173" y="233"/>
                  </a:cubicBezTo>
                  <a:cubicBezTo>
                    <a:pt x="173" y="234"/>
                    <a:pt x="173" y="234"/>
                    <a:pt x="173" y="234"/>
                  </a:cubicBezTo>
                  <a:cubicBezTo>
                    <a:pt x="174" y="234"/>
                    <a:pt x="174" y="234"/>
                    <a:pt x="174" y="234"/>
                  </a:cubicBezTo>
                  <a:cubicBezTo>
                    <a:pt x="174" y="235"/>
                    <a:pt x="175" y="236"/>
                    <a:pt x="175" y="236"/>
                  </a:cubicBezTo>
                  <a:cubicBezTo>
                    <a:pt x="176" y="237"/>
                    <a:pt x="176" y="237"/>
                    <a:pt x="176" y="237"/>
                  </a:cubicBezTo>
                  <a:cubicBezTo>
                    <a:pt x="176" y="238"/>
                    <a:pt x="175" y="238"/>
                    <a:pt x="175" y="239"/>
                  </a:cubicBezTo>
                  <a:cubicBezTo>
                    <a:pt x="176" y="239"/>
                    <a:pt x="176" y="239"/>
                    <a:pt x="176" y="239"/>
                  </a:cubicBezTo>
                  <a:cubicBezTo>
                    <a:pt x="176" y="240"/>
                    <a:pt x="176" y="240"/>
                    <a:pt x="176" y="240"/>
                  </a:cubicBezTo>
                  <a:cubicBezTo>
                    <a:pt x="176" y="240"/>
                    <a:pt x="176" y="240"/>
                    <a:pt x="176" y="240"/>
                  </a:cubicBezTo>
                  <a:cubicBezTo>
                    <a:pt x="176" y="241"/>
                    <a:pt x="177" y="242"/>
                    <a:pt x="177" y="243"/>
                  </a:cubicBezTo>
                  <a:cubicBezTo>
                    <a:pt x="177" y="243"/>
                    <a:pt x="178" y="243"/>
                    <a:pt x="178" y="244"/>
                  </a:cubicBezTo>
                  <a:cubicBezTo>
                    <a:pt x="178" y="244"/>
                    <a:pt x="179" y="245"/>
                    <a:pt x="179" y="245"/>
                  </a:cubicBezTo>
                  <a:cubicBezTo>
                    <a:pt x="180" y="246"/>
                    <a:pt x="181" y="246"/>
                    <a:pt x="183" y="246"/>
                  </a:cubicBezTo>
                  <a:cubicBezTo>
                    <a:pt x="183" y="248"/>
                    <a:pt x="181" y="249"/>
                    <a:pt x="181" y="252"/>
                  </a:cubicBezTo>
                  <a:cubicBezTo>
                    <a:pt x="182" y="252"/>
                    <a:pt x="182" y="252"/>
                    <a:pt x="182" y="252"/>
                  </a:cubicBezTo>
                  <a:cubicBezTo>
                    <a:pt x="182" y="254"/>
                    <a:pt x="182" y="254"/>
                    <a:pt x="182" y="254"/>
                  </a:cubicBezTo>
                  <a:cubicBezTo>
                    <a:pt x="182" y="254"/>
                    <a:pt x="182" y="254"/>
                    <a:pt x="182" y="254"/>
                  </a:cubicBezTo>
                  <a:cubicBezTo>
                    <a:pt x="182" y="254"/>
                    <a:pt x="182" y="254"/>
                    <a:pt x="182" y="254"/>
                  </a:cubicBezTo>
                  <a:cubicBezTo>
                    <a:pt x="182" y="254"/>
                    <a:pt x="181" y="255"/>
                    <a:pt x="180" y="255"/>
                  </a:cubicBezTo>
                  <a:cubicBezTo>
                    <a:pt x="180" y="256"/>
                    <a:pt x="180" y="256"/>
                    <a:pt x="180" y="256"/>
                  </a:cubicBezTo>
                  <a:cubicBezTo>
                    <a:pt x="178" y="256"/>
                    <a:pt x="178" y="256"/>
                    <a:pt x="178" y="256"/>
                  </a:cubicBezTo>
                  <a:cubicBezTo>
                    <a:pt x="178" y="255"/>
                    <a:pt x="177" y="254"/>
                    <a:pt x="177" y="253"/>
                  </a:cubicBezTo>
                  <a:cubicBezTo>
                    <a:pt x="177" y="253"/>
                    <a:pt x="177" y="253"/>
                    <a:pt x="177" y="253"/>
                  </a:cubicBezTo>
                  <a:cubicBezTo>
                    <a:pt x="177" y="250"/>
                    <a:pt x="177" y="250"/>
                    <a:pt x="177" y="250"/>
                  </a:cubicBezTo>
                  <a:cubicBezTo>
                    <a:pt x="177" y="250"/>
                    <a:pt x="177" y="250"/>
                    <a:pt x="177" y="250"/>
                  </a:cubicBezTo>
                  <a:cubicBezTo>
                    <a:pt x="177" y="249"/>
                    <a:pt x="177" y="249"/>
                    <a:pt x="177" y="249"/>
                  </a:cubicBezTo>
                  <a:cubicBezTo>
                    <a:pt x="177" y="249"/>
                    <a:pt x="177" y="249"/>
                    <a:pt x="177" y="249"/>
                  </a:cubicBezTo>
                  <a:cubicBezTo>
                    <a:pt x="177" y="246"/>
                    <a:pt x="177" y="246"/>
                    <a:pt x="177" y="246"/>
                  </a:cubicBezTo>
                  <a:cubicBezTo>
                    <a:pt x="175" y="246"/>
                    <a:pt x="175" y="246"/>
                    <a:pt x="175" y="246"/>
                  </a:cubicBezTo>
                  <a:cubicBezTo>
                    <a:pt x="175" y="246"/>
                    <a:pt x="175" y="246"/>
                    <a:pt x="175" y="246"/>
                  </a:cubicBezTo>
                  <a:cubicBezTo>
                    <a:pt x="175" y="246"/>
                    <a:pt x="175" y="246"/>
                    <a:pt x="175" y="246"/>
                  </a:cubicBezTo>
                  <a:cubicBezTo>
                    <a:pt x="175" y="244"/>
                    <a:pt x="175" y="244"/>
                    <a:pt x="175" y="243"/>
                  </a:cubicBezTo>
                  <a:cubicBezTo>
                    <a:pt x="172" y="243"/>
                    <a:pt x="172" y="243"/>
                    <a:pt x="172" y="243"/>
                  </a:cubicBezTo>
                  <a:cubicBezTo>
                    <a:pt x="172" y="242"/>
                    <a:pt x="171" y="242"/>
                    <a:pt x="171" y="241"/>
                  </a:cubicBezTo>
                  <a:cubicBezTo>
                    <a:pt x="172" y="241"/>
                    <a:pt x="172" y="241"/>
                    <a:pt x="172" y="241"/>
                  </a:cubicBezTo>
                  <a:cubicBezTo>
                    <a:pt x="172" y="240"/>
                    <a:pt x="172" y="240"/>
                    <a:pt x="173" y="239"/>
                  </a:cubicBezTo>
                  <a:cubicBezTo>
                    <a:pt x="171" y="238"/>
                    <a:pt x="172" y="239"/>
                    <a:pt x="171" y="237"/>
                  </a:cubicBezTo>
                  <a:cubicBezTo>
                    <a:pt x="170" y="238"/>
                    <a:pt x="170" y="238"/>
                    <a:pt x="169" y="238"/>
                  </a:cubicBezTo>
                  <a:cubicBezTo>
                    <a:pt x="168" y="237"/>
                    <a:pt x="166" y="235"/>
                    <a:pt x="164" y="234"/>
                  </a:cubicBezTo>
                  <a:cubicBezTo>
                    <a:pt x="163" y="233"/>
                    <a:pt x="164" y="234"/>
                    <a:pt x="163" y="233"/>
                  </a:cubicBezTo>
                  <a:cubicBezTo>
                    <a:pt x="163" y="231"/>
                    <a:pt x="163" y="231"/>
                    <a:pt x="165" y="231"/>
                  </a:cubicBezTo>
                  <a:cubicBezTo>
                    <a:pt x="165" y="230"/>
                    <a:pt x="165" y="230"/>
                    <a:pt x="165" y="230"/>
                  </a:cubicBezTo>
                  <a:cubicBezTo>
                    <a:pt x="162" y="230"/>
                    <a:pt x="162" y="230"/>
                    <a:pt x="162" y="230"/>
                  </a:cubicBezTo>
                  <a:cubicBezTo>
                    <a:pt x="162" y="230"/>
                    <a:pt x="162" y="230"/>
                    <a:pt x="162" y="230"/>
                  </a:cubicBezTo>
                  <a:cubicBezTo>
                    <a:pt x="161" y="229"/>
                    <a:pt x="161" y="229"/>
                    <a:pt x="160" y="228"/>
                  </a:cubicBezTo>
                  <a:cubicBezTo>
                    <a:pt x="160" y="228"/>
                    <a:pt x="160" y="228"/>
                    <a:pt x="160" y="228"/>
                  </a:cubicBezTo>
                  <a:cubicBezTo>
                    <a:pt x="160" y="228"/>
                    <a:pt x="160" y="228"/>
                    <a:pt x="160" y="228"/>
                  </a:cubicBezTo>
                  <a:cubicBezTo>
                    <a:pt x="160" y="228"/>
                    <a:pt x="160" y="228"/>
                    <a:pt x="160" y="228"/>
                  </a:cubicBezTo>
                  <a:cubicBezTo>
                    <a:pt x="161" y="227"/>
                    <a:pt x="161" y="227"/>
                    <a:pt x="161" y="226"/>
                  </a:cubicBezTo>
                  <a:cubicBezTo>
                    <a:pt x="162" y="226"/>
                    <a:pt x="162" y="226"/>
                    <a:pt x="162" y="226"/>
                  </a:cubicBezTo>
                  <a:cubicBezTo>
                    <a:pt x="162" y="225"/>
                    <a:pt x="162" y="223"/>
                    <a:pt x="164" y="222"/>
                  </a:cubicBezTo>
                  <a:cubicBezTo>
                    <a:pt x="164" y="221"/>
                    <a:pt x="164" y="221"/>
                    <a:pt x="164" y="221"/>
                  </a:cubicBezTo>
                  <a:cubicBezTo>
                    <a:pt x="164" y="221"/>
                    <a:pt x="166" y="222"/>
                    <a:pt x="167" y="222"/>
                  </a:cubicBezTo>
                  <a:cubicBezTo>
                    <a:pt x="167" y="221"/>
                    <a:pt x="167" y="220"/>
                    <a:pt x="167" y="220"/>
                  </a:cubicBezTo>
                  <a:cubicBezTo>
                    <a:pt x="167" y="219"/>
                    <a:pt x="167" y="220"/>
                    <a:pt x="167" y="219"/>
                  </a:cubicBezTo>
                  <a:cubicBezTo>
                    <a:pt x="167" y="219"/>
                    <a:pt x="167" y="219"/>
                    <a:pt x="167" y="219"/>
                  </a:cubicBezTo>
                  <a:cubicBezTo>
                    <a:pt x="167" y="219"/>
                    <a:pt x="167" y="219"/>
                    <a:pt x="167" y="219"/>
                  </a:cubicBezTo>
                  <a:moveTo>
                    <a:pt x="133" y="200"/>
                  </a:moveTo>
                  <a:cubicBezTo>
                    <a:pt x="133" y="199"/>
                    <a:pt x="133" y="199"/>
                    <a:pt x="133" y="199"/>
                  </a:cubicBezTo>
                  <a:cubicBezTo>
                    <a:pt x="134" y="199"/>
                    <a:pt x="134" y="199"/>
                    <a:pt x="134" y="199"/>
                  </a:cubicBezTo>
                  <a:cubicBezTo>
                    <a:pt x="134" y="198"/>
                    <a:pt x="134" y="198"/>
                    <a:pt x="134" y="198"/>
                  </a:cubicBezTo>
                  <a:cubicBezTo>
                    <a:pt x="135" y="198"/>
                    <a:pt x="135" y="198"/>
                    <a:pt x="136" y="198"/>
                  </a:cubicBezTo>
                  <a:cubicBezTo>
                    <a:pt x="136" y="199"/>
                    <a:pt x="136" y="199"/>
                    <a:pt x="135" y="200"/>
                  </a:cubicBezTo>
                  <a:cubicBezTo>
                    <a:pt x="135" y="200"/>
                    <a:pt x="135" y="200"/>
                    <a:pt x="135" y="200"/>
                  </a:cubicBezTo>
                  <a:cubicBezTo>
                    <a:pt x="133" y="200"/>
                    <a:pt x="133" y="200"/>
                    <a:pt x="133" y="200"/>
                  </a:cubicBezTo>
                  <a:moveTo>
                    <a:pt x="138" y="195"/>
                  </a:moveTo>
                  <a:cubicBezTo>
                    <a:pt x="138" y="194"/>
                    <a:pt x="138" y="193"/>
                    <a:pt x="138" y="191"/>
                  </a:cubicBezTo>
                  <a:cubicBezTo>
                    <a:pt x="137" y="191"/>
                    <a:pt x="137" y="191"/>
                    <a:pt x="137" y="191"/>
                  </a:cubicBezTo>
                  <a:cubicBezTo>
                    <a:pt x="137" y="190"/>
                    <a:pt x="137" y="189"/>
                    <a:pt x="138" y="189"/>
                  </a:cubicBezTo>
                  <a:cubicBezTo>
                    <a:pt x="138" y="189"/>
                    <a:pt x="138" y="189"/>
                    <a:pt x="138" y="189"/>
                  </a:cubicBezTo>
                  <a:cubicBezTo>
                    <a:pt x="138" y="188"/>
                    <a:pt x="138" y="187"/>
                    <a:pt x="139" y="187"/>
                  </a:cubicBezTo>
                  <a:cubicBezTo>
                    <a:pt x="140" y="186"/>
                    <a:pt x="140" y="186"/>
                    <a:pt x="140" y="186"/>
                  </a:cubicBezTo>
                  <a:cubicBezTo>
                    <a:pt x="140" y="184"/>
                    <a:pt x="140" y="184"/>
                    <a:pt x="140" y="184"/>
                  </a:cubicBezTo>
                  <a:cubicBezTo>
                    <a:pt x="140" y="184"/>
                    <a:pt x="141" y="184"/>
                    <a:pt x="141" y="183"/>
                  </a:cubicBezTo>
                  <a:cubicBezTo>
                    <a:pt x="141" y="182"/>
                    <a:pt x="141" y="182"/>
                    <a:pt x="141" y="182"/>
                  </a:cubicBezTo>
                  <a:cubicBezTo>
                    <a:pt x="141" y="182"/>
                    <a:pt x="142" y="182"/>
                    <a:pt x="142" y="181"/>
                  </a:cubicBezTo>
                  <a:cubicBezTo>
                    <a:pt x="143" y="181"/>
                    <a:pt x="143" y="181"/>
                    <a:pt x="143" y="181"/>
                  </a:cubicBezTo>
                  <a:cubicBezTo>
                    <a:pt x="143" y="182"/>
                    <a:pt x="143" y="182"/>
                    <a:pt x="144" y="182"/>
                  </a:cubicBezTo>
                  <a:cubicBezTo>
                    <a:pt x="144" y="183"/>
                    <a:pt x="144" y="183"/>
                    <a:pt x="144" y="183"/>
                  </a:cubicBezTo>
                  <a:cubicBezTo>
                    <a:pt x="146" y="183"/>
                    <a:pt x="146" y="183"/>
                    <a:pt x="146" y="183"/>
                  </a:cubicBezTo>
                  <a:cubicBezTo>
                    <a:pt x="146" y="183"/>
                    <a:pt x="145" y="184"/>
                    <a:pt x="145" y="184"/>
                  </a:cubicBezTo>
                  <a:cubicBezTo>
                    <a:pt x="145" y="184"/>
                    <a:pt x="145" y="184"/>
                    <a:pt x="145" y="184"/>
                  </a:cubicBezTo>
                  <a:cubicBezTo>
                    <a:pt x="145" y="186"/>
                    <a:pt x="145" y="186"/>
                    <a:pt x="145" y="186"/>
                  </a:cubicBezTo>
                  <a:cubicBezTo>
                    <a:pt x="144" y="186"/>
                    <a:pt x="143" y="186"/>
                    <a:pt x="143" y="188"/>
                  </a:cubicBezTo>
                  <a:cubicBezTo>
                    <a:pt x="144" y="189"/>
                    <a:pt x="144" y="189"/>
                    <a:pt x="144" y="189"/>
                  </a:cubicBezTo>
                  <a:cubicBezTo>
                    <a:pt x="144" y="190"/>
                    <a:pt x="144" y="190"/>
                    <a:pt x="144" y="190"/>
                  </a:cubicBezTo>
                  <a:cubicBezTo>
                    <a:pt x="143" y="190"/>
                    <a:pt x="144" y="190"/>
                    <a:pt x="143" y="191"/>
                  </a:cubicBezTo>
                  <a:cubicBezTo>
                    <a:pt x="143" y="191"/>
                    <a:pt x="143" y="191"/>
                    <a:pt x="143" y="191"/>
                  </a:cubicBezTo>
                  <a:cubicBezTo>
                    <a:pt x="143" y="193"/>
                    <a:pt x="143" y="193"/>
                    <a:pt x="143" y="193"/>
                  </a:cubicBezTo>
                  <a:cubicBezTo>
                    <a:pt x="142" y="193"/>
                    <a:pt x="142" y="193"/>
                    <a:pt x="142" y="193"/>
                  </a:cubicBezTo>
                  <a:cubicBezTo>
                    <a:pt x="142" y="194"/>
                    <a:pt x="142" y="194"/>
                    <a:pt x="142" y="196"/>
                  </a:cubicBezTo>
                  <a:cubicBezTo>
                    <a:pt x="141" y="196"/>
                    <a:pt x="141" y="196"/>
                    <a:pt x="141" y="196"/>
                  </a:cubicBezTo>
                  <a:cubicBezTo>
                    <a:pt x="141" y="196"/>
                    <a:pt x="141" y="196"/>
                    <a:pt x="141" y="196"/>
                  </a:cubicBezTo>
                  <a:cubicBezTo>
                    <a:pt x="141" y="196"/>
                    <a:pt x="141" y="196"/>
                    <a:pt x="141" y="196"/>
                  </a:cubicBezTo>
                  <a:cubicBezTo>
                    <a:pt x="139" y="196"/>
                    <a:pt x="139" y="196"/>
                    <a:pt x="139" y="196"/>
                  </a:cubicBezTo>
                  <a:cubicBezTo>
                    <a:pt x="139" y="197"/>
                    <a:pt x="139" y="197"/>
                    <a:pt x="139" y="197"/>
                  </a:cubicBezTo>
                  <a:cubicBezTo>
                    <a:pt x="138" y="197"/>
                    <a:pt x="138" y="197"/>
                    <a:pt x="138" y="197"/>
                  </a:cubicBezTo>
                  <a:cubicBezTo>
                    <a:pt x="138" y="196"/>
                    <a:pt x="138" y="196"/>
                    <a:pt x="139" y="195"/>
                  </a:cubicBezTo>
                  <a:cubicBezTo>
                    <a:pt x="138" y="195"/>
                    <a:pt x="138" y="195"/>
                    <a:pt x="138" y="195"/>
                  </a:cubicBezTo>
                  <a:moveTo>
                    <a:pt x="136" y="181"/>
                  </a:moveTo>
                  <a:cubicBezTo>
                    <a:pt x="135" y="181"/>
                    <a:pt x="135" y="180"/>
                    <a:pt x="135" y="179"/>
                  </a:cubicBezTo>
                  <a:cubicBezTo>
                    <a:pt x="134" y="178"/>
                    <a:pt x="134" y="179"/>
                    <a:pt x="134" y="178"/>
                  </a:cubicBezTo>
                  <a:cubicBezTo>
                    <a:pt x="135" y="178"/>
                    <a:pt x="136" y="177"/>
                    <a:pt x="137" y="176"/>
                  </a:cubicBezTo>
                  <a:cubicBezTo>
                    <a:pt x="137" y="176"/>
                    <a:pt x="138" y="177"/>
                    <a:pt x="138" y="177"/>
                  </a:cubicBezTo>
                  <a:cubicBezTo>
                    <a:pt x="138" y="179"/>
                    <a:pt x="138" y="180"/>
                    <a:pt x="137" y="181"/>
                  </a:cubicBezTo>
                  <a:cubicBezTo>
                    <a:pt x="137" y="181"/>
                    <a:pt x="136" y="181"/>
                    <a:pt x="136" y="181"/>
                  </a:cubicBezTo>
                  <a:moveTo>
                    <a:pt x="82" y="178"/>
                  </a:moveTo>
                  <a:cubicBezTo>
                    <a:pt x="82" y="176"/>
                    <a:pt x="82" y="176"/>
                    <a:pt x="82" y="176"/>
                  </a:cubicBezTo>
                  <a:cubicBezTo>
                    <a:pt x="85" y="175"/>
                    <a:pt x="84" y="174"/>
                    <a:pt x="86" y="172"/>
                  </a:cubicBezTo>
                  <a:cubicBezTo>
                    <a:pt x="87" y="171"/>
                    <a:pt x="88" y="171"/>
                    <a:pt x="90" y="170"/>
                  </a:cubicBezTo>
                  <a:cubicBezTo>
                    <a:pt x="90" y="170"/>
                    <a:pt x="90" y="170"/>
                    <a:pt x="90" y="170"/>
                  </a:cubicBezTo>
                  <a:cubicBezTo>
                    <a:pt x="91" y="169"/>
                    <a:pt x="91" y="169"/>
                    <a:pt x="92" y="168"/>
                  </a:cubicBezTo>
                  <a:cubicBezTo>
                    <a:pt x="92" y="166"/>
                    <a:pt x="92" y="166"/>
                    <a:pt x="92" y="166"/>
                  </a:cubicBezTo>
                  <a:cubicBezTo>
                    <a:pt x="93" y="166"/>
                    <a:pt x="93" y="165"/>
                    <a:pt x="94" y="165"/>
                  </a:cubicBezTo>
                  <a:cubicBezTo>
                    <a:pt x="94" y="165"/>
                    <a:pt x="94" y="164"/>
                    <a:pt x="94" y="164"/>
                  </a:cubicBezTo>
                  <a:cubicBezTo>
                    <a:pt x="97" y="164"/>
                    <a:pt x="97" y="164"/>
                    <a:pt x="98" y="165"/>
                  </a:cubicBezTo>
                  <a:cubicBezTo>
                    <a:pt x="98" y="166"/>
                    <a:pt x="98" y="166"/>
                    <a:pt x="98" y="166"/>
                  </a:cubicBezTo>
                  <a:cubicBezTo>
                    <a:pt x="98" y="166"/>
                    <a:pt x="99" y="166"/>
                    <a:pt x="99" y="166"/>
                  </a:cubicBezTo>
                  <a:cubicBezTo>
                    <a:pt x="99" y="166"/>
                    <a:pt x="99" y="165"/>
                    <a:pt x="99" y="165"/>
                  </a:cubicBezTo>
                  <a:cubicBezTo>
                    <a:pt x="102" y="165"/>
                    <a:pt x="102" y="165"/>
                    <a:pt x="102" y="165"/>
                  </a:cubicBezTo>
                  <a:cubicBezTo>
                    <a:pt x="102" y="164"/>
                    <a:pt x="102" y="164"/>
                    <a:pt x="102" y="164"/>
                  </a:cubicBezTo>
                  <a:cubicBezTo>
                    <a:pt x="105" y="164"/>
                    <a:pt x="105" y="164"/>
                    <a:pt x="105" y="164"/>
                  </a:cubicBezTo>
                  <a:cubicBezTo>
                    <a:pt x="105" y="165"/>
                    <a:pt x="105" y="165"/>
                    <a:pt x="105" y="165"/>
                  </a:cubicBezTo>
                  <a:cubicBezTo>
                    <a:pt x="106" y="164"/>
                    <a:pt x="107" y="164"/>
                    <a:pt x="108" y="164"/>
                  </a:cubicBezTo>
                  <a:cubicBezTo>
                    <a:pt x="109" y="164"/>
                    <a:pt x="111" y="165"/>
                    <a:pt x="112" y="166"/>
                  </a:cubicBezTo>
                  <a:cubicBezTo>
                    <a:pt x="112" y="166"/>
                    <a:pt x="111" y="166"/>
                    <a:pt x="110" y="166"/>
                  </a:cubicBezTo>
                  <a:cubicBezTo>
                    <a:pt x="110" y="166"/>
                    <a:pt x="109" y="166"/>
                    <a:pt x="108" y="166"/>
                  </a:cubicBezTo>
                  <a:cubicBezTo>
                    <a:pt x="108" y="165"/>
                    <a:pt x="108" y="165"/>
                    <a:pt x="108" y="165"/>
                  </a:cubicBezTo>
                  <a:cubicBezTo>
                    <a:pt x="108" y="165"/>
                    <a:pt x="107" y="165"/>
                    <a:pt x="107" y="165"/>
                  </a:cubicBezTo>
                  <a:cubicBezTo>
                    <a:pt x="106" y="165"/>
                    <a:pt x="105" y="165"/>
                    <a:pt x="104" y="166"/>
                  </a:cubicBezTo>
                  <a:cubicBezTo>
                    <a:pt x="104" y="166"/>
                    <a:pt x="104" y="167"/>
                    <a:pt x="104" y="167"/>
                  </a:cubicBezTo>
                  <a:cubicBezTo>
                    <a:pt x="102" y="167"/>
                    <a:pt x="99" y="168"/>
                    <a:pt x="98" y="169"/>
                  </a:cubicBezTo>
                  <a:cubicBezTo>
                    <a:pt x="97" y="170"/>
                    <a:pt x="97" y="170"/>
                    <a:pt x="97" y="170"/>
                  </a:cubicBezTo>
                  <a:cubicBezTo>
                    <a:pt x="96" y="170"/>
                    <a:pt x="96" y="170"/>
                    <a:pt x="96" y="170"/>
                  </a:cubicBezTo>
                  <a:cubicBezTo>
                    <a:pt x="96" y="170"/>
                    <a:pt x="96" y="170"/>
                    <a:pt x="96" y="170"/>
                  </a:cubicBezTo>
                  <a:cubicBezTo>
                    <a:pt x="95" y="170"/>
                    <a:pt x="95" y="170"/>
                    <a:pt x="95" y="170"/>
                  </a:cubicBezTo>
                  <a:cubicBezTo>
                    <a:pt x="94" y="171"/>
                    <a:pt x="94" y="171"/>
                    <a:pt x="94" y="171"/>
                  </a:cubicBezTo>
                  <a:cubicBezTo>
                    <a:pt x="93" y="171"/>
                    <a:pt x="93" y="171"/>
                    <a:pt x="93" y="171"/>
                  </a:cubicBezTo>
                  <a:cubicBezTo>
                    <a:pt x="93" y="172"/>
                    <a:pt x="93" y="172"/>
                    <a:pt x="93" y="172"/>
                  </a:cubicBezTo>
                  <a:cubicBezTo>
                    <a:pt x="91" y="174"/>
                    <a:pt x="89" y="175"/>
                    <a:pt x="88" y="177"/>
                  </a:cubicBezTo>
                  <a:cubicBezTo>
                    <a:pt x="88" y="179"/>
                    <a:pt x="88" y="179"/>
                    <a:pt x="88" y="179"/>
                  </a:cubicBezTo>
                  <a:cubicBezTo>
                    <a:pt x="84" y="179"/>
                    <a:pt x="84" y="179"/>
                    <a:pt x="84" y="179"/>
                  </a:cubicBezTo>
                  <a:cubicBezTo>
                    <a:pt x="83" y="178"/>
                    <a:pt x="83" y="178"/>
                    <a:pt x="83" y="178"/>
                  </a:cubicBezTo>
                  <a:cubicBezTo>
                    <a:pt x="82" y="178"/>
                    <a:pt x="82" y="178"/>
                    <a:pt x="82" y="178"/>
                  </a:cubicBezTo>
                  <a:moveTo>
                    <a:pt x="75" y="136"/>
                  </a:moveTo>
                  <a:cubicBezTo>
                    <a:pt x="77" y="135"/>
                    <a:pt x="78" y="134"/>
                    <a:pt x="79" y="133"/>
                  </a:cubicBezTo>
                  <a:cubicBezTo>
                    <a:pt x="79" y="132"/>
                    <a:pt x="79" y="132"/>
                    <a:pt x="79" y="132"/>
                  </a:cubicBezTo>
                  <a:cubicBezTo>
                    <a:pt x="79" y="132"/>
                    <a:pt x="79" y="132"/>
                    <a:pt x="79" y="132"/>
                  </a:cubicBezTo>
                  <a:cubicBezTo>
                    <a:pt x="80" y="132"/>
                    <a:pt x="80" y="131"/>
                    <a:pt x="81" y="131"/>
                  </a:cubicBezTo>
                  <a:cubicBezTo>
                    <a:pt x="82" y="131"/>
                    <a:pt x="83" y="130"/>
                    <a:pt x="84" y="130"/>
                  </a:cubicBezTo>
                  <a:cubicBezTo>
                    <a:pt x="84" y="129"/>
                    <a:pt x="85" y="128"/>
                    <a:pt x="86" y="127"/>
                  </a:cubicBezTo>
                  <a:cubicBezTo>
                    <a:pt x="87" y="127"/>
                    <a:pt x="87" y="127"/>
                    <a:pt x="87" y="127"/>
                  </a:cubicBezTo>
                  <a:cubicBezTo>
                    <a:pt x="87" y="127"/>
                    <a:pt x="87" y="127"/>
                    <a:pt x="87" y="127"/>
                  </a:cubicBezTo>
                  <a:cubicBezTo>
                    <a:pt x="90" y="127"/>
                    <a:pt x="90" y="127"/>
                    <a:pt x="90" y="127"/>
                  </a:cubicBezTo>
                  <a:cubicBezTo>
                    <a:pt x="90" y="126"/>
                    <a:pt x="90" y="126"/>
                    <a:pt x="90" y="126"/>
                  </a:cubicBezTo>
                  <a:cubicBezTo>
                    <a:pt x="91" y="126"/>
                    <a:pt x="92" y="126"/>
                    <a:pt x="93" y="126"/>
                  </a:cubicBezTo>
                  <a:cubicBezTo>
                    <a:pt x="93" y="126"/>
                    <a:pt x="94" y="126"/>
                    <a:pt x="94" y="126"/>
                  </a:cubicBezTo>
                  <a:cubicBezTo>
                    <a:pt x="95" y="126"/>
                    <a:pt x="95" y="126"/>
                    <a:pt x="96" y="127"/>
                  </a:cubicBezTo>
                  <a:cubicBezTo>
                    <a:pt x="96" y="127"/>
                    <a:pt x="96" y="127"/>
                    <a:pt x="96" y="127"/>
                  </a:cubicBezTo>
                  <a:cubicBezTo>
                    <a:pt x="95" y="127"/>
                    <a:pt x="93" y="127"/>
                    <a:pt x="92" y="127"/>
                  </a:cubicBezTo>
                  <a:cubicBezTo>
                    <a:pt x="93" y="128"/>
                    <a:pt x="93" y="128"/>
                    <a:pt x="94" y="129"/>
                  </a:cubicBezTo>
                  <a:cubicBezTo>
                    <a:pt x="92" y="129"/>
                    <a:pt x="91" y="130"/>
                    <a:pt x="90" y="130"/>
                  </a:cubicBezTo>
                  <a:cubicBezTo>
                    <a:pt x="90" y="132"/>
                    <a:pt x="90" y="132"/>
                    <a:pt x="90" y="132"/>
                  </a:cubicBezTo>
                  <a:cubicBezTo>
                    <a:pt x="89" y="132"/>
                    <a:pt x="88" y="132"/>
                    <a:pt x="88" y="132"/>
                  </a:cubicBezTo>
                  <a:cubicBezTo>
                    <a:pt x="88" y="134"/>
                    <a:pt x="88" y="134"/>
                    <a:pt x="88" y="134"/>
                  </a:cubicBezTo>
                  <a:cubicBezTo>
                    <a:pt x="87" y="134"/>
                    <a:pt x="86" y="135"/>
                    <a:pt x="86" y="135"/>
                  </a:cubicBezTo>
                  <a:cubicBezTo>
                    <a:pt x="85" y="136"/>
                    <a:pt x="85" y="136"/>
                    <a:pt x="85" y="136"/>
                  </a:cubicBezTo>
                  <a:cubicBezTo>
                    <a:pt x="85" y="136"/>
                    <a:pt x="85" y="136"/>
                    <a:pt x="85" y="136"/>
                  </a:cubicBezTo>
                  <a:cubicBezTo>
                    <a:pt x="84" y="136"/>
                    <a:pt x="84" y="136"/>
                    <a:pt x="84" y="136"/>
                  </a:cubicBezTo>
                  <a:cubicBezTo>
                    <a:pt x="84" y="136"/>
                    <a:pt x="84" y="136"/>
                    <a:pt x="83" y="136"/>
                  </a:cubicBezTo>
                  <a:cubicBezTo>
                    <a:pt x="83" y="136"/>
                    <a:pt x="83" y="136"/>
                    <a:pt x="83" y="136"/>
                  </a:cubicBezTo>
                  <a:cubicBezTo>
                    <a:pt x="82" y="137"/>
                    <a:pt x="82" y="137"/>
                    <a:pt x="82" y="137"/>
                  </a:cubicBezTo>
                  <a:cubicBezTo>
                    <a:pt x="82" y="137"/>
                    <a:pt x="81" y="137"/>
                    <a:pt x="81" y="138"/>
                  </a:cubicBezTo>
                  <a:cubicBezTo>
                    <a:pt x="81" y="139"/>
                    <a:pt x="81" y="139"/>
                    <a:pt x="81" y="139"/>
                  </a:cubicBezTo>
                  <a:cubicBezTo>
                    <a:pt x="79" y="140"/>
                    <a:pt x="79" y="140"/>
                    <a:pt x="79" y="140"/>
                  </a:cubicBezTo>
                  <a:cubicBezTo>
                    <a:pt x="78" y="140"/>
                    <a:pt x="78" y="140"/>
                    <a:pt x="78" y="140"/>
                  </a:cubicBezTo>
                  <a:cubicBezTo>
                    <a:pt x="78" y="140"/>
                    <a:pt x="77" y="141"/>
                    <a:pt x="76" y="142"/>
                  </a:cubicBezTo>
                  <a:cubicBezTo>
                    <a:pt x="76" y="142"/>
                    <a:pt x="76" y="142"/>
                    <a:pt x="76" y="142"/>
                  </a:cubicBezTo>
                  <a:cubicBezTo>
                    <a:pt x="76" y="143"/>
                    <a:pt x="76" y="143"/>
                    <a:pt x="76" y="143"/>
                  </a:cubicBezTo>
                  <a:cubicBezTo>
                    <a:pt x="75" y="144"/>
                    <a:pt x="74" y="144"/>
                    <a:pt x="73" y="145"/>
                  </a:cubicBezTo>
                  <a:cubicBezTo>
                    <a:pt x="71" y="145"/>
                    <a:pt x="71" y="145"/>
                    <a:pt x="70" y="144"/>
                  </a:cubicBezTo>
                  <a:cubicBezTo>
                    <a:pt x="66" y="144"/>
                    <a:pt x="68" y="144"/>
                    <a:pt x="66" y="147"/>
                  </a:cubicBezTo>
                  <a:cubicBezTo>
                    <a:pt x="66" y="147"/>
                    <a:pt x="66" y="147"/>
                    <a:pt x="66" y="147"/>
                  </a:cubicBezTo>
                  <a:cubicBezTo>
                    <a:pt x="66" y="148"/>
                    <a:pt x="66" y="148"/>
                    <a:pt x="66" y="148"/>
                  </a:cubicBezTo>
                  <a:cubicBezTo>
                    <a:pt x="65" y="148"/>
                    <a:pt x="64" y="149"/>
                    <a:pt x="63" y="149"/>
                  </a:cubicBezTo>
                  <a:cubicBezTo>
                    <a:pt x="63" y="150"/>
                    <a:pt x="63" y="150"/>
                    <a:pt x="63" y="150"/>
                  </a:cubicBezTo>
                  <a:cubicBezTo>
                    <a:pt x="63" y="150"/>
                    <a:pt x="62" y="149"/>
                    <a:pt x="61" y="149"/>
                  </a:cubicBezTo>
                  <a:cubicBezTo>
                    <a:pt x="61" y="149"/>
                    <a:pt x="60" y="149"/>
                    <a:pt x="60" y="149"/>
                  </a:cubicBezTo>
                  <a:cubicBezTo>
                    <a:pt x="60" y="150"/>
                    <a:pt x="60" y="150"/>
                    <a:pt x="60" y="150"/>
                  </a:cubicBezTo>
                  <a:cubicBezTo>
                    <a:pt x="57" y="150"/>
                    <a:pt x="57" y="150"/>
                    <a:pt x="57" y="150"/>
                  </a:cubicBezTo>
                  <a:cubicBezTo>
                    <a:pt x="57" y="150"/>
                    <a:pt x="57" y="150"/>
                    <a:pt x="57" y="150"/>
                  </a:cubicBezTo>
                  <a:cubicBezTo>
                    <a:pt x="56" y="150"/>
                    <a:pt x="55" y="150"/>
                    <a:pt x="55" y="150"/>
                  </a:cubicBezTo>
                  <a:cubicBezTo>
                    <a:pt x="55" y="150"/>
                    <a:pt x="55" y="150"/>
                    <a:pt x="55" y="150"/>
                  </a:cubicBezTo>
                  <a:cubicBezTo>
                    <a:pt x="53" y="150"/>
                    <a:pt x="53" y="150"/>
                    <a:pt x="53" y="150"/>
                  </a:cubicBezTo>
                  <a:cubicBezTo>
                    <a:pt x="53" y="151"/>
                    <a:pt x="53" y="151"/>
                    <a:pt x="53" y="151"/>
                  </a:cubicBezTo>
                  <a:cubicBezTo>
                    <a:pt x="53" y="151"/>
                    <a:pt x="52" y="151"/>
                    <a:pt x="52" y="151"/>
                  </a:cubicBezTo>
                  <a:cubicBezTo>
                    <a:pt x="51" y="150"/>
                    <a:pt x="51" y="150"/>
                    <a:pt x="50" y="150"/>
                  </a:cubicBezTo>
                  <a:cubicBezTo>
                    <a:pt x="50" y="149"/>
                    <a:pt x="49" y="148"/>
                    <a:pt x="49" y="147"/>
                  </a:cubicBezTo>
                  <a:cubicBezTo>
                    <a:pt x="48" y="147"/>
                    <a:pt x="47" y="147"/>
                    <a:pt x="46" y="147"/>
                  </a:cubicBezTo>
                  <a:cubicBezTo>
                    <a:pt x="46" y="146"/>
                    <a:pt x="46" y="146"/>
                    <a:pt x="46" y="146"/>
                  </a:cubicBezTo>
                  <a:cubicBezTo>
                    <a:pt x="44" y="146"/>
                    <a:pt x="44" y="146"/>
                    <a:pt x="44" y="146"/>
                  </a:cubicBezTo>
                  <a:cubicBezTo>
                    <a:pt x="44" y="146"/>
                    <a:pt x="44" y="146"/>
                    <a:pt x="44" y="146"/>
                  </a:cubicBezTo>
                  <a:cubicBezTo>
                    <a:pt x="43" y="146"/>
                    <a:pt x="43" y="146"/>
                    <a:pt x="43" y="146"/>
                  </a:cubicBezTo>
                  <a:cubicBezTo>
                    <a:pt x="43" y="145"/>
                    <a:pt x="43" y="145"/>
                    <a:pt x="43" y="145"/>
                  </a:cubicBezTo>
                  <a:cubicBezTo>
                    <a:pt x="42" y="145"/>
                    <a:pt x="42" y="145"/>
                    <a:pt x="41" y="144"/>
                  </a:cubicBezTo>
                  <a:cubicBezTo>
                    <a:pt x="41" y="143"/>
                    <a:pt x="41" y="144"/>
                    <a:pt x="41" y="143"/>
                  </a:cubicBezTo>
                  <a:cubicBezTo>
                    <a:pt x="41" y="143"/>
                    <a:pt x="41" y="143"/>
                    <a:pt x="41" y="143"/>
                  </a:cubicBezTo>
                  <a:cubicBezTo>
                    <a:pt x="42" y="143"/>
                    <a:pt x="42" y="143"/>
                    <a:pt x="43" y="143"/>
                  </a:cubicBezTo>
                  <a:cubicBezTo>
                    <a:pt x="43" y="144"/>
                    <a:pt x="43" y="144"/>
                    <a:pt x="43" y="144"/>
                  </a:cubicBezTo>
                  <a:cubicBezTo>
                    <a:pt x="46" y="144"/>
                    <a:pt x="46" y="144"/>
                    <a:pt x="46" y="144"/>
                  </a:cubicBezTo>
                  <a:cubicBezTo>
                    <a:pt x="46" y="144"/>
                    <a:pt x="46" y="144"/>
                    <a:pt x="46" y="144"/>
                  </a:cubicBezTo>
                  <a:cubicBezTo>
                    <a:pt x="49" y="144"/>
                    <a:pt x="55" y="140"/>
                    <a:pt x="57" y="138"/>
                  </a:cubicBezTo>
                  <a:cubicBezTo>
                    <a:pt x="58" y="138"/>
                    <a:pt x="59" y="138"/>
                    <a:pt x="61" y="139"/>
                  </a:cubicBezTo>
                  <a:cubicBezTo>
                    <a:pt x="61" y="138"/>
                    <a:pt x="61" y="137"/>
                    <a:pt x="61" y="137"/>
                  </a:cubicBezTo>
                  <a:cubicBezTo>
                    <a:pt x="60" y="136"/>
                    <a:pt x="59" y="136"/>
                    <a:pt x="59" y="135"/>
                  </a:cubicBezTo>
                  <a:cubicBezTo>
                    <a:pt x="59" y="135"/>
                    <a:pt x="58" y="134"/>
                    <a:pt x="58" y="134"/>
                  </a:cubicBezTo>
                  <a:cubicBezTo>
                    <a:pt x="57" y="134"/>
                    <a:pt x="57" y="133"/>
                    <a:pt x="57" y="132"/>
                  </a:cubicBezTo>
                  <a:cubicBezTo>
                    <a:pt x="57" y="132"/>
                    <a:pt x="57" y="132"/>
                    <a:pt x="57" y="132"/>
                  </a:cubicBezTo>
                  <a:cubicBezTo>
                    <a:pt x="57" y="131"/>
                    <a:pt x="57" y="131"/>
                    <a:pt x="57" y="131"/>
                  </a:cubicBezTo>
                  <a:cubicBezTo>
                    <a:pt x="56" y="131"/>
                    <a:pt x="56" y="131"/>
                    <a:pt x="56" y="131"/>
                  </a:cubicBezTo>
                  <a:cubicBezTo>
                    <a:pt x="56" y="129"/>
                    <a:pt x="56" y="129"/>
                    <a:pt x="56" y="129"/>
                  </a:cubicBezTo>
                  <a:cubicBezTo>
                    <a:pt x="56" y="129"/>
                    <a:pt x="56" y="129"/>
                    <a:pt x="56" y="129"/>
                  </a:cubicBezTo>
                  <a:cubicBezTo>
                    <a:pt x="55" y="128"/>
                    <a:pt x="54" y="128"/>
                    <a:pt x="53" y="126"/>
                  </a:cubicBezTo>
                  <a:cubicBezTo>
                    <a:pt x="56" y="126"/>
                    <a:pt x="56" y="126"/>
                    <a:pt x="56" y="126"/>
                  </a:cubicBezTo>
                  <a:cubicBezTo>
                    <a:pt x="57" y="127"/>
                    <a:pt x="57" y="127"/>
                    <a:pt x="57" y="127"/>
                  </a:cubicBezTo>
                  <a:cubicBezTo>
                    <a:pt x="59" y="127"/>
                    <a:pt x="59" y="127"/>
                    <a:pt x="59" y="127"/>
                  </a:cubicBezTo>
                  <a:cubicBezTo>
                    <a:pt x="59" y="127"/>
                    <a:pt x="59" y="127"/>
                    <a:pt x="59" y="127"/>
                  </a:cubicBezTo>
                  <a:cubicBezTo>
                    <a:pt x="59" y="128"/>
                    <a:pt x="59" y="128"/>
                    <a:pt x="60" y="129"/>
                  </a:cubicBezTo>
                  <a:cubicBezTo>
                    <a:pt x="60" y="129"/>
                    <a:pt x="61" y="129"/>
                    <a:pt x="62" y="128"/>
                  </a:cubicBezTo>
                  <a:cubicBezTo>
                    <a:pt x="62" y="129"/>
                    <a:pt x="63" y="130"/>
                    <a:pt x="63" y="130"/>
                  </a:cubicBezTo>
                  <a:cubicBezTo>
                    <a:pt x="62" y="130"/>
                    <a:pt x="62" y="130"/>
                    <a:pt x="62" y="130"/>
                  </a:cubicBezTo>
                  <a:cubicBezTo>
                    <a:pt x="62" y="132"/>
                    <a:pt x="62" y="132"/>
                    <a:pt x="62" y="132"/>
                  </a:cubicBezTo>
                  <a:cubicBezTo>
                    <a:pt x="63" y="132"/>
                    <a:pt x="63" y="132"/>
                    <a:pt x="63" y="132"/>
                  </a:cubicBezTo>
                  <a:cubicBezTo>
                    <a:pt x="63" y="133"/>
                    <a:pt x="63" y="134"/>
                    <a:pt x="63" y="135"/>
                  </a:cubicBezTo>
                  <a:cubicBezTo>
                    <a:pt x="63" y="135"/>
                    <a:pt x="63" y="135"/>
                    <a:pt x="63" y="135"/>
                  </a:cubicBezTo>
                  <a:cubicBezTo>
                    <a:pt x="63" y="135"/>
                    <a:pt x="63" y="135"/>
                    <a:pt x="63" y="135"/>
                  </a:cubicBezTo>
                  <a:cubicBezTo>
                    <a:pt x="63" y="135"/>
                    <a:pt x="63" y="135"/>
                    <a:pt x="63" y="135"/>
                  </a:cubicBezTo>
                  <a:cubicBezTo>
                    <a:pt x="63" y="135"/>
                    <a:pt x="63" y="135"/>
                    <a:pt x="64" y="135"/>
                  </a:cubicBezTo>
                  <a:cubicBezTo>
                    <a:pt x="64" y="135"/>
                    <a:pt x="65" y="135"/>
                    <a:pt x="66" y="135"/>
                  </a:cubicBezTo>
                  <a:cubicBezTo>
                    <a:pt x="69" y="135"/>
                    <a:pt x="73" y="135"/>
                    <a:pt x="75" y="136"/>
                  </a:cubicBezTo>
                  <a:moveTo>
                    <a:pt x="20" y="126"/>
                  </a:moveTo>
                  <a:cubicBezTo>
                    <a:pt x="20" y="126"/>
                    <a:pt x="20" y="126"/>
                    <a:pt x="20" y="126"/>
                  </a:cubicBezTo>
                  <a:cubicBezTo>
                    <a:pt x="22" y="126"/>
                    <a:pt x="22" y="126"/>
                    <a:pt x="22" y="126"/>
                  </a:cubicBezTo>
                  <a:cubicBezTo>
                    <a:pt x="23" y="125"/>
                    <a:pt x="23" y="124"/>
                    <a:pt x="25" y="124"/>
                  </a:cubicBezTo>
                  <a:cubicBezTo>
                    <a:pt x="26" y="124"/>
                    <a:pt x="26" y="123"/>
                    <a:pt x="26" y="123"/>
                  </a:cubicBezTo>
                  <a:cubicBezTo>
                    <a:pt x="28" y="123"/>
                    <a:pt x="29" y="124"/>
                    <a:pt x="32" y="124"/>
                  </a:cubicBezTo>
                  <a:cubicBezTo>
                    <a:pt x="32" y="124"/>
                    <a:pt x="32" y="124"/>
                    <a:pt x="32" y="124"/>
                  </a:cubicBezTo>
                  <a:cubicBezTo>
                    <a:pt x="32" y="125"/>
                    <a:pt x="32" y="125"/>
                    <a:pt x="32" y="125"/>
                  </a:cubicBezTo>
                  <a:cubicBezTo>
                    <a:pt x="33" y="125"/>
                    <a:pt x="33" y="125"/>
                    <a:pt x="33" y="125"/>
                  </a:cubicBezTo>
                  <a:cubicBezTo>
                    <a:pt x="33" y="126"/>
                    <a:pt x="33" y="126"/>
                    <a:pt x="33" y="126"/>
                  </a:cubicBezTo>
                  <a:cubicBezTo>
                    <a:pt x="35" y="125"/>
                    <a:pt x="37" y="125"/>
                    <a:pt x="39" y="125"/>
                  </a:cubicBezTo>
                  <a:cubicBezTo>
                    <a:pt x="39" y="126"/>
                    <a:pt x="39" y="125"/>
                    <a:pt x="39" y="126"/>
                  </a:cubicBezTo>
                  <a:cubicBezTo>
                    <a:pt x="39" y="127"/>
                    <a:pt x="39" y="127"/>
                    <a:pt x="39" y="127"/>
                  </a:cubicBezTo>
                  <a:cubicBezTo>
                    <a:pt x="36" y="127"/>
                    <a:pt x="36" y="127"/>
                    <a:pt x="36" y="127"/>
                  </a:cubicBezTo>
                  <a:cubicBezTo>
                    <a:pt x="35" y="127"/>
                    <a:pt x="32" y="128"/>
                    <a:pt x="30" y="128"/>
                  </a:cubicBezTo>
                  <a:cubicBezTo>
                    <a:pt x="30" y="128"/>
                    <a:pt x="29" y="128"/>
                    <a:pt x="29" y="128"/>
                  </a:cubicBezTo>
                  <a:cubicBezTo>
                    <a:pt x="29" y="127"/>
                    <a:pt x="29" y="127"/>
                    <a:pt x="29" y="127"/>
                  </a:cubicBezTo>
                  <a:cubicBezTo>
                    <a:pt x="25" y="127"/>
                    <a:pt x="25" y="127"/>
                    <a:pt x="25" y="127"/>
                  </a:cubicBezTo>
                  <a:cubicBezTo>
                    <a:pt x="25" y="127"/>
                    <a:pt x="25" y="127"/>
                    <a:pt x="25" y="127"/>
                  </a:cubicBezTo>
                  <a:cubicBezTo>
                    <a:pt x="25" y="126"/>
                    <a:pt x="25" y="126"/>
                    <a:pt x="25" y="126"/>
                  </a:cubicBezTo>
                  <a:cubicBezTo>
                    <a:pt x="25" y="126"/>
                    <a:pt x="24" y="127"/>
                    <a:pt x="24" y="127"/>
                  </a:cubicBezTo>
                  <a:cubicBezTo>
                    <a:pt x="24" y="127"/>
                    <a:pt x="23" y="127"/>
                    <a:pt x="23" y="127"/>
                  </a:cubicBezTo>
                  <a:cubicBezTo>
                    <a:pt x="23" y="127"/>
                    <a:pt x="22" y="127"/>
                    <a:pt x="21" y="126"/>
                  </a:cubicBezTo>
                  <a:cubicBezTo>
                    <a:pt x="20" y="126"/>
                    <a:pt x="20" y="126"/>
                    <a:pt x="20" y="126"/>
                  </a:cubicBezTo>
                  <a:moveTo>
                    <a:pt x="191" y="21"/>
                  </a:moveTo>
                  <a:cubicBezTo>
                    <a:pt x="191" y="20"/>
                    <a:pt x="191" y="20"/>
                    <a:pt x="191" y="19"/>
                  </a:cubicBezTo>
                  <a:cubicBezTo>
                    <a:pt x="191" y="19"/>
                    <a:pt x="192" y="19"/>
                    <a:pt x="193" y="19"/>
                  </a:cubicBezTo>
                  <a:cubicBezTo>
                    <a:pt x="193" y="19"/>
                    <a:pt x="193" y="19"/>
                    <a:pt x="194" y="20"/>
                  </a:cubicBezTo>
                  <a:cubicBezTo>
                    <a:pt x="194" y="20"/>
                    <a:pt x="193" y="20"/>
                    <a:pt x="192" y="20"/>
                  </a:cubicBezTo>
                  <a:cubicBezTo>
                    <a:pt x="191" y="21"/>
                    <a:pt x="192" y="21"/>
                    <a:pt x="191" y="21"/>
                  </a:cubicBezTo>
                  <a:moveTo>
                    <a:pt x="197" y="0"/>
                  </a:moveTo>
                  <a:cubicBezTo>
                    <a:pt x="197" y="1"/>
                    <a:pt x="196" y="3"/>
                    <a:pt x="195" y="4"/>
                  </a:cubicBezTo>
                  <a:cubicBezTo>
                    <a:pt x="195" y="4"/>
                    <a:pt x="195" y="4"/>
                    <a:pt x="195" y="4"/>
                  </a:cubicBezTo>
                  <a:cubicBezTo>
                    <a:pt x="194" y="3"/>
                    <a:pt x="194" y="3"/>
                    <a:pt x="194" y="3"/>
                  </a:cubicBezTo>
                  <a:cubicBezTo>
                    <a:pt x="191" y="3"/>
                    <a:pt x="189" y="3"/>
                    <a:pt x="187" y="3"/>
                  </a:cubicBezTo>
                  <a:cubicBezTo>
                    <a:pt x="187" y="5"/>
                    <a:pt x="188" y="5"/>
                    <a:pt x="188" y="7"/>
                  </a:cubicBezTo>
                  <a:cubicBezTo>
                    <a:pt x="187" y="7"/>
                    <a:pt x="186" y="7"/>
                    <a:pt x="185" y="7"/>
                  </a:cubicBezTo>
                  <a:cubicBezTo>
                    <a:pt x="185" y="9"/>
                    <a:pt x="185" y="9"/>
                    <a:pt x="185" y="9"/>
                  </a:cubicBezTo>
                  <a:cubicBezTo>
                    <a:pt x="186" y="9"/>
                    <a:pt x="186" y="9"/>
                    <a:pt x="186" y="9"/>
                  </a:cubicBezTo>
                  <a:cubicBezTo>
                    <a:pt x="187" y="10"/>
                    <a:pt x="187" y="10"/>
                    <a:pt x="186" y="10"/>
                  </a:cubicBezTo>
                  <a:cubicBezTo>
                    <a:pt x="186" y="10"/>
                    <a:pt x="186" y="10"/>
                    <a:pt x="186" y="10"/>
                  </a:cubicBezTo>
                  <a:cubicBezTo>
                    <a:pt x="186" y="10"/>
                    <a:pt x="186" y="10"/>
                    <a:pt x="186" y="10"/>
                  </a:cubicBezTo>
                  <a:cubicBezTo>
                    <a:pt x="186" y="10"/>
                    <a:pt x="186" y="10"/>
                    <a:pt x="186" y="10"/>
                  </a:cubicBezTo>
                  <a:cubicBezTo>
                    <a:pt x="186" y="11"/>
                    <a:pt x="186" y="11"/>
                    <a:pt x="186" y="12"/>
                  </a:cubicBezTo>
                  <a:cubicBezTo>
                    <a:pt x="187" y="12"/>
                    <a:pt x="187" y="12"/>
                    <a:pt x="187" y="12"/>
                  </a:cubicBezTo>
                  <a:cubicBezTo>
                    <a:pt x="187" y="13"/>
                    <a:pt x="187" y="13"/>
                    <a:pt x="187" y="13"/>
                  </a:cubicBezTo>
                  <a:cubicBezTo>
                    <a:pt x="187" y="13"/>
                    <a:pt x="187" y="13"/>
                    <a:pt x="187" y="13"/>
                  </a:cubicBezTo>
                  <a:cubicBezTo>
                    <a:pt x="188" y="14"/>
                    <a:pt x="187" y="14"/>
                    <a:pt x="187" y="15"/>
                  </a:cubicBezTo>
                  <a:cubicBezTo>
                    <a:pt x="187" y="15"/>
                    <a:pt x="187" y="15"/>
                    <a:pt x="187" y="15"/>
                  </a:cubicBezTo>
                  <a:cubicBezTo>
                    <a:pt x="188" y="16"/>
                    <a:pt x="188" y="16"/>
                    <a:pt x="188" y="17"/>
                  </a:cubicBezTo>
                  <a:cubicBezTo>
                    <a:pt x="189" y="17"/>
                    <a:pt x="189" y="17"/>
                    <a:pt x="189" y="17"/>
                  </a:cubicBezTo>
                  <a:cubicBezTo>
                    <a:pt x="189" y="20"/>
                    <a:pt x="189" y="20"/>
                    <a:pt x="189" y="20"/>
                  </a:cubicBezTo>
                  <a:cubicBezTo>
                    <a:pt x="189" y="20"/>
                    <a:pt x="189" y="20"/>
                    <a:pt x="189" y="20"/>
                  </a:cubicBezTo>
                  <a:cubicBezTo>
                    <a:pt x="189" y="20"/>
                    <a:pt x="189" y="20"/>
                    <a:pt x="189" y="20"/>
                  </a:cubicBezTo>
                  <a:cubicBezTo>
                    <a:pt x="187" y="20"/>
                    <a:pt x="187" y="20"/>
                    <a:pt x="187" y="20"/>
                  </a:cubicBezTo>
                  <a:cubicBezTo>
                    <a:pt x="188" y="21"/>
                    <a:pt x="189" y="22"/>
                    <a:pt x="190" y="23"/>
                  </a:cubicBezTo>
                  <a:cubicBezTo>
                    <a:pt x="190" y="24"/>
                    <a:pt x="190" y="24"/>
                    <a:pt x="190" y="24"/>
                  </a:cubicBezTo>
                  <a:cubicBezTo>
                    <a:pt x="190" y="24"/>
                    <a:pt x="190" y="24"/>
                    <a:pt x="190" y="24"/>
                  </a:cubicBezTo>
                  <a:cubicBezTo>
                    <a:pt x="189" y="25"/>
                    <a:pt x="190" y="25"/>
                    <a:pt x="190" y="25"/>
                  </a:cubicBezTo>
                  <a:cubicBezTo>
                    <a:pt x="190" y="26"/>
                    <a:pt x="190" y="26"/>
                    <a:pt x="190" y="26"/>
                  </a:cubicBezTo>
                  <a:cubicBezTo>
                    <a:pt x="189" y="27"/>
                    <a:pt x="190" y="28"/>
                    <a:pt x="190" y="28"/>
                  </a:cubicBezTo>
                  <a:cubicBezTo>
                    <a:pt x="190" y="29"/>
                    <a:pt x="190" y="29"/>
                    <a:pt x="190" y="30"/>
                  </a:cubicBezTo>
                  <a:cubicBezTo>
                    <a:pt x="189" y="30"/>
                    <a:pt x="188" y="30"/>
                    <a:pt x="187" y="31"/>
                  </a:cubicBezTo>
                  <a:cubicBezTo>
                    <a:pt x="187" y="31"/>
                    <a:pt x="187" y="32"/>
                    <a:pt x="186" y="32"/>
                  </a:cubicBezTo>
                  <a:cubicBezTo>
                    <a:pt x="185" y="32"/>
                    <a:pt x="185" y="32"/>
                    <a:pt x="185" y="32"/>
                  </a:cubicBezTo>
                  <a:cubicBezTo>
                    <a:pt x="185" y="33"/>
                    <a:pt x="185" y="33"/>
                    <a:pt x="185" y="33"/>
                  </a:cubicBezTo>
                  <a:cubicBezTo>
                    <a:pt x="187" y="33"/>
                    <a:pt x="188" y="35"/>
                    <a:pt x="189" y="35"/>
                  </a:cubicBezTo>
                  <a:cubicBezTo>
                    <a:pt x="189" y="36"/>
                    <a:pt x="189" y="36"/>
                    <a:pt x="189" y="36"/>
                  </a:cubicBezTo>
                  <a:cubicBezTo>
                    <a:pt x="187" y="36"/>
                    <a:pt x="186" y="35"/>
                    <a:pt x="184" y="35"/>
                  </a:cubicBezTo>
                  <a:cubicBezTo>
                    <a:pt x="184" y="37"/>
                    <a:pt x="184" y="37"/>
                    <a:pt x="184" y="37"/>
                  </a:cubicBezTo>
                  <a:cubicBezTo>
                    <a:pt x="182" y="37"/>
                    <a:pt x="182" y="38"/>
                    <a:pt x="182" y="39"/>
                  </a:cubicBezTo>
                  <a:cubicBezTo>
                    <a:pt x="183" y="39"/>
                    <a:pt x="183" y="39"/>
                    <a:pt x="183" y="39"/>
                  </a:cubicBezTo>
                  <a:cubicBezTo>
                    <a:pt x="183" y="40"/>
                    <a:pt x="183" y="40"/>
                    <a:pt x="182" y="41"/>
                  </a:cubicBezTo>
                  <a:cubicBezTo>
                    <a:pt x="182" y="43"/>
                    <a:pt x="182" y="44"/>
                    <a:pt x="184" y="45"/>
                  </a:cubicBezTo>
                  <a:cubicBezTo>
                    <a:pt x="184" y="46"/>
                    <a:pt x="184" y="46"/>
                    <a:pt x="184" y="46"/>
                  </a:cubicBezTo>
                  <a:cubicBezTo>
                    <a:pt x="183" y="46"/>
                    <a:pt x="181" y="46"/>
                    <a:pt x="180" y="46"/>
                  </a:cubicBezTo>
                  <a:cubicBezTo>
                    <a:pt x="180" y="48"/>
                    <a:pt x="180" y="48"/>
                    <a:pt x="180" y="48"/>
                  </a:cubicBezTo>
                  <a:cubicBezTo>
                    <a:pt x="181" y="48"/>
                    <a:pt x="181" y="48"/>
                    <a:pt x="181" y="48"/>
                  </a:cubicBezTo>
                  <a:cubicBezTo>
                    <a:pt x="180" y="49"/>
                    <a:pt x="180" y="49"/>
                    <a:pt x="180" y="49"/>
                  </a:cubicBezTo>
                  <a:cubicBezTo>
                    <a:pt x="182" y="50"/>
                    <a:pt x="182" y="50"/>
                    <a:pt x="183" y="51"/>
                  </a:cubicBezTo>
                  <a:cubicBezTo>
                    <a:pt x="183" y="51"/>
                    <a:pt x="183" y="51"/>
                    <a:pt x="183" y="51"/>
                  </a:cubicBezTo>
                  <a:cubicBezTo>
                    <a:pt x="185" y="51"/>
                    <a:pt x="185" y="51"/>
                    <a:pt x="185" y="51"/>
                  </a:cubicBezTo>
                  <a:cubicBezTo>
                    <a:pt x="186" y="52"/>
                    <a:pt x="185" y="52"/>
                    <a:pt x="185" y="52"/>
                  </a:cubicBezTo>
                  <a:cubicBezTo>
                    <a:pt x="184" y="54"/>
                    <a:pt x="183" y="54"/>
                    <a:pt x="183" y="57"/>
                  </a:cubicBezTo>
                  <a:cubicBezTo>
                    <a:pt x="185" y="56"/>
                    <a:pt x="185" y="57"/>
                    <a:pt x="185" y="55"/>
                  </a:cubicBezTo>
                  <a:cubicBezTo>
                    <a:pt x="186" y="55"/>
                    <a:pt x="186" y="55"/>
                    <a:pt x="186" y="55"/>
                  </a:cubicBezTo>
                  <a:cubicBezTo>
                    <a:pt x="186" y="57"/>
                    <a:pt x="186" y="57"/>
                    <a:pt x="186" y="57"/>
                  </a:cubicBezTo>
                  <a:cubicBezTo>
                    <a:pt x="187" y="57"/>
                    <a:pt x="187" y="57"/>
                    <a:pt x="187" y="57"/>
                  </a:cubicBezTo>
                  <a:cubicBezTo>
                    <a:pt x="187" y="53"/>
                    <a:pt x="187" y="53"/>
                    <a:pt x="187" y="53"/>
                  </a:cubicBezTo>
                  <a:cubicBezTo>
                    <a:pt x="187" y="53"/>
                    <a:pt x="187" y="53"/>
                    <a:pt x="187" y="53"/>
                  </a:cubicBezTo>
                  <a:cubicBezTo>
                    <a:pt x="187" y="52"/>
                    <a:pt x="187" y="52"/>
                    <a:pt x="187" y="52"/>
                  </a:cubicBezTo>
                  <a:cubicBezTo>
                    <a:pt x="188" y="53"/>
                    <a:pt x="189" y="52"/>
                    <a:pt x="190" y="53"/>
                  </a:cubicBezTo>
                  <a:cubicBezTo>
                    <a:pt x="190" y="53"/>
                    <a:pt x="190" y="53"/>
                    <a:pt x="190" y="53"/>
                  </a:cubicBezTo>
                  <a:cubicBezTo>
                    <a:pt x="191" y="53"/>
                    <a:pt x="191" y="53"/>
                    <a:pt x="191" y="53"/>
                  </a:cubicBezTo>
                  <a:cubicBezTo>
                    <a:pt x="192" y="54"/>
                    <a:pt x="192" y="55"/>
                    <a:pt x="193" y="56"/>
                  </a:cubicBezTo>
                  <a:cubicBezTo>
                    <a:pt x="194" y="56"/>
                    <a:pt x="194" y="56"/>
                    <a:pt x="194" y="56"/>
                  </a:cubicBezTo>
                  <a:cubicBezTo>
                    <a:pt x="194" y="57"/>
                    <a:pt x="194" y="57"/>
                    <a:pt x="194" y="57"/>
                  </a:cubicBezTo>
                  <a:cubicBezTo>
                    <a:pt x="194" y="57"/>
                    <a:pt x="194" y="57"/>
                    <a:pt x="194" y="57"/>
                  </a:cubicBezTo>
                  <a:cubicBezTo>
                    <a:pt x="194" y="58"/>
                    <a:pt x="195" y="58"/>
                    <a:pt x="195" y="59"/>
                  </a:cubicBezTo>
                  <a:cubicBezTo>
                    <a:pt x="197" y="59"/>
                    <a:pt x="197" y="59"/>
                    <a:pt x="197" y="59"/>
                  </a:cubicBezTo>
                  <a:cubicBezTo>
                    <a:pt x="197" y="58"/>
                    <a:pt x="197" y="58"/>
                    <a:pt x="197" y="58"/>
                  </a:cubicBezTo>
                  <a:cubicBezTo>
                    <a:pt x="199" y="58"/>
                    <a:pt x="199" y="58"/>
                    <a:pt x="199" y="58"/>
                  </a:cubicBezTo>
                  <a:cubicBezTo>
                    <a:pt x="199" y="57"/>
                    <a:pt x="199" y="57"/>
                    <a:pt x="199" y="57"/>
                  </a:cubicBezTo>
                  <a:cubicBezTo>
                    <a:pt x="200" y="57"/>
                    <a:pt x="200" y="57"/>
                    <a:pt x="200" y="57"/>
                  </a:cubicBezTo>
                  <a:cubicBezTo>
                    <a:pt x="200" y="56"/>
                    <a:pt x="200" y="56"/>
                    <a:pt x="200" y="56"/>
                  </a:cubicBezTo>
                  <a:cubicBezTo>
                    <a:pt x="201" y="56"/>
                    <a:pt x="201" y="56"/>
                    <a:pt x="201" y="56"/>
                  </a:cubicBezTo>
                  <a:cubicBezTo>
                    <a:pt x="201" y="56"/>
                    <a:pt x="201" y="56"/>
                    <a:pt x="201" y="56"/>
                  </a:cubicBezTo>
                  <a:cubicBezTo>
                    <a:pt x="202" y="56"/>
                    <a:pt x="203" y="55"/>
                    <a:pt x="204" y="55"/>
                  </a:cubicBezTo>
                  <a:cubicBezTo>
                    <a:pt x="204" y="55"/>
                    <a:pt x="204" y="55"/>
                    <a:pt x="204" y="55"/>
                  </a:cubicBezTo>
                  <a:cubicBezTo>
                    <a:pt x="205" y="55"/>
                    <a:pt x="205" y="55"/>
                    <a:pt x="206" y="55"/>
                  </a:cubicBezTo>
                  <a:cubicBezTo>
                    <a:pt x="206" y="56"/>
                    <a:pt x="206" y="56"/>
                    <a:pt x="206" y="56"/>
                  </a:cubicBezTo>
                  <a:cubicBezTo>
                    <a:pt x="205" y="56"/>
                    <a:pt x="205" y="56"/>
                    <a:pt x="205" y="56"/>
                  </a:cubicBezTo>
                  <a:cubicBezTo>
                    <a:pt x="202" y="56"/>
                    <a:pt x="202" y="56"/>
                    <a:pt x="202" y="56"/>
                  </a:cubicBezTo>
                  <a:cubicBezTo>
                    <a:pt x="202" y="56"/>
                    <a:pt x="201" y="57"/>
                    <a:pt x="201" y="58"/>
                  </a:cubicBezTo>
                  <a:cubicBezTo>
                    <a:pt x="201" y="61"/>
                    <a:pt x="201" y="61"/>
                    <a:pt x="201" y="61"/>
                  </a:cubicBezTo>
                  <a:cubicBezTo>
                    <a:pt x="201" y="61"/>
                    <a:pt x="201" y="61"/>
                    <a:pt x="201" y="61"/>
                  </a:cubicBezTo>
                  <a:cubicBezTo>
                    <a:pt x="201" y="62"/>
                    <a:pt x="201" y="62"/>
                    <a:pt x="201" y="62"/>
                  </a:cubicBezTo>
                  <a:cubicBezTo>
                    <a:pt x="200" y="62"/>
                    <a:pt x="199" y="61"/>
                    <a:pt x="199" y="61"/>
                  </a:cubicBezTo>
                  <a:cubicBezTo>
                    <a:pt x="199" y="61"/>
                    <a:pt x="199" y="62"/>
                    <a:pt x="198" y="62"/>
                  </a:cubicBezTo>
                  <a:cubicBezTo>
                    <a:pt x="198" y="62"/>
                    <a:pt x="198" y="62"/>
                    <a:pt x="198" y="62"/>
                  </a:cubicBezTo>
                  <a:cubicBezTo>
                    <a:pt x="198" y="61"/>
                    <a:pt x="198" y="61"/>
                    <a:pt x="198" y="61"/>
                  </a:cubicBezTo>
                  <a:cubicBezTo>
                    <a:pt x="197" y="61"/>
                    <a:pt x="196" y="61"/>
                    <a:pt x="196" y="61"/>
                  </a:cubicBezTo>
                  <a:cubicBezTo>
                    <a:pt x="195" y="62"/>
                    <a:pt x="194" y="62"/>
                    <a:pt x="194" y="62"/>
                  </a:cubicBezTo>
                  <a:cubicBezTo>
                    <a:pt x="194" y="64"/>
                    <a:pt x="194" y="65"/>
                    <a:pt x="195" y="65"/>
                  </a:cubicBezTo>
                  <a:cubicBezTo>
                    <a:pt x="194" y="67"/>
                    <a:pt x="194" y="67"/>
                    <a:pt x="194" y="69"/>
                  </a:cubicBezTo>
                  <a:cubicBezTo>
                    <a:pt x="194" y="69"/>
                    <a:pt x="194" y="69"/>
                    <a:pt x="194" y="69"/>
                  </a:cubicBezTo>
                  <a:cubicBezTo>
                    <a:pt x="197" y="69"/>
                    <a:pt x="197" y="69"/>
                    <a:pt x="199" y="67"/>
                  </a:cubicBezTo>
                  <a:cubicBezTo>
                    <a:pt x="199" y="67"/>
                    <a:pt x="199" y="67"/>
                    <a:pt x="199" y="67"/>
                  </a:cubicBezTo>
                  <a:cubicBezTo>
                    <a:pt x="200" y="69"/>
                    <a:pt x="198" y="68"/>
                    <a:pt x="200" y="70"/>
                  </a:cubicBezTo>
                  <a:cubicBezTo>
                    <a:pt x="199" y="71"/>
                    <a:pt x="199" y="71"/>
                    <a:pt x="199" y="71"/>
                  </a:cubicBezTo>
                  <a:cubicBezTo>
                    <a:pt x="199" y="71"/>
                    <a:pt x="199" y="71"/>
                    <a:pt x="199" y="71"/>
                  </a:cubicBezTo>
                  <a:cubicBezTo>
                    <a:pt x="199" y="71"/>
                    <a:pt x="199" y="71"/>
                    <a:pt x="199" y="71"/>
                  </a:cubicBezTo>
                  <a:cubicBezTo>
                    <a:pt x="198" y="71"/>
                    <a:pt x="198" y="71"/>
                    <a:pt x="198" y="71"/>
                  </a:cubicBezTo>
                  <a:cubicBezTo>
                    <a:pt x="197" y="72"/>
                    <a:pt x="197" y="72"/>
                    <a:pt x="197" y="72"/>
                  </a:cubicBezTo>
                  <a:cubicBezTo>
                    <a:pt x="195" y="72"/>
                    <a:pt x="195" y="72"/>
                    <a:pt x="195" y="72"/>
                  </a:cubicBezTo>
                  <a:cubicBezTo>
                    <a:pt x="195" y="73"/>
                    <a:pt x="195" y="73"/>
                    <a:pt x="195" y="73"/>
                  </a:cubicBezTo>
                  <a:cubicBezTo>
                    <a:pt x="193" y="73"/>
                    <a:pt x="193" y="73"/>
                    <a:pt x="193" y="73"/>
                  </a:cubicBezTo>
                  <a:cubicBezTo>
                    <a:pt x="193" y="74"/>
                    <a:pt x="193" y="74"/>
                    <a:pt x="193" y="74"/>
                  </a:cubicBezTo>
                  <a:cubicBezTo>
                    <a:pt x="192" y="74"/>
                    <a:pt x="191" y="74"/>
                    <a:pt x="191" y="75"/>
                  </a:cubicBezTo>
                  <a:cubicBezTo>
                    <a:pt x="191" y="76"/>
                    <a:pt x="191" y="76"/>
                    <a:pt x="191" y="76"/>
                  </a:cubicBezTo>
                  <a:cubicBezTo>
                    <a:pt x="190" y="76"/>
                    <a:pt x="190" y="76"/>
                    <a:pt x="190" y="76"/>
                  </a:cubicBezTo>
                  <a:cubicBezTo>
                    <a:pt x="189" y="77"/>
                    <a:pt x="190" y="77"/>
                    <a:pt x="189" y="77"/>
                  </a:cubicBezTo>
                  <a:cubicBezTo>
                    <a:pt x="189" y="78"/>
                    <a:pt x="189" y="78"/>
                    <a:pt x="189" y="78"/>
                  </a:cubicBezTo>
                  <a:cubicBezTo>
                    <a:pt x="188" y="77"/>
                    <a:pt x="187" y="77"/>
                    <a:pt x="186" y="77"/>
                  </a:cubicBezTo>
                  <a:cubicBezTo>
                    <a:pt x="186" y="78"/>
                    <a:pt x="186" y="78"/>
                    <a:pt x="186" y="79"/>
                  </a:cubicBezTo>
                  <a:cubicBezTo>
                    <a:pt x="186" y="79"/>
                    <a:pt x="186" y="79"/>
                    <a:pt x="186" y="79"/>
                  </a:cubicBezTo>
                  <a:cubicBezTo>
                    <a:pt x="186" y="80"/>
                    <a:pt x="186" y="80"/>
                    <a:pt x="186" y="80"/>
                  </a:cubicBezTo>
                  <a:cubicBezTo>
                    <a:pt x="185" y="80"/>
                    <a:pt x="185" y="80"/>
                    <a:pt x="185" y="80"/>
                  </a:cubicBezTo>
                  <a:cubicBezTo>
                    <a:pt x="185" y="82"/>
                    <a:pt x="185" y="82"/>
                    <a:pt x="185" y="82"/>
                  </a:cubicBezTo>
                  <a:cubicBezTo>
                    <a:pt x="183" y="82"/>
                    <a:pt x="183" y="82"/>
                    <a:pt x="183" y="84"/>
                  </a:cubicBezTo>
                  <a:cubicBezTo>
                    <a:pt x="184" y="84"/>
                    <a:pt x="184" y="84"/>
                    <a:pt x="184" y="84"/>
                  </a:cubicBezTo>
                  <a:cubicBezTo>
                    <a:pt x="184" y="84"/>
                    <a:pt x="184" y="84"/>
                    <a:pt x="184" y="84"/>
                  </a:cubicBezTo>
                  <a:cubicBezTo>
                    <a:pt x="187" y="86"/>
                    <a:pt x="184" y="85"/>
                    <a:pt x="185" y="87"/>
                  </a:cubicBezTo>
                  <a:cubicBezTo>
                    <a:pt x="185" y="87"/>
                    <a:pt x="185" y="87"/>
                    <a:pt x="185" y="87"/>
                  </a:cubicBezTo>
                  <a:cubicBezTo>
                    <a:pt x="186" y="88"/>
                    <a:pt x="187" y="88"/>
                    <a:pt x="188" y="88"/>
                  </a:cubicBezTo>
                  <a:cubicBezTo>
                    <a:pt x="188" y="89"/>
                    <a:pt x="188" y="89"/>
                    <a:pt x="188" y="89"/>
                  </a:cubicBezTo>
                  <a:cubicBezTo>
                    <a:pt x="186" y="89"/>
                    <a:pt x="187" y="90"/>
                    <a:pt x="185" y="90"/>
                  </a:cubicBezTo>
                  <a:cubicBezTo>
                    <a:pt x="185" y="89"/>
                    <a:pt x="185" y="89"/>
                    <a:pt x="185" y="89"/>
                  </a:cubicBezTo>
                  <a:cubicBezTo>
                    <a:pt x="184" y="89"/>
                    <a:pt x="183" y="88"/>
                    <a:pt x="182" y="88"/>
                  </a:cubicBezTo>
                  <a:cubicBezTo>
                    <a:pt x="182" y="87"/>
                    <a:pt x="182" y="87"/>
                    <a:pt x="182" y="87"/>
                  </a:cubicBezTo>
                  <a:cubicBezTo>
                    <a:pt x="181" y="87"/>
                    <a:pt x="181" y="87"/>
                    <a:pt x="181" y="87"/>
                  </a:cubicBezTo>
                  <a:cubicBezTo>
                    <a:pt x="182" y="87"/>
                    <a:pt x="182" y="87"/>
                    <a:pt x="182" y="87"/>
                  </a:cubicBezTo>
                  <a:cubicBezTo>
                    <a:pt x="180" y="86"/>
                    <a:pt x="178" y="85"/>
                    <a:pt x="177" y="83"/>
                  </a:cubicBezTo>
                  <a:cubicBezTo>
                    <a:pt x="177" y="83"/>
                    <a:pt x="177" y="83"/>
                    <a:pt x="177" y="82"/>
                  </a:cubicBezTo>
                  <a:cubicBezTo>
                    <a:pt x="177" y="82"/>
                    <a:pt x="177" y="82"/>
                    <a:pt x="177" y="82"/>
                  </a:cubicBezTo>
                  <a:cubicBezTo>
                    <a:pt x="177" y="82"/>
                    <a:pt x="178" y="81"/>
                    <a:pt x="178" y="81"/>
                  </a:cubicBezTo>
                  <a:cubicBezTo>
                    <a:pt x="178" y="81"/>
                    <a:pt x="178" y="81"/>
                    <a:pt x="178" y="81"/>
                  </a:cubicBezTo>
                  <a:cubicBezTo>
                    <a:pt x="178" y="78"/>
                    <a:pt x="178" y="78"/>
                    <a:pt x="178" y="78"/>
                  </a:cubicBezTo>
                  <a:cubicBezTo>
                    <a:pt x="179" y="78"/>
                    <a:pt x="179" y="78"/>
                    <a:pt x="179" y="78"/>
                  </a:cubicBezTo>
                  <a:cubicBezTo>
                    <a:pt x="179" y="75"/>
                    <a:pt x="179" y="75"/>
                    <a:pt x="179" y="75"/>
                  </a:cubicBezTo>
                  <a:cubicBezTo>
                    <a:pt x="179" y="76"/>
                    <a:pt x="179" y="76"/>
                    <a:pt x="179" y="76"/>
                  </a:cubicBezTo>
                  <a:cubicBezTo>
                    <a:pt x="179" y="76"/>
                    <a:pt x="179" y="76"/>
                    <a:pt x="179" y="76"/>
                  </a:cubicBezTo>
                  <a:cubicBezTo>
                    <a:pt x="179" y="76"/>
                    <a:pt x="179" y="76"/>
                    <a:pt x="178" y="76"/>
                  </a:cubicBezTo>
                  <a:cubicBezTo>
                    <a:pt x="177" y="76"/>
                    <a:pt x="178" y="76"/>
                    <a:pt x="177" y="77"/>
                  </a:cubicBezTo>
                  <a:cubicBezTo>
                    <a:pt x="176" y="77"/>
                    <a:pt x="176" y="77"/>
                    <a:pt x="176" y="77"/>
                  </a:cubicBezTo>
                  <a:cubicBezTo>
                    <a:pt x="177" y="76"/>
                    <a:pt x="177" y="76"/>
                    <a:pt x="177" y="76"/>
                  </a:cubicBezTo>
                  <a:cubicBezTo>
                    <a:pt x="177" y="76"/>
                    <a:pt x="177" y="76"/>
                    <a:pt x="177" y="76"/>
                  </a:cubicBezTo>
                  <a:cubicBezTo>
                    <a:pt x="177" y="75"/>
                    <a:pt x="177" y="75"/>
                    <a:pt x="177" y="75"/>
                  </a:cubicBezTo>
                  <a:cubicBezTo>
                    <a:pt x="178" y="75"/>
                    <a:pt x="178" y="75"/>
                    <a:pt x="178" y="75"/>
                  </a:cubicBezTo>
                  <a:cubicBezTo>
                    <a:pt x="178" y="74"/>
                    <a:pt x="178" y="74"/>
                    <a:pt x="178" y="74"/>
                  </a:cubicBezTo>
                  <a:cubicBezTo>
                    <a:pt x="177" y="74"/>
                    <a:pt x="177" y="74"/>
                    <a:pt x="177" y="74"/>
                  </a:cubicBezTo>
                  <a:cubicBezTo>
                    <a:pt x="177" y="73"/>
                    <a:pt x="177" y="73"/>
                    <a:pt x="177" y="73"/>
                  </a:cubicBezTo>
                  <a:cubicBezTo>
                    <a:pt x="177" y="73"/>
                    <a:pt x="177" y="73"/>
                    <a:pt x="177" y="73"/>
                  </a:cubicBezTo>
                  <a:cubicBezTo>
                    <a:pt x="176" y="74"/>
                    <a:pt x="176" y="74"/>
                    <a:pt x="176" y="75"/>
                  </a:cubicBezTo>
                  <a:cubicBezTo>
                    <a:pt x="174" y="75"/>
                    <a:pt x="174" y="75"/>
                    <a:pt x="174" y="75"/>
                  </a:cubicBezTo>
                  <a:cubicBezTo>
                    <a:pt x="173" y="74"/>
                    <a:pt x="173" y="74"/>
                    <a:pt x="172" y="73"/>
                  </a:cubicBezTo>
                  <a:cubicBezTo>
                    <a:pt x="170" y="72"/>
                    <a:pt x="169" y="71"/>
                    <a:pt x="167" y="70"/>
                  </a:cubicBezTo>
                  <a:cubicBezTo>
                    <a:pt x="167" y="72"/>
                    <a:pt x="167" y="71"/>
                    <a:pt x="167" y="73"/>
                  </a:cubicBezTo>
                  <a:cubicBezTo>
                    <a:pt x="167" y="72"/>
                    <a:pt x="166" y="72"/>
                    <a:pt x="166" y="72"/>
                  </a:cubicBezTo>
                  <a:cubicBezTo>
                    <a:pt x="166" y="75"/>
                    <a:pt x="166" y="77"/>
                    <a:pt x="167" y="79"/>
                  </a:cubicBezTo>
                  <a:cubicBezTo>
                    <a:pt x="167" y="79"/>
                    <a:pt x="167" y="79"/>
                    <a:pt x="167" y="79"/>
                  </a:cubicBezTo>
                  <a:cubicBezTo>
                    <a:pt x="167" y="79"/>
                    <a:pt x="167" y="79"/>
                    <a:pt x="167" y="79"/>
                  </a:cubicBezTo>
                  <a:cubicBezTo>
                    <a:pt x="166" y="79"/>
                    <a:pt x="166" y="79"/>
                    <a:pt x="165" y="79"/>
                  </a:cubicBezTo>
                  <a:cubicBezTo>
                    <a:pt x="165" y="79"/>
                    <a:pt x="165" y="79"/>
                    <a:pt x="164" y="79"/>
                  </a:cubicBezTo>
                  <a:cubicBezTo>
                    <a:pt x="163" y="80"/>
                    <a:pt x="164" y="80"/>
                    <a:pt x="163" y="80"/>
                  </a:cubicBezTo>
                  <a:cubicBezTo>
                    <a:pt x="163" y="80"/>
                    <a:pt x="163" y="81"/>
                    <a:pt x="162" y="81"/>
                  </a:cubicBezTo>
                  <a:cubicBezTo>
                    <a:pt x="162" y="81"/>
                    <a:pt x="162" y="81"/>
                    <a:pt x="162" y="81"/>
                  </a:cubicBezTo>
                  <a:cubicBezTo>
                    <a:pt x="162" y="80"/>
                    <a:pt x="162" y="80"/>
                    <a:pt x="162" y="80"/>
                  </a:cubicBezTo>
                  <a:cubicBezTo>
                    <a:pt x="159" y="80"/>
                    <a:pt x="159" y="80"/>
                    <a:pt x="159" y="80"/>
                  </a:cubicBezTo>
                  <a:cubicBezTo>
                    <a:pt x="159" y="80"/>
                    <a:pt x="159" y="80"/>
                    <a:pt x="159" y="80"/>
                  </a:cubicBezTo>
                  <a:cubicBezTo>
                    <a:pt x="155" y="80"/>
                    <a:pt x="155" y="80"/>
                    <a:pt x="155" y="80"/>
                  </a:cubicBezTo>
                  <a:cubicBezTo>
                    <a:pt x="155" y="79"/>
                    <a:pt x="154" y="78"/>
                    <a:pt x="153" y="78"/>
                  </a:cubicBezTo>
                  <a:cubicBezTo>
                    <a:pt x="152" y="78"/>
                    <a:pt x="152" y="78"/>
                    <a:pt x="151" y="78"/>
                  </a:cubicBezTo>
                  <a:cubicBezTo>
                    <a:pt x="151" y="79"/>
                    <a:pt x="151" y="79"/>
                    <a:pt x="151" y="79"/>
                  </a:cubicBezTo>
                  <a:cubicBezTo>
                    <a:pt x="150" y="79"/>
                    <a:pt x="150" y="79"/>
                    <a:pt x="150" y="79"/>
                  </a:cubicBezTo>
                  <a:cubicBezTo>
                    <a:pt x="150" y="79"/>
                    <a:pt x="150" y="79"/>
                    <a:pt x="150" y="79"/>
                  </a:cubicBezTo>
                  <a:cubicBezTo>
                    <a:pt x="149" y="79"/>
                    <a:pt x="148" y="80"/>
                    <a:pt x="147" y="80"/>
                  </a:cubicBezTo>
                  <a:cubicBezTo>
                    <a:pt x="147" y="80"/>
                    <a:pt x="147" y="80"/>
                    <a:pt x="147" y="80"/>
                  </a:cubicBezTo>
                  <a:cubicBezTo>
                    <a:pt x="147" y="81"/>
                    <a:pt x="146" y="81"/>
                    <a:pt x="145" y="82"/>
                  </a:cubicBezTo>
                  <a:cubicBezTo>
                    <a:pt x="145" y="81"/>
                    <a:pt x="144" y="80"/>
                    <a:pt x="143" y="80"/>
                  </a:cubicBezTo>
                  <a:cubicBezTo>
                    <a:pt x="143" y="79"/>
                    <a:pt x="143" y="79"/>
                    <a:pt x="143" y="79"/>
                  </a:cubicBezTo>
                  <a:cubicBezTo>
                    <a:pt x="143" y="79"/>
                    <a:pt x="143" y="80"/>
                    <a:pt x="142" y="80"/>
                  </a:cubicBezTo>
                  <a:cubicBezTo>
                    <a:pt x="140" y="80"/>
                    <a:pt x="141" y="80"/>
                    <a:pt x="140" y="79"/>
                  </a:cubicBezTo>
                  <a:cubicBezTo>
                    <a:pt x="139" y="79"/>
                    <a:pt x="139" y="79"/>
                    <a:pt x="138" y="79"/>
                  </a:cubicBezTo>
                  <a:cubicBezTo>
                    <a:pt x="137" y="79"/>
                    <a:pt x="136" y="79"/>
                    <a:pt x="136" y="77"/>
                  </a:cubicBezTo>
                  <a:cubicBezTo>
                    <a:pt x="135" y="77"/>
                    <a:pt x="135" y="77"/>
                    <a:pt x="135" y="77"/>
                  </a:cubicBezTo>
                  <a:cubicBezTo>
                    <a:pt x="135" y="77"/>
                    <a:pt x="135" y="77"/>
                    <a:pt x="135" y="77"/>
                  </a:cubicBezTo>
                  <a:cubicBezTo>
                    <a:pt x="134" y="77"/>
                    <a:pt x="134" y="77"/>
                    <a:pt x="134" y="77"/>
                  </a:cubicBezTo>
                  <a:cubicBezTo>
                    <a:pt x="134" y="75"/>
                    <a:pt x="134" y="75"/>
                    <a:pt x="134" y="75"/>
                  </a:cubicBezTo>
                  <a:cubicBezTo>
                    <a:pt x="133" y="76"/>
                    <a:pt x="133" y="76"/>
                    <a:pt x="132" y="76"/>
                  </a:cubicBezTo>
                  <a:cubicBezTo>
                    <a:pt x="132" y="75"/>
                    <a:pt x="132" y="75"/>
                    <a:pt x="132" y="75"/>
                  </a:cubicBezTo>
                  <a:cubicBezTo>
                    <a:pt x="131" y="75"/>
                    <a:pt x="131" y="75"/>
                    <a:pt x="131" y="75"/>
                  </a:cubicBezTo>
                  <a:cubicBezTo>
                    <a:pt x="131" y="75"/>
                    <a:pt x="131" y="76"/>
                    <a:pt x="131" y="76"/>
                  </a:cubicBezTo>
                  <a:cubicBezTo>
                    <a:pt x="127" y="76"/>
                    <a:pt x="127" y="76"/>
                    <a:pt x="127" y="76"/>
                  </a:cubicBezTo>
                  <a:cubicBezTo>
                    <a:pt x="127" y="77"/>
                    <a:pt x="127" y="77"/>
                    <a:pt x="127" y="77"/>
                  </a:cubicBezTo>
                  <a:cubicBezTo>
                    <a:pt x="126" y="77"/>
                    <a:pt x="126" y="77"/>
                    <a:pt x="126" y="77"/>
                  </a:cubicBezTo>
                  <a:cubicBezTo>
                    <a:pt x="126" y="76"/>
                    <a:pt x="127" y="75"/>
                    <a:pt x="127" y="75"/>
                  </a:cubicBezTo>
                  <a:cubicBezTo>
                    <a:pt x="127" y="73"/>
                    <a:pt x="126" y="73"/>
                    <a:pt x="125" y="73"/>
                  </a:cubicBezTo>
                  <a:cubicBezTo>
                    <a:pt x="125" y="74"/>
                    <a:pt x="125" y="74"/>
                    <a:pt x="125" y="74"/>
                  </a:cubicBezTo>
                  <a:cubicBezTo>
                    <a:pt x="123" y="74"/>
                    <a:pt x="124" y="74"/>
                    <a:pt x="123" y="75"/>
                  </a:cubicBezTo>
                  <a:cubicBezTo>
                    <a:pt x="121" y="75"/>
                    <a:pt x="122" y="74"/>
                    <a:pt x="120" y="74"/>
                  </a:cubicBezTo>
                  <a:cubicBezTo>
                    <a:pt x="120" y="73"/>
                    <a:pt x="120" y="73"/>
                    <a:pt x="120" y="72"/>
                  </a:cubicBezTo>
                  <a:cubicBezTo>
                    <a:pt x="120" y="72"/>
                    <a:pt x="121" y="72"/>
                    <a:pt x="120" y="71"/>
                  </a:cubicBezTo>
                  <a:cubicBezTo>
                    <a:pt x="120" y="71"/>
                    <a:pt x="120" y="71"/>
                    <a:pt x="120" y="71"/>
                  </a:cubicBezTo>
                  <a:cubicBezTo>
                    <a:pt x="119" y="69"/>
                    <a:pt x="119" y="69"/>
                    <a:pt x="119" y="67"/>
                  </a:cubicBezTo>
                  <a:cubicBezTo>
                    <a:pt x="118" y="67"/>
                    <a:pt x="116" y="66"/>
                    <a:pt x="114" y="65"/>
                  </a:cubicBezTo>
                  <a:cubicBezTo>
                    <a:pt x="114" y="66"/>
                    <a:pt x="114" y="66"/>
                    <a:pt x="114" y="66"/>
                  </a:cubicBezTo>
                  <a:cubicBezTo>
                    <a:pt x="112" y="66"/>
                    <a:pt x="112" y="66"/>
                    <a:pt x="112" y="66"/>
                  </a:cubicBezTo>
                  <a:cubicBezTo>
                    <a:pt x="112" y="66"/>
                    <a:pt x="112" y="66"/>
                    <a:pt x="112" y="66"/>
                  </a:cubicBezTo>
                  <a:cubicBezTo>
                    <a:pt x="110" y="66"/>
                    <a:pt x="109" y="66"/>
                    <a:pt x="108" y="66"/>
                  </a:cubicBezTo>
                  <a:cubicBezTo>
                    <a:pt x="108" y="66"/>
                    <a:pt x="108" y="66"/>
                    <a:pt x="108" y="66"/>
                  </a:cubicBezTo>
                  <a:cubicBezTo>
                    <a:pt x="107" y="66"/>
                    <a:pt x="106" y="67"/>
                    <a:pt x="105" y="67"/>
                  </a:cubicBezTo>
                  <a:cubicBezTo>
                    <a:pt x="105" y="67"/>
                    <a:pt x="105" y="67"/>
                    <a:pt x="105" y="67"/>
                  </a:cubicBezTo>
                  <a:cubicBezTo>
                    <a:pt x="105" y="67"/>
                    <a:pt x="105" y="67"/>
                    <a:pt x="105" y="67"/>
                  </a:cubicBezTo>
                  <a:cubicBezTo>
                    <a:pt x="105" y="67"/>
                    <a:pt x="105" y="67"/>
                    <a:pt x="104" y="67"/>
                  </a:cubicBezTo>
                  <a:cubicBezTo>
                    <a:pt x="104" y="67"/>
                    <a:pt x="103" y="67"/>
                    <a:pt x="103" y="67"/>
                  </a:cubicBezTo>
                  <a:cubicBezTo>
                    <a:pt x="102" y="67"/>
                    <a:pt x="100" y="67"/>
                    <a:pt x="100" y="67"/>
                  </a:cubicBezTo>
                  <a:cubicBezTo>
                    <a:pt x="99" y="67"/>
                    <a:pt x="99" y="67"/>
                    <a:pt x="99" y="67"/>
                  </a:cubicBezTo>
                  <a:cubicBezTo>
                    <a:pt x="100" y="68"/>
                    <a:pt x="100" y="68"/>
                    <a:pt x="100" y="69"/>
                  </a:cubicBezTo>
                  <a:cubicBezTo>
                    <a:pt x="99" y="69"/>
                    <a:pt x="99" y="69"/>
                    <a:pt x="99" y="69"/>
                  </a:cubicBezTo>
                  <a:cubicBezTo>
                    <a:pt x="99" y="70"/>
                    <a:pt x="99" y="71"/>
                    <a:pt x="99" y="72"/>
                  </a:cubicBezTo>
                  <a:cubicBezTo>
                    <a:pt x="98" y="72"/>
                    <a:pt x="98" y="72"/>
                    <a:pt x="98" y="72"/>
                  </a:cubicBezTo>
                  <a:cubicBezTo>
                    <a:pt x="98" y="73"/>
                    <a:pt x="98" y="73"/>
                    <a:pt x="97" y="73"/>
                  </a:cubicBezTo>
                  <a:cubicBezTo>
                    <a:pt x="97" y="74"/>
                    <a:pt x="96" y="74"/>
                    <a:pt x="96" y="75"/>
                  </a:cubicBezTo>
                  <a:cubicBezTo>
                    <a:pt x="97" y="75"/>
                    <a:pt x="97" y="75"/>
                    <a:pt x="98" y="75"/>
                  </a:cubicBezTo>
                  <a:cubicBezTo>
                    <a:pt x="98" y="75"/>
                    <a:pt x="98" y="75"/>
                    <a:pt x="98" y="75"/>
                  </a:cubicBezTo>
                  <a:cubicBezTo>
                    <a:pt x="98" y="75"/>
                    <a:pt x="99" y="75"/>
                    <a:pt x="99" y="74"/>
                  </a:cubicBezTo>
                  <a:cubicBezTo>
                    <a:pt x="99" y="75"/>
                    <a:pt x="99" y="75"/>
                    <a:pt x="99" y="75"/>
                  </a:cubicBezTo>
                  <a:cubicBezTo>
                    <a:pt x="100" y="75"/>
                    <a:pt x="100" y="75"/>
                    <a:pt x="101" y="75"/>
                  </a:cubicBezTo>
                  <a:cubicBezTo>
                    <a:pt x="101" y="75"/>
                    <a:pt x="101" y="74"/>
                    <a:pt x="101" y="74"/>
                  </a:cubicBezTo>
                  <a:cubicBezTo>
                    <a:pt x="100" y="74"/>
                    <a:pt x="100" y="74"/>
                    <a:pt x="100" y="74"/>
                  </a:cubicBezTo>
                  <a:cubicBezTo>
                    <a:pt x="101" y="73"/>
                    <a:pt x="101" y="73"/>
                    <a:pt x="101" y="73"/>
                  </a:cubicBezTo>
                  <a:cubicBezTo>
                    <a:pt x="101" y="72"/>
                    <a:pt x="101" y="72"/>
                    <a:pt x="101" y="72"/>
                  </a:cubicBezTo>
                  <a:cubicBezTo>
                    <a:pt x="102" y="72"/>
                    <a:pt x="102" y="72"/>
                    <a:pt x="103" y="73"/>
                  </a:cubicBezTo>
                  <a:cubicBezTo>
                    <a:pt x="103" y="73"/>
                    <a:pt x="103" y="73"/>
                    <a:pt x="103" y="73"/>
                  </a:cubicBezTo>
                  <a:cubicBezTo>
                    <a:pt x="103" y="73"/>
                    <a:pt x="104" y="73"/>
                    <a:pt x="104" y="74"/>
                  </a:cubicBezTo>
                  <a:cubicBezTo>
                    <a:pt x="105" y="73"/>
                    <a:pt x="106" y="73"/>
                    <a:pt x="106" y="73"/>
                  </a:cubicBezTo>
                  <a:cubicBezTo>
                    <a:pt x="106" y="72"/>
                    <a:pt x="106" y="72"/>
                    <a:pt x="106" y="71"/>
                  </a:cubicBezTo>
                  <a:cubicBezTo>
                    <a:pt x="108" y="71"/>
                    <a:pt x="109" y="71"/>
                    <a:pt x="110" y="72"/>
                  </a:cubicBezTo>
                  <a:cubicBezTo>
                    <a:pt x="110" y="71"/>
                    <a:pt x="110" y="71"/>
                    <a:pt x="110" y="71"/>
                  </a:cubicBezTo>
                  <a:cubicBezTo>
                    <a:pt x="112" y="71"/>
                    <a:pt x="112" y="71"/>
                    <a:pt x="112" y="71"/>
                  </a:cubicBezTo>
                  <a:cubicBezTo>
                    <a:pt x="112" y="71"/>
                    <a:pt x="112" y="71"/>
                    <a:pt x="112" y="71"/>
                  </a:cubicBezTo>
                  <a:cubicBezTo>
                    <a:pt x="113" y="71"/>
                    <a:pt x="113" y="71"/>
                    <a:pt x="113" y="71"/>
                  </a:cubicBezTo>
                  <a:cubicBezTo>
                    <a:pt x="112" y="69"/>
                    <a:pt x="113" y="69"/>
                    <a:pt x="112" y="69"/>
                  </a:cubicBezTo>
                  <a:cubicBezTo>
                    <a:pt x="112" y="68"/>
                    <a:pt x="112" y="68"/>
                    <a:pt x="112" y="68"/>
                  </a:cubicBezTo>
                  <a:cubicBezTo>
                    <a:pt x="112" y="68"/>
                    <a:pt x="112" y="68"/>
                    <a:pt x="112" y="68"/>
                  </a:cubicBezTo>
                  <a:cubicBezTo>
                    <a:pt x="113" y="68"/>
                    <a:pt x="114" y="69"/>
                    <a:pt x="114" y="69"/>
                  </a:cubicBezTo>
                  <a:cubicBezTo>
                    <a:pt x="115" y="69"/>
                    <a:pt x="115" y="69"/>
                    <a:pt x="116" y="70"/>
                  </a:cubicBezTo>
                  <a:cubicBezTo>
                    <a:pt x="116" y="71"/>
                    <a:pt x="116" y="70"/>
                    <a:pt x="116" y="71"/>
                  </a:cubicBezTo>
                  <a:cubicBezTo>
                    <a:pt x="115" y="71"/>
                    <a:pt x="115" y="71"/>
                    <a:pt x="115" y="71"/>
                  </a:cubicBezTo>
                  <a:cubicBezTo>
                    <a:pt x="115" y="71"/>
                    <a:pt x="114" y="71"/>
                    <a:pt x="114" y="71"/>
                  </a:cubicBezTo>
                  <a:cubicBezTo>
                    <a:pt x="114" y="71"/>
                    <a:pt x="114" y="71"/>
                    <a:pt x="114" y="71"/>
                  </a:cubicBezTo>
                  <a:cubicBezTo>
                    <a:pt x="113" y="71"/>
                    <a:pt x="112" y="71"/>
                    <a:pt x="112" y="73"/>
                  </a:cubicBezTo>
                  <a:cubicBezTo>
                    <a:pt x="112" y="73"/>
                    <a:pt x="112" y="73"/>
                    <a:pt x="112" y="73"/>
                  </a:cubicBezTo>
                  <a:cubicBezTo>
                    <a:pt x="110" y="73"/>
                    <a:pt x="109" y="73"/>
                    <a:pt x="109" y="74"/>
                  </a:cubicBezTo>
                  <a:cubicBezTo>
                    <a:pt x="108" y="74"/>
                    <a:pt x="108" y="74"/>
                    <a:pt x="108" y="74"/>
                  </a:cubicBezTo>
                  <a:cubicBezTo>
                    <a:pt x="108" y="75"/>
                    <a:pt x="108" y="75"/>
                    <a:pt x="108" y="75"/>
                  </a:cubicBezTo>
                  <a:cubicBezTo>
                    <a:pt x="106" y="76"/>
                    <a:pt x="105" y="76"/>
                    <a:pt x="104" y="76"/>
                  </a:cubicBezTo>
                  <a:cubicBezTo>
                    <a:pt x="104" y="76"/>
                    <a:pt x="104" y="76"/>
                    <a:pt x="104" y="76"/>
                  </a:cubicBezTo>
                  <a:cubicBezTo>
                    <a:pt x="103" y="77"/>
                    <a:pt x="103" y="77"/>
                    <a:pt x="103" y="78"/>
                  </a:cubicBezTo>
                  <a:cubicBezTo>
                    <a:pt x="101" y="78"/>
                    <a:pt x="101" y="78"/>
                    <a:pt x="101" y="78"/>
                  </a:cubicBezTo>
                  <a:cubicBezTo>
                    <a:pt x="101" y="80"/>
                    <a:pt x="100" y="80"/>
                    <a:pt x="99" y="80"/>
                  </a:cubicBezTo>
                  <a:cubicBezTo>
                    <a:pt x="99" y="81"/>
                    <a:pt x="99" y="82"/>
                    <a:pt x="99" y="83"/>
                  </a:cubicBezTo>
                  <a:cubicBezTo>
                    <a:pt x="100" y="83"/>
                    <a:pt x="100" y="83"/>
                    <a:pt x="100" y="83"/>
                  </a:cubicBezTo>
                  <a:cubicBezTo>
                    <a:pt x="100" y="84"/>
                    <a:pt x="101" y="84"/>
                    <a:pt x="101" y="86"/>
                  </a:cubicBezTo>
                  <a:cubicBezTo>
                    <a:pt x="100" y="86"/>
                    <a:pt x="100" y="86"/>
                    <a:pt x="100" y="86"/>
                  </a:cubicBezTo>
                  <a:cubicBezTo>
                    <a:pt x="100" y="86"/>
                    <a:pt x="100" y="87"/>
                    <a:pt x="100" y="87"/>
                  </a:cubicBezTo>
                  <a:cubicBezTo>
                    <a:pt x="101" y="88"/>
                    <a:pt x="102" y="87"/>
                    <a:pt x="102" y="90"/>
                  </a:cubicBezTo>
                  <a:cubicBezTo>
                    <a:pt x="100" y="90"/>
                    <a:pt x="100" y="90"/>
                    <a:pt x="100" y="93"/>
                  </a:cubicBezTo>
                  <a:cubicBezTo>
                    <a:pt x="100" y="93"/>
                    <a:pt x="100" y="93"/>
                    <a:pt x="100" y="93"/>
                  </a:cubicBezTo>
                  <a:cubicBezTo>
                    <a:pt x="100" y="93"/>
                    <a:pt x="100" y="93"/>
                    <a:pt x="100" y="93"/>
                  </a:cubicBezTo>
                  <a:cubicBezTo>
                    <a:pt x="100" y="93"/>
                    <a:pt x="100" y="93"/>
                    <a:pt x="99" y="92"/>
                  </a:cubicBezTo>
                  <a:cubicBezTo>
                    <a:pt x="98" y="92"/>
                    <a:pt x="97" y="91"/>
                    <a:pt x="97" y="89"/>
                  </a:cubicBezTo>
                  <a:cubicBezTo>
                    <a:pt x="97" y="88"/>
                    <a:pt x="97" y="88"/>
                    <a:pt x="97" y="88"/>
                  </a:cubicBezTo>
                  <a:cubicBezTo>
                    <a:pt x="96" y="87"/>
                    <a:pt x="96" y="87"/>
                    <a:pt x="96" y="87"/>
                  </a:cubicBezTo>
                  <a:cubicBezTo>
                    <a:pt x="96" y="85"/>
                    <a:pt x="95" y="83"/>
                    <a:pt x="95" y="81"/>
                  </a:cubicBezTo>
                  <a:cubicBezTo>
                    <a:pt x="94" y="82"/>
                    <a:pt x="94" y="84"/>
                    <a:pt x="94" y="86"/>
                  </a:cubicBezTo>
                  <a:cubicBezTo>
                    <a:pt x="94" y="86"/>
                    <a:pt x="93" y="86"/>
                    <a:pt x="93" y="87"/>
                  </a:cubicBezTo>
                  <a:cubicBezTo>
                    <a:pt x="93" y="86"/>
                    <a:pt x="92" y="85"/>
                    <a:pt x="92" y="84"/>
                  </a:cubicBezTo>
                  <a:cubicBezTo>
                    <a:pt x="93" y="84"/>
                    <a:pt x="93" y="84"/>
                    <a:pt x="93" y="84"/>
                  </a:cubicBezTo>
                  <a:cubicBezTo>
                    <a:pt x="93" y="83"/>
                    <a:pt x="93" y="83"/>
                    <a:pt x="93" y="82"/>
                  </a:cubicBezTo>
                  <a:cubicBezTo>
                    <a:pt x="92" y="82"/>
                    <a:pt x="92" y="82"/>
                    <a:pt x="92" y="82"/>
                  </a:cubicBezTo>
                  <a:cubicBezTo>
                    <a:pt x="92" y="81"/>
                    <a:pt x="92" y="80"/>
                    <a:pt x="92" y="80"/>
                  </a:cubicBezTo>
                  <a:cubicBezTo>
                    <a:pt x="90" y="80"/>
                    <a:pt x="90" y="80"/>
                    <a:pt x="90" y="80"/>
                  </a:cubicBezTo>
                  <a:cubicBezTo>
                    <a:pt x="90" y="79"/>
                    <a:pt x="90" y="79"/>
                    <a:pt x="90" y="79"/>
                  </a:cubicBezTo>
                  <a:cubicBezTo>
                    <a:pt x="86" y="79"/>
                    <a:pt x="87" y="78"/>
                    <a:pt x="86" y="76"/>
                  </a:cubicBezTo>
                  <a:cubicBezTo>
                    <a:pt x="86" y="76"/>
                    <a:pt x="86" y="76"/>
                    <a:pt x="86" y="76"/>
                  </a:cubicBezTo>
                  <a:cubicBezTo>
                    <a:pt x="84" y="76"/>
                    <a:pt x="84" y="76"/>
                    <a:pt x="84" y="76"/>
                  </a:cubicBezTo>
                  <a:cubicBezTo>
                    <a:pt x="84" y="77"/>
                    <a:pt x="84" y="77"/>
                    <a:pt x="84" y="77"/>
                  </a:cubicBezTo>
                  <a:cubicBezTo>
                    <a:pt x="82" y="77"/>
                    <a:pt x="82" y="77"/>
                    <a:pt x="81" y="78"/>
                  </a:cubicBezTo>
                  <a:cubicBezTo>
                    <a:pt x="81" y="79"/>
                    <a:pt x="81" y="79"/>
                    <a:pt x="81" y="79"/>
                  </a:cubicBezTo>
                  <a:cubicBezTo>
                    <a:pt x="77" y="79"/>
                    <a:pt x="77" y="79"/>
                    <a:pt x="77" y="79"/>
                  </a:cubicBezTo>
                  <a:cubicBezTo>
                    <a:pt x="77" y="79"/>
                    <a:pt x="77" y="79"/>
                    <a:pt x="77" y="79"/>
                  </a:cubicBezTo>
                  <a:cubicBezTo>
                    <a:pt x="76" y="79"/>
                    <a:pt x="76" y="79"/>
                    <a:pt x="76" y="79"/>
                  </a:cubicBezTo>
                  <a:cubicBezTo>
                    <a:pt x="76" y="80"/>
                    <a:pt x="76" y="80"/>
                    <a:pt x="76" y="80"/>
                  </a:cubicBezTo>
                  <a:cubicBezTo>
                    <a:pt x="74" y="80"/>
                    <a:pt x="74" y="80"/>
                    <a:pt x="74" y="80"/>
                  </a:cubicBezTo>
                  <a:cubicBezTo>
                    <a:pt x="74" y="80"/>
                    <a:pt x="74" y="80"/>
                    <a:pt x="74" y="80"/>
                  </a:cubicBezTo>
                  <a:cubicBezTo>
                    <a:pt x="73" y="80"/>
                    <a:pt x="73" y="80"/>
                    <a:pt x="72" y="80"/>
                  </a:cubicBezTo>
                  <a:cubicBezTo>
                    <a:pt x="72" y="80"/>
                    <a:pt x="72" y="80"/>
                    <a:pt x="72" y="80"/>
                  </a:cubicBezTo>
                  <a:cubicBezTo>
                    <a:pt x="71" y="80"/>
                    <a:pt x="71" y="80"/>
                    <a:pt x="71" y="80"/>
                  </a:cubicBezTo>
                  <a:cubicBezTo>
                    <a:pt x="71" y="81"/>
                    <a:pt x="71" y="81"/>
                    <a:pt x="71" y="81"/>
                  </a:cubicBezTo>
                  <a:cubicBezTo>
                    <a:pt x="66" y="81"/>
                    <a:pt x="66" y="81"/>
                    <a:pt x="66" y="81"/>
                  </a:cubicBezTo>
                  <a:cubicBezTo>
                    <a:pt x="66" y="81"/>
                    <a:pt x="66" y="81"/>
                    <a:pt x="65" y="81"/>
                  </a:cubicBezTo>
                  <a:cubicBezTo>
                    <a:pt x="65" y="81"/>
                    <a:pt x="65" y="81"/>
                    <a:pt x="65" y="81"/>
                  </a:cubicBezTo>
                  <a:cubicBezTo>
                    <a:pt x="65" y="81"/>
                    <a:pt x="65" y="81"/>
                    <a:pt x="65" y="81"/>
                  </a:cubicBezTo>
                  <a:cubicBezTo>
                    <a:pt x="65" y="81"/>
                    <a:pt x="65" y="81"/>
                    <a:pt x="65" y="81"/>
                  </a:cubicBezTo>
                  <a:cubicBezTo>
                    <a:pt x="64" y="81"/>
                    <a:pt x="64" y="81"/>
                    <a:pt x="63" y="81"/>
                  </a:cubicBezTo>
                  <a:cubicBezTo>
                    <a:pt x="62" y="81"/>
                    <a:pt x="61" y="81"/>
                    <a:pt x="61" y="81"/>
                  </a:cubicBezTo>
                  <a:cubicBezTo>
                    <a:pt x="60" y="81"/>
                    <a:pt x="60" y="81"/>
                    <a:pt x="60" y="81"/>
                  </a:cubicBezTo>
                  <a:cubicBezTo>
                    <a:pt x="60" y="81"/>
                    <a:pt x="60" y="81"/>
                    <a:pt x="60" y="81"/>
                  </a:cubicBezTo>
                  <a:cubicBezTo>
                    <a:pt x="59" y="81"/>
                    <a:pt x="58" y="80"/>
                    <a:pt x="57" y="80"/>
                  </a:cubicBezTo>
                  <a:cubicBezTo>
                    <a:pt x="57" y="76"/>
                    <a:pt x="57" y="76"/>
                    <a:pt x="57" y="76"/>
                  </a:cubicBezTo>
                  <a:cubicBezTo>
                    <a:pt x="57" y="76"/>
                    <a:pt x="58" y="76"/>
                    <a:pt x="58" y="76"/>
                  </a:cubicBezTo>
                  <a:cubicBezTo>
                    <a:pt x="59" y="75"/>
                    <a:pt x="58" y="74"/>
                    <a:pt x="58" y="74"/>
                  </a:cubicBezTo>
                  <a:cubicBezTo>
                    <a:pt x="59" y="74"/>
                    <a:pt x="61" y="74"/>
                    <a:pt x="62" y="74"/>
                  </a:cubicBezTo>
                  <a:cubicBezTo>
                    <a:pt x="63" y="74"/>
                    <a:pt x="63" y="74"/>
                    <a:pt x="63" y="74"/>
                  </a:cubicBezTo>
                  <a:cubicBezTo>
                    <a:pt x="63" y="74"/>
                    <a:pt x="64" y="73"/>
                    <a:pt x="64" y="73"/>
                  </a:cubicBezTo>
                  <a:cubicBezTo>
                    <a:pt x="61" y="72"/>
                    <a:pt x="63" y="70"/>
                    <a:pt x="61" y="69"/>
                  </a:cubicBezTo>
                  <a:cubicBezTo>
                    <a:pt x="60" y="69"/>
                    <a:pt x="60" y="69"/>
                    <a:pt x="60" y="69"/>
                  </a:cubicBezTo>
                  <a:cubicBezTo>
                    <a:pt x="60" y="69"/>
                    <a:pt x="59" y="68"/>
                    <a:pt x="59" y="67"/>
                  </a:cubicBezTo>
                  <a:cubicBezTo>
                    <a:pt x="58" y="67"/>
                    <a:pt x="57" y="68"/>
                    <a:pt x="57" y="68"/>
                  </a:cubicBezTo>
                  <a:cubicBezTo>
                    <a:pt x="56" y="67"/>
                    <a:pt x="56" y="66"/>
                    <a:pt x="55" y="66"/>
                  </a:cubicBezTo>
                  <a:cubicBezTo>
                    <a:pt x="53" y="66"/>
                    <a:pt x="52" y="66"/>
                    <a:pt x="50" y="67"/>
                  </a:cubicBezTo>
                  <a:cubicBezTo>
                    <a:pt x="50" y="67"/>
                    <a:pt x="51" y="68"/>
                    <a:pt x="52" y="68"/>
                  </a:cubicBezTo>
                  <a:cubicBezTo>
                    <a:pt x="52" y="69"/>
                    <a:pt x="52" y="69"/>
                    <a:pt x="52" y="69"/>
                  </a:cubicBezTo>
                  <a:cubicBezTo>
                    <a:pt x="51" y="69"/>
                    <a:pt x="51" y="69"/>
                    <a:pt x="51" y="69"/>
                  </a:cubicBezTo>
                  <a:cubicBezTo>
                    <a:pt x="48" y="69"/>
                    <a:pt x="48" y="69"/>
                    <a:pt x="48" y="69"/>
                  </a:cubicBezTo>
                  <a:cubicBezTo>
                    <a:pt x="47" y="68"/>
                    <a:pt x="47" y="68"/>
                    <a:pt x="47" y="68"/>
                  </a:cubicBezTo>
                  <a:cubicBezTo>
                    <a:pt x="46" y="68"/>
                    <a:pt x="46" y="68"/>
                    <a:pt x="46" y="68"/>
                  </a:cubicBezTo>
                  <a:cubicBezTo>
                    <a:pt x="46" y="67"/>
                    <a:pt x="46" y="67"/>
                    <a:pt x="46" y="67"/>
                  </a:cubicBezTo>
                  <a:cubicBezTo>
                    <a:pt x="43" y="67"/>
                    <a:pt x="43" y="67"/>
                    <a:pt x="43" y="67"/>
                  </a:cubicBezTo>
                  <a:cubicBezTo>
                    <a:pt x="43" y="66"/>
                    <a:pt x="43" y="66"/>
                    <a:pt x="43" y="66"/>
                  </a:cubicBezTo>
                  <a:cubicBezTo>
                    <a:pt x="42" y="66"/>
                    <a:pt x="41" y="66"/>
                    <a:pt x="41" y="66"/>
                  </a:cubicBezTo>
                  <a:cubicBezTo>
                    <a:pt x="40" y="65"/>
                    <a:pt x="40" y="65"/>
                    <a:pt x="40" y="65"/>
                  </a:cubicBezTo>
                  <a:cubicBezTo>
                    <a:pt x="40" y="65"/>
                    <a:pt x="40" y="65"/>
                    <a:pt x="40" y="65"/>
                  </a:cubicBezTo>
                  <a:cubicBezTo>
                    <a:pt x="38" y="65"/>
                    <a:pt x="38" y="65"/>
                    <a:pt x="38" y="65"/>
                  </a:cubicBezTo>
                  <a:cubicBezTo>
                    <a:pt x="38" y="64"/>
                    <a:pt x="38" y="64"/>
                    <a:pt x="38" y="64"/>
                  </a:cubicBezTo>
                  <a:cubicBezTo>
                    <a:pt x="35" y="64"/>
                    <a:pt x="35" y="64"/>
                    <a:pt x="35" y="64"/>
                  </a:cubicBezTo>
                  <a:cubicBezTo>
                    <a:pt x="35" y="63"/>
                    <a:pt x="35" y="63"/>
                    <a:pt x="35" y="63"/>
                  </a:cubicBezTo>
                  <a:cubicBezTo>
                    <a:pt x="34" y="63"/>
                    <a:pt x="34" y="63"/>
                    <a:pt x="33" y="62"/>
                  </a:cubicBezTo>
                  <a:cubicBezTo>
                    <a:pt x="33" y="62"/>
                    <a:pt x="33" y="62"/>
                    <a:pt x="33" y="62"/>
                  </a:cubicBezTo>
                  <a:cubicBezTo>
                    <a:pt x="31" y="62"/>
                    <a:pt x="30" y="62"/>
                    <a:pt x="28" y="61"/>
                  </a:cubicBezTo>
                  <a:cubicBezTo>
                    <a:pt x="28" y="61"/>
                    <a:pt x="28" y="61"/>
                    <a:pt x="28" y="61"/>
                  </a:cubicBezTo>
                  <a:cubicBezTo>
                    <a:pt x="27" y="61"/>
                    <a:pt x="27" y="61"/>
                    <a:pt x="26" y="60"/>
                  </a:cubicBezTo>
                  <a:cubicBezTo>
                    <a:pt x="26" y="60"/>
                    <a:pt x="26" y="60"/>
                    <a:pt x="26" y="60"/>
                  </a:cubicBezTo>
                  <a:cubicBezTo>
                    <a:pt x="24" y="60"/>
                    <a:pt x="24" y="60"/>
                    <a:pt x="24" y="60"/>
                  </a:cubicBezTo>
                  <a:cubicBezTo>
                    <a:pt x="24" y="59"/>
                    <a:pt x="24" y="59"/>
                    <a:pt x="24" y="59"/>
                  </a:cubicBezTo>
                  <a:cubicBezTo>
                    <a:pt x="23" y="59"/>
                    <a:pt x="23" y="59"/>
                    <a:pt x="22" y="59"/>
                  </a:cubicBezTo>
                  <a:cubicBezTo>
                    <a:pt x="22" y="58"/>
                    <a:pt x="22" y="58"/>
                    <a:pt x="22" y="58"/>
                  </a:cubicBezTo>
                  <a:cubicBezTo>
                    <a:pt x="20" y="57"/>
                    <a:pt x="18" y="57"/>
                    <a:pt x="16" y="56"/>
                  </a:cubicBezTo>
                  <a:cubicBezTo>
                    <a:pt x="16" y="56"/>
                    <a:pt x="16" y="56"/>
                    <a:pt x="16" y="56"/>
                  </a:cubicBezTo>
                  <a:cubicBezTo>
                    <a:pt x="15" y="56"/>
                    <a:pt x="15" y="56"/>
                    <a:pt x="15" y="56"/>
                  </a:cubicBezTo>
                  <a:cubicBezTo>
                    <a:pt x="15" y="55"/>
                    <a:pt x="15" y="55"/>
                    <a:pt x="15" y="55"/>
                  </a:cubicBezTo>
                  <a:cubicBezTo>
                    <a:pt x="14" y="55"/>
                    <a:pt x="14" y="55"/>
                    <a:pt x="14" y="55"/>
                  </a:cubicBezTo>
                  <a:cubicBezTo>
                    <a:pt x="14" y="55"/>
                    <a:pt x="14" y="55"/>
                    <a:pt x="14" y="55"/>
                  </a:cubicBezTo>
                  <a:cubicBezTo>
                    <a:pt x="10" y="55"/>
                    <a:pt x="10" y="55"/>
                    <a:pt x="10" y="55"/>
                  </a:cubicBezTo>
                  <a:cubicBezTo>
                    <a:pt x="10" y="55"/>
                    <a:pt x="10" y="55"/>
                    <a:pt x="10" y="55"/>
                  </a:cubicBezTo>
                  <a:cubicBezTo>
                    <a:pt x="9" y="55"/>
                    <a:pt x="8" y="55"/>
                    <a:pt x="7" y="55"/>
                  </a:cubicBezTo>
                  <a:cubicBezTo>
                    <a:pt x="7" y="57"/>
                    <a:pt x="7" y="57"/>
                    <a:pt x="7" y="57"/>
                  </a:cubicBezTo>
                  <a:cubicBezTo>
                    <a:pt x="5" y="57"/>
                    <a:pt x="3" y="58"/>
                    <a:pt x="3" y="60"/>
                  </a:cubicBezTo>
                  <a:cubicBezTo>
                    <a:pt x="2" y="60"/>
                    <a:pt x="2" y="60"/>
                    <a:pt x="2" y="60"/>
                  </a:cubicBezTo>
                  <a:cubicBezTo>
                    <a:pt x="1" y="59"/>
                    <a:pt x="1" y="59"/>
                    <a:pt x="1" y="59"/>
                  </a:cubicBezTo>
                  <a:cubicBezTo>
                    <a:pt x="1" y="59"/>
                    <a:pt x="1" y="59"/>
                    <a:pt x="1" y="59"/>
                  </a:cubicBezTo>
                  <a:cubicBezTo>
                    <a:pt x="1" y="59"/>
                    <a:pt x="1" y="59"/>
                    <a:pt x="1" y="59"/>
                  </a:cubicBezTo>
                  <a:cubicBezTo>
                    <a:pt x="1" y="59"/>
                    <a:pt x="1" y="59"/>
                    <a:pt x="1" y="59"/>
                  </a:cubicBezTo>
                  <a:cubicBezTo>
                    <a:pt x="1" y="57"/>
                    <a:pt x="1" y="57"/>
                    <a:pt x="1" y="57"/>
                  </a:cubicBezTo>
                  <a:cubicBezTo>
                    <a:pt x="1" y="57"/>
                    <a:pt x="1" y="57"/>
                    <a:pt x="0" y="57"/>
                  </a:cubicBezTo>
                  <a:cubicBezTo>
                    <a:pt x="0" y="91"/>
                    <a:pt x="0" y="91"/>
                    <a:pt x="0" y="91"/>
                  </a:cubicBezTo>
                  <a:cubicBezTo>
                    <a:pt x="0" y="91"/>
                    <a:pt x="1" y="91"/>
                    <a:pt x="1" y="91"/>
                  </a:cubicBezTo>
                  <a:cubicBezTo>
                    <a:pt x="2" y="91"/>
                    <a:pt x="2" y="91"/>
                    <a:pt x="4" y="91"/>
                  </a:cubicBezTo>
                  <a:cubicBezTo>
                    <a:pt x="4" y="90"/>
                    <a:pt x="4" y="90"/>
                    <a:pt x="4" y="89"/>
                  </a:cubicBezTo>
                  <a:cubicBezTo>
                    <a:pt x="6" y="90"/>
                    <a:pt x="7" y="91"/>
                    <a:pt x="8" y="91"/>
                  </a:cubicBezTo>
                  <a:cubicBezTo>
                    <a:pt x="9" y="91"/>
                    <a:pt x="9" y="91"/>
                    <a:pt x="10" y="90"/>
                  </a:cubicBezTo>
                  <a:cubicBezTo>
                    <a:pt x="10" y="90"/>
                    <a:pt x="10" y="90"/>
                    <a:pt x="10" y="90"/>
                  </a:cubicBezTo>
                  <a:cubicBezTo>
                    <a:pt x="11" y="90"/>
                    <a:pt x="11" y="90"/>
                    <a:pt x="11" y="90"/>
                  </a:cubicBezTo>
                  <a:cubicBezTo>
                    <a:pt x="11" y="89"/>
                    <a:pt x="11" y="89"/>
                    <a:pt x="11" y="89"/>
                  </a:cubicBezTo>
                  <a:cubicBezTo>
                    <a:pt x="15" y="89"/>
                    <a:pt x="15" y="89"/>
                    <a:pt x="15" y="89"/>
                  </a:cubicBezTo>
                  <a:cubicBezTo>
                    <a:pt x="15" y="89"/>
                    <a:pt x="15" y="89"/>
                    <a:pt x="15" y="89"/>
                  </a:cubicBezTo>
                  <a:cubicBezTo>
                    <a:pt x="16" y="89"/>
                    <a:pt x="16" y="89"/>
                    <a:pt x="16" y="89"/>
                  </a:cubicBezTo>
                  <a:cubicBezTo>
                    <a:pt x="16" y="88"/>
                    <a:pt x="16" y="88"/>
                    <a:pt x="16" y="88"/>
                  </a:cubicBezTo>
                  <a:cubicBezTo>
                    <a:pt x="17" y="88"/>
                    <a:pt x="17" y="88"/>
                    <a:pt x="17" y="88"/>
                  </a:cubicBezTo>
                  <a:cubicBezTo>
                    <a:pt x="17" y="88"/>
                    <a:pt x="17" y="88"/>
                    <a:pt x="17" y="88"/>
                  </a:cubicBezTo>
                  <a:cubicBezTo>
                    <a:pt x="20" y="88"/>
                    <a:pt x="20" y="88"/>
                    <a:pt x="20" y="88"/>
                  </a:cubicBezTo>
                  <a:cubicBezTo>
                    <a:pt x="20" y="87"/>
                    <a:pt x="20" y="87"/>
                    <a:pt x="20" y="87"/>
                  </a:cubicBezTo>
                  <a:cubicBezTo>
                    <a:pt x="21" y="87"/>
                    <a:pt x="22" y="87"/>
                    <a:pt x="23" y="87"/>
                  </a:cubicBezTo>
                  <a:cubicBezTo>
                    <a:pt x="23" y="87"/>
                    <a:pt x="23" y="87"/>
                    <a:pt x="23" y="87"/>
                  </a:cubicBezTo>
                  <a:cubicBezTo>
                    <a:pt x="23" y="86"/>
                    <a:pt x="23" y="86"/>
                    <a:pt x="23" y="86"/>
                  </a:cubicBezTo>
                  <a:cubicBezTo>
                    <a:pt x="24" y="86"/>
                    <a:pt x="24" y="87"/>
                    <a:pt x="24" y="87"/>
                  </a:cubicBezTo>
                  <a:cubicBezTo>
                    <a:pt x="25" y="87"/>
                    <a:pt x="26" y="87"/>
                    <a:pt x="27" y="87"/>
                  </a:cubicBezTo>
                  <a:cubicBezTo>
                    <a:pt x="28" y="87"/>
                    <a:pt x="28" y="87"/>
                    <a:pt x="28" y="87"/>
                  </a:cubicBezTo>
                  <a:cubicBezTo>
                    <a:pt x="29" y="87"/>
                    <a:pt x="29" y="87"/>
                    <a:pt x="29" y="87"/>
                  </a:cubicBezTo>
                  <a:cubicBezTo>
                    <a:pt x="29" y="88"/>
                    <a:pt x="29" y="88"/>
                    <a:pt x="29" y="88"/>
                  </a:cubicBezTo>
                  <a:cubicBezTo>
                    <a:pt x="30" y="88"/>
                    <a:pt x="30" y="88"/>
                    <a:pt x="30" y="88"/>
                  </a:cubicBezTo>
                  <a:cubicBezTo>
                    <a:pt x="30" y="88"/>
                    <a:pt x="30" y="88"/>
                    <a:pt x="30" y="88"/>
                  </a:cubicBezTo>
                  <a:cubicBezTo>
                    <a:pt x="31" y="89"/>
                    <a:pt x="32" y="89"/>
                    <a:pt x="34" y="89"/>
                  </a:cubicBezTo>
                  <a:cubicBezTo>
                    <a:pt x="34" y="89"/>
                    <a:pt x="34" y="89"/>
                    <a:pt x="34" y="89"/>
                  </a:cubicBezTo>
                  <a:cubicBezTo>
                    <a:pt x="31" y="90"/>
                    <a:pt x="27" y="89"/>
                    <a:pt x="25" y="91"/>
                  </a:cubicBezTo>
                  <a:cubicBezTo>
                    <a:pt x="24" y="91"/>
                    <a:pt x="24" y="91"/>
                    <a:pt x="24" y="91"/>
                  </a:cubicBezTo>
                  <a:cubicBezTo>
                    <a:pt x="26" y="93"/>
                    <a:pt x="26" y="92"/>
                    <a:pt x="29" y="93"/>
                  </a:cubicBezTo>
                  <a:cubicBezTo>
                    <a:pt x="29" y="93"/>
                    <a:pt x="29" y="93"/>
                    <a:pt x="29" y="93"/>
                  </a:cubicBezTo>
                  <a:cubicBezTo>
                    <a:pt x="30" y="93"/>
                    <a:pt x="31" y="94"/>
                    <a:pt x="32" y="94"/>
                  </a:cubicBezTo>
                  <a:cubicBezTo>
                    <a:pt x="32" y="94"/>
                    <a:pt x="32" y="94"/>
                    <a:pt x="32" y="94"/>
                  </a:cubicBezTo>
                  <a:cubicBezTo>
                    <a:pt x="33" y="94"/>
                    <a:pt x="33" y="94"/>
                    <a:pt x="33" y="94"/>
                  </a:cubicBezTo>
                  <a:cubicBezTo>
                    <a:pt x="33" y="95"/>
                    <a:pt x="33" y="95"/>
                    <a:pt x="33" y="95"/>
                  </a:cubicBezTo>
                  <a:cubicBezTo>
                    <a:pt x="34" y="95"/>
                    <a:pt x="34" y="95"/>
                    <a:pt x="35" y="95"/>
                  </a:cubicBezTo>
                  <a:cubicBezTo>
                    <a:pt x="37" y="95"/>
                    <a:pt x="39" y="94"/>
                    <a:pt x="40" y="94"/>
                  </a:cubicBezTo>
                  <a:cubicBezTo>
                    <a:pt x="41" y="94"/>
                    <a:pt x="41" y="94"/>
                    <a:pt x="42" y="95"/>
                  </a:cubicBezTo>
                  <a:cubicBezTo>
                    <a:pt x="42" y="97"/>
                    <a:pt x="40" y="99"/>
                    <a:pt x="39" y="100"/>
                  </a:cubicBezTo>
                  <a:cubicBezTo>
                    <a:pt x="39" y="102"/>
                    <a:pt x="40" y="101"/>
                    <a:pt x="40" y="103"/>
                  </a:cubicBezTo>
                  <a:cubicBezTo>
                    <a:pt x="39" y="103"/>
                    <a:pt x="39" y="103"/>
                    <a:pt x="39" y="103"/>
                  </a:cubicBezTo>
                  <a:cubicBezTo>
                    <a:pt x="39" y="104"/>
                    <a:pt x="39" y="104"/>
                    <a:pt x="39" y="104"/>
                  </a:cubicBezTo>
                  <a:cubicBezTo>
                    <a:pt x="38" y="104"/>
                    <a:pt x="38" y="104"/>
                    <a:pt x="37" y="104"/>
                  </a:cubicBezTo>
                  <a:cubicBezTo>
                    <a:pt x="35" y="104"/>
                    <a:pt x="33" y="104"/>
                    <a:pt x="32" y="103"/>
                  </a:cubicBezTo>
                  <a:cubicBezTo>
                    <a:pt x="32" y="102"/>
                    <a:pt x="32" y="102"/>
                    <a:pt x="32" y="102"/>
                  </a:cubicBezTo>
                  <a:cubicBezTo>
                    <a:pt x="31" y="103"/>
                    <a:pt x="30" y="103"/>
                    <a:pt x="29" y="103"/>
                  </a:cubicBezTo>
                  <a:cubicBezTo>
                    <a:pt x="29" y="103"/>
                    <a:pt x="29" y="103"/>
                    <a:pt x="29" y="103"/>
                  </a:cubicBezTo>
                  <a:cubicBezTo>
                    <a:pt x="28" y="103"/>
                    <a:pt x="28" y="103"/>
                    <a:pt x="28" y="103"/>
                  </a:cubicBezTo>
                  <a:cubicBezTo>
                    <a:pt x="28" y="105"/>
                    <a:pt x="28" y="105"/>
                    <a:pt x="28" y="105"/>
                  </a:cubicBezTo>
                  <a:cubicBezTo>
                    <a:pt x="28" y="106"/>
                    <a:pt x="33" y="108"/>
                    <a:pt x="34" y="108"/>
                  </a:cubicBezTo>
                  <a:cubicBezTo>
                    <a:pt x="34" y="109"/>
                    <a:pt x="34" y="109"/>
                    <a:pt x="34" y="109"/>
                  </a:cubicBezTo>
                  <a:cubicBezTo>
                    <a:pt x="34" y="109"/>
                    <a:pt x="33" y="108"/>
                    <a:pt x="33" y="108"/>
                  </a:cubicBezTo>
                  <a:cubicBezTo>
                    <a:pt x="31" y="108"/>
                    <a:pt x="31" y="108"/>
                    <a:pt x="31" y="108"/>
                  </a:cubicBezTo>
                  <a:cubicBezTo>
                    <a:pt x="31" y="108"/>
                    <a:pt x="31" y="108"/>
                    <a:pt x="31" y="108"/>
                  </a:cubicBezTo>
                  <a:cubicBezTo>
                    <a:pt x="31" y="108"/>
                    <a:pt x="31" y="108"/>
                    <a:pt x="30" y="108"/>
                  </a:cubicBezTo>
                  <a:cubicBezTo>
                    <a:pt x="28" y="108"/>
                    <a:pt x="22" y="110"/>
                    <a:pt x="21" y="110"/>
                  </a:cubicBezTo>
                  <a:cubicBezTo>
                    <a:pt x="21" y="111"/>
                    <a:pt x="21" y="111"/>
                    <a:pt x="21" y="111"/>
                  </a:cubicBezTo>
                  <a:cubicBezTo>
                    <a:pt x="20" y="111"/>
                    <a:pt x="20" y="111"/>
                    <a:pt x="19" y="112"/>
                  </a:cubicBezTo>
                  <a:cubicBezTo>
                    <a:pt x="19" y="112"/>
                    <a:pt x="19" y="113"/>
                    <a:pt x="18" y="113"/>
                  </a:cubicBezTo>
                  <a:cubicBezTo>
                    <a:pt x="17" y="113"/>
                    <a:pt x="18" y="113"/>
                    <a:pt x="17" y="114"/>
                  </a:cubicBezTo>
                  <a:cubicBezTo>
                    <a:pt x="17" y="114"/>
                    <a:pt x="17" y="114"/>
                    <a:pt x="17" y="114"/>
                  </a:cubicBezTo>
                  <a:cubicBezTo>
                    <a:pt x="17" y="111"/>
                    <a:pt x="17" y="111"/>
                    <a:pt x="17" y="111"/>
                  </a:cubicBezTo>
                  <a:cubicBezTo>
                    <a:pt x="17" y="111"/>
                    <a:pt x="18" y="111"/>
                    <a:pt x="18" y="111"/>
                  </a:cubicBezTo>
                  <a:cubicBezTo>
                    <a:pt x="18" y="111"/>
                    <a:pt x="18" y="111"/>
                    <a:pt x="18" y="111"/>
                  </a:cubicBezTo>
                  <a:cubicBezTo>
                    <a:pt x="19" y="110"/>
                    <a:pt x="19" y="110"/>
                    <a:pt x="20" y="110"/>
                  </a:cubicBezTo>
                  <a:cubicBezTo>
                    <a:pt x="20" y="109"/>
                    <a:pt x="20" y="109"/>
                    <a:pt x="20" y="109"/>
                  </a:cubicBezTo>
                  <a:cubicBezTo>
                    <a:pt x="21" y="109"/>
                    <a:pt x="21" y="109"/>
                    <a:pt x="21" y="109"/>
                  </a:cubicBezTo>
                  <a:cubicBezTo>
                    <a:pt x="23" y="107"/>
                    <a:pt x="23" y="107"/>
                    <a:pt x="26" y="107"/>
                  </a:cubicBezTo>
                  <a:cubicBezTo>
                    <a:pt x="26" y="106"/>
                    <a:pt x="26" y="106"/>
                    <a:pt x="26" y="106"/>
                  </a:cubicBezTo>
                  <a:cubicBezTo>
                    <a:pt x="25" y="106"/>
                    <a:pt x="25" y="105"/>
                    <a:pt x="24" y="105"/>
                  </a:cubicBezTo>
                  <a:cubicBezTo>
                    <a:pt x="20" y="105"/>
                    <a:pt x="20" y="105"/>
                    <a:pt x="20" y="105"/>
                  </a:cubicBezTo>
                  <a:cubicBezTo>
                    <a:pt x="20" y="105"/>
                    <a:pt x="20" y="105"/>
                    <a:pt x="20" y="105"/>
                  </a:cubicBezTo>
                  <a:cubicBezTo>
                    <a:pt x="19" y="106"/>
                    <a:pt x="17" y="107"/>
                    <a:pt x="17" y="107"/>
                  </a:cubicBezTo>
                  <a:cubicBezTo>
                    <a:pt x="17" y="108"/>
                    <a:pt x="17" y="108"/>
                    <a:pt x="17" y="108"/>
                  </a:cubicBezTo>
                  <a:cubicBezTo>
                    <a:pt x="16" y="109"/>
                    <a:pt x="16" y="109"/>
                    <a:pt x="16" y="109"/>
                  </a:cubicBezTo>
                  <a:cubicBezTo>
                    <a:pt x="16" y="111"/>
                    <a:pt x="16" y="111"/>
                    <a:pt x="16" y="111"/>
                  </a:cubicBezTo>
                  <a:cubicBezTo>
                    <a:pt x="16" y="111"/>
                    <a:pt x="15" y="112"/>
                    <a:pt x="14" y="113"/>
                  </a:cubicBezTo>
                  <a:cubicBezTo>
                    <a:pt x="12" y="112"/>
                    <a:pt x="10" y="112"/>
                    <a:pt x="8" y="111"/>
                  </a:cubicBezTo>
                  <a:cubicBezTo>
                    <a:pt x="8" y="111"/>
                    <a:pt x="8" y="111"/>
                    <a:pt x="8" y="111"/>
                  </a:cubicBezTo>
                  <a:cubicBezTo>
                    <a:pt x="7" y="110"/>
                    <a:pt x="6" y="109"/>
                    <a:pt x="5" y="109"/>
                  </a:cubicBezTo>
                  <a:cubicBezTo>
                    <a:pt x="5" y="108"/>
                    <a:pt x="5" y="108"/>
                    <a:pt x="5" y="108"/>
                  </a:cubicBezTo>
                  <a:cubicBezTo>
                    <a:pt x="6" y="108"/>
                    <a:pt x="6" y="108"/>
                    <a:pt x="7" y="107"/>
                  </a:cubicBezTo>
                  <a:cubicBezTo>
                    <a:pt x="7" y="107"/>
                    <a:pt x="7" y="107"/>
                    <a:pt x="7" y="107"/>
                  </a:cubicBezTo>
                  <a:cubicBezTo>
                    <a:pt x="7" y="106"/>
                    <a:pt x="6" y="106"/>
                    <a:pt x="6" y="105"/>
                  </a:cubicBezTo>
                  <a:cubicBezTo>
                    <a:pt x="7" y="104"/>
                    <a:pt x="8" y="104"/>
                    <a:pt x="9" y="103"/>
                  </a:cubicBezTo>
                  <a:cubicBezTo>
                    <a:pt x="10" y="103"/>
                    <a:pt x="10" y="103"/>
                    <a:pt x="10" y="103"/>
                  </a:cubicBezTo>
                  <a:cubicBezTo>
                    <a:pt x="10" y="102"/>
                    <a:pt x="10" y="102"/>
                    <a:pt x="10" y="102"/>
                  </a:cubicBezTo>
                  <a:cubicBezTo>
                    <a:pt x="10" y="100"/>
                    <a:pt x="8" y="98"/>
                    <a:pt x="7" y="98"/>
                  </a:cubicBezTo>
                  <a:cubicBezTo>
                    <a:pt x="7" y="97"/>
                    <a:pt x="7" y="97"/>
                    <a:pt x="7" y="97"/>
                  </a:cubicBezTo>
                  <a:cubicBezTo>
                    <a:pt x="10" y="97"/>
                    <a:pt x="12" y="99"/>
                    <a:pt x="16" y="99"/>
                  </a:cubicBezTo>
                  <a:cubicBezTo>
                    <a:pt x="16" y="99"/>
                    <a:pt x="16" y="99"/>
                    <a:pt x="16" y="99"/>
                  </a:cubicBezTo>
                  <a:cubicBezTo>
                    <a:pt x="16" y="97"/>
                    <a:pt x="16" y="97"/>
                    <a:pt x="16" y="97"/>
                  </a:cubicBezTo>
                  <a:cubicBezTo>
                    <a:pt x="14" y="97"/>
                    <a:pt x="14" y="97"/>
                    <a:pt x="14" y="97"/>
                  </a:cubicBezTo>
                  <a:cubicBezTo>
                    <a:pt x="14" y="96"/>
                    <a:pt x="14" y="96"/>
                    <a:pt x="14" y="95"/>
                  </a:cubicBezTo>
                  <a:cubicBezTo>
                    <a:pt x="13" y="95"/>
                    <a:pt x="13" y="95"/>
                    <a:pt x="12" y="94"/>
                  </a:cubicBezTo>
                  <a:cubicBezTo>
                    <a:pt x="12" y="94"/>
                    <a:pt x="12" y="94"/>
                    <a:pt x="12" y="94"/>
                  </a:cubicBezTo>
                  <a:cubicBezTo>
                    <a:pt x="7" y="94"/>
                    <a:pt x="7" y="94"/>
                    <a:pt x="7" y="94"/>
                  </a:cubicBezTo>
                  <a:cubicBezTo>
                    <a:pt x="7" y="93"/>
                    <a:pt x="7" y="93"/>
                    <a:pt x="7" y="93"/>
                  </a:cubicBezTo>
                  <a:cubicBezTo>
                    <a:pt x="4" y="93"/>
                    <a:pt x="4" y="93"/>
                    <a:pt x="4" y="93"/>
                  </a:cubicBezTo>
                  <a:cubicBezTo>
                    <a:pt x="4" y="93"/>
                    <a:pt x="4" y="93"/>
                    <a:pt x="4" y="93"/>
                  </a:cubicBezTo>
                  <a:cubicBezTo>
                    <a:pt x="3" y="93"/>
                    <a:pt x="2" y="92"/>
                    <a:pt x="2" y="92"/>
                  </a:cubicBezTo>
                  <a:cubicBezTo>
                    <a:pt x="2" y="93"/>
                    <a:pt x="2" y="93"/>
                    <a:pt x="2" y="93"/>
                  </a:cubicBezTo>
                  <a:cubicBezTo>
                    <a:pt x="0" y="93"/>
                    <a:pt x="0" y="93"/>
                    <a:pt x="0" y="93"/>
                  </a:cubicBezTo>
                  <a:cubicBezTo>
                    <a:pt x="0" y="262"/>
                    <a:pt x="0" y="262"/>
                    <a:pt x="0" y="262"/>
                  </a:cubicBezTo>
                  <a:cubicBezTo>
                    <a:pt x="0" y="262"/>
                    <a:pt x="0" y="262"/>
                    <a:pt x="1" y="262"/>
                  </a:cubicBezTo>
                  <a:cubicBezTo>
                    <a:pt x="2" y="262"/>
                    <a:pt x="2" y="262"/>
                    <a:pt x="3" y="262"/>
                  </a:cubicBezTo>
                  <a:cubicBezTo>
                    <a:pt x="2" y="264"/>
                    <a:pt x="2" y="263"/>
                    <a:pt x="2" y="264"/>
                  </a:cubicBezTo>
                  <a:cubicBezTo>
                    <a:pt x="2" y="265"/>
                    <a:pt x="2" y="266"/>
                    <a:pt x="4" y="266"/>
                  </a:cubicBezTo>
                  <a:cubicBezTo>
                    <a:pt x="4" y="267"/>
                    <a:pt x="4" y="267"/>
                    <a:pt x="4" y="267"/>
                  </a:cubicBezTo>
                  <a:cubicBezTo>
                    <a:pt x="6" y="267"/>
                    <a:pt x="6" y="267"/>
                    <a:pt x="6" y="267"/>
                  </a:cubicBezTo>
                  <a:cubicBezTo>
                    <a:pt x="6" y="269"/>
                    <a:pt x="6" y="269"/>
                    <a:pt x="6" y="269"/>
                  </a:cubicBezTo>
                  <a:cubicBezTo>
                    <a:pt x="6" y="269"/>
                    <a:pt x="7" y="270"/>
                    <a:pt x="8" y="271"/>
                  </a:cubicBezTo>
                  <a:cubicBezTo>
                    <a:pt x="8" y="272"/>
                    <a:pt x="8" y="272"/>
                    <a:pt x="6" y="273"/>
                  </a:cubicBezTo>
                  <a:cubicBezTo>
                    <a:pt x="7" y="274"/>
                    <a:pt x="8" y="275"/>
                    <a:pt x="8" y="276"/>
                  </a:cubicBezTo>
                  <a:cubicBezTo>
                    <a:pt x="8" y="277"/>
                    <a:pt x="8" y="277"/>
                    <a:pt x="8" y="277"/>
                  </a:cubicBezTo>
                  <a:cubicBezTo>
                    <a:pt x="9" y="277"/>
                    <a:pt x="9" y="277"/>
                    <a:pt x="10" y="276"/>
                  </a:cubicBezTo>
                  <a:cubicBezTo>
                    <a:pt x="10" y="277"/>
                    <a:pt x="10" y="277"/>
                    <a:pt x="10" y="277"/>
                  </a:cubicBezTo>
                  <a:cubicBezTo>
                    <a:pt x="10" y="277"/>
                    <a:pt x="10" y="277"/>
                    <a:pt x="10" y="277"/>
                  </a:cubicBezTo>
                  <a:cubicBezTo>
                    <a:pt x="10" y="279"/>
                    <a:pt x="8" y="280"/>
                    <a:pt x="9" y="283"/>
                  </a:cubicBezTo>
                  <a:cubicBezTo>
                    <a:pt x="8" y="283"/>
                    <a:pt x="8" y="283"/>
                    <a:pt x="8" y="283"/>
                  </a:cubicBezTo>
                  <a:cubicBezTo>
                    <a:pt x="8" y="283"/>
                    <a:pt x="8" y="282"/>
                    <a:pt x="8" y="281"/>
                  </a:cubicBezTo>
                  <a:cubicBezTo>
                    <a:pt x="7" y="281"/>
                    <a:pt x="7" y="281"/>
                    <a:pt x="7" y="281"/>
                  </a:cubicBezTo>
                  <a:cubicBezTo>
                    <a:pt x="6" y="280"/>
                    <a:pt x="7" y="280"/>
                    <a:pt x="7" y="280"/>
                  </a:cubicBezTo>
                  <a:cubicBezTo>
                    <a:pt x="7" y="280"/>
                    <a:pt x="7" y="280"/>
                    <a:pt x="7" y="280"/>
                  </a:cubicBezTo>
                  <a:cubicBezTo>
                    <a:pt x="7" y="280"/>
                    <a:pt x="7" y="280"/>
                    <a:pt x="7" y="280"/>
                  </a:cubicBezTo>
                  <a:cubicBezTo>
                    <a:pt x="7" y="280"/>
                    <a:pt x="7" y="280"/>
                    <a:pt x="7" y="280"/>
                  </a:cubicBezTo>
                  <a:cubicBezTo>
                    <a:pt x="7" y="278"/>
                    <a:pt x="7" y="278"/>
                    <a:pt x="7" y="278"/>
                  </a:cubicBezTo>
                  <a:cubicBezTo>
                    <a:pt x="8" y="279"/>
                    <a:pt x="7" y="278"/>
                    <a:pt x="8" y="279"/>
                  </a:cubicBezTo>
                  <a:cubicBezTo>
                    <a:pt x="8" y="279"/>
                    <a:pt x="8" y="279"/>
                    <a:pt x="8" y="279"/>
                  </a:cubicBezTo>
                  <a:cubicBezTo>
                    <a:pt x="8" y="277"/>
                    <a:pt x="8" y="277"/>
                    <a:pt x="7" y="276"/>
                  </a:cubicBezTo>
                  <a:cubicBezTo>
                    <a:pt x="6" y="276"/>
                    <a:pt x="6" y="276"/>
                    <a:pt x="6" y="276"/>
                  </a:cubicBezTo>
                  <a:cubicBezTo>
                    <a:pt x="6" y="277"/>
                    <a:pt x="5" y="277"/>
                    <a:pt x="5" y="278"/>
                  </a:cubicBezTo>
                  <a:cubicBezTo>
                    <a:pt x="4" y="278"/>
                    <a:pt x="3" y="278"/>
                    <a:pt x="2" y="277"/>
                  </a:cubicBezTo>
                  <a:cubicBezTo>
                    <a:pt x="2" y="278"/>
                    <a:pt x="2" y="278"/>
                    <a:pt x="2" y="278"/>
                  </a:cubicBezTo>
                  <a:cubicBezTo>
                    <a:pt x="1" y="278"/>
                    <a:pt x="1" y="278"/>
                    <a:pt x="0" y="278"/>
                  </a:cubicBezTo>
                  <a:cubicBezTo>
                    <a:pt x="0" y="358"/>
                    <a:pt x="0" y="358"/>
                    <a:pt x="0" y="358"/>
                  </a:cubicBezTo>
                  <a:cubicBezTo>
                    <a:pt x="1" y="358"/>
                    <a:pt x="1" y="358"/>
                    <a:pt x="1" y="358"/>
                  </a:cubicBezTo>
                  <a:cubicBezTo>
                    <a:pt x="1" y="360"/>
                    <a:pt x="1" y="361"/>
                    <a:pt x="1" y="363"/>
                  </a:cubicBezTo>
                  <a:cubicBezTo>
                    <a:pt x="2" y="363"/>
                    <a:pt x="2" y="363"/>
                    <a:pt x="3" y="364"/>
                  </a:cubicBezTo>
                  <a:cubicBezTo>
                    <a:pt x="3" y="365"/>
                    <a:pt x="2" y="364"/>
                    <a:pt x="3" y="365"/>
                  </a:cubicBezTo>
                  <a:cubicBezTo>
                    <a:pt x="3" y="366"/>
                    <a:pt x="3" y="366"/>
                    <a:pt x="5" y="366"/>
                  </a:cubicBezTo>
                  <a:cubicBezTo>
                    <a:pt x="5" y="370"/>
                    <a:pt x="5" y="370"/>
                    <a:pt x="5" y="370"/>
                  </a:cubicBezTo>
                  <a:cubicBezTo>
                    <a:pt x="6" y="370"/>
                    <a:pt x="7" y="370"/>
                    <a:pt x="8" y="370"/>
                  </a:cubicBezTo>
                  <a:cubicBezTo>
                    <a:pt x="8" y="368"/>
                    <a:pt x="8" y="368"/>
                    <a:pt x="8" y="368"/>
                  </a:cubicBezTo>
                  <a:cubicBezTo>
                    <a:pt x="7" y="368"/>
                    <a:pt x="7" y="368"/>
                    <a:pt x="7" y="368"/>
                  </a:cubicBezTo>
                  <a:cubicBezTo>
                    <a:pt x="7" y="368"/>
                    <a:pt x="7" y="368"/>
                    <a:pt x="7" y="368"/>
                  </a:cubicBezTo>
                  <a:cubicBezTo>
                    <a:pt x="9" y="368"/>
                    <a:pt x="9" y="368"/>
                    <a:pt x="9" y="368"/>
                  </a:cubicBezTo>
                  <a:cubicBezTo>
                    <a:pt x="9" y="368"/>
                    <a:pt x="9" y="368"/>
                    <a:pt x="9" y="368"/>
                  </a:cubicBezTo>
                  <a:cubicBezTo>
                    <a:pt x="10" y="368"/>
                    <a:pt x="10" y="368"/>
                    <a:pt x="10" y="368"/>
                  </a:cubicBezTo>
                  <a:cubicBezTo>
                    <a:pt x="9" y="370"/>
                    <a:pt x="9" y="372"/>
                    <a:pt x="11" y="373"/>
                  </a:cubicBezTo>
                  <a:cubicBezTo>
                    <a:pt x="11" y="374"/>
                    <a:pt x="11" y="374"/>
                    <a:pt x="11" y="374"/>
                  </a:cubicBezTo>
                  <a:cubicBezTo>
                    <a:pt x="10" y="373"/>
                    <a:pt x="9" y="373"/>
                    <a:pt x="8" y="372"/>
                  </a:cubicBezTo>
                  <a:cubicBezTo>
                    <a:pt x="8" y="373"/>
                    <a:pt x="8" y="372"/>
                    <a:pt x="8" y="373"/>
                  </a:cubicBezTo>
                  <a:cubicBezTo>
                    <a:pt x="8" y="374"/>
                    <a:pt x="8" y="375"/>
                    <a:pt x="8" y="376"/>
                  </a:cubicBezTo>
                  <a:cubicBezTo>
                    <a:pt x="9" y="376"/>
                    <a:pt x="9" y="376"/>
                    <a:pt x="9" y="376"/>
                  </a:cubicBezTo>
                  <a:cubicBezTo>
                    <a:pt x="9" y="376"/>
                    <a:pt x="9" y="376"/>
                    <a:pt x="9" y="376"/>
                  </a:cubicBezTo>
                  <a:cubicBezTo>
                    <a:pt x="296" y="376"/>
                    <a:pt x="296" y="376"/>
                    <a:pt x="296" y="376"/>
                  </a:cubicBezTo>
                  <a:cubicBezTo>
                    <a:pt x="296" y="325"/>
                    <a:pt x="296" y="325"/>
                    <a:pt x="296" y="325"/>
                  </a:cubicBezTo>
                  <a:cubicBezTo>
                    <a:pt x="295" y="325"/>
                    <a:pt x="295" y="325"/>
                    <a:pt x="294" y="326"/>
                  </a:cubicBezTo>
                  <a:cubicBezTo>
                    <a:pt x="294" y="327"/>
                    <a:pt x="295" y="327"/>
                    <a:pt x="295" y="328"/>
                  </a:cubicBezTo>
                  <a:cubicBezTo>
                    <a:pt x="295" y="329"/>
                    <a:pt x="294" y="329"/>
                    <a:pt x="293" y="330"/>
                  </a:cubicBezTo>
                  <a:cubicBezTo>
                    <a:pt x="293" y="331"/>
                    <a:pt x="293" y="331"/>
                    <a:pt x="293" y="331"/>
                  </a:cubicBezTo>
                  <a:cubicBezTo>
                    <a:pt x="293" y="331"/>
                    <a:pt x="292" y="331"/>
                    <a:pt x="292" y="332"/>
                  </a:cubicBezTo>
                  <a:cubicBezTo>
                    <a:pt x="291" y="333"/>
                    <a:pt x="291" y="333"/>
                    <a:pt x="291" y="333"/>
                  </a:cubicBezTo>
                  <a:cubicBezTo>
                    <a:pt x="290" y="333"/>
                    <a:pt x="290" y="333"/>
                    <a:pt x="290" y="333"/>
                  </a:cubicBezTo>
                  <a:cubicBezTo>
                    <a:pt x="290" y="334"/>
                    <a:pt x="290" y="334"/>
                    <a:pt x="290" y="334"/>
                  </a:cubicBezTo>
                  <a:cubicBezTo>
                    <a:pt x="288" y="334"/>
                    <a:pt x="288" y="334"/>
                    <a:pt x="288" y="334"/>
                  </a:cubicBezTo>
                  <a:cubicBezTo>
                    <a:pt x="288" y="334"/>
                    <a:pt x="288" y="334"/>
                    <a:pt x="288" y="334"/>
                  </a:cubicBezTo>
                  <a:cubicBezTo>
                    <a:pt x="287" y="334"/>
                    <a:pt x="287" y="334"/>
                    <a:pt x="287" y="334"/>
                  </a:cubicBezTo>
                  <a:cubicBezTo>
                    <a:pt x="286" y="335"/>
                    <a:pt x="286" y="335"/>
                    <a:pt x="286" y="335"/>
                  </a:cubicBezTo>
                  <a:cubicBezTo>
                    <a:pt x="285" y="335"/>
                    <a:pt x="285" y="335"/>
                    <a:pt x="285" y="335"/>
                  </a:cubicBezTo>
                  <a:cubicBezTo>
                    <a:pt x="285" y="336"/>
                    <a:pt x="285" y="336"/>
                    <a:pt x="285" y="336"/>
                  </a:cubicBezTo>
                  <a:cubicBezTo>
                    <a:pt x="284" y="336"/>
                    <a:pt x="284" y="336"/>
                    <a:pt x="284" y="336"/>
                  </a:cubicBezTo>
                  <a:cubicBezTo>
                    <a:pt x="284" y="336"/>
                    <a:pt x="284" y="336"/>
                    <a:pt x="284" y="336"/>
                  </a:cubicBezTo>
                  <a:cubicBezTo>
                    <a:pt x="283" y="336"/>
                    <a:pt x="281" y="336"/>
                    <a:pt x="279" y="337"/>
                  </a:cubicBezTo>
                  <a:cubicBezTo>
                    <a:pt x="279" y="339"/>
                    <a:pt x="277" y="340"/>
                    <a:pt x="275" y="340"/>
                  </a:cubicBezTo>
                  <a:cubicBezTo>
                    <a:pt x="275" y="341"/>
                    <a:pt x="275" y="341"/>
                    <a:pt x="275" y="341"/>
                  </a:cubicBezTo>
                  <a:cubicBezTo>
                    <a:pt x="273" y="341"/>
                    <a:pt x="273" y="341"/>
                    <a:pt x="273" y="341"/>
                  </a:cubicBezTo>
                  <a:cubicBezTo>
                    <a:pt x="273" y="341"/>
                    <a:pt x="273" y="341"/>
                    <a:pt x="273" y="341"/>
                  </a:cubicBezTo>
                  <a:cubicBezTo>
                    <a:pt x="269" y="341"/>
                    <a:pt x="269" y="341"/>
                    <a:pt x="269" y="341"/>
                  </a:cubicBezTo>
                  <a:cubicBezTo>
                    <a:pt x="269" y="341"/>
                    <a:pt x="269" y="341"/>
                    <a:pt x="269" y="341"/>
                  </a:cubicBezTo>
                  <a:cubicBezTo>
                    <a:pt x="268" y="341"/>
                    <a:pt x="268" y="341"/>
                    <a:pt x="268" y="341"/>
                  </a:cubicBezTo>
                  <a:cubicBezTo>
                    <a:pt x="268" y="340"/>
                    <a:pt x="268" y="340"/>
                    <a:pt x="268" y="340"/>
                  </a:cubicBezTo>
                  <a:cubicBezTo>
                    <a:pt x="270" y="340"/>
                    <a:pt x="270" y="340"/>
                    <a:pt x="270" y="340"/>
                  </a:cubicBezTo>
                  <a:cubicBezTo>
                    <a:pt x="270" y="340"/>
                    <a:pt x="270" y="340"/>
                    <a:pt x="270" y="340"/>
                  </a:cubicBezTo>
                  <a:cubicBezTo>
                    <a:pt x="268" y="340"/>
                    <a:pt x="268" y="340"/>
                    <a:pt x="268" y="340"/>
                  </a:cubicBezTo>
                  <a:cubicBezTo>
                    <a:pt x="268" y="339"/>
                    <a:pt x="269" y="339"/>
                    <a:pt x="268" y="339"/>
                  </a:cubicBezTo>
                  <a:cubicBezTo>
                    <a:pt x="268" y="338"/>
                    <a:pt x="268" y="338"/>
                    <a:pt x="268" y="338"/>
                  </a:cubicBezTo>
                  <a:cubicBezTo>
                    <a:pt x="268" y="338"/>
                    <a:pt x="268" y="338"/>
                    <a:pt x="267" y="338"/>
                  </a:cubicBezTo>
                  <a:cubicBezTo>
                    <a:pt x="267" y="338"/>
                    <a:pt x="266" y="338"/>
                    <a:pt x="265" y="339"/>
                  </a:cubicBezTo>
                  <a:cubicBezTo>
                    <a:pt x="266" y="338"/>
                    <a:pt x="266" y="337"/>
                    <a:pt x="266" y="336"/>
                  </a:cubicBezTo>
                  <a:cubicBezTo>
                    <a:pt x="267" y="335"/>
                    <a:pt x="268" y="335"/>
                    <a:pt x="268" y="335"/>
                  </a:cubicBezTo>
                  <a:cubicBezTo>
                    <a:pt x="269" y="333"/>
                    <a:pt x="270" y="332"/>
                    <a:pt x="270" y="331"/>
                  </a:cubicBezTo>
                  <a:cubicBezTo>
                    <a:pt x="270" y="329"/>
                    <a:pt x="270" y="329"/>
                    <a:pt x="270" y="329"/>
                  </a:cubicBezTo>
                  <a:cubicBezTo>
                    <a:pt x="271" y="329"/>
                    <a:pt x="271" y="329"/>
                    <a:pt x="271" y="329"/>
                  </a:cubicBezTo>
                  <a:cubicBezTo>
                    <a:pt x="271" y="329"/>
                    <a:pt x="271" y="329"/>
                    <a:pt x="271" y="329"/>
                  </a:cubicBezTo>
                  <a:cubicBezTo>
                    <a:pt x="272" y="329"/>
                    <a:pt x="272" y="329"/>
                    <a:pt x="272" y="329"/>
                  </a:cubicBezTo>
                  <a:cubicBezTo>
                    <a:pt x="272" y="332"/>
                    <a:pt x="272" y="332"/>
                    <a:pt x="270" y="333"/>
                  </a:cubicBezTo>
                  <a:cubicBezTo>
                    <a:pt x="270" y="335"/>
                    <a:pt x="270" y="335"/>
                    <a:pt x="270" y="335"/>
                  </a:cubicBezTo>
                  <a:cubicBezTo>
                    <a:pt x="274" y="335"/>
                    <a:pt x="274" y="335"/>
                    <a:pt x="274" y="335"/>
                  </a:cubicBezTo>
                  <a:cubicBezTo>
                    <a:pt x="274" y="334"/>
                    <a:pt x="274" y="334"/>
                    <a:pt x="274" y="334"/>
                  </a:cubicBezTo>
                  <a:cubicBezTo>
                    <a:pt x="275" y="334"/>
                    <a:pt x="275" y="334"/>
                    <a:pt x="275" y="334"/>
                  </a:cubicBezTo>
                  <a:cubicBezTo>
                    <a:pt x="275" y="334"/>
                    <a:pt x="275" y="334"/>
                    <a:pt x="275" y="334"/>
                  </a:cubicBezTo>
                  <a:cubicBezTo>
                    <a:pt x="276" y="334"/>
                    <a:pt x="276" y="333"/>
                    <a:pt x="277" y="333"/>
                  </a:cubicBezTo>
                  <a:cubicBezTo>
                    <a:pt x="277" y="332"/>
                    <a:pt x="277" y="332"/>
                    <a:pt x="277" y="332"/>
                  </a:cubicBezTo>
                  <a:cubicBezTo>
                    <a:pt x="277" y="332"/>
                    <a:pt x="277" y="332"/>
                    <a:pt x="277" y="332"/>
                  </a:cubicBezTo>
                  <a:cubicBezTo>
                    <a:pt x="277" y="332"/>
                    <a:pt x="277" y="332"/>
                    <a:pt x="277" y="332"/>
                  </a:cubicBezTo>
                  <a:cubicBezTo>
                    <a:pt x="277" y="332"/>
                    <a:pt x="278" y="332"/>
                    <a:pt x="278" y="332"/>
                  </a:cubicBezTo>
                  <a:cubicBezTo>
                    <a:pt x="278" y="331"/>
                    <a:pt x="278" y="331"/>
                    <a:pt x="278" y="331"/>
                  </a:cubicBezTo>
                  <a:cubicBezTo>
                    <a:pt x="279" y="331"/>
                    <a:pt x="279" y="331"/>
                    <a:pt x="279" y="331"/>
                  </a:cubicBezTo>
                  <a:cubicBezTo>
                    <a:pt x="280" y="331"/>
                    <a:pt x="280" y="330"/>
                    <a:pt x="281" y="329"/>
                  </a:cubicBezTo>
                  <a:cubicBezTo>
                    <a:pt x="282" y="329"/>
                    <a:pt x="284" y="329"/>
                    <a:pt x="286" y="329"/>
                  </a:cubicBezTo>
                  <a:cubicBezTo>
                    <a:pt x="286" y="327"/>
                    <a:pt x="287" y="328"/>
                    <a:pt x="288" y="327"/>
                  </a:cubicBezTo>
                  <a:cubicBezTo>
                    <a:pt x="291" y="327"/>
                    <a:pt x="291" y="327"/>
                    <a:pt x="291" y="327"/>
                  </a:cubicBezTo>
                  <a:cubicBezTo>
                    <a:pt x="291" y="327"/>
                    <a:pt x="291" y="327"/>
                    <a:pt x="291" y="327"/>
                  </a:cubicBezTo>
                  <a:cubicBezTo>
                    <a:pt x="293" y="327"/>
                    <a:pt x="293" y="327"/>
                    <a:pt x="293" y="327"/>
                  </a:cubicBezTo>
                  <a:cubicBezTo>
                    <a:pt x="293" y="325"/>
                    <a:pt x="293" y="325"/>
                    <a:pt x="293" y="324"/>
                  </a:cubicBezTo>
                  <a:cubicBezTo>
                    <a:pt x="291" y="324"/>
                    <a:pt x="291" y="324"/>
                    <a:pt x="291" y="324"/>
                  </a:cubicBezTo>
                  <a:cubicBezTo>
                    <a:pt x="291" y="323"/>
                    <a:pt x="291" y="323"/>
                    <a:pt x="291" y="323"/>
                  </a:cubicBezTo>
                  <a:cubicBezTo>
                    <a:pt x="293" y="323"/>
                    <a:pt x="292" y="323"/>
                    <a:pt x="293" y="322"/>
                  </a:cubicBezTo>
                  <a:cubicBezTo>
                    <a:pt x="293" y="321"/>
                    <a:pt x="293" y="321"/>
                    <a:pt x="293" y="321"/>
                  </a:cubicBezTo>
                  <a:cubicBezTo>
                    <a:pt x="294" y="321"/>
                    <a:pt x="295" y="321"/>
                    <a:pt x="295" y="321"/>
                  </a:cubicBezTo>
                  <a:cubicBezTo>
                    <a:pt x="296" y="321"/>
                    <a:pt x="296" y="321"/>
                    <a:pt x="296" y="321"/>
                  </a:cubicBezTo>
                  <a:cubicBezTo>
                    <a:pt x="296" y="247"/>
                    <a:pt x="296" y="247"/>
                    <a:pt x="296" y="247"/>
                  </a:cubicBezTo>
                  <a:cubicBezTo>
                    <a:pt x="295" y="247"/>
                    <a:pt x="294" y="247"/>
                    <a:pt x="293" y="247"/>
                  </a:cubicBezTo>
                  <a:cubicBezTo>
                    <a:pt x="293" y="248"/>
                    <a:pt x="293" y="248"/>
                    <a:pt x="292" y="248"/>
                  </a:cubicBezTo>
                  <a:cubicBezTo>
                    <a:pt x="292" y="250"/>
                    <a:pt x="292" y="250"/>
                    <a:pt x="292" y="250"/>
                  </a:cubicBezTo>
                  <a:cubicBezTo>
                    <a:pt x="290" y="250"/>
                    <a:pt x="288" y="250"/>
                    <a:pt x="285" y="249"/>
                  </a:cubicBezTo>
                  <a:cubicBezTo>
                    <a:pt x="285" y="249"/>
                    <a:pt x="286" y="248"/>
                    <a:pt x="286" y="248"/>
                  </a:cubicBezTo>
                  <a:cubicBezTo>
                    <a:pt x="285" y="248"/>
                    <a:pt x="285" y="248"/>
                    <a:pt x="285" y="248"/>
                  </a:cubicBezTo>
                  <a:cubicBezTo>
                    <a:pt x="285" y="246"/>
                    <a:pt x="283" y="245"/>
                    <a:pt x="281" y="245"/>
                  </a:cubicBezTo>
                  <a:cubicBezTo>
                    <a:pt x="281" y="243"/>
                    <a:pt x="280" y="243"/>
                    <a:pt x="279" y="242"/>
                  </a:cubicBezTo>
                  <a:cubicBezTo>
                    <a:pt x="279" y="241"/>
                    <a:pt x="279" y="241"/>
                    <a:pt x="280" y="240"/>
                  </a:cubicBezTo>
                  <a:cubicBezTo>
                    <a:pt x="278" y="238"/>
                    <a:pt x="278" y="236"/>
                    <a:pt x="275" y="235"/>
                  </a:cubicBezTo>
                  <a:cubicBezTo>
                    <a:pt x="275" y="234"/>
                    <a:pt x="275" y="232"/>
                    <a:pt x="276" y="231"/>
                  </a:cubicBezTo>
                  <a:cubicBezTo>
                    <a:pt x="275" y="231"/>
                    <a:pt x="275" y="231"/>
                    <a:pt x="275" y="231"/>
                  </a:cubicBezTo>
                  <a:cubicBezTo>
                    <a:pt x="275" y="228"/>
                    <a:pt x="275" y="228"/>
                    <a:pt x="275" y="228"/>
                  </a:cubicBezTo>
                  <a:cubicBezTo>
                    <a:pt x="275" y="227"/>
                    <a:pt x="276" y="226"/>
                    <a:pt x="276" y="224"/>
                  </a:cubicBezTo>
                  <a:cubicBezTo>
                    <a:pt x="275" y="224"/>
                    <a:pt x="275" y="224"/>
                    <a:pt x="275" y="224"/>
                  </a:cubicBezTo>
                  <a:cubicBezTo>
                    <a:pt x="275" y="224"/>
                    <a:pt x="275" y="223"/>
                    <a:pt x="275" y="223"/>
                  </a:cubicBezTo>
                  <a:cubicBezTo>
                    <a:pt x="274" y="223"/>
                    <a:pt x="274" y="223"/>
                    <a:pt x="274" y="223"/>
                  </a:cubicBezTo>
                  <a:cubicBezTo>
                    <a:pt x="274" y="222"/>
                    <a:pt x="274" y="221"/>
                    <a:pt x="275" y="220"/>
                  </a:cubicBezTo>
                  <a:cubicBezTo>
                    <a:pt x="275" y="220"/>
                    <a:pt x="275" y="220"/>
                    <a:pt x="275" y="220"/>
                  </a:cubicBezTo>
                  <a:cubicBezTo>
                    <a:pt x="275" y="218"/>
                    <a:pt x="275" y="216"/>
                    <a:pt x="276" y="214"/>
                  </a:cubicBezTo>
                  <a:cubicBezTo>
                    <a:pt x="274" y="214"/>
                    <a:pt x="273" y="214"/>
                    <a:pt x="272" y="213"/>
                  </a:cubicBezTo>
                  <a:cubicBezTo>
                    <a:pt x="272" y="213"/>
                    <a:pt x="272" y="213"/>
                    <a:pt x="272" y="213"/>
                  </a:cubicBezTo>
                  <a:cubicBezTo>
                    <a:pt x="271" y="213"/>
                    <a:pt x="271" y="213"/>
                    <a:pt x="271" y="213"/>
                  </a:cubicBezTo>
                  <a:cubicBezTo>
                    <a:pt x="271" y="212"/>
                    <a:pt x="271" y="212"/>
                    <a:pt x="271" y="212"/>
                  </a:cubicBezTo>
                  <a:cubicBezTo>
                    <a:pt x="270" y="212"/>
                    <a:pt x="269" y="213"/>
                    <a:pt x="268" y="213"/>
                  </a:cubicBezTo>
                  <a:cubicBezTo>
                    <a:pt x="268" y="212"/>
                    <a:pt x="268" y="212"/>
                    <a:pt x="268" y="212"/>
                  </a:cubicBezTo>
                  <a:cubicBezTo>
                    <a:pt x="267" y="212"/>
                    <a:pt x="267" y="212"/>
                    <a:pt x="266" y="212"/>
                  </a:cubicBezTo>
                  <a:cubicBezTo>
                    <a:pt x="266" y="211"/>
                    <a:pt x="266" y="211"/>
                    <a:pt x="266" y="211"/>
                  </a:cubicBezTo>
                  <a:cubicBezTo>
                    <a:pt x="264" y="211"/>
                    <a:pt x="263" y="212"/>
                    <a:pt x="261" y="212"/>
                  </a:cubicBezTo>
                  <a:cubicBezTo>
                    <a:pt x="261" y="212"/>
                    <a:pt x="261" y="211"/>
                    <a:pt x="261" y="211"/>
                  </a:cubicBezTo>
                  <a:cubicBezTo>
                    <a:pt x="261" y="211"/>
                    <a:pt x="260" y="211"/>
                    <a:pt x="260" y="211"/>
                  </a:cubicBezTo>
                  <a:cubicBezTo>
                    <a:pt x="260" y="212"/>
                    <a:pt x="260" y="212"/>
                    <a:pt x="260" y="212"/>
                  </a:cubicBezTo>
                  <a:cubicBezTo>
                    <a:pt x="258" y="212"/>
                    <a:pt x="258" y="212"/>
                    <a:pt x="258" y="212"/>
                  </a:cubicBezTo>
                  <a:cubicBezTo>
                    <a:pt x="257" y="211"/>
                    <a:pt x="257" y="211"/>
                    <a:pt x="257" y="211"/>
                  </a:cubicBezTo>
                  <a:cubicBezTo>
                    <a:pt x="257" y="211"/>
                    <a:pt x="256" y="211"/>
                    <a:pt x="255" y="210"/>
                  </a:cubicBezTo>
                  <a:cubicBezTo>
                    <a:pt x="255" y="209"/>
                    <a:pt x="255" y="209"/>
                    <a:pt x="255" y="209"/>
                  </a:cubicBezTo>
                  <a:cubicBezTo>
                    <a:pt x="254" y="209"/>
                    <a:pt x="253" y="209"/>
                    <a:pt x="252" y="209"/>
                  </a:cubicBezTo>
                  <a:cubicBezTo>
                    <a:pt x="251" y="208"/>
                    <a:pt x="251" y="208"/>
                    <a:pt x="251" y="207"/>
                  </a:cubicBezTo>
                  <a:cubicBezTo>
                    <a:pt x="251" y="207"/>
                    <a:pt x="250" y="207"/>
                    <a:pt x="250" y="207"/>
                  </a:cubicBezTo>
                  <a:cubicBezTo>
                    <a:pt x="250" y="207"/>
                    <a:pt x="250" y="207"/>
                    <a:pt x="249" y="207"/>
                  </a:cubicBezTo>
                  <a:cubicBezTo>
                    <a:pt x="249" y="207"/>
                    <a:pt x="248" y="207"/>
                    <a:pt x="247" y="207"/>
                  </a:cubicBezTo>
                  <a:cubicBezTo>
                    <a:pt x="247" y="207"/>
                    <a:pt x="246" y="207"/>
                    <a:pt x="246" y="207"/>
                  </a:cubicBezTo>
                  <a:cubicBezTo>
                    <a:pt x="246" y="207"/>
                    <a:pt x="246" y="207"/>
                    <a:pt x="246" y="207"/>
                  </a:cubicBezTo>
                  <a:cubicBezTo>
                    <a:pt x="246" y="206"/>
                    <a:pt x="245" y="206"/>
                    <a:pt x="245" y="206"/>
                  </a:cubicBezTo>
                  <a:cubicBezTo>
                    <a:pt x="245" y="206"/>
                    <a:pt x="245" y="206"/>
                    <a:pt x="245" y="206"/>
                  </a:cubicBezTo>
                  <a:cubicBezTo>
                    <a:pt x="245" y="206"/>
                    <a:pt x="245" y="206"/>
                    <a:pt x="245" y="206"/>
                  </a:cubicBezTo>
                  <a:cubicBezTo>
                    <a:pt x="245" y="206"/>
                    <a:pt x="245" y="206"/>
                    <a:pt x="245" y="206"/>
                  </a:cubicBezTo>
                  <a:cubicBezTo>
                    <a:pt x="244" y="206"/>
                    <a:pt x="244" y="206"/>
                    <a:pt x="244" y="206"/>
                  </a:cubicBezTo>
                  <a:cubicBezTo>
                    <a:pt x="244" y="205"/>
                    <a:pt x="244" y="205"/>
                    <a:pt x="244" y="204"/>
                  </a:cubicBezTo>
                  <a:cubicBezTo>
                    <a:pt x="243" y="204"/>
                    <a:pt x="243" y="204"/>
                    <a:pt x="242" y="204"/>
                  </a:cubicBezTo>
                  <a:cubicBezTo>
                    <a:pt x="241" y="204"/>
                    <a:pt x="240" y="204"/>
                    <a:pt x="239" y="204"/>
                  </a:cubicBezTo>
                  <a:cubicBezTo>
                    <a:pt x="239" y="201"/>
                    <a:pt x="238" y="201"/>
                    <a:pt x="237" y="199"/>
                  </a:cubicBezTo>
                  <a:cubicBezTo>
                    <a:pt x="237" y="199"/>
                    <a:pt x="237" y="199"/>
                    <a:pt x="237" y="199"/>
                  </a:cubicBezTo>
                  <a:cubicBezTo>
                    <a:pt x="237" y="197"/>
                    <a:pt x="237" y="197"/>
                    <a:pt x="237" y="197"/>
                  </a:cubicBezTo>
                  <a:cubicBezTo>
                    <a:pt x="236" y="197"/>
                    <a:pt x="236" y="197"/>
                    <a:pt x="236" y="197"/>
                  </a:cubicBezTo>
                  <a:cubicBezTo>
                    <a:pt x="236" y="197"/>
                    <a:pt x="236" y="197"/>
                    <a:pt x="236" y="197"/>
                  </a:cubicBezTo>
                  <a:cubicBezTo>
                    <a:pt x="233" y="197"/>
                    <a:pt x="233" y="197"/>
                    <a:pt x="233" y="197"/>
                  </a:cubicBezTo>
                  <a:cubicBezTo>
                    <a:pt x="232" y="196"/>
                    <a:pt x="231" y="195"/>
                    <a:pt x="231" y="194"/>
                  </a:cubicBezTo>
                  <a:cubicBezTo>
                    <a:pt x="228" y="194"/>
                    <a:pt x="228" y="194"/>
                    <a:pt x="228" y="194"/>
                  </a:cubicBezTo>
                  <a:cubicBezTo>
                    <a:pt x="228" y="194"/>
                    <a:pt x="228" y="194"/>
                    <a:pt x="228" y="194"/>
                  </a:cubicBezTo>
                  <a:cubicBezTo>
                    <a:pt x="227" y="194"/>
                    <a:pt x="227" y="194"/>
                    <a:pt x="226" y="194"/>
                  </a:cubicBezTo>
                  <a:cubicBezTo>
                    <a:pt x="225" y="193"/>
                    <a:pt x="225" y="193"/>
                    <a:pt x="225" y="192"/>
                  </a:cubicBezTo>
                  <a:cubicBezTo>
                    <a:pt x="222" y="192"/>
                    <a:pt x="222" y="192"/>
                    <a:pt x="222" y="192"/>
                  </a:cubicBezTo>
                  <a:cubicBezTo>
                    <a:pt x="222" y="191"/>
                    <a:pt x="222" y="191"/>
                    <a:pt x="222" y="191"/>
                  </a:cubicBezTo>
                  <a:cubicBezTo>
                    <a:pt x="220" y="190"/>
                    <a:pt x="220" y="191"/>
                    <a:pt x="219" y="189"/>
                  </a:cubicBezTo>
                  <a:cubicBezTo>
                    <a:pt x="217" y="189"/>
                    <a:pt x="215" y="189"/>
                    <a:pt x="214" y="190"/>
                  </a:cubicBezTo>
                  <a:cubicBezTo>
                    <a:pt x="214" y="190"/>
                    <a:pt x="214" y="190"/>
                    <a:pt x="214" y="190"/>
                  </a:cubicBezTo>
                  <a:cubicBezTo>
                    <a:pt x="213" y="190"/>
                    <a:pt x="213" y="190"/>
                    <a:pt x="213" y="190"/>
                  </a:cubicBezTo>
                  <a:cubicBezTo>
                    <a:pt x="213" y="191"/>
                    <a:pt x="213" y="191"/>
                    <a:pt x="213" y="191"/>
                  </a:cubicBezTo>
                  <a:cubicBezTo>
                    <a:pt x="210" y="191"/>
                    <a:pt x="210" y="191"/>
                    <a:pt x="210" y="191"/>
                  </a:cubicBezTo>
                  <a:cubicBezTo>
                    <a:pt x="210" y="191"/>
                    <a:pt x="210" y="191"/>
                    <a:pt x="209" y="192"/>
                  </a:cubicBezTo>
                  <a:cubicBezTo>
                    <a:pt x="209" y="191"/>
                    <a:pt x="208" y="190"/>
                    <a:pt x="208" y="189"/>
                  </a:cubicBezTo>
                  <a:cubicBezTo>
                    <a:pt x="209" y="189"/>
                    <a:pt x="209" y="189"/>
                    <a:pt x="209" y="189"/>
                  </a:cubicBezTo>
                  <a:cubicBezTo>
                    <a:pt x="209" y="189"/>
                    <a:pt x="209" y="189"/>
                    <a:pt x="209" y="189"/>
                  </a:cubicBezTo>
                  <a:cubicBezTo>
                    <a:pt x="208" y="189"/>
                    <a:pt x="208" y="189"/>
                    <a:pt x="208" y="189"/>
                  </a:cubicBezTo>
                  <a:cubicBezTo>
                    <a:pt x="208" y="187"/>
                    <a:pt x="208" y="187"/>
                    <a:pt x="208" y="187"/>
                  </a:cubicBezTo>
                  <a:cubicBezTo>
                    <a:pt x="208" y="187"/>
                    <a:pt x="208" y="187"/>
                    <a:pt x="208" y="187"/>
                  </a:cubicBezTo>
                  <a:cubicBezTo>
                    <a:pt x="208" y="186"/>
                    <a:pt x="208" y="186"/>
                    <a:pt x="208" y="186"/>
                  </a:cubicBezTo>
                  <a:cubicBezTo>
                    <a:pt x="207" y="185"/>
                    <a:pt x="207" y="185"/>
                    <a:pt x="207" y="185"/>
                  </a:cubicBezTo>
                  <a:cubicBezTo>
                    <a:pt x="207" y="184"/>
                    <a:pt x="207" y="184"/>
                    <a:pt x="207" y="184"/>
                  </a:cubicBezTo>
                  <a:cubicBezTo>
                    <a:pt x="206" y="184"/>
                    <a:pt x="206" y="184"/>
                    <a:pt x="206" y="184"/>
                  </a:cubicBezTo>
                  <a:cubicBezTo>
                    <a:pt x="206" y="183"/>
                    <a:pt x="206" y="183"/>
                    <a:pt x="206" y="183"/>
                  </a:cubicBezTo>
                  <a:cubicBezTo>
                    <a:pt x="206" y="183"/>
                    <a:pt x="206" y="183"/>
                    <a:pt x="206" y="183"/>
                  </a:cubicBezTo>
                  <a:cubicBezTo>
                    <a:pt x="206" y="180"/>
                    <a:pt x="206" y="180"/>
                    <a:pt x="206" y="180"/>
                  </a:cubicBezTo>
                  <a:cubicBezTo>
                    <a:pt x="205" y="180"/>
                    <a:pt x="205" y="180"/>
                    <a:pt x="204" y="180"/>
                  </a:cubicBezTo>
                  <a:cubicBezTo>
                    <a:pt x="204" y="178"/>
                    <a:pt x="204" y="178"/>
                    <a:pt x="204" y="178"/>
                  </a:cubicBezTo>
                  <a:cubicBezTo>
                    <a:pt x="204" y="178"/>
                    <a:pt x="204" y="178"/>
                    <a:pt x="204" y="178"/>
                  </a:cubicBezTo>
                  <a:cubicBezTo>
                    <a:pt x="204" y="177"/>
                    <a:pt x="204" y="177"/>
                    <a:pt x="204" y="177"/>
                  </a:cubicBezTo>
                  <a:cubicBezTo>
                    <a:pt x="203" y="177"/>
                    <a:pt x="203" y="177"/>
                    <a:pt x="203" y="177"/>
                  </a:cubicBezTo>
                  <a:cubicBezTo>
                    <a:pt x="203" y="176"/>
                    <a:pt x="203" y="176"/>
                    <a:pt x="203" y="176"/>
                  </a:cubicBezTo>
                  <a:cubicBezTo>
                    <a:pt x="202" y="176"/>
                    <a:pt x="202" y="176"/>
                    <a:pt x="202" y="176"/>
                  </a:cubicBezTo>
                  <a:cubicBezTo>
                    <a:pt x="202" y="174"/>
                    <a:pt x="202" y="174"/>
                    <a:pt x="202" y="174"/>
                  </a:cubicBezTo>
                  <a:cubicBezTo>
                    <a:pt x="202" y="174"/>
                    <a:pt x="202" y="174"/>
                    <a:pt x="202" y="174"/>
                  </a:cubicBezTo>
                  <a:cubicBezTo>
                    <a:pt x="202" y="174"/>
                    <a:pt x="202" y="174"/>
                    <a:pt x="202" y="174"/>
                  </a:cubicBezTo>
                  <a:cubicBezTo>
                    <a:pt x="200" y="174"/>
                    <a:pt x="198" y="174"/>
                    <a:pt x="196" y="174"/>
                  </a:cubicBezTo>
                  <a:cubicBezTo>
                    <a:pt x="196" y="174"/>
                    <a:pt x="196" y="174"/>
                    <a:pt x="196" y="174"/>
                  </a:cubicBezTo>
                  <a:cubicBezTo>
                    <a:pt x="196" y="174"/>
                    <a:pt x="196" y="174"/>
                    <a:pt x="196" y="174"/>
                  </a:cubicBezTo>
                  <a:cubicBezTo>
                    <a:pt x="196" y="174"/>
                    <a:pt x="196" y="174"/>
                    <a:pt x="196" y="174"/>
                  </a:cubicBezTo>
                  <a:cubicBezTo>
                    <a:pt x="195" y="174"/>
                    <a:pt x="195" y="174"/>
                    <a:pt x="194" y="174"/>
                  </a:cubicBezTo>
                  <a:cubicBezTo>
                    <a:pt x="194" y="174"/>
                    <a:pt x="194" y="175"/>
                    <a:pt x="194" y="175"/>
                  </a:cubicBezTo>
                  <a:cubicBezTo>
                    <a:pt x="194" y="175"/>
                    <a:pt x="194" y="175"/>
                    <a:pt x="194" y="175"/>
                  </a:cubicBezTo>
                  <a:cubicBezTo>
                    <a:pt x="192" y="174"/>
                    <a:pt x="191" y="171"/>
                    <a:pt x="191" y="168"/>
                  </a:cubicBezTo>
                  <a:cubicBezTo>
                    <a:pt x="191" y="168"/>
                    <a:pt x="190" y="168"/>
                    <a:pt x="190" y="167"/>
                  </a:cubicBezTo>
                  <a:cubicBezTo>
                    <a:pt x="190" y="167"/>
                    <a:pt x="190" y="167"/>
                    <a:pt x="190" y="167"/>
                  </a:cubicBezTo>
                  <a:cubicBezTo>
                    <a:pt x="189" y="167"/>
                    <a:pt x="189" y="167"/>
                    <a:pt x="189" y="167"/>
                  </a:cubicBezTo>
                  <a:cubicBezTo>
                    <a:pt x="189" y="166"/>
                    <a:pt x="190" y="165"/>
                    <a:pt x="191" y="165"/>
                  </a:cubicBezTo>
                  <a:cubicBezTo>
                    <a:pt x="191" y="161"/>
                    <a:pt x="191" y="161"/>
                    <a:pt x="191" y="161"/>
                  </a:cubicBezTo>
                  <a:cubicBezTo>
                    <a:pt x="191" y="161"/>
                    <a:pt x="191" y="161"/>
                    <a:pt x="191" y="161"/>
                  </a:cubicBezTo>
                  <a:cubicBezTo>
                    <a:pt x="191" y="160"/>
                    <a:pt x="191" y="160"/>
                    <a:pt x="191" y="160"/>
                  </a:cubicBezTo>
                  <a:cubicBezTo>
                    <a:pt x="192" y="159"/>
                    <a:pt x="192" y="159"/>
                    <a:pt x="192" y="159"/>
                  </a:cubicBezTo>
                  <a:cubicBezTo>
                    <a:pt x="192" y="159"/>
                    <a:pt x="192" y="158"/>
                    <a:pt x="193" y="158"/>
                  </a:cubicBezTo>
                  <a:cubicBezTo>
                    <a:pt x="194" y="158"/>
                    <a:pt x="194" y="158"/>
                    <a:pt x="194" y="158"/>
                  </a:cubicBezTo>
                  <a:cubicBezTo>
                    <a:pt x="194" y="156"/>
                    <a:pt x="194" y="156"/>
                    <a:pt x="194" y="156"/>
                  </a:cubicBezTo>
                  <a:cubicBezTo>
                    <a:pt x="193" y="156"/>
                    <a:pt x="193" y="156"/>
                    <a:pt x="193" y="155"/>
                  </a:cubicBezTo>
                  <a:cubicBezTo>
                    <a:pt x="192" y="155"/>
                    <a:pt x="192" y="155"/>
                    <a:pt x="192" y="154"/>
                  </a:cubicBezTo>
                  <a:cubicBezTo>
                    <a:pt x="193" y="154"/>
                    <a:pt x="195" y="154"/>
                    <a:pt x="197" y="154"/>
                  </a:cubicBezTo>
                  <a:cubicBezTo>
                    <a:pt x="197" y="154"/>
                    <a:pt x="197" y="154"/>
                    <a:pt x="197" y="154"/>
                  </a:cubicBezTo>
                  <a:cubicBezTo>
                    <a:pt x="197" y="153"/>
                    <a:pt x="197" y="153"/>
                    <a:pt x="197" y="153"/>
                  </a:cubicBezTo>
                  <a:cubicBezTo>
                    <a:pt x="196" y="153"/>
                    <a:pt x="196" y="153"/>
                    <a:pt x="196" y="153"/>
                  </a:cubicBezTo>
                  <a:cubicBezTo>
                    <a:pt x="196" y="151"/>
                    <a:pt x="196" y="151"/>
                    <a:pt x="197" y="150"/>
                  </a:cubicBezTo>
                  <a:cubicBezTo>
                    <a:pt x="199" y="149"/>
                    <a:pt x="198" y="148"/>
                    <a:pt x="201" y="147"/>
                  </a:cubicBezTo>
                  <a:cubicBezTo>
                    <a:pt x="201" y="145"/>
                    <a:pt x="201" y="145"/>
                    <a:pt x="201" y="145"/>
                  </a:cubicBezTo>
                  <a:cubicBezTo>
                    <a:pt x="201" y="145"/>
                    <a:pt x="202" y="145"/>
                    <a:pt x="202" y="145"/>
                  </a:cubicBezTo>
                  <a:cubicBezTo>
                    <a:pt x="203" y="145"/>
                    <a:pt x="204" y="145"/>
                    <a:pt x="204" y="144"/>
                  </a:cubicBezTo>
                  <a:cubicBezTo>
                    <a:pt x="205" y="144"/>
                    <a:pt x="205" y="144"/>
                    <a:pt x="205" y="144"/>
                  </a:cubicBezTo>
                  <a:cubicBezTo>
                    <a:pt x="205" y="144"/>
                    <a:pt x="204" y="143"/>
                    <a:pt x="204" y="142"/>
                  </a:cubicBezTo>
                  <a:cubicBezTo>
                    <a:pt x="205" y="142"/>
                    <a:pt x="205" y="142"/>
                    <a:pt x="205" y="142"/>
                  </a:cubicBezTo>
                  <a:cubicBezTo>
                    <a:pt x="205" y="140"/>
                    <a:pt x="205" y="140"/>
                    <a:pt x="205" y="140"/>
                  </a:cubicBezTo>
                  <a:cubicBezTo>
                    <a:pt x="207" y="140"/>
                    <a:pt x="207" y="140"/>
                    <a:pt x="207" y="140"/>
                  </a:cubicBezTo>
                  <a:cubicBezTo>
                    <a:pt x="207" y="139"/>
                    <a:pt x="207" y="139"/>
                    <a:pt x="207" y="139"/>
                  </a:cubicBezTo>
                  <a:cubicBezTo>
                    <a:pt x="208" y="139"/>
                    <a:pt x="207" y="138"/>
                    <a:pt x="208" y="139"/>
                  </a:cubicBezTo>
                  <a:cubicBezTo>
                    <a:pt x="211" y="139"/>
                    <a:pt x="211" y="139"/>
                    <a:pt x="211" y="139"/>
                  </a:cubicBezTo>
                  <a:cubicBezTo>
                    <a:pt x="211" y="139"/>
                    <a:pt x="211" y="139"/>
                    <a:pt x="211" y="139"/>
                  </a:cubicBezTo>
                  <a:cubicBezTo>
                    <a:pt x="210" y="138"/>
                    <a:pt x="210" y="138"/>
                    <a:pt x="209" y="138"/>
                  </a:cubicBezTo>
                  <a:cubicBezTo>
                    <a:pt x="209" y="138"/>
                    <a:pt x="209" y="138"/>
                    <a:pt x="209" y="138"/>
                  </a:cubicBezTo>
                  <a:cubicBezTo>
                    <a:pt x="209" y="137"/>
                    <a:pt x="209" y="137"/>
                    <a:pt x="209" y="137"/>
                  </a:cubicBezTo>
                  <a:cubicBezTo>
                    <a:pt x="212" y="137"/>
                    <a:pt x="212" y="137"/>
                    <a:pt x="212" y="137"/>
                  </a:cubicBezTo>
                  <a:cubicBezTo>
                    <a:pt x="212" y="137"/>
                    <a:pt x="212" y="136"/>
                    <a:pt x="212" y="136"/>
                  </a:cubicBezTo>
                  <a:cubicBezTo>
                    <a:pt x="211" y="136"/>
                    <a:pt x="211" y="136"/>
                    <a:pt x="211" y="136"/>
                  </a:cubicBezTo>
                  <a:cubicBezTo>
                    <a:pt x="211" y="135"/>
                    <a:pt x="211" y="135"/>
                    <a:pt x="211" y="135"/>
                  </a:cubicBezTo>
                  <a:cubicBezTo>
                    <a:pt x="211" y="135"/>
                    <a:pt x="211" y="135"/>
                    <a:pt x="211" y="135"/>
                  </a:cubicBezTo>
                  <a:cubicBezTo>
                    <a:pt x="211" y="135"/>
                    <a:pt x="211" y="135"/>
                    <a:pt x="211" y="135"/>
                  </a:cubicBezTo>
                  <a:cubicBezTo>
                    <a:pt x="211" y="135"/>
                    <a:pt x="211" y="135"/>
                    <a:pt x="210" y="135"/>
                  </a:cubicBezTo>
                  <a:cubicBezTo>
                    <a:pt x="211" y="135"/>
                    <a:pt x="211" y="134"/>
                    <a:pt x="212" y="134"/>
                  </a:cubicBezTo>
                  <a:cubicBezTo>
                    <a:pt x="212" y="134"/>
                    <a:pt x="212" y="134"/>
                    <a:pt x="212" y="134"/>
                  </a:cubicBezTo>
                  <a:cubicBezTo>
                    <a:pt x="213" y="134"/>
                    <a:pt x="214" y="135"/>
                    <a:pt x="216" y="135"/>
                  </a:cubicBezTo>
                  <a:cubicBezTo>
                    <a:pt x="216" y="135"/>
                    <a:pt x="217" y="135"/>
                    <a:pt x="217" y="135"/>
                  </a:cubicBezTo>
                  <a:cubicBezTo>
                    <a:pt x="217" y="135"/>
                    <a:pt x="217" y="135"/>
                    <a:pt x="217" y="135"/>
                  </a:cubicBezTo>
                  <a:cubicBezTo>
                    <a:pt x="218" y="135"/>
                    <a:pt x="218" y="135"/>
                    <a:pt x="218" y="135"/>
                  </a:cubicBezTo>
                  <a:cubicBezTo>
                    <a:pt x="218" y="134"/>
                    <a:pt x="218" y="134"/>
                    <a:pt x="218" y="134"/>
                  </a:cubicBezTo>
                  <a:cubicBezTo>
                    <a:pt x="219" y="134"/>
                    <a:pt x="219" y="134"/>
                    <a:pt x="220" y="133"/>
                  </a:cubicBezTo>
                  <a:cubicBezTo>
                    <a:pt x="221" y="132"/>
                    <a:pt x="221" y="131"/>
                    <a:pt x="221" y="129"/>
                  </a:cubicBezTo>
                  <a:cubicBezTo>
                    <a:pt x="219" y="129"/>
                    <a:pt x="219" y="129"/>
                    <a:pt x="219" y="129"/>
                  </a:cubicBezTo>
                  <a:cubicBezTo>
                    <a:pt x="219" y="127"/>
                    <a:pt x="219" y="127"/>
                    <a:pt x="219" y="127"/>
                  </a:cubicBezTo>
                  <a:cubicBezTo>
                    <a:pt x="218" y="127"/>
                    <a:pt x="218" y="127"/>
                    <a:pt x="218" y="127"/>
                  </a:cubicBezTo>
                  <a:cubicBezTo>
                    <a:pt x="218" y="126"/>
                    <a:pt x="218" y="126"/>
                    <a:pt x="218" y="126"/>
                  </a:cubicBezTo>
                  <a:cubicBezTo>
                    <a:pt x="219" y="126"/>
                    <a:pt x="220" y="126"/>
                    <a:pt x="222" y="127"/>
                  </a:cubicBezTo>
                  <a:cubicBezTo>
                    <a:pt x="222" y="125"/>
                    <a:pt x="222" y="125"/>
                    <a:pt x="223" y="125"/>
                  </a:cubicBezTo>
                  <a:cubicBezTo>
                    <a:pt x="223" y="124"/>
                    <a:pt x="223" y="124"/>
                    <a:pt x="224" y="123"/>
                  </a:cubicBezTo>
                  <a:cubicBezTo>
                    <a:pt x="223" y="123"/>
                    <a:pt x="223" y="123"/>
                    <a:pt x="223" y="123"/>
                  </a:cubicBezTo>
                  <a:cubicBezTo>
                    <a:pt x="222" y="122"/>
                    <a:pt x="223" y="121"/>
                    <a:pt x="223" y="119"/>
                  </a:cubicBezTo>
                  <a:cubicBezTo>
                    <a:pt x="224" y="119"/>
                    <a:pt x="224" y="120"/>
                    <a:pt x="224" y="120"/>
                  </a:cubicBezTo>
                  <a:cubicBezTo>
                    <a:pt x="225" y="120"/>
                    <a:pt x="225" y="119"/>
                    <a:pt x="227" y="119"/>
                  </a:cubicBezTo>
                  <a:cubicBezTo>
                    <a:pt x="227" y="118"/>
                    <a:pt x="227" y="118"/>
                    <a:pt x="227" y="118"/>
                  </a:cubicBezTo>
                  <a:cubicBezTo>
                    <a:pt x="227" y="118"/>
                    <a:pt x="227" y="118"/>
                    <a:pt x="227" y="118"/>
                  </a:cubicBezTo>
                  <a:cubicBezTo>
                    <a:pt x="227" y="117"/>
                    <a:pt x="227" y="117"/>
                    <a:pt x="227" y="117"/>
                  </a:cubicBezTo>
                  <a:cubicBezTo>
                    <a:pt x="228" y="117"/>
                    <a:pt x="228" y="117"/>
                    <a:pt x="228" y="117"/>
                  </a:cubicBezTo>
                  <a:cubicBezTo>
                    <a:pt x="228" y="118"/>
                    <a:pt x="228" y="118"/>
                    <a:pt x="228" y="118"/>
                  </a:cubicBezTo>
                  <a:cubicBezTo>
                    <a:pt x="231" y="118"/>
                    <a:pt x="231" y="118"/>
                    <a:pt x="231" y="118"/>
                  </a:cubicBezTo>
                  <a:cubicBezTo>
                    <a:pt x="231" y="119"/>
                    <a:pt x="231" y="119"/>
                    <a:pt x="231" y="119"/>
                  </a:cubicBezTo>
                  <a:cubicBezTo>
                    <a:pt x="233" y="119"/>
                    <a:pt x="233" y="119"/>
                    <a:pt x="233" y="119"/>
                  </a:cubicBezTo>
                  <a:cubicBezTo>
                    <a:pt x="234" y="120"/>
                    <a:pt x="233" y="119"/>
                    <a:pt x="234" y="120"/>
                  </a:cubicBezTo>
                  <a:cubicBezTo>
                    <a:pt x="234" y="120"/>
                    <a:pt x="234" y="120"/>
                    <a:pt x="234" y="120"/>
                  </a:cubicBezTo>
                  <a:cubicBezTo>
                    <a:pt x="235" y="120"/>
                    <a:pt x="235" y="119"/>
                    <a:pt x="235" y="119"/>
                  </a:cubicBezTo>
                  <a:cubicBezTo>
                    <a:pt x="236" y="119"/>
                    <a:pt x="236" y="119"/>
                    <a:pt x="236" y="119"/>
                  </a:cubicBezTo>
                  <a:cubicBezTo>
                    <a:pt x="238" y="118"/>
                    <a:pt x="239" y="118"/>
                    <a:pt x="240" y="116"/>
                  </a:cubicBezTo>
                  <a:cubicBezTo>
                    <a:pt x="242" y="115"/>
                    <a:pt x="240" y="114"/>
                    <a:pt x="240" y="112"/>
                  </a:cubicBezTo>
                  <a:cubicBezTo>
                    <a:pt x="241" y="111"/>
                    <a:pt x="243" y="110"/>
                    <a:pt x="244" y="110"/>
                  </a:cubicBezTo>
                  <a:cubicBezTo>
                    <a:pt x="244" y="109"/>
                    <a:pt x="244" y="109"/>
                    <a:pt x="244" y="109"/>
                  </a:cubicBezTo>
                  <a:cubicBezTo>
                    <a:pt x="243" y="109"/>
                    <a:pt x="243" y="109"/>
                    <a:pt x="243" y="109"/>
                  </a:cubicBezTo>
                  <a:cubicBezTo>
                    <a:pt x="239" y="109"/>
                    <a:pt x="239" y="109"/>
                    <a:pt x="239" y="109"/>
                  </a:cubicBezTo>
                  <a:cubicBezTo>
                    <a:pt x="239" y="108"/>
                    <a:pt x="239" y="108"/>
                    <a:pt x="239" y="108"/>
                  </a:cubicBezTo>
                  <a:cubicBezTo>
                    <a:pt x="236" y="108"/>
                    <a:pt x="233" y="107"/>
                    <a:pt x="231" y="107"/>
                  </a:cubicBezTo>
                  <a:cubicBezTo>
                    <a:pt x="229" y="107"/>
                    <a:pt x="225" y="108"/>
                    <a:pt x="223" y="108"/>
                  </a:cubicBezTo>
                  <a:cubicBezTo>
                    <a:pt x="222" y="108"/>
                    <a:pt x="222" y="108"/>
                    <a:pt x="222" y="108"/>
                  </a:cubicBezTo>
                  <a:cubicBezTo>
                    <a:pt x="221" y="108"/>
                    <a:pt x="221" y="108"/>
                    <a:pt x="221" y="108"/>
                  </a:cubicBezTo>
                  <a:cubicBezTo>
                    <a:pt x="221" y="107"/>
                    <a:pt x="221" y="107"/>
                    <a:pt x="221" y="106"/>
                  </a:cubicBezTo>
                  <a:cubicBezTo>
                    <a:pt x="222" y="106"/>
                    <a:pt x="223" y="107"/>
                    <a:pt x="224" y="107"/>
                  </a:cubicBezTo>
                  <a:cubicBezTo>
                    <a:pt x="224" y="106"/>
                    <a:pt x="224" y="106"/>
                    <a:pt x="224" y="106"/>
                  </a:cubicBezTo>
                  <a:cubicBezTo>
                    <a:pt x="227" y="106"/>
                    <a:pt x="227" y="106"/>
                    <a:pt x="227" y="106"/>
                  </a:cubicBezTo>
                  <a:cubicBezTo>
                    <a:pt x="227" y="106"/>
                    <a:pt x="227" y="106"/>
                    <a:pt x="228" y="106"/>
                  </a:cubicBezTo>
                  <a:cubicBezTo>
                    <a:pt x="228" y="105"/>
                    <a:pt x="228" y="105"/>
                    <a:pt x="228" y="105"/>
                  </a:cubicBezTo>
                  <a:cubicBezTo>
                    <a:pt x="226" y="105"/>
                    <a:pt x="226" y="105"/>
                    <a:pt x="226" y="105"/>
                  </a:cubicBezTo>
                  <a:cubicBezTo>
                    <a:pt x="227" y="104"/>
                    <a:pt x="227" y="104"/>
                    <a:pt x="227" y="104"/>
                  </a:cubicBezTo>
                  <a:cubicBezTo>
                    <a:pt x="227" y="103"/>
                    <a:pt x="227" y="103"/>
                    <a:pt x="227" y="102"/>
                  </a:cubicBezTo>
                  <a:cubicBezTo>
                    <a:pt x="227" y="102"/>
                    <a:pt x="227" y="102"/>
                    <a:pt x="227" y="102"/>
                  </a:cubicBezTo>
                  <a:cubicBezTo>
                    <a:pt x="227" y="102"/>
                    <a:pt x="227" y="102"/>
                    <a:pt x="227" y="102"/>
                  </a:cubicBezTo>
                  <a:cubicBezTo>
                    <a:pt x="227" y="102"/>
                    <a:pt x="227" y="102"/>
                    <a:pt x="227" y="102"/>
                  </a:cubicBezTo>
                  <a:cubicBezTo>
                    <a:pt x="228" y="102"/>
                    <a:pt x="229" y="103"/>
                    <a:pt x="229" y="103"/>
                  </a:cubicBezTo>
                  <a:cubicBezTo>
                    <a:pt x="231" y="103"/>
                    <a:pt x="231" y="103"/>
                    <a:pt x="231" y="103"/>
                  </a:cubicBezTo>
                  <a:cubicBezTo>
                    <a:pt x="231" y="104"/>
                    <a:pt x="231" y="104"/>
                    <a:pt x="231" y="104"/>
                  </a:cubicBezTo>
                  <a:cubicBezTo>
                    <a:pt x="231" y="104"/>
                    <a:pt x="231" y="104"/>
                    <a:pt x="231" y="104"/>
                  </a:cubicBezTo>
                  <a:cubicBezTo>
                    <a:pt x="233" y="104"/>
                    <a:pt x="232" y="103"/>
                    <a:pt x="233" y="103"/>
                  </a:cubicBezTo>
                  <a:cubicBezTo>
                    <a:pt x="233" y="103"/>
                    <a:pt x="233" y="103"/>
                    <a:pt x="234" y="103"/>
                  </a:cubicBezTo>
                  <a:cubicBezTo>
                    <a:pt x="235" y="103"/>
                    <a:pt x="234" y="104"/>
                    <a:pt x="235" y="104"/>
                  </a:cubicBezTo>
                  <a:cubicBezTo>
                    <a:pt x="237" y="104"/>
                    <a:pt x="237" y="104"/>
                    <a:pt x="237" y="104"/>
                  </a:cubicBezTo>
                  <a:cubicBezTo>
                    <a:pt x="237" y="104"/>
                    <a:pt x="237" y="104"/>
                    <a:pt x="237" y="104"/>
                  </a:cubicBezTo>
                  <a:cubicBezTo>
                    <a:pt x="238" y="104"/>
                    <a:pt x="239" y="104"/>
                    <a:pt x="239" y="104"/>
                  </a:cubicBezTo>
                  <a:cubicBezTo>
                    <a:pt x="241" y="105"/>
                    <a:pt x="242" y="106"/>
                    <a:pt x="243" y="108"/>
                  </a:cubicBezTo>
                  <a:cubicBezTo>
                    <a:pt x="245" y="108"/>
                    <a:pt x="245" y="108"/>
                    <a:pt x="245" y="108"/>
                  </a:cubicBezTo>
                  <a:cubicBezTo>
                    <a:pt x="245" y="108"/>
                    <a:pt x="245" y="108"/>
                    <a:pt x="245" y="108"/>
                  </a:cubicBezTo>
                  <a:cubicBezTo>
                    <a:pt x="245" y="108"/>
                    <a:pt x="245" y="108"/>
                    <a:pt x="245" y="108"/>
                  </a:cubicBezTo>
                  <a:cubicBezTo>
                    <a:pt x="245" y="108"/>
                    <a:pt x="246" y="107"/>
                    <a:pt x="246" y="107"/>
                  </a:cubicBezTo>
                  <a:cubicBezTo>
                    <a:pt x="246" y="106"/>
                    <a:pt x="246" y="106"/>
                    <a:pt x="246" y="106"/>
                  </a:cubicBezTo>
                  <a:cubicBezTo>
                    <a:pt x="246" y="106"/>
                    <a:pt x="246" y="106"/>
                    <a:pt x="246" y="106"/>
                  </a:cubicBezTo>
                  <a:cubicBezTo>
                    <a:pt x="247" y="104"/>
                    <a:pt x="246" y="104"/>
                    <a:pt x="249" y="103"/>
                  </a:cubicBezTo>
                  <a:cubicBezTo>
                    <a:pt x="249" y="101"/>
                    <a:pt x="249" y="100"/>
                    <a:pt x="248" y="99"/>
                  </a:cubicBezTo>
                  <a:cubicBezTo>
                    <a:pt x="247" y="98"/>
                    <a:pt x="247" y="98"/>
                    <a:pt x="246" y="98"/>
                  </a:cubicBezTo>
                  <a:cubicBezTo>
                    <a:pt x="246" y="98"/>
                    <a:pt x="246" y="98"/>
                    <a:pt x="246" y="98"/>
                  </a:cubicBezTo>
                  <a:cubicBezTo>
                    <a:pt x="247" y="97"/>
                    <a:pt x="249" y="98"/>
                    <a:pt x="251" y="97"/>
                  </a:cubicBezTo>
                  <a:cubicBezTo>
                    <a:pt x="251" y="97"/>
                    <a:pt x="251" y="97"/>
                    <a:pt x="251" y="97"/>
                  </a:cubicBezTo>
                  <a:cubicBezTo>
                    <a:pt x="251" y="96"/>
                    <a:pt x="252" y="96"/>
                    <a:pt x="252" y="96"/>
                  </a:cubicBezTo>
                  <a:cubicBezTo>
                    <a:pt x="253" y="98"/>
                    <a:pt x="256" y="99"/>
                    <a:pt x="257" y="101"/>
                  </a:cubicBezTo>
                  <a:cubicBezTo>
                    <a:pt x="260" y="101"/>
                    <a:pt x="260" y="101"/>
                    <a:pt x="260" y="101"/>
                  </a:cubicBezTo>
                  <a:cubicBezTo>
                    <a:pt x="260" y="100"/>
                    <a:pt x="260" y="100"/>
                    <a:pt x="260" y="100"/>
                  </a:cubicBezTo>
                  <a:cubicBezTo>
                    <a:pt x="261" y="100"/>
                    <a:pt x="262" y="100"/>
                    <a:pt x="263" y="100"/>
                  </a:cubicBezTo>
                  <a:cubicBezTo>
                    <a:pt x="263" y="99"/>
                    <a:pt x="263" y="99"/>
                    <a:pt x="263" y="99"/>
                  </a:cubicBezTo>
                  <a:cubicBezTo>
                    <a:pt x="264" y="99"/>
                    <a:pt x="264" y="99"/>
                    <a:pt x="264" y="99"/>
                  </a:cubicBezTo>
                  <a:cubicBezTo>
                    <a:pt x="264" y="99"/>
                    <a:pt x="264" y="99"/>
                    <a:pt x="264" y="99"/>
                  </a:cubicBezTo>
                  <a:cubicBezTo>
                    <a:pt x="264" y="99"/>
                    <a:pt x="264" y="99"/>
                    <a:pt x="264" y="99"/>
                  </a:cubicBezTo>
                  <a:cubicBezTo>
                    <a:pt x="263" y="98"/>
                    <a:pt x="263" y="98"/>
                    <a:pt x="262" y="98"/>
                  </a:cubicBezTo>
                  <a:cubicBezTo>
                    <a:pt x="262" y="97"/>
                    <a:pt x="262" y="98"/>
                    <a:pt x="261" y="97"/>
                  </a:cubicBezTo>
                  <a:cubicBezTo>
                    <a:pt x="261" y="97"/>
                    <a:pt x="261" y="97"/>
                    <a:pt x="261" y="97"/>
                  </a:cubicBezTo>
                  <a:cubicBezTo>
                    <a:pt x="260" y="97"/>
                    <a:pt x="260" y="97"/>
                    <a:pt x="260" y="97"/>
                  </a:cubicBezTo>
                  <a:cubicBezTo>
                    <a:pt x="259" y="95"/>
                    <a:pt x="259" y="96"/>
                    <a:pt x="258" y="93"/>
                  </a:cubicBezTo>
                  <a:cubicBezTo>
                    <a:pt x="258" y="93"/>
                    <a:pt x="257" y="94"/>
                    <a:pt x="256" y="94"/>
                  </a:cubicBezTo>
                  <a:cubicBezTo>
                    <a:pt x="257" y="92"/>
                    <a:pt x="256" y="93"/>
                    <a:pt x="258" y="92"/>
                  </a:cubicBezTo>
                  <a:cubicBezTo>
                    <a:pt x="258" y="92"/>
                    <a:pt x="258" y="92"/>
                    <a:pt x="258" y="92"/>
                  </a:cubicBezTo>
                  <a:cubicBezTo>
                    <a:pt x="258" y="92"/>
                    <a:pt x="258" y="92"/>
                    <a:pt x="258" y="92"/>
                  </a:cubicBezTo>
                  <a:cubicBezTo>
                    <a:pt x="259" y="92"/>
                    <a:pt x="259" y="93"/>
                    <a:pt x="260" y="93"/>
                  </a:cubicBezTo>
                  <a:cubicBezTo>
                    <a:pt x="260" y="93"/>
                    <a:pt x="261" y="93"/>
                    <a:pt x="261" y="93"/>
                  </a:cubicBezTo>
                  <a:cubicBezTo>
                    <a:pt x="261" y="93"/>
                    <a:pt x="261" y="93"/>
                    <a:pt x="261" y="93"/>
                  </a:cubicBezTo>
                  <a:cubicBezTo>
                    <a:pt x="263" y="94"/>
                    <a:pt x="262" y="95"/>
                    <a:pt x="262" y="96"/>
                  </a:cubicBezTo>
                  <a:cubicBezTo>
                    <a:pt x="263" y="96"/>
                    <a:pt x="263" y="96"/>
                    <a:pt x="263" y="96"/>
                  </a:cubicBezTo>
                  <a:cubicBezTo>
                    <a:pt x="263" y="96"/>
                    <a:pt x="263" y="96"/>
                    <a:pt x="264" y="96"/>
                  </a:cubicBezTo>
                  <a:cubicBezTo>
                    <a:pt x="264" y="96"/>
                    <a:pt x="264" y="96"/>
                    <a:pt x="264" y="96"/>
                  </a:cubicBezTo>
                  <a:cubicBezTo>
                    <a:pt x="264" y="96"/>
                    <a:pt x="265" y="96"/>
                    <a:pt x="265" y="96"/>
                  </a:cubicBezTo>
                  <a:cubicBezTo>
                    <a:pt x="265" y="97"/>
                    <a:pt x="265" y="97"/>
                    <a:pt x="265" y="97"/>
                  </a:cubicBezTo>
                  <a:cubicBezTo>
                    <a:pt x="266" y="98"/>
                    <a:pt x="265" y="98"/>
                    <a:pt x="267" y="98"/>
                  </a:cubicBezTo>
                  <a:cubicBezTo>
                    <a:pt x="267" y="97"/>
                    <a:pt x="267" y="97"/>
                    <a:pt x="267" y="97"/>
                  </a:cubicBezTo>
                  <a:cubicBezTo>
                    <a:pt x="268" y="96"/>
                    <a:pt x="269" y="96"/>
                    <a:pt x="270" y="95"/>
                  </a:cubicBezTo>
                  <a:cubicBezTo>
                    <a:pt x="270" y="94"/>
                    <a:pt x="270" y="94"/>
                    <a:pt x="271" y="93"/>
                  </a:cubicBezTo>
                  <a:cubicBezTo>
                    <a:pt x="272" y="93"/>
                    <a:pt x="272" y="93"/>
                    <a:pt x="272" y="93"/>
                  </a:cubicBezTo>
                  <a:cubicBezTo>
                    <a:pt x="272" y="93"/>
                    <a:pt x="272" y="93"/>
                    <a:pt x="272" y="93"/>
                  </a:cubicBezTo>
                  <a:cubicBezTo>
                    <a:pt x="274" y="93"/>
                    <a:pt x="274" y="93"/>
                    <a:pt x="274" y="93"/>
                  </a:cubicBezTo>
                  <a:cubicBezTo>
                    <a:pt x="274" y="92"/>
                    <a:pt x="275" y="92"/>
                    <a:pt x="275" y="91"/>
                  </a:cubicBezTo>
                  <a:cubicBezTo>
                    <a:pt x="277" y="91"/>
                    <a:pt x="277" y="91"/>
                    <a:pt x="277" y="91"/>
                  </a:cubicBezTo>
                  <a:cubicBezTo>
                    <a:pt x="277" y="90"/>
                    <a:pt x="277" y="90"/>
                    <a:pt x="277" y="90"/>
                  </a:cubicBezTo>
                  <a:cubicBezTo>
                    <a:pt x="278" y="90"/>
                    <a:pt x="278" y="90"/>
                    <a:pt x="278" y="90"/>
                  </a:cubicBezTo>
                  <a:cubicBezTo>
                    <a:pt x="278" y="90"/>
                    <a:pt x="278" y="90"/>
                    <a:pt x="278" y="90"/>
                  </a:cubicBezTo>
                  <a:cubicBezTo>
                    <a:pt x="280" y="90"/>
                    <a:pt x="281" y="90"/>
                    <a:pt x="283" y="89"/>
                  </a:cubicBezTo>
                  <a:cubicBezTo>
                    <a:pt x="283" y="88"/>
                    <a:pt x="283" y="88"/>
                    <a:pt x="284" y="87"/>
                  </a:cubicBezTo>
                  <a:cubicBezTo>
                    <a:pt x="284" y="87"/>
                    <a:pt x="284" y="87"/>
                    <a:pt x="284" y="87"/>
                  </a:cubicBezTo>
                  <a:cubicBezTo>
                    <a:pt x="284" y="86"/>
                    <a:pt x="284" y="86"/>
                    <a:pt x="284" y="86"/>
                  </a:cubicBezTo>
                  <a:cubicBezTo>
                    <a:pt x="285" y="86"/>
                    <a:pt x="285" y="86"/>
                    <a:pt x="285" y="86"/>
                  </a:cubicBezTo>
                  <a:cubicBezTo>
                    <a:pt x="285" y="84"/>
                    <a:pt x="284" y="83"/>
                    <a:pt x="283" y="81"/>
                  </a:cubicBezTo>
                  <a:cubicBezTo>
                    <a:pt x="282" y="81"/>
                    <a:pt x="282" y="81"/>
                    <a:pt x="282" y="81"/>
                  </a:cubicBezTo>
                  <a:cubicBezTo>
                    <a:pt x="282" y="81"/>
                    <a:pt x="282" y="81"/>
                    <a:pt x="282" y="81"/>
                  </a:cubicBezTo>
                  <a:cubicBezTo>
                    <a:pt x="282" y="81"/>
                    <a:pt x="282" y="81"/>
                    <a:pt x="282" y="81"/>
                  </a:cubicBezTo>
                  <a:cubicBezTo>
                    <a:pt x="281" y="81"/>
                    <a:pt x="281" y="81"/>
                    <a:pt x="281" y="81"/>
                  </a:cubicBezTo>
                  <a:cubicBezTo>
                    <a:pt x="279" y="80"/>
                    <a:pt x="280" y="80"/>
                    <a:pt x="279" y="79"/>
                  </a:cubicBezTo>
                  <a:cubicBezTo>
                    <a:pt x="279" y="79"/>
                    <a:pt x="278" y="79"/>
                    <a:pt x="278" y="78"/>
                  </a:cubicBezTo>
                  <a:cubicBezTo>
                    <a:pt x="278" y="77"/>
                    <a:pt x="278" y="77"/>
                    <a:pt x="278" y="77"/>
                  </a:cubicBezTo>
                  <a:cubicBezTo>
                    <a:pt x="277" y="77"/>
                    <a:pt x="277" y="77"/>
                    <a:pt x="277" y="77"/>
                  </a:cubicBezTo>
                  <a:cubicBezTo>
                    <a:pt x="277" y="76"/>
                    <a:pt x="277" y="76"/>
                    <a:pt x="277" y="76"/>
                  </a:cubicBezTo>
                  <a:cubicBezTo>
                    <a:pt x="277" y="76"/>
                    <a:pt x="277" y="76"/>
                    <a:pt x="277" y="76"/>
                  </a:cubicBezTo>
                  <a:cubicBezTo>
                    <a:pt x="277" y="75"/>
                    <a:pt x="277" y="74"/>
                    <a:pt x="277" y="72"/>
                  </a:cubicBezTo>
                  <a:cubicBezTo>
                    <a:pt x="278" y="71"/>
                    <a:pt x="280" y="71"/>
                    <a:pt x="281" y="71"/>
                  </a:cubicBezTo>
                  <a:cubicBezTo>
                    <a:pt x="281" y="69"/>
                    <a:pt x="281" y="69"/>
                    <a:pt x="281" y="69"/>
                  </a:cubicBezTo>
                  <a:cubicBezTo>
                    <a:pt x="278" y="69"/>
                    <a:pt x="278" y="69"/>
                    <a:pt x="278" y="69"/>
                  </a:cubicBezTo>
                  <a:cubicBezTo>
                    <a:pt x="278" y="68"/>
                    <a:pt x="278" y="68"/>
                    <a:pt x="278" y="68"/>
                  </a:cubicBezTo>
                  <a:cubicBezTo>
                    <a:pt x="278" y="68"/>
                    <a:pt x="278" y="68"/>
                    <a:pt x="278" y="68"/>
                  </a:cubicBezTo>
                  <a:cubicBezTo>
                    <a:pt x="278" y="67"/>
                    <a:pt x="278" y="67"/>
                    <a:pt x="279" y="66"/>
                  </a:cubicBezTo>
                  <a:cubicBezTo>
                    <a:pt x="280" y="66"/>
                    <a:pt x="280" y="66"/>
                    <a:pt x="280" y="66"/>
                  </a:cubicBezTo>
                  <a:cubicBezTo>
                    <a:pt x="280" y="65"/>
                    <a:pt x="280" y="65"/>
                    <a:pt x="280" y="64"/>
                  </a:cubicBezTo>
                  <a:cubicBezTo>
                    <a:pt x="281" y="64"/>
                    <a:pt x="281" y="64"/>
                    <a:pt x="281" y="64"/>
                  </a:cubicBezTo>
                  <a:cubicBezTo>
                    <a:pt x="281" y="63"/>
                    <a:pt x="281" y="63"/>
                    <a:pt x="282" y="62"/>
                  </a:cubicBezTo>
                  <a:cubicBezTo>
                    <a:pt x="281" y="62"/>
                    <a:pt x="281" y="61"/>
                    <a:pt x="281" y="61"/>
                  </a:cubicBezTo>
                  <a:cubicBezTo>
                    <a:pt x="281" y="60"/>
                    <a:pt x="281" y="60"/>
                    <a:pt x="281" y="60"/>
                  </a:cubicBezTo>
                  <a:cubicBezTo>
                    <a:pt x="279" y="61"/>
                    <a:pt x="277" y="61"/>
                    <a:pt x="275" y="61"/>
                  </a:cubicBezTo>
                  <a:cubicBezTo>
                    <a:pt x="275" y="60"/>
                    <a:pt x="275" y="60"/>
                    <a:pt x="274" y="59"/>
                  </a:cubicBezTo>
                  <a:cubicBezTo>
                    <a:pt x="274" y="59"/>
                    <a:pt x="274" y="59"/>
                    <a:pt x="274" y="59"/>
                  </a:cubicBezTo>
                  <a:cubicBezTo>
                    <a:pt x="275" y="59"/>
                    <a:pt x="275" y="59"/>
                    <a:pt x="275" y="59"/>
                  </a:cubicBezTo>
                  <a:cubicBezTo>
                    <a:pt x="275" y="58"/>
                    <a:pt x="275" y="58"/>
                    <a:pt x="275" y="58"/>
                  </a:cubicBezTo>
                  <a:cubicBezTo>
                    <a:pt x="274" y="58"/>
                    <a:pt x="273" y="57"/>
                    <a:pt x="273" y="56"/>
                  </a:cubicBezTo>
                  <a:cubicBezTo>
                    <a:pt x="272" y="56"/>
                    <a:pt x="272" y="56"/>
                    <a:pt x="272" y="56"/>
                  </a:cubicBezTo>
                  <a:cubicBezTo>
                    <a:pt x="272" y="56"/>
                    <a:pt x="272" y="55"/>
                    <a:pt x="273" y="55"/>
                  </a:cubicBezTo>
                  <a:cubicBezTo>
                    <a:pt x="271" y="55"/>
                    <a:pt x="269" y="54"/>
                    <a:pt x="267" y="54"/>
                  </a:cubicBezTo>
                  <a:cubicBezTo>
                    <a:pt x="267" y="54"/>
                    <a:pt x="267" y="55"/>
                    <a:pt x="266" y="56"/>
                  </a:cubicBezTo>
                  <a:cubicBezTo>
                    <a:pt x="266" y="55"/>
                    <a:pt x="265" y="55"/>
                    <a:pt x="265" y="55"/>
                  </a:cubicBezTo>
                  <a:cubicBezTo>
                    <a:pt x="265" y="54"/>
                    <a:pt x="265" y="54"/>
                    <a:pt x="265" y="54"/>
                  </a:cubicBezTo>
                  <a:cubicBezTo>
                    <a:pt x="260" y="53"/>
                    <a:pt x="260" y="53"/>
                    <a:pt x="260" y="53"/>
                  </a:cubicBezTo>
                  <a:cubicBezTo>
                    <a:pt x="260" y="54"/>
                    <a:pt x="260" y="54"/>
                    <a:pt x="260" y="54"/>
                  </a:cubicBezTo>
                  <a:cubicBezTo>
                    <a:pt x="255" y="54"/>
                    <a:pt x="255" y="54"/>
                    <a:pt x="255" y="54"/>
                  </a:cubicBezTo>
                  <a:cubicBezTo>
                    <a:pt x="256" y="55"/>
                    <a:pt x="257" y="54"/>
                    <a:pt x="257" y="55"/>
                  </a:cubicBezTo>
                  <a:cubicBezTo>
                    <a:pt x="257" y="55"/>
                    <a:pt x="256" y="56"/>
                    <a:pt x="256" y="56"/>
                  </a:cubicBezTo>
                  <a:cubicBezTo>
                    <a:pt x="257" y="56"/>
                    <a:pt x="257" y="56"/>
                    <a:pt x="257" y="56"/>
                  </a:cubicBezTo>
                  <a:cubicBezTo>
                    <a:pt x="257" y="58"/>
                    <a:pt x="257" y="60"/>
                    <a:pt x="257" y="61"/>
                  </a:cubicBezTo>
                  <a:cubicBezTo>
                    <a:pt x="258" y="62"/>
                    <a:pt x="258" y="61"/>
                    <a:pt x="258" y="62"/>
                  </a:cubicBezTo>
                  <a:cubicBezTo>
                    <a:pt x="259" y="62"/>
                    <a:pt x="259" y="62"/>
                    <a:pt x="259" y="62"/>
                  </a:cubicBezTo>
                  <a:cubicBezTo>
                    <a:pt x="259" y="63"/>
                    <a:pt x="259" y="63"/>
                    <a:pt x="259" y="63"/>
                  </a:cubicBezTo>
                  <a:cubicBezTo>
                    <a:pt x="260" y="63"/>
                    <a:pt x="260" y="63"/>
                    <a:pt x="260" y="63"/>
                  </a:cubicBezTo>
                  <a:cubicBezTo>
                    <a:pt x="259" y="65"/>
                    <a:pt x="259" y="65"/>
                    <a:pt x="260" y="66"/>
                  </a:cubicBezTo>
                  <a:cubicBezTo>
                    <a:pt x="260" y="66"/>
                    <a:pt x="260" y="66"/>
                    <a:pt x="260" y="66"/>
                  </a:cubicBezTo>
                  <a:cubicBezTo>
                    <a:pt x="259" y="66"/>
                    <a:pt x="259" y="66"/>
                    <a:pt x="259" y="66"/>
                  </a:cubicBezTo>
                  <a:cubicBezTo>
                    <a:pt x="259" y="67"/>
                    <a:pt x="259" y="67"/>
                    <a:pt x="259" y="68"/>
                  </a:cubicBezTo>
                  <a:cubicBezTo>
                    <a:pt x="259" y="68"/>
                    <a:pt x="258" y="68"/>
                    <a:pt x="258" y="68"/>
                  </a:cubicBezTo>
                  <a:cubicBezTo>
                    <a:pt x="257" y="68"/>
                    <a:pt x="257" y="68"/>
                    <a:pt x="257" y="68"/>
                  </a:cubicBezTo>
                  <a:cubicBezTo>
                    <a:pt x="257" y="68"/>
                    <a:pt x="256" y="68"/>
                    <a:pt x="255" y="68"/>
                  </a:cubicBezTo>
                  <a:cubicBezTo>
                    <a:pt x="255" y="70"/>
                    <a:pt x="255" y="71"/>
                    <a:pt x="254" y="73"/>
                  </a:cubicBezTo>
                  <a:cubicBezTo>
                    <a:pt x="253" y="74"/>
                    <a:pt x="253" y="74"/>
                    <a:pt x="253" y="74"/>
                  </a:cubicBezTo>
                  <a:cubicBezTo>
                    <a:pt x="253" y="74"/>
                    <a:pt x="254" y="75"/>
                    <a:pt x="254" y="75"/>
                  </a:cubicBezTo>
                  <a:cubicBezTo>
                    <a:pt x="252" y="76"/>
                    <a:pt x="253" y="76"/>
                    <a:pt x="252" y="77"/>
                  </a:cubicBezTo>
                  <a:cubicBezTo>
                    <a:pt x="252" y="77"/>
                    <a:pt x="252" y="77"/>
                    <a:pt x="252" y="77"/>
                  </a:cubicBezTo>
                  <a:cubicBezTo>
                    <a:pt x="252" y="78"/>
                    <a:pt x="252" y="78"/>
                    <a:pt x="252" y="78"/>
                  </a:cubicBezTo>
                  <a:cubicBezTo>
                    <a:pt x="251" y="78"/>
                    <a:pt x="251" y="78"/>
                    <a:pt x="250" y="79"/>
                  </a:cubicBezTo>
                  <a:cubicBezTo>
                    <a:pt x="250" y="80"/>
                    <a:pt x="250" y="80"/>
                    <a:pt x="250" y="80"/>
                  </a:cubicBezTo>
                  <a:cubicBezTo>
                    <a:pt x="250" y="80"/>
                    <a:pt x="250" y="80"/>
                    <a:pt x="250" y="80"/>
                  </a:cubicBezTo>
                  <a:cubicBezTo>
                    <a:pt x="249" y="81"/>
                    <a:pt x="250" y="81"/>
                    <a:pt x="249" y="82"/>
                  </a:cubicBezTo>
                  <a:cubicBezTo>
                    <a:pt x="249" y="83"/>
                    <a:pt x="249" y="83"/>
                    <a:pt x="250" y="84"/>
                  </a:cubicBezTo>
                  <a:cubicBezTo>
                    <a:pt x="250" y="85"/>
                    <a:pt x="250" y="85"/>
                    <a:pt x="250" y="85"/>
                  </a:cubicBezTo>
                  <a:cubicBezTo>
                    <a:pt x="248" y="85"/>
                    <a:pt x="248" y="85"/>
                    <a:pt x="248" y="85"/>
                  </a:cubicBezTo>
                  <a:cubicBezTo>
                    <a:pt x="248" y="86"/>
                    <a:pt x="248" y="86"/>
                    <a:pt x="248" y="86"/>
                  </a:cubicBezTo>
                  <a:cubicBezTo>
                    <a:pt x="246" y="86"/>
                    <a:pt x="246" y="86"/>
                    <a:pt x="246" y="86"/>
                  </a:cubicBezTo>
                  <a:cubicBezTo>
                    <a:pt x="245" y="86"/>
                    <a:pt x="246" y="86"/>
                    <a:pt x="245" y="86"/>
                  </a:cubicBezTo>
                  <a:cubicBezTo>
                    <a:pt x="245" y="87"/>
                    <a:pt x="245" y="87"/>
                    <a:pt x="246" y="88"/>
                  </a:cubicBezTo>
                  <a:cubicBezTo>
                    <a:pt x="244" y="88"/>
                    <a:pt x="244" y="88"/>
                    <a:pt x="244" y="88"/>
                  </a:cubicBezTo>
                  <a:cubicBezTo>
                    <a:pt x="244" y="87"/>
                    <a:pt x="244" y="87"/>
                    <a:pt x="244" y="87"/>
                  </a:cubicBezTo>
                  <a:cubicBezTo>
                    <a:pt x="243" y="87"/>
                    <a:pt x="242" y="87"/>
                    <a:pt x="241" y="87"/>
                  </a:cubicBezTo>
                  <a:cubicBezTo>
                    <a:pt x="240" y="86"/>
                    <a:pt x="239" y="84"/>
                    <a:pt x="238" y="82"/>
                  </a:cubicBezTo>
                  <a:cubicBezTo>
                    <a:pt x="238" y="82"/>
                    <a:pt x="237" y="82"/>
                    <a:pt x="236" y="82"/>
                  </a:cubicBezTo>
                  <a:cubicBezTo>
                    <a:pt x="236" y="81"/>
                    <a:pt x="236" y="81"/>
                    <a:pt x="235" y="80"/>
                  </a:cubicBezTo>
                  <a:cubicBezTo>
                    <a:pt x="235" y="80"/>
                    <a:pt x="235" y="80"/>
                    <a:pt x="235" y="80"/>
                  </a:cubicBezTo>
                  <a:cubicBezTo>
                    <a:pt x="235" y="79"/>
                    <a:pt x="235" y="79"/>
                    <a:pt x="235" y="79"/>
                  </a:cubicBezTo>
                  <a:cubicBezTo>
                    <a:pt x="234" y="79"/>
                    <a:pt x="234" y="79"/>
                    <a:pt x="234" y="79"/>
                  </a:cubicBezTo>
                  <a:cubicBezTo>
                    <a:pt x="234" y="77"/>
                    <a:pt x="234" y="77"/>
                    <a:pt x="234" y="77"/>
                  </a:cubicBezTo>
                  <a:cubicBezTo>
                    <a:pt x="233" y="77"/>
                    <a:pt x="233" y="77"/>
                    <a:pt x="233" y="77"/>
                  </a:cubicBezTo>
                  <a:cubicBezTo>
                    <a:pt x="233" y="77"/>
                    <a:pt x="233" y="76"/>
                    <a:pt x="233" y="76"/>
                  </a:cubicBezTo>
                  <a:cubicBezTo>
                    <a:pt x="234" y="75"/>
                    <a:pt x="234" y="75"/>
                    <a:pt x="234" y="75"/>
                  </a:cubicBezTo>
                  <a:cubicBezTo>
                    <a:pt x="234" y="74"/>
                    <a:pt x="234" y="74"/>
                    <a:pt x="234" y="74"/>
                  </a:cubicBezTo>
                  <a:cubicBezTo>
                    <a:pt x="235" y="74"/>
                    <a:pt x="235" y="74"/>
                    <a:pt x="235" y="74"/>
                  </a:cubicBezTo>
                  <a:cubicBezTo>
                    <a:pt x="236" y="73"/>
                    <a:pt x="235" y="71"/>
                    <a:pt x="236" y="70"/>
                  </a:cubicBezTo>
                  <a:cubicBezTo>
                    <a:pt x="236" y="69"/>
                    <a:pt x="237" y="69"/>
                    <a:pt x="237" y="69"/>
                  </a:cubicBezTo>
                  <a:cubicBezTo>
                    <a:pt x="238" y="68"/>
                    <a:pt x="237" y="68"/>
                    <a:pt x="238" y="67"/>
                  </a:cubicBezTo>
                  <a:cubicBezTo>
                    <a:pt x="238" y="64"/>
                    <a:pt x="237" y="61"/>
                    <a:pt x="235" y="60"/>
                  </a:cubicBezTo>
                  <a:cubicBezTo>
                    <a:pt x="235" y="59"/>
                    <a:pt x="235" y="60"/>
                    <a:pt x="234" y="60"/>
                  </a:cubicBezTo>
                  <a:cubicBezTo>
                    <a:pt x="233" y="61"/>
                    <a:pt x="231" y="61"/>
                    <a:pt x="230" y="62"/>
                  </a:cubicBezTo>
                  <a:cubicBezTo>
                    <a:pt x="229" y="62"/>
                    <a:pt x="229" y="62"/>
                    <a:pt x="229" y="62"/>
                  </a:cubicBezTo>
                  <a:cubicBezTo>
                    <a:pt x="229" y="64"/>
                    <a:pt x="229" y="64"/>
                    <a:pt x="229" y="64"/>
                  </a:cubicBezTo>
                  <a:cubicBezTo>
                    <a:pt x="229" y="64"/>
                    <a:pt x="229" y="64"/>
                    <a:pt x="229" y="64"/>
                  </a:cubicBezTo>
                  <a:cubicBezTo>
                    <a:pt x="229" y="65"/>
                    <a:pt x="229" y="65"/>
                    <a:pt x="229" y="65"/>
                  </a:cubicBezTo>
                  <a:cubicBezTo>
                    <a:pt x="228" y="65"/>
                    <a:pt x="228" y="65"/>
                    <a:pt x="228" y="65"/>
                  </a:cubicBezTo>
                  <a:cubicBezTo>
                    <a:pt x="228" y="67"/>
                    <a:pt x="229" y="69"/>
                    <a:pt x="229" y="71"/>
                  </a:cubicBezTo>
                  <a:cubicBezTo>
                    <a:pt x="227" y="71"/>
                    <a:pt x="227" y="71"/>
                    <a:pt x="227" y="71"/>
                  </a:cubicBezTo>
                  <a:cubicBezTo>
                    <a:pt x="227" y="71"/>
                    <a:pt x="227" y="71"/>
                    <a:pt x="227" y="71"/>
                  </a:cubicBezTo>
                  <a:cubicBezTo>
                    <a:pt x="227" y="71"/>
                    <a:pt x="226" y="71"/>
                    <a:pt x="226" y="72"/>
                  </a:cubicBezTo>
                  <a:cubicBezTo>
                    <a:pt x="226" y="75"/>
                    <a:pt x="226" y="75"/>
                    <a:pt x="226" y="75"/>
                  </a:cubicBezTo>
                  <a:cubicBezTo>
                    <a:pt x="225" y="75"/>
                    <a:pt x="224" y="75"/>
                    <a:pt x="223" y="74"/>
                  </a:cubicBezTo>
                  <a:cubicBezTo>
                    <a:pt x="223" y="74"/>
                    <a:pt x="223" y="74"/>
                    <a:pt x="223" y="74"/>
                  </a:cubicBezTo>
                  <a:cubicBezTo>
                    <a:pt x="223" y="73"/>
                    <a:pt x="223" y="72"/>
                    <a:pt x="223" y="71"/>
                  </a:cubicBezTo>
                  <a:cubicBezTo>
                    <a:pt x="222" y="71"/>
                    <a:pt x="222" y="71"/>
                    <a:pt x="222" y="71"/>
                  </a:cubicBezTo>
                  <a:cubicBezTo>
                    <a:pt x="222" y="68"/>
                    <a:pt x="222" y="68"/>
                    <a:pt x="222" y="68"/>
                  </a:cubicBezTo>
                  <a:cubicBezTo>
                    <a:pt x="221" y="68"/>
                    <a:pt x="221" y="67"/>
                    <a:pt x="220" y="67"/>
                  </a:cubicBezTo>
                  <a:cubicBezTo>
                    <a:pt x="220" y="66"/>
                    <a:pt x="221" y="65"/>
                    <a:pt x="221" y="65"/>
                  </a:cubicBezTo>
                  <a:cubicBezTo>
                    <a:pt x="220" y="64"/>
                    <a:pt x="220" y="64"/>
                    <a:pt x="220" y="64"/>
                  </a:cubicBezTo>
                  <a:cubicBezTo>
                    <a:pt x="220" y="63"/>
                    <a:pt x="220" y="63"/>
                    <a:pt x="220" y="63"/>
                  </a:cubicBezTo>
                  <a:cubicBezTo>
                    <a:pt x="220" y="63"/>
                    <a:pt x="219" y="63"/>
                    <a:pt x="219" y="62"/>
                  </a:cubicBezTo>
                  <a:cubicBezTo>
                    <a:pt x="220" y="62"/>
                    <a:pt x="220" y="62"/>
                    <a:pt x="220" y="62"/>
                  </a:cubicBezTo>
                  <a:cubicBezTo>
                    <a:pt x="220" y="61"/>
                    <a:pt x="220" y="61"/>
                    <a:pt x="220" y="61"/>
                  </a:cubicBezTo>
                  <a:cubicBezTo>
                    <a:pt x="219" y="61"/>
                    <a:pt x="219" y="61"/>
                    <a:pt x="219" y="61"/>
                  </a:cubicBezTo>
                  <a:cubicBezTo>
                    <a:pt x="219" y="60"/>
                    <a:pt x="219" y="60"/>
                    <a:pt x="219" y="60"/>
                  </a:cubicBezTo>
                  <a:cubicBezTo>
                    <a:pt x="215" y="60"/>
                    <a:pt x="215" y="60"/>
                    <a:pt x="215" y="60"/>
                  </a:cubicBezTo>
                  <a:cubicBezTo>
                    <a:pt x="215" y="60"/>
                    <a:pt x="215" y="60"/>
                    <a:pt x="215" y="60"/>
                  </a:cubicBezTo>
                  <a:cubicBezTo>
                    <a:pt x="214" y="60"/>
                    <a:pt x="214" y="60"/>
                    <a:pt x="214" y="60"/>
                  </a:cubicBezTo>
                  <a:cubicBezTo>
                    <a:pt x="214" y="59"/>
                    <a:pt x="214" y="59"/>
                    <a:pt x="214" y="59"/>
                  </a:cubicBezTo>
                  <a:cubicBezTo>
                    <a:pt x="212" y="59"/>
                    <a:pt x="212" y="59"/>
                    <a:pt x="212" y="59"/>
                  </a:cubicBezTo>
                  <a:cubicBezTo>
                    <a:pt x="211" y="58"/>
                    <a:pt x="211" y="58"/>
                    <a:pt x="211" y="58"/>
                  </a:cubicBezTo>
                  <a:cubicBezTo>
                    <a:pt x="211" y="57"/>
                    <a:pt x="210" y="57"/>
                    <a:pt x="208" y="57"/>
                  </a:cubicBezTo>
                  <a:cubicBezTo>
                    <a:pt x="208" y="55"/>
                    <a:pt x="208" y="56"/>
                    <a:pt x="207" y="55"/>
                  </a:cubicBezTo>
                  <a:cubicBezTo>
                    <a:pt x="209" y="54"/>
                    <a:pt x="209" y="53"/>
                    <a:pt x="211" y="53"/>
                  </a:cubicBezTo>
                  <a:cubicBezTo>
                    <a:pt x="212" y="51"/>
                    <a:pt x="212" y="52"/>
                    <a:pt x="213" y="51"/>
                  </a:cubicBezTo>
                  <a:cubicBezTo>
                    <a:pt x="213" y="51"/>
                    <a:pt x="213" y="50"/>
                    <a:pt x="213" y="49"/>
                  </a:cubicBezTo>
                  <a:cubicBezTo>
                    <a:pt x="211" y="49"/>
                    <a:pt x="211" y="50"/>
                    <a:pt x="209" y="50"/>
                  </a:cubicBezTo>
                  <a:cubicBezTo>
                    <a:pt x="210" y="49"/>
                    <a:pt x="210" y="47"/>
                    <a:pt x="211" y="46"/>
                  </a:cubicBezTo>
                  <a:cubicBezTo>
                    <a:pt x="211" y="46"/>
                    <a:pt x="212" y="47"/>
                    <a:pt x="212" y="47"/>
                  </a:cubicBezTo>
                  <a:cubicBezTo>
                    <a:pt x="213" y="47"/>
                    <a:pt x="213" y="47"/>
                    <a:pt x="213" y="47"/>
                  </a:cubicBezTo>
                  <a:cubicBezTo>
                    <a:pt x="213" y="47"/>
                    <a:pt x="213" y="47"/>
                    <a:pt x="213" y="47"/>
                  </a:cubicBezTo>
                  <a:cubicBezTo>
                    <a:pt x="213" y="48"/>
                    <a:pt x="213" y="48"/>
                    <a:pt x="213" y="48"/>
                  </a:cubicBezTo>
                  <a:cubicBezTo>
                    <a:pt x="214" y="48"/>
                    <a:pt x="214" y="47"/>
                    <a:pt x="214" y="47"/>
                  </a:cubicBezTo>
                  <a:cubicBezTo>
                    <a:pt x="215" y="47"/>
                    <a:pt x="216" y="47"/>
                    <a:pt x="217" y="47"/>
                  </a:cubicBezTo>
                  <a:cubicBezTo>
                    <a:pt x="217" y="47"/>
                    <a:pt x="216" y="47"/>
                    <a:pt x="217" y="47"/>
                  </a:cubicBezTo>
                  <a:cubicBezTo>
                    <a:pt x="217" y="45"/>
                    <a:pt x="217" y="45"/>
                    <a:pt x="217" y="45"/>
                  </a:cubicBezTo>
                  <a:cubicBezTo>
                    <a:pt x="217" y="45"/>
                    <a:pt x="217" y="45"/>
                    <a:pt x="217" y="45"/>
                  </a:cubicBezTo>
                  <a:cubicBezTo>
                    <a:pt x="217" y="44"/>
                    <a:pt x="217" y="44"/>
                    <a:pt x="217" y="44"/>
                  </a:cubicBezTo>
                  <a:cubicBezTo>
                    <a:pt x="216" y="44"/>
                    <a:pt x="215" y="44"/>
                    <a:pt x="214" y="45"/>
                  </a:cubicBezTo>
                  <a:cubicBezTo>
                    <a:pt x="214" y="43"/>
                    <a:pt x="213" y="43"/>
                    <a:pt x="213" y="42"/>
                  </a:cubicBezTo>
                  <a:cubicBezTo>
                    <a:pt x="209" y="42"/>
                    <a:pt x="210" y="41"/>
                    <a:pt x="208" y="40"/>
                  </a:cubicBezTo>
                  <a:cubicBezTo>
                    <a:pt x="208" y="39"/>
                    <a:pt x="208" y="39"/>
                    <a:pt x="208" y="39"/>
                  </a:cubicBezTo>
                  <a:cubicBezTo>
                    <a:pt x="207" y="39"/>
                    <a:pt x="207" y="39"/>
                    <a:pt x="207" y="39"/>
                  </a:cubicBezTo>
                  <a:cubicBezTo>
                    <a:pt x="207" y="38"/>
                    <a:pt x="207" y="38"/>
                    <a:pt x="207" y="38"/>
                  </a:cubicBezTo>
                  <a:cubicBezTo>
                    <a:pt x="204" y="38"/>
                    <a:pt x="204" y="38"/>
                    <a:pt x="204" y="38"/>
                  </a:cubicBezTo>
                  <a:cubicBezTo>
                    <a:pt x="203" y="37"/>
                    <a:pt x="203" y="37"/>
                    <a:pt x="203" y="37"/>
                  </a:cubicBezTo>
                  <a:cubicBezTo>
                    <a:pt x="202" y="37"/>
                    <a:pt x="202" y="37"/>
                    <a:pt x="202" y="37"/>
                  </a:cubicBezTo>
                  <a:cubicBezTo>
                    <a:pt x="202" y="37"/>
                    <a:pt x="202" y="37"/>
                    <a:pt x="202" y="37"/>
                  </a:cubicBezTo>
                  <a:cubicBezTo>
                    <a:pt x="201" y="36"/>
                    <a:pt x="201" y="36"/>
                    <a:pt x="200" y="36"/>
                  </a:cubicBezTo>
                  <a:cubicBezTo>
                    <a:pt x="199" y="35"/>
                    <a:pt x="199" y="35"/>
                    <a:pt x="199" y="34"/>
                  </a:cubicBezTo>
                  <a:cubicBezTo>
                    <a:pt x="199" y="34"/>
                    <a:pt x="199" y="34"/>
                    <a:pt x="199" y="34"/>
                  </a:cubicBezTo>
                  <a:cubicBezTo>
                    <a:pt x="198" y="34"/>
                    <a:pt x="198" y="34"/>
                    <a:pt x="198" y="34"/>
                  </a:cubicBezTo>
                  <a:cubicBezTo>
                    <a:pt x="197" y="33"/>
                    <a:pt x="197" y="33"/>
                    <a:pt x="196" y="32"/>
                  </a:cubicBezTo>
                  <a:cubicBezTo>
                    <a:pt x="195" y="33"/>
                    <a:pt x="195" y="33"/>
                    <a:pt x="195" y="33"/>
                  </a:cubicBezTo>
                  <a:cubicBezTo>
                    <a:pt x="195" y="31"/>
                    <a:pt x="195" y="31"/>
                    <a:pt x="195" y="31"/>
                  </a:cubicBezTo>
                  <a:cubicBezTo>
                    <a:pt x="195" y="31"/>
                    <a:pt x="195" y="31"/>
                    <a:pt x="195" y="31"/>
                  </a:cubicBezTo>
                  <a:cubicBezTo>
                    <a:pt x="195" y="31"/>
                    <a:pt x="195" y="31"/>
                    <a:pt x="195" y="31"/>
                  </a:cubicBezTo>
                  <a:cubicBezTo>
                    <a:pt x="194" y="31"/>
                    <a:pt x="193" y="31"/>
                    <a:pt x="193" y="31"/>
                  </a:cubicBezTo>
                  <a:cubicBezTo>
                    <a:pt x="193" y="29"/>
                    <a:pt x="193" y="29"/>
                    <a:pt x="193" y="29"/>
                  </a:cubicBezTo>
                  <a:cubicBezTo>
                    <a:pt x="195" y="29"/>
                    <a:pt x="195" y="29"/>
                    <a:pt x="195" y="29"/>
                  </a:cubicBezTo>
                  <a:cubicBezTo>
                    <a:pt x="195" y="29"/>
                    <a:pt x="195" y="28"/>
                    <a:pt x="195" y="28"/>
                  </a:cubicBezTo>
                  <a:cubicBezTo>
                    <a:pt x="194" y="28"/>
                    <a:pt x="194" y="28"/>
                    <a:pt x="194" y="28"/>
                  </a:cubicBezTo>
                  <a:cubicBezTo>
                    <a:pt x="194" y="27"/>
                    <a:pt x="194" y="26"/>
                    <a:pt x="195" y="26"/>
                  </a:cubicBezTo>
                  <a:cubicBezTo>
                    <a:pt x="196" y="26"/>
                    <a:pt x="196" y="25"/>
                    <a:pt x="197" y="25"/>
                  </a:cubicBezTo>
                  <a:cubicBezTo>
                    <a:pt x="198" y="24"/>
                    <a:pt x="198" y="25"/>
                    <a:pt x="198" y="23"/>
                  </a:cubicBezTo>
                  <a:cubicBezTo>
                    <a:pt x="197" y="23"/>
                    <a:pt x="197" y="23"/>
                    <a:pt x="196" y="22"/>
                  </a:cubicBezTo>
                  <a:cubicBezTo>
                    <a:pt x="196" y="22"/>
                    <a:pt x="195" y="22"/>
                    <a:pt x="195" y="22"/>
                  </a:cubicBezTo>
                  <a:cubicBezTo>
                    <a:pt x="195" y="22"/>
                    <a:pt x="195" y="22"/>
                    <a:pt x="195" y="22"/>
                  </a:cubicBezTo>
                  <a:cubicBezTo>
                    <a:pt x="195" y="22"/>
                    <a:pt x="195" y="22"/>
                    <a:pt x="195" y="22"/>
                  </a:cubicBezTo>
                  <a:cubicBezTo>
                    <a:pt x="195" y="22"/>
                    <a:pt x="195" y="22"/>
                    <a:pt x="195" y="22"/>
                  </a:cubicBezTo>
                  <a:cubicBezTo>
                    <a:pt x="195" y="20"/>
                    <a:pt x="195" y="20"/>
                    <a:pt x="195" y="20"/>
                  </a:cubicBezTo>
                  <a:cubicBezTo>
                    <a:pt x="195" y="20"/>
                    <a:pt x="195" y="20"/>
                    <a:pt x="195" y="20"/>
                  </a:cubicBezTo>
                  <a:cubicBezTo>
                    <a:pt x="195" y="20"/>
                    <a:pt x="195" y="20"/>
                    <a:pt x="195" y="20"/>
                  </a:cubicBezTo>
                  <a:cubicBezTo>
                    <a:pt x="195" y="20"/>
                    <a:pt x="196" y="20"/>
                    <a:pt x="197" y="20"/>
                  </a:cubicBezTo>
                  <a:cubicBezTo>
                    <a:pt x="197" y="19"/>
                    <a:pt x="197" y="19"/>
                    <a:pt x="197" y="19"/>
                  </a:cubicBezTo>
                  <a:cubicBezTo>
                    <a:pt x="202" y="19"/>
                    <a:pt x="207" y="18"/>
                    <a:pt x="210" y="17"/>
                  </a:cubicBezTo>
                  <a:cubicBezTo>
                    <a:pt x="212" y="17"/>
                    <a:pt x="212" y="17"/>
                    <a:pt x="212" y="17"/>
                  </a:cubicBezTo>
                  <a:cubicBezTo>
                    <a:pt x="214" y="17"/>
                    <a:pt x="214" y="16"/>
                    <a:pt x="216" y="15"/>
                  </a:cubicBezTo>
                  <a:cubicBezTo>
                    <a:pt x="217" y="13"/>
                    <a:pt x="217" y="13"/>
                    <a:pt x="219" y="12"/>
                  </a:cubicBezTo>
                  <a:cubicBezTo>
                    <a:pt x="219" y="12"/>
                    <a:pt x="219" y="12"/>
                    <a:pt x="219" y="12"/>
                  </a:cubicBezTo>
                  <a:cubicBezTo>
                    <a:pt x="219" y="9"/>
                    <a:pt x="219" y="9"/>
                    <a:pt x="219" y="9"/>
                  </a:cubicBezTo>
                  <a:cubicBezTo>
                    <a:pt x="220" y="9"/>
                    <a:pt x="220" y="9"/>
                    <a:pt x="220" y="9"/>
                  </a:cubicBezTo>
                  <a:cubicBezTo>
                    <a:pt x="221" y="7"/>
                    <a:pt x="221" y="6"/>
                    <a:pt x="222" y="5"/>
                  </a:cubicBezTo>
                  <a:cubicBezTo>
                    <a:pt x="217" y="5"/>
                    <a:pt x="217" y="5"/>
                    <a:pt x="217" y="5"/>
                  </a:cubicBezTo>
                  <a:cubicBezTo>
                    <a:pt x="217" y="4"/>
                    <a:pt x="217" y="4"/>
                    <a:pt x="217" y="4"/>
                  </a:cubicBezTo>
                  <a:cubicBezTo>
                    <a:pt x="215" y="3"/>
                    <a:pt x="213" y="3"/>
                    <a:pt x="211" y="3"/>
                  </a:cubicBezTo>
                  <a:cubicBezTo>
                    <a:pt x="211" y="4"/>
                    <a:pt x="211" y="4"/>
                    <a:pt x="210" y="4"/>
                  </a:cubicBezTo>
                  <a:cubicBezTo>
                    <a:pt x="210" y="5"/>
                    <a:pt x="210" y="5"/>
                    <a:pt x="210" y="5"/>
                  </a:cubicBezTo>
                  <a:cubicBezTo>
                    <a:pt x="210" y="5"/>
                    <a:pt x="210" y="5"/>
                    <a:pt x="210" y="5"/>
                  </a:cubicBezTo>
                  <a:cubicBezTo>
                    <a:pt x="210" y="4"/>
                    <a:pt x="209" y="3"/>
                    <a:pt x="209" y="3"/>
                  </a:cubicBezTo>
                  <a:cubicBezTo>
                    <a:pt x="208" y="3"/>
                    <a:pt x="208" y="3"/>
                    <a:pt x="208" y="3"/>
                  </a:cubicBezTo>
                  <a:cubicBezTo>
                    <a:pt x="208" y="2"/>
                    <a:pt x="208" y="2"/>
                    <a:pt x="208" y="2"/>
                  </a:cubicBezTo>
                  <a:cubicBezTo>
                    <a:pt x="206" y="2"/>
                    <a:pt x="206" y="2"/>
                    <a:pt x="206" y="2"/>
                  </a:cubicBezTo>
                  <a:cubicBezTo>
                    <a:pt x="206" y="2"/>
                    <a:pt x="206" y="2"/>
                    <a:pt x="206" y="2"/>
                  </a:cubicBezTo>
                  <a:cubicBezTo>
                    <a:pt x="204" y="2"/>
                    <a:pt x="204" y="2"/>
                    <a:pt x="204" y="2"/>
                  </a:cubicBezTo>
                  <a:cubicBezTo>
                    <a:pt x="204" y="1"/>
                    <a:pt x="204" y="1"/>
                    <a:pt x="204" y="1"/>
                  </a:cubicBezTo>
                  <a:cubicBezTo>
                    <a:pt x="203" y="1"/>
                    <a:pt x="203" y="1"/>
                    <a:pt x="203" y="1"/>
                  </a:cubicBezTo>
                  <a:cubicBezTo>
                    <a:pt x="203" y="1"/>
                    <a:pt x="203" y="1"/>
                    <a:pt x="203" y="1"/>
                  </a:cubicBezTo>
                  <a:cubicBezTo>
                    <a:pt x="198" y="1"/>
                    <a:pt x="198" y="1"/>
                    <a:pt x="198" y="1"/>
                  </a:cubicBezTo>
                  <a:cubicBezTo>
                    <a:pt x="198" y="1"/>
                    <a:pt x="198" y="0"/>
                    <a:pt x="197" y="0"/>
                  </a:cubicBezTo>
                  <a:moveTo>
                    <a:pt x="336" y="1122"/>
                  </a:moveTo>
                  <a:cubicBezTo>
                    <a:pt x="336" y="1120"/>
                    <a:pt x="337" y="1119"/>
                    <a:pt x="338" y="1119"/>
                  </a:cubicBezTo>
                  <a:cubicBezTo>
                    <a:pt x="338" y="1120"/>
                    <a:pt x="339" y="1120"/>
                    <a:pt x="339" y="1121"/>
                  </a:cubicBezTo>
                  <a:cubicBezTo>
                    <a:pt x="338" y="1121"/>
                    <a:pt x="337" y="1121"/>
                    <a:pt x="336" y="1122"/>
                  </a:cubicBezTo>
                  <a:moveTo>
                    <a:pt x="341" y="1123"/>
                  </a:moveTo>
                  <a:cubicBezTo>
                    <a:pt x="341" y="1122"/>
                    <a:pt x="341" y="1122"/>
                    <a:pt x="341" y="1122"/>
                  </a:cubicBezTo>
                  <a:cubicBezTo>
                    <a:pt x="342" y="1121"/>
                    <a:pt x="342" y="1121"/>
                    <a:pt x="342" y="1121"/>
                  </a:cubicBezTo>
                  <a:cubicBezTo>
                    <a:pt x="343" y="1120"/>
                    <a:pt x="343" y="1120"/>
                    <a:pt x="343" y="1119"/>
                  </a:cubicBezTo>
                  <a:cubicBezTo>
                    <a:pt x="343" y="1119"/>
                    <a:pt x="343" y="1119"/>
                    <a:pt x="343" y="1119"/>
                  </a:cubicBezTo>
                  <a:cubicBezTo>
                    <a:pt x="343" y="1118"/>
                    <a:pt x="343" y="1118"/>
                    <a:pt x="343" y="1118"/>
                  </a:cubicBezTo>
                  <a:cubicBezTo>
                    <a:pt x="344" y="1118"/>
                    <a:pt x="344" y="1118"/>
                    <a:pt x="344" y="1118"/>
                  </a:cubicBezTo>
                  <a:cubicBezTo>
                    <a:pt x="344" y="1119"/>
                    <a:pt x="344" y="1119"/>
                    <a:pt x="344" y="1119"/>
                  </a:cubicBezTo>
                  <a:cubicBezTo>
                    <a:pt x="344" y="1119"/>
                    <a:pt x="345" y="1119"/>
                    <a:pt x="345" y="1119"/>
                  </a:cubicBezTo>
                  <a:cubicBezTo>
                    <a:pt x="345" y="1122"/>
                    <a:pt x="344" y="1122"/>
                    <a:pt x="343" y="1123"/>
                  </a:cubicBezTo>
                  <a:cubicBezTo>
                    <a:pt x="341" y="1123"/>
                    <a:pt x="341" y="1123"/>
                    <a:pt x="341" y="1123"/>
                  </a:cubicBezTo>
                  <a:moveTo>
                    <a:pt x="342" y="1118"/>
                  </a:moveTo>
                  <a:cubicBezTo>
                    <a:pt x="341" y="1118"/>
                    <a:pt x="340" y="1117"/>
                    <a:pt x="339" y="1116"/>
                  </a:cubicBezTo>
                  <a:cubicBezTo>
                    <a:pt x="340" y="1117"/>
                    <a:pt x="342" y="1117"/>
                    <a:pt x="343" y="1117"/>
                  </a:cubicBezTo>
                  <a:cubicBezTo>
                    <a:pt x="343" y="1118"/>
                    <a:pt x="343" y="1118"/>
                    <a:pt x="342" y="1118"/>
                  </a:cubicBezTo>
                  <a:moveTo>
                    <a:pt x="373" y="826"/>
                  </a:moveTo>
                  <a:cubicBezTo>
                    <a:pt x="372" y="826"/>
                    <a:pt x="373" y="826"/>
                    <a:pt x="372" y="826"/>
                  </a:cubicBezTo>
                  <a:cubicBezTo>
                    <a:pt x="371" y="825"/>
                    <a:pt x="371" y="824"/>
                    <a:pt x="370" y="822"/>
                  </a:cubicBezTo>
                  <a:cubicBezTo>
                    <a:pt x="372" y="822"/>
                    <a:pt x="372" y="822"/>
                    <a:pt x="372" y="822"/>
                  </a:cubicBezTo>
                  <a:cubicBezTo>
                    <a:pt x="372" y="822"/>
                    <a:pt x="372" y="822"/>
                    <a:pt x="372" y="822"/>
                  </a:cubicBezTo>
                  <a:cubicBezTo>
                    <a:pt x="372" y="825"/>
                    <a:pt x="372" y="825"/>
                    <a:pt x="372" y="825"/>
                  </a:cubicBezTo>
                  <a:cubicBezTo>
                    <a:pt x="373" y="825"/>
                    <a:pt x="373" y="825"/>
                    <a:pt x="373" y="825"/>
                  </a:cubicBezTo>
                  <a:cubicBezTo>
                    <a:pt x="373" y="826"/>
                    <a:pt x="373" y="826"/>
                    <a:pt x="373" y="826"/>
                  </a:cubicBezTo>
                  <a:moveTo>
                    <a:pt x="354" y="801"/>
                  </a:moveTo>
                  <a:cubicBezTo>
                    <a:pt x="354" y="799"/>
                    <a:pt x="354" y="799"/>
                    <a:pt x="354" y="797"/>
                  </a:cubicBezTo>
                  <a:cubicBezTo>
                    <a:pt x="354" y="797"/>
                    <a:pt x="355" y="797"/>
                    <a:pt x="356" y="796"/>
                  </a:cubicBezTo>
                  <a:cubicBezTo>
                    <a:pt x="356" y="797"/>
                    <a:pt x="356" y="797"/>
                    <a:pt x="356" y="798"/>
                  </a:cubicBezTo>
                  <a:cubicBezTo>
                    <a:pt x="357" y="798"/>
                    <a:pt x="357" y="798"/>
                    <a:pt x="357" y="798"/>
                  </a:cubicBezTo>
                  <a:cubicBezTo>
                    <a:pt x="357" y="799"/>
                    <a:pt x="357" y="799"/>
                    <a:pt x="357" y="799"/>
                  </a:cubicBezTo>
                  <a:cubicBezTo>
                    <a:pt x="357" y="799"/>
                    <a:pt x="357" y="799"/>
                    <a:pt x="357" y="799"/>
                  </a:cubicBezTo>
                  <a:cubicBezTo>
                    <a:pt x="357" y="800"/>
                    <a:pt x="357" y="800"/>
                    <a:pt x="357" y="800"/>
                  </a:cubicBezTo>
                  <a:cubicBezTo>
                    <a:pt x="358" y="801"/>
                    <a:pt x="359" y="801"/>
                    <a:pt x="360" y="801"/>
                  </a:cubicBezTo>
                  <a:cubicBezTo>
                    <a:pt x="360" y="802"/>
                    <a:pt x="360" y="802"/>
                    <a:pt x="360" y="802"/>
                  </a:cubicBezTo>
                  <a:cubicBezTo>
                    <a:pt x="360" y="802"/>
                    <a:pt x="361" y="802"/>
                    <a:pt x="361" y="803"/>
                  </a:cubicBezTo>
                  <a:cubicBezTo>
                    <a:pt x="361" y="804"/>
                    <a:pt x="361" y="803"/>
                    <a:pt x="361" y="804"/>
                  </a:cubicBezTo>
                  <a:cubicBezTo>
                    <a:pt x="361" y="804"/>
                    <a:pt x="361" y="804"/>
                    <a:pt x="361" y="804"/>
                  </a:cubicBezTo>
                  <a:cubicBezTo>
                    <a:pt x="360" y="804"/>
                    <a:pt x="359" y="803"/>
                    <a:pt x="359" y="803"/>
                  </a:cubicBezTo>
                  <a:cubicBezTo>
                    <a:pt x="358" y="803"/>
                    <a:pt x="358" y="803"/>
                    <a:pt x="358" y="803"/>
                  </a:cubicBezTo>
                  <a:cubicBezTo>
                    <a:pt x="357" y="802"/>
                    <a:pt x="357" y="801"/>
                    <a:pt x="356" y="800"/>
                  </a:cubicBezTo>
                  <a:cubicBezTo>
                    <a:pt x="355" y="800"/>
                    <a:pt x="354" y="801"/>
                    <a:pt x="354" y="801"/>
                  </a:cubicBezTo>
                  <a:moveTo>
                    <a:pt x="585" y="753"/>
                  </a:moveTo>
                  <a:cubicBezTo>
                    <a:pt x="304" y="753"/>
                    <a:pt x="304" y="753"/>
                    <a:pt x="304" y="753"/>
                  </a:cubicBezTo>
                  <a:cubicBezTo>
                    <a:pt x="304" y="755"/>
                    <a:pt x="304" y="755"/>
                    <a:pt x="304" y="755"/>
                  </a:cubicBezTo>
                  <a:cubicBezTo>
                    <a:pt x="304" y="755"/>
                    <a:pt x="304" y="755"/>
                    <a:pt x="304" y="755"/>
                  </a:cubicBezTo>
                  <a:cubicBezTo>
                    <a:pt x="304" y="756"/>
                    <a:pt x="304" y="756"/>
                    <a:pt x="305" y="757"/>
                  </a:cubicBezTo>
                  <a:cubicBezTo>
                    <a:pt x="305" y="757"/>
                    <a:pt x="305" y="757"/>
                    <a:pt x="305" y="757"/>
                  </a:cubicBezTo>
                  <a:cubicBezTo>
                    <a:pt x="305" y="760"/>
                    <a:pt x="305" y="760"/>
                    <a:pt x="305" y="760"/>
                  </a:cubicBezTo>
                  <a:cubicBezTo>
                    <a:pt x="306" y="760"/>
                    <a:pt x="306" y="760"/>
                    <a:pt x="306" y="760"/>
                  </a:cubicBezTo>
                  <a:cubicBezTo>
                    <a:pt x="306" y="762"/>
                    <a:pt x="306" y="762"/>
                    <a:pt x="306" y="762"/>
                  </a:cubicBezTo>
                  <a:cubicBezTo>
                    <a:pt x="306" y="762"/>
                    <a:pt x="306" y="762"/>
                    <a:pt x="306" y="762"/>
                  </a:cubicBezTo>
                  <a:cubicBezTo>
                    <a:pt x="306" y="763"/>
                    <a:pt x="306" y="763"/>
                    <a:pt x="306" y="763"/>
                  </a:cubicBezTo>
                  <a:cubicBezTo>
                    <a:pt x="307" y="763"/>
                    <a:pt x="307" y="763"/>
                    <a:pt x="307" y="763"/>
                  </a:cubicBezTo>
                  <a:cubicBezTo>
                    <a:pt x="307" y="766"/>
                    <a:pt x="307" y="766"/>
                    <a:pt x="307" y="766"/>
                  </a:cubicBezTo>
                  <a:cubicBezTo>
                    <a:pt x="307" y="766"/>
                    <a:pt x="306" y="766"/>
                    <a:pt x="306" y="766"/>
                  </a:cubicBezTo>
                  <a:cubicBezTo>
                    <a:pt x="306" y="766"/>
                    <a:pt x="306" y="766"/>
                    <a:pt x="306" y="766"/>
                  </a:cubicBezTo>
                  <a:cubicBezTo>
                    <a:pt x="306" y="766"/>
                    <a:pt x="306" y="766"/>
                    <a:pt x="306" y="766"/>
                  </a:cubicBezTo>
                  <a:cubicBezTo>
                    <a:pt x="306" y="766"/>
                    <a:pt x="306" y="766"/>
                    <a:pt x="306" y="766"/>
                  </a:cubicBezTo>
                  <a:cubicBezTo>
                    <a:pt x="307" y="766"/>
                    <a:pt x="307" y="767"/>
                    <a:pt x="308" y="767"/>
                  </a:cubicBezTo>
                  <a:cubicBezTo>
                    <a:pt x="308" y="768"/>
                    <a:pt x="308" y="768"/>
                    <a:pt x="308" y="768"/>
                  </a:cubicBezTo>
                  <a:cubicBezTo>
                    <a:pt x="308" y="768"/>
                    <a:pt x="308" y="768"/>
                    <a:pt x="309" y="769"/>
                  </a:cubicBezTo>
                  <a:cubicBezTo>
                    <a:pt x="309" y="769"/>
                    <a:pt x="309" y="769"/>
                    <a:pt x="309" y="769"/>
                  </a:cubicBezTo>
                  <a:cubicBezTo>
                    <a:pt x="310" y="770"/>
                    <a:pt x="309" y="772"/>
                    <a:pt x="309" y="773"/>
                  </a:cubicBezTo>
                  <a:cubicBezTo>
                    <a:pt x="310" y="773"/>
                    <a:pt x="311" y="774"/>
                    <a:pt x="311" y="774"/>
                  </a:cubicBezTo>
                  <a:cubicBezTo>
                    <a:pt x="312" y="774"/>
                    <a:pt x="312" y="774"/>
                    <a:pt x="312" y="774"/>
                  </a:cubicBezTo>
                  <a:cubicBezTo>
                    <a:pt x="312" y="775"/>
                    <a:pt x="312" y="776"/>
                    <a:pt x="312" y="777"/>
                  </a:cubicBezTo>
                  <a:cubicBezTo>
                    <a:pt x="313" y="777"/>
                    <a:pt x="313" y="777"/>
                    <a:pt x="313" y="777"/>
                  </a:cubicBezTo>
                  <a:cubicBezTo>
                    <a:pt x="313" y="778"/>
                    <a:pt x="313" y="778"/>
                    <a:pt x="313" y="780"/>
                  </a:cubicBezTo>
                  <a:cubicBezTo>
                    <a:pt x="314" y="780"/>
                    <a:pt x="314" y="780"/>
                    <a:pt x="314" y="780"/>
                  </a:cubicBezTo>
                  <a:cubicBezTo>
                    <a:pt x="315" y="782"/>
                    <a:pt x="315" y="784"/>
                    <a:pt x="315" y="787"/>
                  </a:cubicBezTo>
                  <a:cubicBezTo>
                    <a:pt x="314" y="787"/>
                    <a:pt x="314" y="787"/>
                    <a:pt x="314" y="787"/>
                  </a:cubicBezTo>
                  <a:cubicBezTo>
                    <a:pt x="314" y="788"/>
                    <a:pt x="314" y="789"/>
                    <a:pt x="315" y="789"/>
                  </a:cubicBezTo>
                  <a:cubicBezTo>
                    <a:pt x="316" y="789"/>
                    <a:pt x="316" y="789"/>
                    <a:pt x="316" y="789"/>
                  </a:cubicBezTo>
                  <a:cubicBezTo>
                    <a:pt x="316" y="790"/>
                    <a:pt x="316" y="790"/>
                    <a:pt x="316" y="790"/>
                  </a:cubicBezTo>
                  <a:cubicBezTo>
                    <a:pt x="316" y="790"/>
                    <a:pt x="316" y="790"/>
                    <a:pt x="316" y="790"/>
                  </a:cubicBezTo>
                  <a:cubicBezTo>
                    <a:pt x="316" y="791"/>
                    <a:pt x="316" y="791"/>
                    <a:pt x="316" y="791"/>
                  </a:cubicBezTo>
                  <a:cubicBezTo>
                    <a:pt x="317" y="791"/>
                    <a:pt x="317" y="791"/>
                    <a:pt x="317" y="791"/>
                  </a:cubicBezTo>
                  <a:cubicBezTo>
                    <a:pt x="317" y="791"/>
                    <a:pt x="317" y="792"/>
                    <a:pt x="317" y="793"/>
                  </a:cubicBezTo>
                  <a:cubicBezTo>
                    <a:pt x="318" y="793"/>
                    <a:pt x="318" y="793"/>
                    <a:pt x="318" y="793"/>
                  </a:cubicBezTo>
                  <a:cubicBezTo>
                    <a:pt x="318" y="794"/>
                    <a:pt x="318" y="794"/>
                    <a:pt x="318" y="794"/>
                  </a:cubicBezTo>
                  <a:cubicBezTo>
                    <a:pt x="319" y="794"/>
                    <a:pt x="319" y="794"/>
                    <a:pt x="319" y="794"/>
                  </a:cubicBezTo>
                  <a:cubicBezTo>
                    <a:pt x="319" y="795"/>
                    <a:pt x="319" y="795"/>
                    <a:pt x="319" y="795"/>
                  </a:cubicBezTo>
                  <a:cubicBezTo>
                    <a:pt x="319" y="795"/>
                    <a:pt x="319" y="795"/>
                    <a:pt x="319" y="795"/>
                  </a:cubicBezTo>
                  <a:cubicBezTo>
                    <a:pt x="320" y="796"/>
                    <a:pt x="320" y="797"/>
                    <a:pt x="320" y="797"/>
                  </a:cubicBezTo>
                  <a:cubicBezTo>
                    <a:pt x="320" y="797"/>
                    <a:pt x="321" y="798"/>
                    <a:pt x="321" y="798"/>
                  </a:cubicBezTo>
                  <a:cubicBezTo>
                    <a:pt x="322" y="799"/>
                    <a:pt x="322" y="799"/>
                    <a:pt x="322" y="799"/>
                  </a:cubicBezTo>
                  <a:cubicBezTo>
                    <a:pt x="323" y="799"/>
                    <a:pt x="323" y="799"/>
                    <a:pt x="323" y="799"/>
                  </a:cubicBezTo>
                  <a:cubicBezTo>
                    <a:pt x="324" y="799"/>
                    <a:pt x="324" y="800"/>
                    <a:pt x="325" y="801"/>
                  </a:cubicBezTo>
                  <a:cubicBezTo>
                    <a:pt x="326" y="801"/>
                    <a:pt x="326" y="801"/>
                    <a:pt x="326" y="801"/>
                  </a:cubicBezTo>
                  <a:cubicBezTo>
                    <a:pt x="326" y="801"/>
                    <a:pt x="326" y="801"/>
                    <a:pt x="326" y="801"/>
                  </a:cubicBezTo>
                  <a:cubicBezTo>
                    <a:pt x="327" y="802"/>
                    <a:pt x="327" y="803"/>
                    <a:pt x="329" y="804"/>
                  </a:cubicBezTo>
                  <a:cubicBezTo>
                    <a:pt x="329" y="805"/>
                    <a:pt x="329" y="805"/>
                    <a:pt x="329" y="805"/>
                  </a:cubicBezTo>
                  <a:cubicBezTo>
                    <a:pt x="330" y="805"/>
                    <a:pt x="331" y="805"/>
                    <a:pt x="332" y="806"/>
                  </a:cubicBezTo>
                  <a:cubicBezTo>
                    <a:pt x="333" y="806"/>
                    <a:pt x="333" y="806"/>
                    <a:pt x="333" y="806"/>
                  </a:cubicBezTo>
                  <a:cubicBezTo>
                    <a:pt x="334" y="806"/>
                    <a:pt x="334" y="806"/>
                    <a:pt x="334" y="806"/>
                  </a:cubicBezTo>
                  <a:cubicBezTo>
                    <a:pt x="334" y="807"/>
                    <a:pt x="334" y="807"/>
                    <a:pt x="334" y="807"/>
                  </a:cubicBezTo>
                  <a:cubicBezTo>
                    <a:pt x="336" y="807"/>
                    <a:pt x="336" y="807"/>
                    <a:pt x="336" y="807"/>
                  </a:cubicBezTo>
                  <a:cubicBezTo>
                    <a:pt x="336" y="808"/>
                    <a:pt x="336" y="808"/>
                    <a:pt x="336" y="808"/>
                  </a:cubicBezTo>
                  <a:cubicBezTo>
                    <a:pt x="338" y="808"/>
                    <a:pt x="338" y="808"/>
                    <a:pt x="338" y="808"/>
                  </a:cubicBezTo>
                  <a:cubicBezTo>
                    <a:pt x="338" y="809"/>
                    <a:pt x="338" y="809"/>
                    <a:pt x="338" y="809"/>
                  </a:cubicBezTo>
                  <a:cubicBezTo>
                    <a:pt x="339" y="809"/>
                    <a:pt x="340" y="809"/>
                    <a:pt x="340" y="809"/>
                  </a:cubicBezTo>
                  <a:cubicBezTo>
                    <a:pt x="341" y="810"/>
                    <a:pt x="341" y="810"/>
                    <a:pt x="341" y="810"/>
                  </a:cubicBezTo>
                  <a:cubicBezTo>
                    <a:pt x="342" y="811"/>
                    <a:pt x="343" y="811"/>
                    <a:pt x="343" y="811"/>
                  </a:cubicBezTo>
                  <a:cubicBezTo>
                    <a:pt x="344" y="812"/>
                    <a:pt x="344" y="812"/>
                    <a:pt x="344" y="812"/>
                  </a:cubicBezTo>
                  <a:cubicBezTo>
                    <a:pt x="345" y="812"/>
                    <a:pt x="345" y="812"/>
                    <a:pt x="345" y="812"/>
                  </a:cubicBezTo>
                  <a:cubicBezTo>
                    <a:pt x="345" y="812"/>
                    <a:pt x="345" y="812"/>
                    <a:pt x="345" y="812"/>
                  </a:cubicBezTo>
                  <a:cubicBezTo>
                    <a:pt x="346" y="812"/>
                    <a:pt x="346" y="812"/>
                    <a:pt x="346" y="812"/>
                  </a:cubicBezTo>
                  <a:cubicBezTo>
                    <a:pt x="346" y="813"/>
                    <a:pt x="346" y="813"/>
                    <a:pt x="346" y="813"/>
                  </a:cubicBezTo>
                  <a:cubicBezTo>
                    <a:pt x="347" y="813"/>
                    <a:pt x="347" y="813"/>
                    <a:pt x="347" y="813"/>
                  </a:cubicBezTo>
                  <a:cubicBezTo>
                    <a:pt x="347" y="813"/>
                    <a:pt x="347" y="813"/>
                    <a:pt x="347" y="813"/>
                  </a:cubicBezTo>
                  <a:cubicBezTo>
                    <a:pt x="349" y="815"/>
                    <a:pt x="348" y="814"/>
                    <a:pt x="348" y="815"/>
                  </a:cubicBezTo>
                  <a:cubicBezTo>
                    <a:pt x="349" y="816"/>
                    <a:pt x="349" y="816"/>
                    <a:pt x="349" y="816"/>
                  </a:cubicBezTo>
                  <a:cubicBezTo>
                    <a:pt x="349" y="817"/>
                    <a:pt x="349" y="817"/>
                    <a:pt x="349" y="817"/>
                  </a:cubicBezTo>
                  <a:cubicBezTo>
                    <a:pt x="350" y="818"/>
                    <a:pt x="351" y="818"/>
                    <a:pt x="352" y="819"/>
                  </a:cubicBezTo>
                  <a:cubicBezTo>
                    <a:pt x="352" y="820"/>
                    <a:pt x="352" y="820"/>
                    <a:pt x="353" y="820"/>
                  </a:cubicBezTo>
                  <a:cubicBezTo>
                    <a:pt x="354" y="821"/>
                    <a:pt x="354" y="821"/>
                    <a:pt x="354" y="821"/>
                  </a:cubicBezTo>
                  <a:cubicBezTo>
                    <a:pt x="354" y="823"/>
                    <a:pt x="354" y="824"/>
                    <a:pt x="354" y="826"/>
                  </a:cubicBezTo>
                  <a:cubicBezTo>
                    <a:pt x="356" y="831"/>
                    <a:pt x="355" y="837"/>
                    <a:pt x="354" y="841"/>
                  </a:cubicBezTo>
                  <a:cubicBezTo>
                    <a:pt x="354" y="842"/>
                    <a:pt x="355" y="844"/>
                    <a:pt x="355" y="846"/>
                  </a:cubicBezTo>
                  <a:cubicBezTo>
                    <a:pt x="354" y="846"/>
                    <a:pt x="354" y="846"/>
                    <a:pt x="354" y="846"/>
                  </a:cubicBezTo>
                  <a:cubicBezTo>
                    <a:pt x="354" y="847"/>
                    <a:pt x="354" y="848"/>
                    <a:pt x="354" y="848"/>
                  </a:cubicBezTo>
                  <a:cubicBezTo>
                    <a:pt x="353" y="848"/>
                    <a:pt x="353" y="848"/>
                    <a:pt x="353" y="848"/>
                  </a:cubicBezTo>
                  <a:cubicBezTo>
                    <a:pt x="353" y="852"/>
                    <a:pt x="353" y="856"/>
                    <a:pt x="353" y="860"/>
                  </a:cubicBezTo>
                  <a:cubicBezTo>
                    <a:pt x="352" y="860"/>
                    <a:pt x="352" y="860"/>
                    <a:pt x="351" y="860"/>
                  </a:cubicBezTo>
                  <a:cubicBezTo>
                    <a:pt x="351" y="861"/>
                    <a:pt x="351" y="863"/>
                    <a:pt x="352" y="863"/>
                  </a:cubicBezTo>
                  <a:cubicBezTo>
                    <a:pt x="353" y="864"/>
                    <a:pt x="353" y="864"/>
                    <a:pt x="353" y="864"/>
                  </a:cubicBezTo>
                  <a:cubicBezTo>
                    <a:pt x="352" y="866"/>
                    <a:pt x="351" y="869"/>
                    <a:pt x="351" y="871"/>
                  </a:cubicBezTo>
                  <a:cubicBezTo>
                    <a:pt x="351" y="877"/>
                    <a:pt x="351" y="877"/>
                    <a:pt x="351" y="877"/>
                  </a:cubicBezTo>
                  <a:cubicBezTo>
                    <a:pt x="351" y="877"/>
                    <a:pt x="351" y="877"/>
                    <a:pt x="351" y="877"/>
                  </a:cubicBezTo>
                  <a:cubicBezTo>
                    <a:pt x="351" y="878"/>
                    <a:pt x="351" y="879"/>
                    <a:pt x="352" y="880"/>
                  </a:cubicBezTo>
                  <a:cubicBezTo>
                    <a:pt x="351" y="880"/>
                    <a:pt x="351" y="880"/>
                    <a:pt x="351" y="880"/>
                  </a:cubicBezTo>
                  <a:cubicBezTo>
                    <a:pt x="351" y="881"/>
                    <a:pt x="351" y="882"/>
                    <a:pt x="351" y="883"/>
                  </a:cubicBezTo>
                  <a:cubicBezTo>
                    <a:pt x="350" y="883"/>
                    <a:pt x="350" y="883"/>
                    <a:pt x="350" y="883"/>
                  </a:cubicBezTo>
                  <a:cubicBezTo>
                    <a:pt x="350" y="885"/>
                    <a:pt x="351" y="886"/>
                    <a:pt x="351" y="886"/>
                  </a:cubicBezTo>
                  <a:cubicBezTo>
                    <a:pt x="350" y="886"/>
                    <a:pt x="350" y="886"/>
                    <a:pt x="350" y="886"/>
                  </a:cubicBezTo>
                  <a:cubicBezTo>
                    <a:pt x="350" y="888"/>
                    <a:pt x="350" y="888"/>
                    <a:pt x="350" y="888"/>
                  </a:cubicBezTo>
                  <a:cubicBezTo>
                    <a:pt x="349" y="888"/>
                    <a:pt x="349" y="888"/>
                    <a:pt x="349" y="888"/>
                  </a:cubicBezTo>
                  <a:cubicBezTo>
                    <a:pt x="349" y="889"/>
                    <a:pt x="350" y="889"/>
                    <a:pt x="350" y="889"/>
                  </a:cubicBezTo>
                  <a:cubicBezTo>
                    <a:pt x="350" y="891"/>
                    <a:pt x="350" y="892"/>
                    <a:pt x="349" y="894"/>
                  </a:cubicBezTo>
                  <a:cubicBezTo>
                    <a:pt x="349" y="894"/>
                    <a:pt x="348" y="894"/>
                    <a:pt x="348" y="894"/>
                  </a:cubicBezTo>
                  <a:cubicBezTo>
                    <a:pt x="348" y="896"/>
                    <a:pt x="348" y="897"/>
                    <a:pt x="348" y="899"/>
                  </a:cubicBezTo>
                  <a:cubicBezTo>
                    <a:pt x="347" y="900"/>
                    <a:pt x="347" y="900"/>
                    <a:pt x="347" y="900"/>
                  </a:cubicBezTo>
                  <a:cubicBezTo>
                    <a:pt x="347" y="903"/>
                    <a:pt x="347" y="903"/>
                    <a:pt x="347" y="903"/>
                  </a:cubicBezTo>
                  <a:cubicBezTo>
                    <a:pt x="347" y="903"/>
                    <a:pt x="347" y="903"/>
                    <a:pt x="347" y="903"/>
                  </a:cubicBezTo>
                  <a:cubicBezTo>
                    <a:pt x="347" y="904"/>
                    <a:pt x="347" y="904"/>
                    <a:pt x="347" y="904"/>
                  </a:cubicBezTo>
                  <a:cubicBezTo>
                    <a:pt x="346" y="904"/>
                    <a:pt x="346" y="904"/>
                    <a:pt x="346" y="904"/>
                  </a:cubicBezTo>
                  <a:cubicBezTo>
                    <a:pt x="346" y="907"/>
                    <a:pt x="346" y="907"/>
                    <a:pt x="346" y="907"/>
                  </a:cubicBezTo>
                  <a:cubicBezTo>
                    <a:pt x="346" y="907"/>
                    <a:pt x="346" y="907"/>
                    <a:pt x="346" y="907"/>
                  </a:cubicBezTo>
                  <a:cubicBezTo>
                    <a:pt x="346" y="908"/>
                    <a:pt x="346" y="908"/>
                    <a:pt x="346" y="908"/>
                  </a:cubicBezTo>
                  <a:cubicBezTo>
                    <a:pt x="345" y="908"/>
                    <a:pt x="345" y="908"/>
                    <a:pt x="345" y="908"/>
                  </a:cubicBezTo>
                  <a:cubicBezTo>
                    <a:pt x="344" y="912"/>
                    <a:pt x="348" y="912"/>
                    <a:pt x="347" y="916"/>
                  </a:cubicBezTo>
                  <a:cubicBezTo>
                    <a:pt x="347" y="916"/>
                    <a:pt x="347" y="916"/>
                    <a:pt x="347" y="916"/>
                  </a:cubicBezTo>
                  <a:cubicBezTo>
                    <a:pt x="347" y="920"/>
                    <a:pt x="347" y="920"/>
                    <a:pt x="347" y="920"/>
                  </a:cubicBezTo>
                  <a:cubicBezTo>
                    <a:pt x="346" y="921"/>
                    <a:pt x="346" y="921"/>
                    <a:pt x="346" y="921"/>
                  </a:cubicBezTo>
                  <a:cubicBezTo>
                    <a:pt x="346" y="922"/>
                    <a:pt x="346" y="923"/>
                    <a:pt x="345" y="924"/>
                  </a:cubicBezTo>
                  <a:cubicBezTo>
                    <a:pt x="345" y="924"/>
                    <a:pt x="345" y="924"/>
                    <a:pt x="345" y="924"/>
                  </a:cubicBezTo>
                  <a:cubicBezTo>
                    <a:pt x="345" y="926"/>
                    <a:pt x="346" y="928"/>
                    <a:pt x="346" y="930"/>
                  </a:cubicBezTo>
                  <a:cubicBezTo>
                    <a:pt x="347" y="930"/>
                    <a:pt x="347" y="930"/>
                    <a:pt x="347" y="930"/>
                  </a:cubicBezTo>
                  <a:cubicBezTo>
                    <a:pt x="347" y="931"/>
                    <a:pt x="346" y="931"/>
                    <a:pt x="346" y="931"/>
                  </a:cubicBezTo>
                  <a:cubicBezTo>
                    <a:pt x="346" y="940"/>
                    <a:pt x="346" y="940"/>
                    <a:pt x="346" y="940"/>
                  </a:cubicBezTo>
                  <a:cubicBezTo>
                    <a:pt x="344" y="941"/>
                    <a:pt x="345" y="941"/>
                    <a:pt x="344" y="942"/>
                  </a:cubicBezTo>
                  <a:cubicBezTo>
                    <a:pt x="344" y="945"/>
                    <a:pt x="344" y="945"/>
                    <a:pt x="344" y="945"/>
                  </a:cubicBezTo>
                  <a:cubicBezTo>
                    <a:pt x="344" y="945"/>
                    <a:pt x="344" y="945"/>
                    <a:pt x="344" y="945"/>
                  </a:cubicBezTo>
                  <a:cubicBezTo>
                    <a:pt x="344" y="945"/>
                    <a:pt x="344" y="945"/>
                    <a:pt x="344" y="945"/>
                  </a:cubicBezTo>
                  <a:cubicBezTo>
                    <a:pt x="344" y="945"/>
                    <a:pt x="343" y="945"/>
                    <a:pt x="343" y="945"/>
                  </a:cubicBezTo>
                  <a:cubicBezTo>
                    <a:pt x="343" y="945"/>
                    <a:pt x="343" y="945"/>
                    <a:pt x="343" y="945"/>
                  </a:cubicBezTo>
                  <a:cubicBezTo>
                    <a:pt x="343" y="945"/>
                    <a:pt x="345" y="946"/>
                    <a:pt x="344" y="947"/>
                  </a:cubicBezTo>
                  <a:cubicBezTo>
                    <a:pt x="343" y="947"/>
                    <a:pt x="343" y="947"/>
                    <a:pt x="343" y="947"/>
                  </a:cubicBezTo>
                  <a:cubicBezTo>
                    <a:pt x="343" y="949"/>
                    <a:pt x="343" y="949"/>
                    <a:pt x="343" y="949"/>
                  </a:cubicBezTo>
                  <a:cubicBezTo>
                    <a:pt x="343" y="949"/>
                    <a:pt x="342" y="949"/>
                    <a:pt x="342" y="950"/>
                  </a:cubicBezTo>
                  <a:cubicBezTo>
                    <a:pt x="342" y="954"/>
                    <a:pt x="342" y="954"/>
                    <a:pt x="342" y="954"/>
                  </a:cubicBezTo>
                  <a:cubicBezTo>
                    <a:pt x="341" y="954"/>
                    <a:pt x="341" y="954"/>
                    <a:pt x="341" y="954"/>
                  </a:cubicBezTo>
                  <a:cubicBezTo>
                    <a:pt x="341" y="955"/>
                    <a:pt x="341" y="955"/>
                    <a:pt x="341" y="955"/>
                  </a:cubicBezTo>
                  <a:cubicBezTo>
                    <a:pt x="341" y="955"/>
                    <a:pt x="341" y="955"/>
                    <a:pt x="341" y="955"/>
                  </a:cubicBezTo>
                  <a:cubicBezTo>
                    <a:pt x="340" y="956"/>
                    <a:pt x="340" y="958"/>
                    <a:pt x="339" y="959"/>
                  </a:cubicBezTo>
                  <a:cubicBezTo>
                    <a:pt x="339" y="959"/>
                    <a:pt x="339" y="959"/>
                    <a:pt x="339" y="959"/>
                  </a:cubicBezTo>
                  <a:cubicBezTo>
                    <a:pt x="339" y="960"/>
                    <a:pt x="339" y="960"/>
                    <a:pt x="339" y="960"/>
                  </a:cubicBezTo>
                  <a:cubicBezTo>
                    <a:pt x="338" y="960"/>
                    <a:pt x="338" y="960"/>
                    <a:pt x="338" y="960"/>
                  </a:cubicBezTo>
                  <a:cubicBezTo>
                    <a:pt x="338" y="962"/>
                    <a:pt x="339" y="962"/>
                    <a:pt x="339" y="963"/>
                  </a:cubicBezTo>
                  <a:cubicBezTo>
                    <a:pt x="339" y="965"/>
                    <a:pt x="339" y="966"/>
                    <a:pt x="339" y="968"/>
                  </a:cubicBezTo>
                  <a:cubicBezTo>
                    <a:pt x="338" y="969"/>
                    <a:pt x="338" y="969"/>
                    <a:pt x="338" y="969"/>
                  </a:cubicBezTo>
                  <a:cubicBezTo>
                    <a:pt x="338" y="970"/>
                    <a:pt x="338" y="970"/>
                    <a:pt x="338" y="970"/>
                  </a:cubicBezTo>
                  <a:cubicBezTo>
                    <a:pt x="337" y="970"/>
                    <a:pt x="337" y="970"/>
                    <a:pt x="337" y="970"/>
                  </a:cubicBezTo>
                  <a:cubicBezTo>
                    <a:pt x="336" y="971"/>
                    <a:pt x="337" y="973"/>
                    <a:pt x="336" y="974"/>
                  </a:cubicBezTo>
                  <a:cubicBezTo>
                    <a:pt x="336" y="974"/>
                    <a:pt x="335" y="974"/>
                    <a:pt x="334" y="975"/>
                  </a:cubicBezTo>
                  <a:cubicBezTo>
                    <a:pt x="335" y="976"/>
                    <a:pt x="335" y="978"/>
                    <a:pt x="335" y="979"/>
                  </a:cubicBezTo>
                  <a:cubicBezTo>
                    <a:pt x="333" y="979"/>
                    <a:pt x="333" y="979"/>
                    <a:pt x="332" y="980"/>
                  </a:cubicBezTo>
                  <a:cubicBezTo>
                    <a:pt x="332" y="981"/>
                    <a:pt x="332" y="981"/>
                    <a:pt x="332" y="981"/>
                  </a:cubicBezTo>
                  <a:cubicBezTo>
                    <a:pt x="333" y="981"/>
                    <a:pt x="333" y="981"/>
                    <a:pt x="333" y="981"/>
                  </a:cubicBezTo>
                  <a:cubicBezTo>
                    <a:pt x="333" y="981"/>
                    <a:pt x="332" y="984"/>
                    <a:pt x="332" y="984"/>
                  </a:cubicBezTo>
                  <a:cubicBezTo>
                    <a:pt x="333" y="985"/>
                    <a:pt x="333" y="985"/>
                    <a:pt x="334" y="985"/>
                  </a:cubicBezTo>
                  <a:cubicBezTo>
                    <a:pt x="335" y="987"/>
                    <a:pt x="332" y="988"/>
                    <a:pt x="333" y="990"/>
                  </a:cubicBezTo>
                  <a:cubicBezTo>
                    <a:pt x="333" y="990"/>
                    <a:pt x="333" y="990"/>
                    <a:pt x="333" y="990"/>
                  </a:cubicBezTo>
                  <a:cubicBezTo>
                    <a:pt x="333" y="991"/>
                    <a:pt x="333" y="991"/>
                    <a:pt x="333" y="991"/>
                  </a:cubicBezTo>
                  <a:cubicBezTo>
                    <a:pt x="334" y="991"/>
                    <a:pt x="334" y="991"/>
                    <a:pt x="334" y="991"/>
                  </a:cubicBezTo>
                  <a:cubicBezTo>
                    <a:pt x="334" y="991"/>
                    <a:pt x="334" y="991"/>
                    <a:pt x="334" y="991"/>
                  </a:cubicBezTo>
                  <a:cubicBezTo>
                    <a:pt x="334" y="991"/>
                    <a:pt x="334" y="991"/>
                    <a:pt x="334" y="991"/>
                  </a:cubicBezTo>
                  <a:cubicBezTo>
                    <a:pt x="334" y="991"/>
                    <a:pt x="334" y="991"/>
                    <a:pt x="334" y="991"/>
                  </a:cubicBezTo>
                  <a:cubicBezTo>
                    <a:pt x="333" y="991"/>
                    <a:pt x="333" y="991"/>
                    <a:pt x="333" y="991"/>
                  </a:cubicBezTo>
                  <a:cubicBezTo>
                    <a:pt x="333" y="991"/>
                    <a:pt x="333" y="991"/>
                    <a:pt x="333" y="991"/>
                  </a:cubicBezTo>
                  <a:cubicBezTo>
                    <a:pt x="333" y="991"/>
                    <a:pt x="333" y="991"/>
                    <a:pt x="333" y="991"/>
                  </a:cubicBezTo>
                  <a:cubicBezTo>
                    <a:pt x="333" y="991"/>
                    <a:pt x="333" y="991"/>
                    <a:pt x="333" y="991"/>
                  </a:cubicBezTo>
                  <a:cubicBezTo>
                    <a:pt x="334" y="991"/>
                    <a:pt x="334" y="991"/>
                    <a:pt x="334" y="992"/>
                  </a:cubicBezTo>
                  <a:cubicBezTo>
                    <a:pt x="334" y="994"/>
                    <a:pt x="334" y="994"/>
                    <a:pt x="334" y="994"/>
                  </a:cubicBezTo>
                  <a:cubicBezTo>
                    <a:pt x="334" y="994"/>
                    <a:pt x="334" y="994"/>
                    <a:pt x="334" y="994"/>
                  </a:cubicBezTo>
                  <a:cubicBezTo>
                    <a:pt x="334" y="995"/>
                    <a:pt x="334" y="995"/>
                    <a:pt x="334" y="995"/>
                  </a:cubicBezTo>
                  <a:cubicBezTo>
                    <a:pt x="335" y="995"/>
                    <a:pt x="335" y="995"/>
                    <a:pt x="335" y="995"/>
                  </a:cubicBezTo>
                  <a:cubicBezTo>
                    <a:pt x="335" y="997"/>
                    <a:pt x="334" y="999"/>
                    <a:pt x="334" y="1001"/>
                  </a:cubicBezTo>
                  <a:cubicBezTo>
                    <a:pt x="333" y="1001"/>
                    <a:pt x="333" y="1001"/>
                    <a:pt x="333" y="1001"/>
                  </a:cubicBezTo>
                  <a:cubicBezTo>
                    <a:pt x="333" y="1002"/>
                    <a:pt x="332" y="1002"/>
                    <a:pt x="332" y="1002"/>
                  </a:cubicBezTo>
                  <a:cubicBezTo>
                    <a:pt x="332" y="1006"/>
                    <a:pt x="332" y="1006"/>
                    <a:pt x="332" y="1006"/>
                  </a:cubicBezTo>
                  <a:cubicBezTo>
                    <a:pt x="332" y="1006"/>
                    <a:pt x="332" y="1006"/>
                    <a:pt x="332" y="1006"/>
                  </a:cubicBezTo>
                  <a:cubicBezTo>
                    <a:pt x="331" y="1008"/>
                    <a:pt x="331" y="1010"/>
                    <a:pt x="330" y="1012"/>
                  </a:cubicBezTo>
                  <a:cubicBezTo>
                    <a:pt x="331" y="1012"/>
                    <a:pt x="331" y="1012"/>
                    <a:pt x="331" y="1012"/>
                  </a:cubicBezTo>
                  <a:cubicBezTo>
                    <a:pt x="331" y="1015"/>
                    <a:pt x="331" y="1015"/>
                    <a:pt x="331" y="1015"/>
                  </a:cubicBezTo>
                  <a:cubicBezTo>
                    <a:pt x="331" y="1015"/>
                    <a:pt x="331" y="1015"/>
                    <a:pt x="331" y="1015"/>
                  </a:cubicBezTo>
                  <a:cubicBezTo>
                    <a:pt x="331" y="1016"/>
                    <a:pt x="331" y="1017"/>
                    <a:pt x="332" y="1018"/>
                  </a:cubicBezTo>
                  <a:cubicBezTo>
                    <a:pt x="334" y="1018"/>
                    <a:pt x="334" y="1018"/>
                    <a:pt x="334" y="1018"/>
                  </a:cubicBezTo>
                  <a:cubicBezTo>
                    <a:pt x="334" y="1016"/>
                    <a:pt x="335" y="1016"/>
                    <a:pt x="335" y="1015"/>
                  </a:cubicBezTo>
                  <a:cubicBezTo>
                    <a:pt x="336" y="1015"/>
                    <a:pt x="336" y="1015"/>
                    <a:pt x="336" y="1015"/>
                  </a:cubicBezTo>
                  <a:cubicBezTo>
                    <a:pt x="336" y="1015"/>
                    <a:pt x="336" y="1015"/>
                    <a:pt x="336" y="1015"/>
                  </a:cubicBezTo>
                  <a:cubicBezTo>
                    <a:pt x="337" y="1016"/>
                    <a:pt x="337" y="1016"/>
                    <a:pt x="338" y="1017"/>
                  </a:cubicBezTo>
                  <a:cubicBezTo>
                    <a:pt x="338" y="1019"/>
                    <a:pt x="338" y="1018"/>
                    <a:pt x="337" y="1019"/>
                  </a:cubicBezTo>
                  <a:cubicBezTo>
                    <a:pt x="336" y="1019"/>
                    <a:pt x="336" y="1019"/>
                    <a:pt x="336" y="1019"/>
                  </a:cubicBezTo>
                  <a:cubicBezTo>
                    <a:pt x="336" y="1020"/>
                    <a:pt x="337" y="1021"/>
                    <a:pt x="337" y="1021"/>
                  </a:cubicBezTo>
                  <a:cubicBezTo>
                    <a:pt x="337" y="1023"/>
                    <a:pt x="335" y="1026"/>
                    <a:pt x="337" y="1028"/>
                  </a:cubicBezTo>
                  <a:cubicBezTo>
                    <a:pt x="337" y="1028"/>
                    <a:pt x="337" y="1029"/>
                    <a:pt x="337" y="1029"/>
                  </a:cubicBezTo>
                  <a:cubicBezTo>
                    <a:pt x="336" y="1029"/>
                    <a:pt x="336" y="1029"/>
                    <a:pt x="336" y="1029"/>
                  </a:cubicBezTo>
                  <a:cubicBezTo>
                    <a:pt x="336" y="1029"/>
                    <a:pt x="336" y="1028"/>
                    <a:pt x="336" y="1028"/>
                  </a:cubicBezTo>
                  <a:cubicBezTo>
                    <a:pt x="336" y="1028"/>
                    <a:pt x="336" y="1028"/>
                    <a:pt x="336" y="1028"/>
                  </a:cubicBezTo>
                  <a:cubicBezTo>
                    <a:pt x="335" y="1029"/>
                    <a:pt x="334" y="1031"/>
                    <a:pt x="334" y="1032"/>
                  </a:cubicBezTo>
                  <a:cubicBezTo>
                    <a:pt x="335" y="1032"/>
                    <a:pt x="335" y="1032"/>
                    <a:pt x="335" y="1032"/>
                  </a:cubicBezTo>
                  <a:cubicBezTo>
                    <a:pt x="335" y="1034"/>
                    <a:pt x="336" y="1034"/>
                    <a:pt x="337" y="1036"/>
                  </a:cubicBezTo>
                  <a:cubicBezTo>
                    <a:pt x="336" y="1037"/>
                    <a:pt x="335" y="1037"/>
                    <a:pt x="333" y="1038"/>
                  </a:cubicBezTo>
                  <a:cubicBezTo>
                    <a:pt x="333" y="1039"/>
                    <a:pt x="333" y="1039"/>
                    <a:pt x="335" y="1040"/>
                  </a:cubicBezTo>
                  <a:cubicBezTo>
                    <a:pt x="334" y="1041"/>
                    <a:pt x="335" y="1040"/>
                    <a:pt x="334" y="1041"/>
                  </a:cubicBezTo>
                  <a:cubicBezTo>
                    <a:pt x="334" y="1041"/>
                    <a:pt x="334" y="1041"/>
                    <a:pt x="334" y="1041"/>
                  </a:cubicBezTo>
                  <a:cubicBezTo>
                    <a:pt x="333" y="1041"/>
                    <a:pt x="333" y="1041"/>
                    <a:pt x="332" y="1041"/>
                  </a:cubicBezTo>
                  <a:cubicBezTo>
                    <a:pt x="332" y="1042"/>
                    <a:pt x="332" y="1042"/>
                    <a:pt x="333" y="1042"/>
                  </a:cubicBezTo>
                  <a:cubicBezTo>
                    <a:pt x="333" y="1043"/>
                    <a:pt x="333" y="1043"/>
                    <a:pt x="333" y="1043"/>
                  </a:cubicBezTo>
                  <a:cubicBezTo>
                    <a:pt x="333" y="1043"/>
                    <a:pt x="332" y="1043"/>
                    <a:pt x="332" y="1043"/>
                  </a:cubicBezTo>
                  <a:cubicBezTo>
                    <a:pt x="332" y="1045"/>
                    <a:pt x="332" y="1046"/>
                    <a:pt x="332" y="1048"/>
                  </a:cubicBezTo>
                  <a:cubicBezTo>
                    <a:pt x="331" y="1048"/>
                    <a:pt x="331" y="1048"/>
                    <a:pt x="331" y="1048"/>
                  </a:cubicBezTo>
                  <a:cubicBezTo>
                    <a:pt x="331" y="1051"/>
                    <a:pt x="331" y="1051"/>
                    <a:pt x="331" y="1051"/>
                  </a:cubicBezTo>
                  <a:cubicBezTo>
                    <a:pt x="333" y="1051"/>
                    <a:pt x="333" y="1051"/>
                    <a:pt x="333" y="1051"/>
                  </a:cubicBezTo>
                  <a:cubicBezTo>
                    <a:pt x="333" y="1051"/>
                    <a:pt x="332" y="1052"/>
                    <a:pt x="332" y="1053"/>
                  </a:cubicBezTo>
                  <a:cubicBezTo>
                    <a:pt x="332" y="1053"/>
                    <a:pt x="332" y="1053"/>
                    <a:pt x="332" y="1053"/>
                  </a:cubicBezTo>
                  <a:cubicBezTo>
                    <a:pt x="332" y="1059"/>
                    <a:pt x="332" y="1059"/>
                    <a:pt x="332" y="1059"/>
                  </a:cubicBezTo>
                  <a:cubicBezTo>
                    <a:pt x="330" y="1059"/>
                    <a:pt x="331" y="1059"/>
                    <a:pt x="330" y="1060"/>
                  </a:cubicBezTo>
                  <a:cubicBezTo>
                    <a:pt x="330" y="1060"/>
                    <a:pt x="330" y="1060"/>
                    <a:pt x="330" y="1060"/>
                  </a:cubicBezTo>
                  <a:cubicBezTo>
                    <a:pt x="330" y="1058"/>
                    <a:pt x="330" y="1058"/>
                    <a:pt x="330" y="1058"/>
                  </a:cubicBezTo>
                  <a:cubicBezTo>
                    <a:pt x="328" y="1058"/>
                    <a:pt x="328" y="1058"/>
                    <a:pt x="328" y="1058"/>
                  </a:cubicBezTo>
                  <a:cubicBezTo>
                    <a:pt x="328" y="1060"/>
                    <a:pt x="328" y="1060"/>
                    <a:pt x="328" y="1060"/>
                  </a:cubicBezTo>
                  <a:cubicBezTo>
                    <a:pt x="326" y="1060"/>
                    <a:pt x="326" y="1060"/>
                    <a:pt x="326" y="1060"/>
                  </a:cubicBezTo>
                  <a:cubicBezTo>
                    <a:pt x="326" y="1059"/>
                    <a:pt x="326" y="1059"/>
                    <a:pt x="327" y="1059"/>
                  </a:cubicBezTo>
                  <a:cubicBezTo>
                    <a:pt x="327" y="1057"/>
                    <a:pt x="327" y="1057"/>
                    <a:pt x="327" y="1057"/>
                  </a:cubicBezTo>
                  <a:cubicBezTo>
                    <a:pt x="325" y="1058"/>
                    <a:pt x="326" y="1059"/>
                    <a:pt x="324" y="1059"/>
                  </a:cubicBezTo>
                  <a:cubicBezTo>
                    <a:pt x="324" y="1058"/>
                    <a:pt x="324" y="1057"/>
                    <a:pt x="325" y="1057"/>
                  </a:cubicBezTo>
                  <a:cubicBezTo>
                    <a:pt x="324" y="1057"/>
                    <a:pt x="324" y="1057"/>
                    <a:pt x="324" y="1057"/>
                  </a:cubicBezTo>
                  <a:cubicBezTo>
                    <a:pt x="324" y="1056"/>
                    <a:pt x="324" y="1056"/>
                    <a:pt x="324" y="1056"/>
                  </a:cubicBezTo>
                  <a:cubicBezTo>
                    <a:pt x="322" y="1057"/>
                    <a:pt x="321" y="1057"/>
                    <a:pt x="319" y="1058"/>
                  </a:cubicBezTo>
                  <a:cubicBezTo>
                    <a:pt x="320" y="1058"/>
                    <a:pt x="320" y="1059"/>
                    <a:pt x="321" y="1059"/>
                  </a:cubicBezTo>
                  <a:cubicBezTo>
                    <a:pt x="320" y="1062"/>
                    <a:pt x="318" y="1061"/>
                    <a:pt x="318" y="1065"/>
                  </a:cubicBezTo>
                  <a:cubicBezTo>
                    <a:pt x="319" y="1065"/>
                    <a:pt x="319" y="1065"/>
                    <a:pt x="319" y="1065"/>
                  </a:cubicBezTo>
                  <a:cubicBezTo>
                    <a:pt x="319" y="1064"/>
                    <a:pt x="319" y="1064"/>
                    <a:pt x="319" y="1063"/>
                  </a:cubicBezTo>
                  <a:cubicBezTo>
                    <a:pt x="321" y="1063"/>
                    <a:pt x="321" y="1063"/>
                    <a:pt x="321" y="1063"/>
                  </a:cubicBezTo>
                  <a:cubicBezTo>
                    <a:pt x="321" y="1062"/>
                    <a:pt x="321" y="1062"/>
                    <a:pt x="321" y="1062"/>
                  </a:cubicBezTo>
                  <a:cubicBezTo>
                    <a:pt x="322" y="1062"/>
                    <a:pt x="322" y="1062"/>
                    <a:pt x="322" y="1062"/>
                  </a:cubicBezTo>
                  <a:cubicBezTo>
                    <a:pt x="322" y="1063"/>
                    <a:pt x="322" y="1063"/>
                    <a:pt x="321" y="1063"/>
                  </a:cubicBezTo>
                  <a:cubicBezTo>
                    <a:pt x="321" y="1064"/>
                    <a:pt x="321" y="1065"/>
                    <a:pt x="321" y="1065"/>
                  </a:cubicBezTo>
                  <a:cubicBezTo>
                    <a:pt x="325" y="1065"/>
                    <a:pt x="325" y="1065"/>
                    <a:pt x="325" y="1065"/>
                  </a:cubicBezTo>
                  <a:cubicBezTo>
                    <a:pt x="325" y="1064"/>
                    <a:pt x="325" y="1064"/>
                    <a:pt x="325" y="1064"/>
                  </a:cubicBezTo>
                  <a:cubicBezTo>
                    <a:pt x="325" y="1064"/>
                    <a:pt x="325" y="1064"/>
                    <a:pt x="325" y="1064"/>
                  </a:cubicBezTo>
                  <a:cubicBezTo>
                    <a:pt x="325" y="1064"/>
                    <a:pt x="325" y="1064"/>
                    <a:pt x="325" y="1064"/>
                  </a:cubicBezTo>
                  <a:cubicBezTo>
                    <a:pt x="325" y="1064"/>
                    <a:pt x="325" y="1064"/>
                    <a:pt x="326" y="1064"/>
                  </a:cubicBezTo>
                  <a:cubicBezTo>
                    <a:pt x="326" y="1064"/>
                    <a:pt x="327" y="1064"/>
                    <a:pt x="328" y="1064"/>
                  </a:cubicBezTo>
                  <a:cubicBezTo>
                    <a:pt x="328" y="1065"/>
                    <a:pt x="328" y="1065"/>
                    <a:pt x="328" y="1065"/>
                  </a:cubicBezTo>
                  <a:cubicBezTo>
                    <a:pt x="329" y="1066"/>
                    <a:pt x="329" y="1066"/>
                    <a:pt x="329" y="1066"/>
                  </a:cubicBezTo>
                  <a:cubicBezTo>
                    <a:pt x="328" y="1066"/>
                    <a:pt x="328" y="1067"/>
                    <a:pt x="328" y="1068"/>
                  </a:cubicBezTo>
                  <a:cubicBezTo>
                    <a:pt x="329" y="1068"/>
                    <a:pt x="329" y="1068"/>
                    <a:pt x="329" y="1068"/>
                  </a:cubicBezTo>
                  <a:cubicBezTo>
                    <a:pt x="328" y="1069"/>
                    <a:pt x="328" y="1069"/>
                    <a:pt x="328" y="1071"/>
                  </a:cubicBezTo>
                  <a:cubicBezTo>
                    <a:pt x="329" y="1071"/>
                    <a:pt x="328" y="1071"/>
                    <a:pt x="329" y="1072"/>
                  </a:cubicBezTo>
                  <a:cubicBezTo>
                    <a:pt x="329" y="1072"/>
                    <a:pt x="329" y="1072"/>
                    <a:pt x="329" y="1072"/>
                  </a:cubicBezTo>
                  <a:cubicBezTo>
                    <a:pt x="329" y="1072"/>
                    <a:pt x="329" y="1073"/>
                    <a:pt x="329" y="1073"/>
                  </a:cubicBezTo>
                  <a:cubicBezTo>
                    <a:pt x="327" y="1073"/>
                    <a:pt x="327" y="1072"/>
                    <a:pt x="327" y="1072"/>
                  </a:cubicBezTo>
                  <a:cubicBezTo>
                    <a:pt x="327" y="1073"/>
                    <a:pt x="327" y="1073"/>
                    <a:pt x="327" y="1073"/>
                  </a:cubicBezTo>
                  <a:cubicBezTo>
                    <a:pt x="326" y="1073"/>
                    <a:pt x="326" y="1073"/>
                    <a:pt x="326" y="1073"/>
                  </a:cubicBezTo>
                  <a:cubicBezTo>
                    <a:pt x="326" y="1074"/>
                    <a:pt x="326" y="1074"/>
                    <a:pt x="326" y="1074"/>
                  </a:cubicBezTo>
                  <a:cubicBezTo>
                    <a:pt x="327" y="1074"/>
                    <a:pt x="327" y="1074"/>
                    <a:pt x="327" y="1074"/>
                  </a:cubicBezTo>
                  <a:cubicBezTo>
                    <a:pt x="327" y="1080"/>
                    <a:pt x="327" y="1080"/>
                    <a:pt x="327" y="1080"/>
                  </a:cubicBezTo>
                  <a:cubicBezTo>
                    <a:pt x="327" y="1080"/>
                    <a:pt x="327" y="1080"/>
                    <a:pt x="327" y="1080"/>
                  </a:cubicBezTo>
                  <a:cubicBezTo>
                    <a:pt x="327" y="1080"/>
                    <a:pt x="327" y="1081"/>
                    <a:pt x="328" y="1081"/>
                  </a:cubicBezTo>
                  <a:cubicBezTo>
                    <a:pt x="327" y="1081"/>
                    <a:pt x="327" y="1081"/>
                    <a:pt x="327" y="1081"/>
                  </a:cubicBezTo>
                  <a:cubicBezTo>
                    <a:pt x="326" y="1083"/>
                    <a:pt x="326" y="1085"/>
                    <a:pt x="326" y="1087"/>
                  </a:cubicBezTo>
                  <a:cubicBezTo>
                    <a:pt x="328" y="1087"/>
                    <a:pt x="328" y="1087"/>
                    <a:pt x="328" y="1087"/>
                  </a:cubicBezTo>
                  <a:cubicBezTo>
                    <a:pt x="328" y="1086"/>
                    <a:pt x="328" y="1086"/>
                    <a:pt x="328" y="1086"/>
                  </a:cubicBezTo>
                  <a:cubicBezTo>
                    <a:pt x="328" y="1086"/>
                    <a:pt x="329" y="1086"/>
                    <a:pt x="329" y="1085"/>
                  </a:cubicBezTo>
                  <a:cubicBezTo>
                    <a:pt x="330" y="1085"/>
                    <a:pt x="330" y="1085"/>
                    <a:pt x="330" y="1085"/>
                  </a:cubicBezTo>
                  <a:cubicBezTo>
                    <a:pt x="328" y="1087"/>
                    <a:pt x="328" y="1086"/>
                    <a:pt x="329" y="1089"/>
                  </a:cubicBezTo>
                  <a:cubicBezTo>
                    <a:pt x="327" y="1089"/>
                    <a:pt x="327" y="1089"/>
                    <a:pt x="327" y="1089"/>
                  </a:cubicBezTo>
                  <a:cubicBezTo>
                    <a:pt x="326" y="1090"/>
                    <a:pt x="326" y="1090"/>
                    <a:pt x="326" y="1090"/>
                  </a:cubicBezTo>
                  <a:cubicBezTo>
                    <a:pt x="326" y="1092"/>
                    <a:pt x="326" y="1092"/>
                    <a:pt x="326" y="1092"/>
                  </a:cubicBezTo>
                  <a:cubicBezTo>
                    <a:pt x="326" y="1092"/>
                    <a:pt x="326" y="1092"/>
                    <a:pt x="326" y="1092"/>
                  </a:cubicBezTo>
                  <a:cubicBezTo>
                    <a:pt x="325" y="1094"/>
                    <a:pt x="325" y="1094"/>
                    <a:pt x="325" y="1096"/>
                  </a:cubicBezTo>
                  <a:cubicBezTo>
                    <a:pt x="326" y="1096"/>
                    <a:pt x="328" y="1097"/>
                    <a:pt x="329" y="1098"/>
                  </a:cubicBezTo>
                  <a:cubicBezTo>
                    <a:pt x="328" y="1098"/>
                    <a:pt x="328" y="1098"/>
                    <a:pt x="328" y="1098"/>
                  </a:cubicBezTo>
                  <a:cubicBezTo>
                    <a:pt x="328" y="1099"/>
                    <a:pt x="328" y="1099"/>
                    <a:pt x="328" y="1099"/>
                  </a:cubicBezTo>
                  <a:cubicBezTo>
                    <a:pt x="329" y="1100"/>
                    <a:pt x="329" y="1100"/>
                    <a:pt x="331" y="1100"/>
                  </a:cubicBezTo>
                  <a:cubicBezTo>
                    <a:pt x="331" y="1101"/>
                    <a:pt x="331" y="1101"/>
                    <a:pt x="331" y="1101"/>
                  </a:cubicBezTo>
                  <a:cubicBezTo>
                    <a:pt x="329" y="1101"/>
                    <a:pt x="328" y="1102"/>
                    <a:pt x="327" y="1102"/>
                  </a:cubicBezTo>
                  <a:cubicBezTo>
                    <a:pt x="327" y="1106"/>
                    <a:pt x="329" y="1104"/>
                    <a:pt x="330" y="1106"/>
                  </a:cubicBezTo>
                  <a:cubicBezTo>
                    <a:pt x="330" y="1108"/>
                    <a:pt x="330" y="1108"/>
                    <a:pt x="330" y="1108"/>
                  </a:cubicBezTo>
                  <a:cubicBezTo>
                    <a:pt x="330" y="1108"/>
                    <a:pt x="330" y="1108"/>
                    <a:pt x="330" y="1108"/>
                  </a:cubicBezTo>
                  <a:cubicBezTo>
                    <a:pt x="330" y="1108"/>
                    <a:pt x="330" y="1108"/>
                    <a:pt x="330" y="1108"/>
                  </a:cubicBezTo>
                  <a:cubicBezTo>
                    <a:pt x="328" y="1108"/>
                    <a:pt x="328" y="1108"/>
                    <a:pt x="328" y="1108"/>
                  </a:cubicBezTo>
                  <a:cubicBezTo>
                    <a:pt x="328" y="1110"/>
                    <a:pt x="328" y="1110"/>
                    <a:pt x="328" y="1110"/>
                  </a:cubicBezTo>
                  <a:cubicBezTo>
                    <a:pt x="327" y="1110"/>
                    <a:pt x="327" y="1109"/>
                    <a:pt x="326" y="1109"/>
                  </a:cubicBezTo>
                  <a:cubicBezTo>
                    <a:pt x="326" y="1110"/>
                    <a:pt x="326" y="1110"/>
                    <a:pt x="326" y="1110"/>
                  </a:cubicBezTo>
                  <a:cubicBezTo>
                    <a:pt x="325" y="1110"/>
                    <a:pt x="325" y="1110"/>
                    <a:pt x="325" y="1110"/>
                  </a:cubicBezTo>
                  <a:cubicBezTo>
                    <a:pt x="326" y="1111"/>
                    <a:pt x="326" y="1111"/>
                    <a:pt x="327" y="1111"/>
                  </a:cubicBezTo>
                  <a:cubicBezTo>
                    <a:pt x="327" y="1112"/>
                    <a:pt x="327" y="1112"/>
                    <a:pt x="327" y="1112"/>
                  </a:cubicBezTo>
                  <a:cubicBezTo>
                    <a:pt x="327" y="1112"/>
                    <a:pt x="327" y="1112"/>
                    <a:pt x="327" y="1112"/>
                  </a:cubicBezTo>
                  <a:cubicBezTo>
                    <a:pt x="328" y="1112"/>
                    <a:pt x="328" y="1111"/>
                    <a:pt x="328" y="1111"/>
                  </a:cubicBezTo>
                  <a:cubicBezTo>
                    <a:pt x="329" y="1111"/>
                    <a:pt x="329" y="1111"/>
                    <a:pt x="329" y="1111"/>
                  </a:cubicBezTo>
                  <a:cubicBezTo>
                    <a:pt x="330" y="1110"/>
                    <a:pt x="330" y="1110"/>
                    <a:pt x="330" y="1110"/>
                  </a:cubicBezTo>
                  <a:cubicBezTo>
                    <a:pt x="331" y="1110"/>
                    <a:pt x="331" y="1110"/>
                    <a:pt x="331" y="1110"/>
                  </a:cubicBezTo>
                  <a:cubicBezTo>
                    <a:pt x="331" y="1112"/>
                    <a:pt x="331" y="1112"/>
                    <a:pt x="331" y="1112"/>
                  </a:cubicBezTo>
                  <a:cubicBezTo>
                    <a:pt x="331" y="1112"/>
                    <a:pt x="331" y="1112"/>
                    <a:pt x="331" y="1112"/>
                  </a:cubicBezTo>
                  <a:cubicBezTo>
                    <a:pt x="331" y="1113"/>
                    <a:pt x="331" y="1113"/>
                    <a:pt x="331" y="1113"/>
                  </a:cubicBezTo>
                  <a:cubicBezTo>
                    <a:pt x="332" y="1112"/>
                    <a:pt x="333" y="1112"/>
                    <a:pt x="333" y="1111"/>
                  </a:cubicBezTo>
                  <a:cubicBezTo>
                    <a:pt x="333" y="1112"/>
                    <a:pt x="333" y="1112"/>
                    <a:pt x="333" y="1112"/>
                  </a:cubicBezTo>
                  <a:cubicBezTo>
                    <a:pt x="334" y="1112"/>
                    <a:pt x="334" y="1112"/>
                    <a:pt x="334" y="1112"/>
                  </a:cubicBezTo>
                  <a:cubicBezTo>
                    <a:pt x="334" y="1110"/>
                    <a:pt x="334" y="1110"/>
                    <a:pt x="334" y="1110"/>
                  </a:cubicBezTo>
                  <a:cubicBezTo>
                    <a:pt x="334" y="1110"/>
                    <a:pt x="334" y="1110"/>
                    <a:pt x="334" y="1110"/>
                  </a:cubicBezTo>
                  <a:cubicBezTo>
                    <a:pt x="335" y="1109"/>
                    <a:pt x="335" y="1109"/>
                    <a:pt x="335" y="1108"/>
                  </a:cubicBezTo>
                  <a:cubicBezTo>
                    <a:pt x="335" y="1108"/>
                    <a:pt x="335" y="1108"/>
                    <a:pt x="335" y="1108"/>
                  </a:cubicBezTo>
                  <a:cubicBezTo>
                    <a:pt x="335" y="1109"/>
                    <a:pt x="335" y="1109"/>
                    <a:pt x="335" y="1109"/>
                  </a:cubicBezTo>
                  <a:cubicBezTo>
                    <a:pt x="336" y="1109"/>
                    <a:pt x="336" y="1109"/>
                    <a:pt x="337" y="1109"/>
                  </a:cubicBezTo>
                  <a:cubicBezTo>
                    <a:pt x="337" y="1109"/>
                    <a:pt x="337" y="1109"/>
                    <a:pt x="338" y="1109"/>
                  </a:cubicBezTo>
                  <a:cubicBezTo>
                    <a:pt x="338" y="1110"/>
                    <a:pt x="338" y="1110"/>
                    <a:pt x="338" y="1110"/>
                  </a:cubicBezTo>
                  <a:cubicBezTo>
                    <a:pt x="337" y="1110"/>
                    <a:pt x="337" y="1111"/>
                    <a:pt x="336" y="1111"/>
                  </a:cubicBezTo>
                  <a:cubicBezTo>
                    <a:pt x="336" y="1112"/>
                    <a:pt x="336" y="1112"/>
                    <a:pt x="336" y="1112"/>
                  </a:cubicBezTo>
                  <a:cubicBezTo>
                    <a:pt x="336" y="1111"/>
                    <a:pt x="335" y="1111"/>
                    <a:pt x="335" y="1111"/>
                  </a:cubicBezTo>
                  <a:cubicBezTo>
                    <a:pt x="335" y="1113"/>
                    <a:pt x="334" y="1113"/>
                    <a:pt x="334" y="1114"/>
                  </a:cubicBezTo>
                  <a:cubicBezTo>
                    <a:pt x="333" y="1114"/>
                    <a:pt x="333" y="1114"/>
                    <a:pt x="333" y="1114"/>
                  </a:cubicBezTo>
                  <a:cubicBezTo>
                    <a:pt x="333" y="1113"/>
                    <a:pt x="333" y="1113"/>
                    <a:pt x="333" y="1113"/>
                  </a:cubicBezTo>
                  <a:cubicBezTo>
                    <a:pt x="331" y="1113"/>
                    <a:pt x="332" y="1113"/>
                    <a:pt x="330" y="1113"/>
                  </a:cubicBezTo>
                  <a:cubicBezTo>
                    <a:pt x="330" y="1114"/>
                    <a:pt x="330" y="1115"/>
                    <a:pt x="330" y="1116"/>
                  </a:cubicBezTo>
                  <a:cubicBezTo>
                    <a:pt x="331" y="1116"/>
                    <a:pt x="331" y="1116"/>
                    <a:pt x="331" y="1116"/>
                  </a:cubicBezTo>
                  <a:cubicBezTo>
                    <a:pt x="330" y="1117"/>
                    <a:pt x="330" y="1117"/>
                    <a:pt x="330" y="1118"/>
                  </a:cubicBezTo>
                  <a:cubicBezTo>
                    <a:pt x="331" y="1118"/>
                    <a:pt x="331" y="1118"/>
                    <a:pt x="331" y="1118"/>
                  </a:cubicBezTo>
                  <a:cubicBezTo>
                    <a:pt x="331" y="1119"/>
                    <a:pt x="331" y="1119"/>
                    <a:pt x="331" y="1119"/>
                  </a:cubicBezTo>
                  <a:cubicBezTo>
                    <a:pt x="331" y="1121"/>
                    <a:pt x="331" y="1121"/>
                    <a:pt x="331" y="1121"/>
                  </a:cubicBezTo>
                  <a:cubicBezTo>
                    <a:pt x="331" y="1121"/>
                    <a:pt x="331" y="1121"/>
                    <a:pt x="333" y="1121"/>
                  </a:cubicBezTo>
                  <a:cubicBezTo>
                    <a:pt x="333" y="1121"/>
                    <a:pt x="333" y="1121"/>
                    <a:pt x="333" y="1121"/>
                  </a:cubicBezTo>
                  <a:cubicBezTo>
                    <a:pt x="333" y="1121"/>
                    <a:pt x="333" y="1121"/>
                    <a:pt x="333" y="1121"/>
                  </a:cubicBezTo>
                  <a:cubicBezTo>
                    <a:pt x="334" y="1121"/>
                    <a:pt x="334" y="1121"/>
                    <a:pt x="334" y="1121"/>
                  </a:cubicBezTo>
                  <a:cubicBezTo>
                    <a:pt x="334" y="1122"/>
                    <a:pt x="334" y="1122"/>
                    <a:pt x="334" y="1122"/>
                  </a:cubicBezTo>
                  <a:cubicBezTo>
                    <a:pt x="334" y="1122"/>
                    <a:pt x="334" y="1122"/>
                    <a:pt x="334" y="1122"/>
                  </a:cubicBezTo>
                  <a:cubicBezTo>
                    <a:pt x="334" y="1122"/>
                    <a:pt x="334" y="1123"/>
                    <a:pt x="334" y="1123"/>
                  </a:cubicBezTo>
                  <a:cubicBezTo>
                    <a:pt x="335" y="1124"/>
                    <a:pt x="336" y="1124"/>
                    <a:pt x="337" y="1125"/>
                  </a:cubicBezTo>
                  <a:cubicBezTo>
                    <a:pt x="337" y="1126"/>
                    <a:pt x="337" y="1126"/>
                    <a:pt x="337" y="1126"/>
                  </a:cubicBezTo>
                  <a:cubicBezTo>
                    <a:pt x="338" y="1126"/>
                    <a:pt x="338" y="1126"/>
                    <a:pt x="338" y="1126"/>
                  </a:cubicBezTo>
                  <a:cubicBezTo>
                    <a:pt x="338" y="1125"/>
                    <a:pt x="338" y="1124"/>
                    <a:pt x="338" y="1124"/>
                  </a:cubicBezTo>
                  <a:cubicBezTo>
                    <a:pt x="339" y="1123"/>
                    <a:pt x="338" y="1124"/>
                    <a:pt x="339" y="1123"/>
                  </a:cubicBezTo>
                  <a:cubicBezTo>
                    <a:pt x="340" y="1123"/>
                    <a:pt x="340" y="1123"/>
                    <a:pt x="340" y="1123"/>
                  </a:cubicBezTo>
                  <a:cubicBezTo>
                    <a:pt x="340" y="1124"/>
                    <a:pt x="340" y="1124"/>
                    <a:pt x="340" y="1124"/>
                  </a:cubicBezTo>
                  <a:cubicBezTo>
                    <a:pt x="339" y="1124"/>
                    <a:pt x="339" y="1125"/>
                    <a:pt x="339" y="1126"/>
                  </a:cubicBezTo>
                  <a:cubicBezTo>
                    <a:pt x="340" y="1126"/>
                    <a:pt x="340" y="1126"/>
                    <a:pt x="340" y="1126"/>
                  </a:cubicBezTo>
                  <a:cubicBezTo>
                    <a:pt x="341" y="1127"/>
                    <a:pt x="343" y="1127"/>
                    <a:pt x="344" y="1128"/>
                  </a:cubicBezTo>
                  <a:cubicBezTo>
                    <a:pt x="346" y="1128"/>
                    <a:pt x="345" y="1128"/>
                    <a:pt x="346" y="1127"/>
                  </a:cubicBezTo>
                  <a:cubicBezTo>
                    <a:pt x="346" y="1122"/>
                    <a:pt x="346" y="1122"/>
                    <a:pt x="346" y="1122"/>
                  </a:cubicBezTo>
                  <a:cubicBezTo>
                    <a:pt x="347" y="1122"/>
                    <a:pt x="347" y="1122"/>
                    <a:pt x="347" y="1122"/>
                  </a:cubicBezTo>
                  <a:cubicBezTo>
                    <a:pt x="347" y="1121"/>
                    <a:pt x="347" y="1121"/>
                    <a:pt x="347" y="1121"/>
                  </a:cubicBezTo>
                  <a:cubicBezTo>
                    <a:pt x="347" y="1121"/>
                    <a:pt x="347" y="1121"/>
                    <a:pt x="347" y="1121"/>
                  </a:cubicBezTo>
                  <a:cubicBezTo>
                    <a:pt x="347" y="1119"/>
                    <a:pt x="347" y="1119"/>
                    <a:pt x="347" y="1119"/>
                  </a:cubicBezTo>
                  <a:cubicBezTo>
                    <a:pt x="348" y="1119"/>
                    <a:pt x="348" y="1119"/>
                    <a:pt x="348" y="1119"/>
                  </a:cubicBezTo>
                  <a:cubicBezTo>
                    <a:pt x="348" y="1118"/>
                    <a:pt x="348" y="1118"/>
                    <a:pt x="348" y="1118"/>
                  </a:cubicBezTo>
                  <a:cubicBezTo>
                    <a:pt x="347" y="1118"/>
                    <a:pt x="347" y="1118"/>
                    <a:pt x="347" y="1118"/>
                  </a:cubicBezTo>
                  <a:cubicBezTo>
                    <a:pt x="347" y="1117"/>
                    <a:pt x="347" y="1117"/>
                    <a:pt x="347" y="1117"/>
                  </a:cubicBezTo>
                  <a:cubicBezTo>
                    <a:pt x="350" y="1117"/>
                    <a:pt x="352" y="1117"/>
                    <a:pt x="354" y="1116"/>
                  </a:cubicBezTo>
                  <a:cubicBezTo>
                    <a:pt x="354" y="1117"/>
                    <a:pt x="354" y="1117"/>
                    <a:pt x="354" y="1117"/>
                  </a:cubicBezTo>
                  <a:cubicBezTo>
                    <a:pt x="356" y="1117"/>
                    <a:pt x="356" y="1117"/>
                    <a:pt x="356" y="1117"/>
                  </a:cubicBezTo>
                  <a:cubicBezTo>
                    <a:pt x="356" y="1116"/>
                    <a:pt x="357" y="1114"/>
                    <a:pt x="358" y="1113"/>
                  </a:cubicBezTo>
                  <a:cubicBezTo>
                    <a:pt x="360" y="1113"/>
                    <a:pt x="362" y="1113"/>
                    <a:pt x="364" y="1113"/>
                  </a:cubicBezTo>
                  <a:cubicBezTo>
                    <a:pt x="363" y="1111"/>
                    <a:pt x="362" y="1111"/>
                    <a:pt x="362" y="1109"/>
                  </a:cubicBezTo>
                  <a:cubicBezTo>
                    <a:pt x="361" y="1109"/>
                    <a:pt x="360" y="1109"/>
                    <a:pt x="359" y="1109"/>
                  </a:cubicBezTo>
                  <a:cubicBezTo>
                    <a:pt x="359" y="1109"/>
                    <a:pt x="359" y="1109"/>
                    <a:pt x="359" y="1109"/>
                  </a:cubicBezTo>
                  <a:cubicBezTo>
                    <a:pt x="358" y="1108"/>
                    <a:pt x="359" y="1109"/>
                    <a:pt x="358" y="1108"/>
                  </a:cubicBezTo>
                  <a:cubicBezTo>
                    <a:pt x="359" y="1108"/>
                    <a:pt x="360" y="1108"/>
                    <a:pt x="360" y="1108"/>
                  </a:cubicBezTo>
                  <a:cubicBezTo>
                    <a:pt x="360" y="1107"/>
                    <a:pt x="360" y="1104"/>
                    <a:pt x="359" y="1104"/>
                  </a:cubicBezTo>
                  <a:cubicBezTo>
                    <a:pt x="359" y="1103"/>
                    <a:pt x="359" y="1103"/>
                    <a:pt x="359" y="1103"/>
                  </a:cubicBezTo>
                  <a:cubicBezTo>
                    <a:pt x="359" y="1104"/>
                    <a:pt x="358" y="1104"/>
                    <a:pt x="358" y="1104"/>
                  </a:cubicBezTo>
                  <a:cubicBezTo>
                    <a:pt x="358" y="1102"/>
                    <a:pt x="358" y="1103"/>
                    <a:pt x="359" y="1102"/>
                  </a:cubicBezTo>
                  <a:cubicBezTo>
                    <a:pt x="360" y="1102"/>
                    <a:pt x="360" y="1102"/>
                    <a:pt x="360" y="1102"/>
                  </a:cubicBezTo>
                  <a:cubicBezTo>
                    <a:pt x="360" y="1101"/>
                    <a:pt x="360" y="1100"/>
                    <a:pt x="360" y="1099"/>
                  </a:cubicBezTo>
                  <a:cubicBezTo>
                    <a:pt x="361" y="1099"/>
                    <a:pt x="361" y="1099"/>
                    <a:pt x="361" y="1099"/>
                  </a:cubicBezTo>
                  <a:cubicBezTo>
                    <a:pt x="361" y="1098"/>
                    <a:pt x="362" y="1098"/>
                    <a:pt x="363" y="1097"/>
                  </a:cubicBezTo>
                  <a:cubicBezTo>
                    <a:pt x="364" y="1097"/>
                    <a:pt x="364" y="1097"/>
                    <a:pt x="364" y="1097"/>
                  </a:cubicBezTo>
                  <a:cubicBezTo>
                    <a:pt x="364" y="1094"/>
                    <a:pt x="363" y="1095"/>
                    <a:pt x="361" y="1094"/>
                  </a:cubicBezTo>
                  <a:cubicBezTo>
                    <a:pt x="361" y="1093"/>
                    <a:pt x="361" y="1092"/>
                    <a:pt x="362" y="1091"/>
                  </a:cubicBezTo>
                  <a:cubicBezTo>
                    <a:pt x="362" y="1091"/>
                    <a:pt x="362" y="1091"/>
                    <a:pt x="362" y="1091"/>
                  </a:cubicBezTo>
                  <a:cubicBezTo>
                    <a:pt x="363" y="1091"/>
                    <a:pt x="363" y="1091"/>
                    <a:pt x="363" y="1091"/>
                  </a:cubicBezTo>
                  <a:cubicBezTo>
                    <a:pt x="363" y="1091"/>
                    <a:pt x="363" y="1091"/>
                    <a:pt x="363" y="1091"/>
                  </a:cubicBezTo>
                  <a:cubicBezTo>
                    <a:pt x="364" y="1092"/>
                    <a:pt x="365" y="1093"/>
                    <a:pt x="365" y="1095"/>
                  </a:cubicBezTo>
                  <a:cubicBezTo>
                    <a:pt x="367" y="1094"/>
                    <a:pt x="368" y="1093"/>
                    <a:pt x="369" y="1092"/>
                  </a:cubicBezTo>
                  <a:cubicBezTo>
                    <a:pt x="370" y="1091"/>
                    <a:pt x="369" y="1092"/>
                    <a:pt x="370" y="1091"/>
                  </a:cubicBezTo>
                  <a:cubicBezTo>
                    <a:pt x="370" y="1088"/>
                    <a:pt x="370" y="1088"/>
                    <a:pt x="370" y="1088"/>
                  </a:cubicBezTo>
                  <a:cubicBezTo>
                    <a:pt x="369" y="1088"/>
                    <a:pt x="369" y="1088"/>
                    <a:pt x="369" y="1088"/>
                  </a:cubicBezTo>
                  <a:cubicBezTo>
                    <a:pt x="369" y="1088"/>
                    <a:pt x="369" y="1088"/>
                    <a:pt x="369" y="1088"/>
                  </a:cubicBezTo>
                  <a:cubicBezTo>
                    <a:pt x="369" y="1088"/>
                    <a:pt x="368" y="1088"/>
                    <a:pt x="368" y="1088"/>
                  </a:cubicBezTo>
                  <a:cubicBezTo>
                    <a:pt x="368" y="1087"/>
                    <a:pt x="368" y="1087"/>
                    <a:pt x="369" y="1086"/>
                  </a:cubicBezTo>
                  <a:cubicBezTo>
                    <a:pt x="369" y="1085"/>
                    <a:pt x="369" y="1085"/>
                    <a:pt x="370" y="1085"/>
                  </a:cubicBezTo>
                  <a:cubicBezTo>
                    <a:pt x="371" y="1083"/>
                    <a:pt x="373" y="1083"/>
                    <a:pt x="373" y="1080"/>
                  </a:cubicBezTo>
                  <a:cubicBezTo>
                    <a:pt x="375" y="1080"/>
                    <a:pt x="375" y="1079"/>
                    <a:pt x="376" y="1078"/>
                  </a:cubicBezTo>
                  <a:cubicBezTo>
                    <a:pt x="376" y="1078"/>
                    <a:pt x="376" y="1078"/>
                    <a:pt x="376" y="1078"/>
                  </a:cubicBezTo>
                  <a:cubicBezTo>
                    <a:pt x="378" y="1078"/>
                    <a:pt x="378" y="1078"/>
                    <a:pt x="378" y="1078"/>
                  </a:cubicBezTo>
                  <a:cubicBezTo>
                    <a:pt x="379" y="1077"/>
                    <a:pt x="379" y="1077"/>
                    <a:pt x="379" y="1077"/>
                  </a:cubicBezTo>
                  <a:cubicBezTo>
                    <a:pt x="379" y="1076"/>
                    <a:pt x="380" y="1076"/>
                    <a:pt x="382" y="1075"/>
                  </a:cubicBezTo>
                  <a:cubicBezTo>
                    <a:pt x="382" y="1074"/>
                    <a:pt x="382" y="1074"/>
                    <a:pt x="383" y="1073"/>
                  </a:cubicBezTo>
                  <a:cubicBezTo>
                    <a:pt x="382" y="1073"/>
                    <a:pt x="381" y="1073"/>
                    <a:pt x="380" y="1072"/>
                  </a:cubicBezTo>
                  <a:cubicBezTo>
                    <a:pt x="380" y="1072"/>
                    <a:pt x="380" y="1072"/>
                    <a:pt x="379" y="1073"/>
                  </a:cubicBezTo>
                  <a:cubicBezTo>
                    <a:pt x="379" y="1072"/>
                    <a:pt x="379" y="1072"/>
                    <a:pt x="379" y="1072"/>
                  </a:cubicBezTo>
                  <a:cubicBezTo>
                    <a:pt x="380" y="1072"/>
                    <a:pt x="380" y="1072"/>
                    <a:pt x="381" y="1072"/>
                  </a:cubicBezTo>
                  <a:cubicBezTo>
                    <a:pt x="381" y="1069"/>
                    <a:pt x="381" y="1069"/>
                    <a:pt x="380" y="1066"/>
                  </a:cubicBezTo>
                  <a:cubicBezTo>
                    <a:pt x="379" y="1066"/>
                    <a:pt x="379" y="1066"/>
                    <a:pt x="378" y="1066"/>
                  </a:cubicBezTo>
                  <a:cubicBezTo>
                    <a:pt x="378" y="1065"/>
                    <a:pt x="378" y="1065"/>
                    <a:pt x="378" y="1065"/>
                  </a:cubicBezTo>
                  <a:cubicBezTo>
                    <a:pt x="375" y="1065"/>
                    <a:pt x="375" y="1065"/>
                    <a:pt x="375" y="1065"/>
                  </a:cubicBezTo>
                  <a:cubicBezTo>
                    <a:pt x="375" y="1065"/>
                    <a:pt x="375" y="1064"/>
                    <a:pt x="374" y="1064"/>
                  </a:cubicBezTo>
                  <a:cubicBezTo>
                    <a:pt x="374" y="1064"/>
                    <a:pt x="374" y="1064"/>
                    <a:pt x="374" y="1064"/>
                  </a:cubicBezTo>
                  <a:cubicBezTo>
                    <a:pt x="373" y="1063"/>
                    <a:pt x="373" y="1063"/>
                    <a:pt x="371" y="1062"/>
                  </a:cubicBezTo>
                  <a:cubicBezTo>
                    <a:pt x="371" y="1061"/>
                    <a:pt x="371" y="1061"/>
                    <a:pt x="370" y="1060"/>
                  </a:cubicBezTo>
                  <a:cubicBezTo>
                    <a:pt x="370" y="1060"/>
                    <a:pt x="370" y="1060"/>
                    <a:pt x="370" y="1060"/>
                  </a:cubicBezTo>
                  <a:cubicBezTo>
                    <a:pt x="369" y="1059"/>
                    <a:pt x="370" y="1059"/>
                    <a:pt x="369" y="1058"/>
                  </a:cubicBezTo>
                  <a:cubicBezTo>
                    <a:pt x="369" y="1056"/>
                    <a:pt x="369" y="1055"/>
                    <a:pt x="370" y="1054"/>
                  </a:cubicBezTo>
                  <a:cubicBezTo>
                    <a:pt x="371" y="1054"/>
                    <a:pt x="371" y="1054"/>
                    <a:pt x="372" y="1054"/>
                  </a:cubicBezTo>
                  <a:cubicBezTo>
                    <a:pt x="372" y="1052"/>
                    <a:pt x="372" y="1052"/>
                    <a:pt x="372" y="1052"/>
                  </a:cubicBezTo>
                  <a:cubicBezTo>
                    <a:pt x="374" y="1052"/>
                    <a:pt x="375" y="1050"/>
                    <a:pt x="376" y="1049"/>
                  </a:cubicBezTo>
                  <a:cubicBezTo>
                    <a:pt x="377" y="1049"/>
                    <a:pt x="377" y="1049"/>
                    <a:pt x="377" y="1049"/>
                  </a:cubicBezTo>
                  <a:cubicBezTo>
                    <a:pt x="377" y="1048"/>
                    <a:pt x="377" y="1048"/>
                    <a:pt x="378" y="1047"/>
                  </a:cubicBezTo>
                  <a:cubicBezTo>
                    <a:pt x="378" y="1047"/>
                    <a:pt x="379" y="1047"/>
                    <a:pt x="380" y="1047"/>
                  </a:cubicBezTo>
                  <a:cubicBezTo>
                    <a:pt x="381" y="1047"/>
                    <a:pt x="382" y="1047"/>
                    <a:pt x="384" y="1047"/>
                  </a:cubicBezTo>
                  <a:cubicBezTo>
                    <a:pt x="384" y="1045"/>
                    <a:pt x="384" y="1045"/>
                    <a:pt x="384" y="1045"/>
                  </a:cubicBezTo>
                  <a:cubicBezTo>
                    <a:pt x="383" y="1044"/>
                    <a:pt x="383" y="1045"/>
                    <a:pt x="383" y="1044"/>
                  </a:cubicBezTo>
                  <a:cubicBezTo>
                    <a:pt x="382" y="1044"/>
                    <a:pt x="382" y="1044"/>
                    <a:pt x="382" y="1044"/>
                  </a:cubicBezTo>
                  <a:cubicBezTo>
                    <a:pt x="383" y="1043"/>
                    <a:pt x="383" y="1043"/>
                    <a:pt x="384" y="1042"/>
                  </a:cubicBezTo>
                  <a:cubicBezTo>
                    <a:pt x="384" y="1042"/>
                    <a:pt x="384" y="1042"/>
                    <a:pt x="384" y="1042"/>
                  </a:cubicBezTo>
                  <a:cubicBezTo>
                    <a:pt x="384" y="1042"/>
                    <a:pt x="385" y="1041"/>
                    <a:pt x="385" y="1041"/>
                  </a:cubicBezTo>
                  <a:cubicBezTo>
                    <a:pt x="385" y="1040"/>
                    <a:pt x="385" y="1040"/>
                    <a:pt x="385" y="1040"/>
                  </a:cubicBezTo>
                  <a:cubicBezTo>
                    <a:pt x="386" y="1040"/>
                    <a:pt x="386" y="1040"/>
                    <a:pt x="386" y="1040"/>
                  </a:cubicBezTo>
                  <a:cubicBezTo>
                    <a:pt x="385" y="1038"/>
                    <a:pt x="385" y="1036"/>
                    <a:pt x="385" y="1034"/>
                  </a:cubicBezTo>
                  <a:cubicBezTo>
                    <a:pt x="386" y="1034"/>
                    <a:pt x="386" y="1034"/>
                    <a:pt x="386" y="1034"/>
                  </a:cubicBezTo>
                  <a:cubicBezTo>
                    <a:pt x="386" y="1033"/>
                    <a:pt x="387" y="1031"/>
                    <a:pt x="387" y="1030"/>
                  </a:cubicBezTo>
                  <a:cubicBezTo>
                    <a:pt x="388" y="1030"/>
                    <a:pt x="388" y="1030"/>
                    <a:pt x="388" y="1030"/>
                  </a:cubicBezTo>
                  <a:cubicBezTo>
                    <a:pt x="388" y="1029"/>
                    <a:pt x="388" y="1029"/>
                    <a:pt x="389" y="1028"/>
                  </a:cubicBezTo>
                  <a:cubicBezTo>
                    <a:pt x="390" y="1028"/>
                    <a:pt x="390" y="1028"/>
                    <a:pt x="391" y="1028"/>
                  </a:cubicBezTo>
                  <a:cubicBezTo>
                    <a:pt x="391" y="1027"/>
                    <a:pt x="392" y="1027"/>
                    <a:pt x="392" y="1026"/>
                  </a:cubicBezTo>
                  <a:cubicBezTo>
                    <a:pt x="391" y="1026"/>
                    <a:pt x="390" y="1026"/>
                    <a:pt x="389" y="1026"/>
                  </a:cubicBezTo>
                  <a:cubicBezTo>
                    <a:pt x="389" y="1026"/>
                    <a:pt x="389" y="1026"/>
                    <a:pt x="389" y="1026"/>
                  </a:cubicBezTo>
                  <a:cubicBezTo>
                    <a:pt x="389" y="1026"/>
                    <a:pt x="389" y="1026"/>
                    <a:pt x="388" y="1026"/>
                  </a:cubicBezTo>
                  <a:cubicBezTo>
                    <a:pt x="388" y="1026"/>
                    <a:pt x="388" y="1026"/>
                    <a:pt x="388" y="1026"/>
                  </a:cubicBezTo>
                  <a:cubicBezTo>
                    <a:pt x="388" y="1026"/>
                    <a:pt x="388" y="1026"/>
                    <a:pt x="388" y="1026"/>
                  </a:cubicBezTo>
                  <a:cubicBezTo>
                    <a:pt x="387" y="1026"/>
                    <a:pt x="387" y="1026"/>
                    <a:pt x="387" y="1026"/>
                  </a:cubicBezTo>
                  <a:cubicBezTo>
                    <a:pt x="387" y="1025"/>
                    <a:pt x="387" y="1025"/>
                    <a:pt x="387" y="1025"/>
                  </a:cubicBezTo>
                  <a:cubicBezTo>
                    <a:pt x="388" y="1025"/>
                    <a:pt x="388" y="1025"/>
                    <a:pt x="389" y="1024"/>
                  </a:cubicBezTo>
                  <a:cubicBezTo>
                    <a:pt x="389" y="1024"/>
                    <a:pt x="389" y="1024"/>
                    <a:pt x="389" y="1024"/>
                  </a:cubicBezTo>
                  <a:cubicBezTo>
                    <a:pt x="391" y="1024"/>
                    <a:pt x="392" y="1025"/>
                    <a:pt x="393" y="1025"/>
                  </a:cubicBezTo>
                  <a:cubicBezTo>
                    <a:pt x="393" y="1027"/>
                    <a:pt x="393" y="1027"/>
                    <a:pt x="393" y="1027"/>
                  </a:cubicBezTo>
                  <a:cubicBezTo>
                    <a:pt x="395" y="1027"/>
                    <a:pt x="395" y="1027"/>
                    <a:pt x="396" y="1026"/>
                  </a:cubicBezTo>
                  <a:cubicBezTo>
                    <a:pt x="397" y="1026"/>
                    <a:pt x="397" y="1026"/>
                    <a:pt x="397" y="1026"/>
                  </a:cubicBezTo>
                  <a:cubicBezTo>
                    <a:pt x="397" y="1024"/>
                    <a:pt x="397" y="1024"/>
                    <a:pt x="397" y="1024"/>
                  </a:cubicBezTo>
                  <a:cubicBezTo>
                    <a:pt x="397" y="1024"/>
                    <a:pt x="397" y="1024"/>
                    <a:pt x="397" y="1024"/>
                  </a:cubicBezTo>
                  <a:cubicBezTo>
                    <a:pt x="397" y="1022"/>
                    <a:pt x="397" y="1022"/>
                    <a:pt x="397" y="1022"/>
                  </a:cubicBezTo>
                  <a:cubicBezTo>
                    <a:pt x="397" y="1022"/>
                    <a:pt x="397" y="1022"/>
                    <a:pt x="397" y="1022"/>
                  </a:cubicBezTo>
                  <a:cubicBezTo>
                    <a:pt x="397" y="1022"/>
                    <a:pt x="397" y="1021"/>
                    <a:pt x="396" y="1021"/>
                  </a:cubicBezTo>
                  <a:cubicBezTo>
                    <a:pt x="394" y="1021"/>
                    <a:pt x="394" y="1021"/>
                    <a:pt x="394" y="1021"/>
                  </a:cubicBezTo>
                  <a:cubicBezTo>
                    <a:pt x="394" y="1023"/>
                    <a:pt x="394" y="1023"/>
                    <a:pt x="394" y="1023"/>
                  </a:cubicBezTo>
                  <a:cubicBezTo>
                    <a:pt x="391" y="1023"/>
                    <a:pt x="390" y="1021"/>
                    <a:pt x="388" y="1020"/>
                  </a:cubicBezTo>
                  <a:cubicBezTo>
                    <a:pt x="388" y="1019"/>
                    <a:pt x="388" y="1017"/>
                    <a:pt x="388" y="1016"/>
                  </a:cubicBezTo>
                  <a:cubicBezTo>
                    <a:pt x="386" y="1016"/>
                    <a:pt x="386" y="1016"/>
                    <a:pt x="386" y="1016"/>
                  </a:cubicBezTo>
                  <a:cubicBezTo>
                    <a:pt x="386" y="1015"/>
                    <a:pt x="386" y="1015"/>
                    <a:pt x="386" y="1015"/>
                  </a:cubicBezTo>
                  <a:cubicBezTo>
                    <a:pt x="385" y="1015"/>
                    <a:pt x="385" y="1015"/>
                    <a:pt x="385" y="1015"/>
                  </a:cubicBezTo>
                  <a:cubicBezTo>
                    <a:pt x="385" y="1015"/>
                    <a:pt x="386" y="1014"/>
                    <a:pt x="386" y="1013"/>
                  </a:cubicBezTo>
                  <a:cubicBezTo>
                    <a:pt x="387" y="1013"/>
                    <a:pt x="387" y="1013"/>
                    <a:pt x="387" y="1013"/>
                  </a:cubicBezTo>
                  <a:cubicBezTo>
                    <a:pt x="387" y="1012"/>
                    <a:pt x="387" y="1012"/>
                    <a:pt x="387" y="1012"/>
                  </a:cubicBezTo>
                  <a:cubicBezTo>
                    <a:pt x="387" y="1012"/>
                    <a:pt x="387" y="1012"/>
                    <a:pt x="387" y="1012"/>
                  </a:cubicBezTo>
                  <a:cubicBezTo>
                    <a:pt x="387" y="1012"/>
                    <a:pt x="387" y="1011"/>
                    <a:pt x="387" y="1010"/>
                  </a:cubicBezTo>
                  <a:cubicBezTo>
                    <a:pt x="387" y="1010"/>
                    <a:pt x="387" y="1010"/>
                    <a:pt x="387" y="1010"/>
                  </a:cubicBezTo>
                  <a:cubicBezTo>
                    <a:pt x="387" y="1009"/>
                    <a:pt x="387" y="1009"/>
                    <a:pt x="387" y="1009"/>
                  </a:cubicBezTo>
                  <a:cubicBezTo>
                    <a:pt x="387" y="1009"/>
                    <a:pt x="388" y="1009"/>
                    <a:pt x="388" y="1008"/>
                  </a:cubicBezTo>
                  <a:cubicBezTo>
                    <a:pt x="389" y="1008"/>
                    <a:pt x="389" y="1008"/>
                    <a:pt x="389" y="1008"/>
                  </a:cubicBezTo>
                  <a:cubicBezTo>
                    <a:pt x="389" y="1009"/>
                    <a:pt x="390" y="1009"/>
                    <a:pt x="390" y="1010"/>
                  </a:cubicBezTo>
                  <a:cubicBezTo>
                    <a:pt x="392" y="1010"/>
                    <a:pt x="392" y="1010"/>
                    <a:pt x="392" y="1010"/>
                  </a:cubicBezTo>
                  <a:cubicBezTo>
                    <a:pt x="392" y="1010"/>
                    <a:pt x="392" y="1010"/>
                    <a:pt x="392" y="1010"/>
                  </a:cubicBezTo>
                  <a:cubicBezTo>
                    <a:pt x="392" y="1010"/>
                    <a:pt x="392" y="1010"/>
                    <a:pt x="392" y="1010"/>
                  </a:cubicBezTo>
                  <a:cubicBezTo>
                    <a:pt x="392" y="1011"/>
                    <a:pt x="393" y="1012"/>
                    <a:pt x="393" y="1013"/>
                  </a:cubicBezTo>
                  <a:cubicBezTo>
                    <a:pt x="397" y="1013"/>
                    <a:pt x="397" y="1013"/>
                    <a:pt x="397" y="1013"/>
                  </a:cubicBezTo>
                  <a:cubicBezTo>
                    <a:pt x="397" y="1013"/>
                    <a:pt x="398" y="1013"/>
                    <a:pt x="398" y="1013"/>
                  </a:cubicBezTo>
                  <a:cubicBezTo>
                    <a:pt x="398" y="1013"/>
                    <a:pt x="398" y="1013"/>
                    <a:pt x="398" y="1013"/>
                  </a:cubicBezTo>
                  <a:cubicBezTo>
                    <a:pt x="398" y="1013"/>
                    <a:pt x="398" y="1013"/>
                    <a:pt x="398" y="1013"/>
                  </a:cubicBezTo>
                  <a:cubicBezTo>
                    <a:pt x="401" y="1013"/>
                    <a:pt x="400" y="1012"/>
                    <a:pt x="401" y="1012"/>
                  </a:cubicBezTo>
                  <a:cubicBezTo>
                    <a:pt x="401" y="1010"/>
                    <a:pt x="401" y="1010"/>
                    <a:pt x="401" y="1010"/>
                  </a:cubicBezTo>
                  <a:cubicBezTo>
                    <a:pt x="403" y="1010"/>
                    <a:pt x="403" y="1009"/>
                    <a:pt x="405" y="1008"/>
                  </a:cubicBezTo>
                  <a:cubicBezTo>
                    <a:pt x="405" y="1004"/>
                    <a:pt x="405" y="1004"/>
                    <a:pt x="405" y="1004"/>
                  </a:cubicBezTo>
                  <a:cubicBezTo>
                    <a:pt x="405" y="1003"/>
                    <a:pt x="405" y="1003"/>
                    <a:pt x="405" y="1002"/>
                  </a:cubicBezTo>
                  <a:cubicBezTo>
                    <a:pt x="405" y="1002"/>
                    <a:pt x="405" y="1002"/>
                    <a:pt x="405" y="1002"/>
                  </a:cubicBezTo>
                  <a:cubicBezTo>
                    <a:pt x="405" y="1001"/>
                    <a:pt x="405" y="1000"/>
                    <a:pt x="405" y="999"/>
                  </a:cubicBezTo>
                  <a:cubicBezTo>
                    <a:pt x="406" y="999"/>
                    <a:pt x="406" y="999"/>
                    <a:pt x="406" y="999"/>
                  </a:cubicBezTo>
                  <a:cubicBezTo>
                    <a:pt x="406" y="998"/>
                    <a:pt x="406" y="997"/>
                    <a:pt x="406" y="996"/>
                  </a:cubicBezTo>
                  <a:cubicBezTo>
                    <a:pt x="404" y="995"/>
                    <a:pt x="404" y="995"/>
                    <a:pt x="403" y="994"/>
                  </a:cubicBezTo>
                  <a:cubicBezTo>
                    <a:pt x="403" y="991"/>
                    <a:pt x="403" y="992"/>
                    <a:pt x="404" y="991"/>
                  </a:cubicBezTo>
                  <a:cubicBezTo>
                    <a:pt x="405" y="991"/>
                    <a:pt x="405" y="991"/>
                    <a:pt x="405" y="991"/>
                  </a:cubicBezTo>
                  <a:cubicBezTo>
                    <a:pt x="405" y="992"/>
                    <a:pt x="406" y="993"/>
                    <a:pt x="408" y="993"/>
                  </a:cubicBezTo>
                  <a:cubicBezTo>
                    <a:pt x="408" y="992"/>
                    <a:pt x="408" y="993"/>
                    <a:pt x="407" y="992"/>
                  </a:cubicBezTo>
                  <a:cubicBezTo>
                    <a:pt x="407" y="992"/>
                    <a:pt x="407" y="992"/>
                    <a:pt x="407" y="992"/>
                  </a:cubicBezTo>
                  <a:cubicBezTo>
                    <a:pt x="408" y="992"/>
                    <a:pt x="408" y="992"/>
                    <a:pt x="409" y="992"/>
                  </a:cubicBezTo>
                  <a:cubicBezTo>
                    <a:pt x="410" y="992"/>
                    <a:pt x="411" y="991"/>
                    <a:pt x="413" y="991"/>
                  </a:cubicBezTo>
                  <a:cubicBezTo>
                    <a:pt x="414" y="991"/>
                    <a:pt x="414" y="991"/>
                    <a:pt x="414" y="991"/>
                  </a:cubicBezTo>
                  <a:cubicBezTo>
                    <a:pt x="414" y="991"/>
                    <a:pt x="414" y="991"/>
                    <a:pt x="414" y="991"/>
                  </a:cubicBezTo>
                  <a:cubicBezTo>
                    <a:pt x="420" y="991"/>
                    <a:pt x="420" y="991"/>
                    <a:pt x="420" y="991"/>
                  </a:cubicBezTo>
                  <a:cubicBezTo>
                    <a:pt x="420" y="990"/>
                    <a:pt x="420" y="990"/>
                    <a:pt x="420" y="990"/>
                  </a:cubicBezTo>
                  <a:cubicBezTo>
                    <a:pt x="422" y="990"/>
                    <a:pt x="422" y="990"/>
                    <a:pt x="422" y="990"/>
                  </a:cubicBezTo>
                  <a:cubicBezTo>
                    <a:pt x="422" y="990"/>
                    <a:pt x="422" y="990"/>
                    <a:pt x="422" y="990"/>
                  </a:cubicBezTo>
                  <a:cubicBezTo>
                    <a:pt x="425" y="990"/>
                    <a:pt x="425" y="990"/>
                    <a:pt x="425" y="990"/>
                  </a:cubicBezTo>
                  <a:cubicBezTo>
                    <a:pt x="425" y="989"/>
                    <a:pt x="425" y="989"/>
                    <a:pt x="425" y="989"/>
                  </a:cubicBezTo>
                  <a:cubicBezTo>
                    <a:pt x="427" y="989"/>
                    <a:pt x="427" y="989"/>
                    <a:pt x="427" y="989"/>
                  </a:cubicBezTo>
                  <a:cubicBezTo>
                    <a:pt x="427" y="988"/>
                    <a:pt x="427" y="988"/>
                    <a:pt x="427" y="988"/>
                  </a:cubicBezTo>
                  <a:cubicBezTo>
                    <a:pt x="428" y="988"/>
                    <a:pt x="428" y="988"/>
                    <a:pt x="428" y="988"/>
                  </a:cubicBezTo>
                  <a:cubicBezTo>
                    <a:pt x="428" y="988"/>
                    <a:pt x="428" y="988"/>
                    <a:pt x="428" y="988"/>
                  </a:cubicBezTo>
                  <a:cubicBezTo>
                    <a:pt x="431" y="988"/>
                    <a:pt x="431" y="988"/>
                    <a:pt x="431" y="988"/>
                  </a:cubicBezTo>
                  <a:cubicBezTo>
                    <a:pt x="431" y="987"/>
                    <a:pt x="431" y="987"/>
                    <a:pt x="431" y="987"/>
                  </a:cubicBezTo>
                  <a:cubicBezTo>
                    <a:pt x="432" y="987"/>
                    <a:pt x="432" y="987"/>
                    <a:pt x="432" y="987"/>
                  </a:cubicBezTo>
                  <a:cubicBezTo>
                    <a:pt x="433" y="986"/>
                    <a:pt x="433" y="986"/>
                    <a:pt x="433" y="986"/>
                  </a:cubicBezTo>
                  <a:cubicBezTo>
                    <a:pt x="434" y="986"/>
                    <a:pt x="434" y="986"/>
                    <a:pt x="434" y="986"/>
                  </a:cubicBezTo>
                  <a:cubicBezTo>
                    <a:pt x="434" y="985"/>
                    <a:pt x="434" y="985"/>
                    <a:pt x="434" y="985"/>
                  </a:cubicBezTo>
                  <a:cubicBezTo>
                    <a:pt x="435" y="985"/>
                    <a:pt x="435" y="985"/>
                    <a:pt x="436" y="985"/>
                  </a:cubicBezTo>
                  <a:cubicBezTo>
                    <a:pt x="436" y="984"/>
                    <a:pt x="436" y="983"/>
                    <a:pt x="436" y="982"/>
                  </a:cubicBezTo>
                  <a:cubicBezTo>
                    <a:pt x="437" y="982"/>
                    <a:pt x="437" y="982"/>
                    <a:pt x="438" y="981"/>
                  </a:cubicBezTo>
                  <a:cubicBezTo>
                    <a:pt x="438" y="981"/>
                    <a:pt x="438" y="980"/>
                    <a:pt x="438" y="979"/>
                  </a:cubicBezTo>
                  <a:cubicBezTo>
                    <a:pt x="439" y="979"/>
                    <a:pt x="439" y="978"/>
                    <a:pt x="440" y="978"/>
                  </a:cubicBezTo>
                  <a:cubicBezTo>
                    <a:pt x="440" y="976"/>
                    <a:pt x="440" y="976"/>
                    <a:pt x="440" y="976"/>
                  </a:cubicBezTo>
                  <a:cubicBezTo>
                    <a:pt x="440" y="976"/>
                    <a:pt x="440" y="976"/>
                    <a:pt x="440" y="976"/>
                  </a:cubicBezTo>
                  <a:cubicBezTo>
                    <a:pt x="440" y="975"/>
                    <a:pt x="440" y="975"/>
                    <a:pt x="440" y="975"/>
                  </a:cubicBezTo>
                  <a:cubicBezTo>
                    <a:pt x="441" y="975"/>
                    <a:pt x="441" y="975"/>
                    <a:pt x="441" y="975"/>
                  </a:cubicBezTo>
                  <a:cubicBezTo>
                    <a:pt x="442" y="973"/>
                    <a:pt x="442" y="971"/>
                    <a:pt x="442" y="969"/>
                  </a:cubicBezTo>
                  <a:cubicBezTo>
                    <a:pt x="440" y="969"/>
                    <a:pt x="440" y="969"/>
                    <a:pt x="438" y="968"/>
                  </a:cubicBezTo>
                  <a:cubicBezTo>
                    <a:pt x="438" y="967"/>
                    <a:pt x="438" y="967"/>
                    <a:pt x="437" y="967"/>
                  </a:cubicBezTo>
                  <a:cubicBezTo>
                    <a:pt x="436" y="965"/>
                    <a:pt x="435" y="964"/>
                    <a:pt x="438" y="963"/>
                  </a:cubicBezTo>
                  <a:cubicBezTo>
                    <a:pt x="437" y="960"/>
                    <a:pt x="436" y="961"/>
                    <a:pt x="435" y="960"/>
                  </a:cubicBezTo>
                  <a:cubicBezTo>
                    <a:pt x="435" y="959"/>
                    <a:pt x="435" y="959"/>
                    <a:pt x="435" y="958"/>
                  </a:cubicBezTo>
                  <a:cubicBezTo>
                    <a:pt x="434" y="958"/>
                    <a:pt x="434" y="958"/>
                    <a:pt x="434" y="958"/>
                  </a:cubicBezTo>
                  <a:cubicBezTo>
                    <a:pt x="434" y="958"/>
                    <a:pt x="434" y="958"/>
                    <a:pt x="434" y="958"/>
                  </a:cubicBezTo>
                  <a:cubicBezTo>
                    <a:pt x="433" y="957"/>
                    <a:pt x="432" y="957"/>
                    <a:pt x="432" y="956"/>
                  </a:cubicBezTo>
                  <a:cubicBezTo>
                    <a:pt x="432" y="955"/>
                    <a:pt x="432" y="955"/>
                    <a:pt x="432" y="955"/>
                  </a:cubicBezTo>
                  <a:cubicBezTo>
                    <a:pt x="431" y="955"/>
                    <a:pt x="431" y="955"/>
                    <a:pt x="431" y="955"/>
                  </a:cubicBezTo>
                  <a:cubicBezTo>
                    <a:pt x="430" y="953"/>
                    <a:pt x="431" y="953"/>
                    <a:pt x="429" y="953"/>
                  </a:cubicBezTo>
                  <a:cubicBezTo>
                    <a:pt x="429" y="952"/>
                    <a:pt x="429" y="951"/>
                    <a:pt x="429" y="951"/>
                  </a:cubicBezTo>
                  <a:cubicBezTo>
                    <a:pt x="429" y="951"/>
                    <a:pt x="429" y="951"/>
                    <a:pt x="429" y="951"/>
                  </a:cubicBezTo>
                  <a:cubicBezTo>
                    <a:pt x="429" y="950"/>
                    <a:pt x="429" y="949"/>
                    <a:pt x="428" y="948"/>
                  </a:cubicBezTo>
                  <a:cubicBezTo>
                    <a:pt x="429" y="948"/>
                    <a:pt x="429" y="948"/>
                    <a:pt x="429" y="948"/>
                  </a:cubicBezTo>
                  <a:cubicBezTo>
                    <a:pt x="431" y="946"/>
                    <a:pt x="431" y="943"/>
                    <a:pt x="430" y="940"/>
                  </a:cubicBezTo>
                  <a:cubicBezTo>
                    <a:pt x="432" y="940"/>
                    <a:pt x="432" y="940"/>
                    <a:pt x="432" y="940"/>
                  </a:cubicBezTo>
                  <a:cubicBezTo>
                    <a:pt x="432" y="940"/>
                    <a:pt x="432" y="940"/>
                    <a:pt x="432" y="940"/>
                  </a:cubicBezTo>
                  <a:cubicBezTo>
                    <a:pt x="431" y="940"/>
                    <a:pt x="431" y="943"/>
                    <a:pt x="431" y="943"/>
                  </a:cubicBezTo>
                  <a:cubicBezTo>
                    <a:pt x="431" y="946"/>
                    <a:pt x="431" y="949"/>
                    <a:pt x="433" y="950"/>
                  </a:cubicBezTo>
                  <a:cubicBezTo>
                    <a:pt x="433" y="952"/>
                    <a:pt x="433" y="951"/>
                    <a:pt x="435" y="952"/>
                  </a:cubicBezTo>
                  <a:cubicBezTo>
                    <a:pt x="435" y="953"/>
                    <a:pt x="435" y="953"/>
                    <a:pt x="435" y="953"/>
                  </a:cubicBezTo>
                  <a:cubicBezTo>
                    <a:pt x="437" y="953"/>
                    <a:pt x="437" y="953"/>
                    <a:pt x="437" y="953"/>
                  </a:cubicBezTo>
                  <a:cubicBezTo>
                    <a:pt x="438" y="953"/>
                    <a:pt x="439" y="954"/>
                    <a:pt x="440" y="955"/>
                  </a:cubicBezTo>
                  <a:cubicBezTo>
                    <a:pt x="441" y="956"/>
                    <a:pt x="442" y="956"/>
                    <a:pt x="443" y="956"/>
                  </a:cubicBezTo>
                  <a:cubicBezTo>
                    <a:pt x="443" y="957"/>
                    <a:pt x="443" y="957"/>
                    <a:pt x="443" y="957"/>
                  </a:cubicBezTo>
                  <a:cubicBezTo>
                    <a:pt x="446" y="957"/>
                    <a:pt x="446" y="957"/>
                    <a:pt x="446" y="957"/>
                  </a:cubicBezTo>
                  <a:cubicBezTo>
                    <a:pt x="447" y="956"/>
                    <a:pt x="447" y="956"/>
                    <a:pt x="447" y="956"/>
                  </a:cubicBezTo>
                  <a:cubicBezTo>
                    <a:pt x="447" y="956"/>
                    <a:pt x="448" y="956"/>
                    <a:pt x="448" y="956"/>
                  </a:cubicBezTo>
                  <a:cubicBezTo>
                    <a:pt x="449" y="956"/>
                    <a:pt x="450" y="956"/>
                    <a:pt x="451" y="956"/>
                  </a:cubicBezTo>
                  <a:cubicBezTo>
                    <a:pt x="451" y="957"/>
                    <a:pt x="452" y="957"/>
                    <a:pt x="453" y="957"/>
                  </a:cubicBezTo>
                  <a:cubicBezTo>
                    <a:pt x="454" y="957"/>
                    <a:pt x="454" y="957"/>
                    <a:pt x="454" y="957"/>
                  </a:cubicBezTo>
                  <a:cubicBezTo>
                    <a:pt x="455" y="956"/>
                    <a:pt x="455" y="956"/>
                    <a:pt x="455" y="956"/>
                  </a:cubicBezTo>
                  <a:cubicBezTo>
                    <a:pt x="456" y="955"/>
                    <a:pt x="458" y="955"/>
                    <a:pt x="460" y="954"/>
                  </a:cubicBezTo>
                  <a:cubicBezTo>
                    <a:pt x="460" y="953"/>
                    <a:pt x="460" y="953"/>
                    <a:pt x="461" y="953"/>
                  </a:cubicBezTo>
                  <a:cubicBezTo>
                    <a:pt x="461" y="953"/>
                    <a:pt x="461" y="953"/>
                    <a:pt x="461" y="953"/>
                  </a:cubicBezTo>
                  <a:cubicBezTo>
                    <a:pt x="461" y="952"/>
                    <a:pt x="461" y="951"/>
                    <a:pt x="462" y="951"/>
                  </a:cubicBezTo>
                  <a:cubicBezTo>
                    <a:pt x="462" y="951"/>
                    <a:pt x="462" y="951"/>
                    <a:pt x="462" y="951"/>
                  </a:cubicBezTo>
                  <a:cubicBezTo>
                    <a:pt x="462" y="950"/>
                    <a:pt x="462" y="949"/>
                    <a:pt x="463" y="948"/>
                  </a:cubicBezTo>
                  <a:cubicBezTo>
                    <a:pt x="464" y="947"/>
                    <a:pt x="464" y="947"/>
                    <a:pt x="464" y="947"/>
                  </a:cubicBezTo>
                  <a:cubicBezTo>
                    <a:pt x="464" y="947"/>
                    <a:pt x="464" y="947"/>
                    <a:pt x="464" y="947"/>
                  </a:cubicBezTo>
                  <a:cubicBezTo>
                    <a:pt x="465" y="946"/>
                    <a:pt x="465" y="946"/>
                    <a:pt x="465" y="946"/>
                  </a:cubicBezTo>
                  <a:cubicBezTo>
                    <a:pt x="465" y="945"/>
                    <a:pt x="465" y="945"/>
                    <a:pt x="465" y="945"/>
                  </a:cubicBezTo>
                  <a:cubicBezTo>
                    <a:pt x="465" y="945"/>
                    <a:pt x="466" y="944"/>
                    <a:pt x="467" y="944"/>
                  </a:cubicBezTo>
                  <a:cubicBezTo>
                    <a:pt x="467" y="943"/>
                    <a:pt x="467" y="943"/>
                    <a:pt x="467" y="943"/>
                  </a:cubicBezTo>
                  <a:cubicBezTo>
                    <a:pt x="467" y="943"/>
                    <a:pt x="467" y="943"/>
                    <a:pt x="467" y="943"/>
                  </a:cubicBezTo>
                  <a:cubicBezTo>
                    <a:pt x="468" y="942"/>
                    <a:pt x="467" y="942"/>
                    <a:pt x="468" y="941"/>
                  </a:cubicBezTo>
                  <a:cubicBezTo>
                    <a:pt x="468" y="939"/>
                    <a:pt x="469" y="938"/>
                    <a:pt x="467" y="938"/>
                  </a:cubicBezTo>
                  <a:cubicBezTo>
                    <a:pt x="467" y="936"/>
                    <a:pt x="467" y="936"/>
                    <a:pt x="469" y="936"/>
                  </a:cubicBezTo>
                  <a:cubicBezTo>
                    <a:pt x="469" y="935"/>
                    <a:pt x="469" y="934"/>
                    <a:pt x="470" y="934"/>
                  </a:cubicBezTo>
                  <a:cubicBezTo>
                    <a:pt x="470" y="934"/>
                    <a:pt x="470" y="934"/>
                    <a:pt x="470" y="934"/>
                  </a:cubicBezTo>
                  <a:cubicBezTo>
                    <a:pt x="470" y="932"/>
                    <a:pt x="470" y="932"/>
                    <a:pt x="470" y="932"/>
                  </a:cubicBezTo>
                  <a:cubicBezTo>
                    <a:pt x="471" y="932"/>
                    <a:pt x="471" y="932"/>
                    <a:pt x="471" y="932"/>
                  </a:cubicBezTo>
                  <a:cubicBezTo>
                    <a:pt x="472" y="931"/>
                    <a:pt x="472" y="930"/>
                    <a:pt x="472" y="928"/>
                  </a:cubicBezTo>
                  <a:cubicBezTo>
                    <a:pt x="473" y="928"/>
                    <a:pt x="474" y="928"/>
                    <a:pt x="474" y="928"/>
                  </a:cubicBezTo>
                  <a:cubicBezTo>
                    <a:pt x="474" y="927"/>
                    <a:pt x="474" y="927"/>
                    <a:pt x="474" y="927"/>
                  </a:cubicBezTo>
                  <a:cubicBezTo>
                    <a:pt x="475" y="927"/>
                    <a:pt x="475" y="927"/>
                    <a:pt x="476" y="926"/>
                  </a:cubicBezTo>
                  <a:cubicBezTo>
                    <a:pt x="476" y="924"/>
                    <a:pt x="477" y="924"/>
                    <a:pt x="477" y="921"/>
                  </a:cubicBezTo>
                  <a:cubicBezTo>
                    <a:pt x="479" y="921"/>
                    <a:pt x="479" y="921"/>
                    <a:pt x="479" y="923"/>
                  </a:cubicBezTo>
                  <a:cubicBezTo>
                    <a:pt x="481" y="922"/>
                    <a:pt x="480" y="922"/>
                    <a:pt x="481" y="921"/>
                  </a:cubicBezTo>
                  <a:cubicBezTo>
                    <a:pt x="481" y="922"/>
                    <a:pt x="481" y="922"/>
                    <a:pt x="481" y="922"/>
                  </a:cubicBezTo>
                  <a:cubicBezTo>
                    <a:pt x="482" y="922"/>
                    <a:pt x="482" y="922"/>
                    <a:pt x="482" y="922"/>
                  </a:cubicBezTo>
                  <a:cubicBezTo>
                    <a:pt x="482" y="923"/>
                    <a:pt x="482" y="925"/>
                    <a:pt x="481" y="927"/>
                  </a:cubicBezTo>
                  <a:cubicBezTo>
                    <a:pt x="480" y="927"/>
                    <a:pt x="480" y="927"/>
                    <a:pt x="480" y="927"/>
                  </a:cubicBezTo>
                  <a:cubicBezTo>
                    <a:pt x="480" y="928"/>
                    <a:pt x="480" y="928"/>
                    <a:pt x="480" y="928"/>
                  </a:cubicBezTo>
                  <a:cubicBezTo>
                    <a:pt x="479" y="929"/>
                    <a:pt x="479" y="929"/>
                    <a:pt x="479" y="929"/>
                  </a:cubicBezTo>
                  <a:cubicBezTo>
                    <a:pt x="479" y="930"/>
                    <a:pt x="479" y="930"/>
                    <a:pt x="479" y="930"/>
                  </a:cubicBezTo>
                  <a:cubicBezTo>
                    <a:pt x="479" y="930"/>
                    <a:pt x="479" y="930"/>
                    <a:pt x="479" y="930"/>
                  </a:cubicBezTo>
                  <a:cubicBezTo>
                    <a:pt x="479" y="930"/>
                    <a:pt x="479" y="931"/>
                    <a:pt x="478" y="931"/>
                  </a:cubicBezTo>
                  <a:cubicBezTo>
                    <a:pt x="479" y="931"/>
                    <a:pt x="479" y="931"/>
                    <a:pt x="479" y="931"/>
                  </a:cubicBezTo>
                  <a:cubicBezTo>
                    <a:pt x="480" y="930"/>
                    <a:pt x="480" y="930"/>
                    <a:pt x="480" y="929"/>
                  </a:cubicBezTo>
                  <a:cubicBezTo>
                    <a:pt x="481" y="929"/>
                    <a:pt x="481" y="929"/>
                    <a:pt x="481" y="929"/>
                  </a:cubicBezTo>
                  <a:cubicBezTo>
                    <a:pt x="481" y="928"/>
                    <a:pt x="481" y="928"/>
                    <a:pt x="481" y="928"/>
                  </a:cubicBezTo>
                  <a:cubicBezTo>
                    <a:pt x="482" y="928"/>
                    <a:pt x="482" y="928"/>
                    <a:pt x="482" y="928"/>
                  </a:cubicBezTo>
                  <a:cubicBezTo>
                    <a:pt x="482" y="926"/>
                    <a:pt x="482" y="926"/>
                    <a:pt x="482" y="926"/>
                  </a:cubicBezTo>
                  <a:cubicBezTo>
                    <a:pt x="482" y="926"/>
                    <a:pt x="482" y="926"/>
                    <a:pt x="482" y="926"/>
                  </a:cubicBezTo>
                  <a:cubicBezTo>
                    <a:pt x="482" y="925"/>
                    <a:pt x="482" y="925"/>
                    <a:pt x="482" y="925"/>
                  </a:cubicBezTo>
                  <a:cubicBezTo>
                    <a:pt x="483" y="925"/>
                    <a:pt x="483" y="925"/>
                    <a:pt x="483" y="925"/>
                  </a:cubicBezTo>
                  <a:cubicBezTo>
                    <a:pt x="483" y="923"/>
                    <a:pt x="483" y="923"/>
                    <a:pt x="483" y="923"/>
                  </a:cubicBezTo>
                  <a:cubicBezTo>
                    <a:pt x="483" y="923"/>
                    <a:pt x="483" y="923"/>
                    <a:pt x="483" y="923"/>
                  </a:cubicBezTo>
                  <a:cubicBezTo>
                    <a:pt x="483" y="922"/>
                    <a:pt x="483" y="922"/>
                    <a:pt x="483" y="922"/>
                  </a:cubicBezTo>
                  <a:cubicBezTo>
                    <a:pt x="484" y="922"/>
                    <a:pt x="484" y="922"/>
                    <a:pt x="484" y="922"/>
                  </a:cubicBezTo>
                  <a:cubicBezTo>
                    <a:pt x="484" y="920"/>
                    <a:pt x="484" y="920"/>
                    <a:pt x="484" y="920"/>
                  </a:cubicBezTo>
                  <a:cubicBezTo>
                    <a:pt x="484" y="920"/>
                    <a:pt x="484" y="920"/>
                    <a:pt x="484" y="920"/>
                  </a:cubicBezTo>
                  <a:cubicBezTo>
                    <a:pt x="484" y="919"/>
                    <a:pt x="484" y="919"/>
                    <a:pt x="484" y="919"/>
                  </a:cubicBezTo>
                  <a:cubicBezTo>
                    <a:pt x="485" y="919"/>
                    <a:pt x="485" y="919"/>
                    <a:pt x="485" y="919"/>
                  </a:cubicBezTo>
                  <a:cubicBezTo>
                    <a:pt x="485" y="918"/>
                    <a:pt x="485" y="916"/>
                    <a:pt x="486" y="915"/>
                  </a:cubicBezTo>
                  <a:cubicBezTo>
                    <a:pt x="487" y="914"/>
                    <a:pt x="487" y="914"/>
                    <a:pt x="487" y="914"/>
                  </a:cubicBezTo>
                  <a:cubicBezTo>
                    <a:pt x="487" y="913"/>
                    <a:pt x="487" y="913"/>
                    <a:pt x="487" y="913"/>
                  </a:cubicBezTo>
                  <a:cubicBezTo>
                    <a:pt x="488" y="913"/>
                    <a:pt x="488" y="913"/>
                    <a:pt x="489" y="912"/>
                  </a:cubicBezTo>
                  <a:cubicBezTo>
                    <a:pt x="489" y="911"/>
                    <a:pt x="489" y="911"/>
                    <a:pt x="489" y="911"/>
                  </a:cubicBezTo>
                  <a:cubicBezTo>
                    <a:pt x="490" y="910"/>
                    <a:pt x="491" y="910"/>
                    <a:pt x="492" y="909"/>
                  </a:cubicBezTo>
                  <a:cubicBezTo>
                    <a:pt x="492" y="909"/>
                    <a:pt x="492" y="909"/>
                    <a:pt x="492" y="909"/>
                  </a:cubicBezTo>
                  <a:cubicBezTo>
                    <a:pt x="492" y="908"/>
                    <a:pt x="493" y="908"/>
                    <a:pt x="493" y="908"/>
                  </a:cubicBezTo>
                  <a:cubicBezTo>
                    <a:pt x="493" y="907"/>
                    <a:pt x="493" y="906"/>
                    <a:pt x="494" y="905"/>
                  </a:cubicBezTo>
                  <a:cubicBezTo>
                    <a:pt x="495" y="905"/>
                    <a:pt x="495" y="905"/>
                    <a:pt x="495" y="905"/>
                  </a:cubicBezTo>
                  <a:cubicBezTo>
                    <a:pt x="495" y="904"/>
                    <a:pt x="494" y="903"/>
                    <a:pt x="494" y="901"/>
                  </a:cubicBezTo>
                  <a:cubicBezTo>
                    <a:pt x="495" y="901"/>
                    <a:pt x="495" y="901"/>
                    <a:pt x="495" y="901"/>
                  </a:cubicBezTo>
                  <a:cubicBezTo>
                    <a:pt x="495" y="901"/>
                    <a:pt x="494" y="900"/>
                    <a:pt x="494" y="899"/>
                  </a:cubicBezTo>
                  <a:cubicBezTo>
                    <a:pt x="495" y="899"/>
                    <a:pt x="495" y="899"/>
                    <a:pt x="495" y="899"/>
                  </a:cubicBezTo>
                  <a:cubicBezTo>
                    <a:pt x="495" y="895"/>
                    <a:pt x="495" y="895"/>
                    <a:pt x="495" y="895"/>
                  </a:cubicBezTo>
                  <a:cubicBezTo>
                    <a:pt x="494" y="895"/>
                    <a:pt x="494" y="895"/>
                    <a:pt x="494" y="895"/>
                  </a:cubicBezTo>
                  <a:cubicBezTo>
                    <a:pt x="493" y="895"/>
                    <a:pt x="493" y="895"/>
                    <a:pt x="493" y="895"/>
                  </a:cubicBezTo>
                  <a:cubicBezTo>
                    <a:pt x="493" y="894"/>
                    <a:pt x="493" y="893"/>
                    <a:pt x="494" y="892"/>
                  </a:cubicBezTo>
                  <a:cubicBezTo>
                    <a:pt x="493" y="892"/>
                    <a:pt x="493" y="892"/>
                    <a:pt x="493" y="892"/>
                  </a:cubicBezTo>
                  <a:cubicBezTo>
                    <a:pt x="493" y="891"/>
                    <a:pt x="493" y="891"/>
                    <a:pt x="493" y="891"/>
                  </a:cubicBezTo>
                  <a:cubicBezTo>
                    <a:pt x="493" y="891"/>
                    <a:pt x="493" y="891"/>
                    <a:pt x="493" y="891"/>
                  </a:cubicBezTo>
                  <a:cubicBezTo>
                    <a:pt x="493" y="890"/>
                    <a:pt x="493" y="890"/>
                    <a:pt x="494" y="889"/>
                  </a:cubicBezTo>
                  <a:cubicBezTo>
                    <a:pt x="493" y="889"/>
                    <a:pt x="493" y="889"/>
                    <a:pt x="493" y="889"/>
                  </a:cubicBezTo>
                  <a:cubicBezTo>
                    <a:pt x="493" y="889"/>
                    <a:pt x="493" y="888"/>
                    <a:pt x="493" y="887"/>
                  </a:cubicBezTo>
                  <a:cubicBezTo>
                    <a:pt x="493" y="887"/>
                    <a:pt x="493" y="887"/>
                    <a:pt x="493" y="887"/>
                  </a:cubicBezTo>
                  <a:cubicBezTo>
                    <a:pt x="493" y="886"/>
                    <a:pt x="493" y="886"/>
                    <a:pt x="493" y="886"/>
                  </a:cubicBezTo>
                  <a:cubicBezTo>
                    <a:pt x="493" y="886"/>
                    <a:pt x="492" y="886"/>
                    <a:pt x="492" y="885"/>
                  </a:cubicBezTo>
                  <a:cubicBezTo>
                    <a:pt x="493" y="885"/>
                    <a:pt x="493" y="885"/>
                    <a:pt x="493" y="885"/>
                  </a:cubicBezTo>
                  <a:cubicBezTo>
                    <a:pt x="493" y="884"/>
                    <a:pt x="493" y="884"/>
                    <a:pt x="493" y="884"/>
                  </a:cubicBezTo>
                  <a:cubicBezTo>
                    <a:pt x="494" y="884"/>
                    <a:pt x="494" y="884"/>
                    <a:pt x="494" y="884"/>
                  </a:cubicBezTo>
                  <a:cubicBezTo>
                    <a:pt x="494" y="882"/>
                    <a:pt x="494" y="881"/>
                    <a:pt x="494" y="880"/>
                  </a:cubicBezTo>
                  <a:cubicBezTo>
                    <a:pt x="495" y="880"/>
                    <a:pt x="496" y="879"/>
                    <a:pt x="497" y="879"/>
                  </a:cubicBezTo>
                  <a:cubicBezTo>
                    <a:pt x="498" y="877"/>
                    <a:pt x="499" y="877"/>
                    <a:pt x="501" y="876"/>
                  </a:cubicBezTo>
                  <a:cubicBezTo>
                    <a:pt x="501" y="876"/>
                    <a:pt x="502" y="875"/>
                    <a:pt x="502" y="874"/>
                  </a:cubicBezTo>
                  <a:cubicBezTo>
                    <a:pt x="504" y="874"/>
                    <a:pt x="504" y="874"/>
                    <a:pt x="504" y="874"/>
                  </a:cubicBezTo>
                  <a:cubicBezTo>
                    <a:pt x="504" y="873"/>
                    <a:pt x="504" y="873"/>
                    <a:pt x="504" y="873"/>
                  </a:cubicBezTo>
                  <a:cubicBezTo>
                    <a:pt x="506" y="873"/>
                    <a:pt x="506" y="873"/>
                    <a:pt x="506" y="873"/>
                  </a:cubicBezTo>
                  <a:cubicBezTo>
                    <a:pt x="506" y="873"/>
                    <a:pt x="506" y="873"/>
                    <a:pt x="506" y="873"/>
                  </a:cubicBezTo>
                  <a:cubicBezTo>
                    <a:pt x="507" y="873"/>
                    <a:pt x="507" y="873"/>
                    <a:pt x="507" y="873"/>
                  </a:cubicBezTo>
                  <a:cubicBezTo>
                    <a:pt x="507" y="873"/>
                    <a:pt x="507" y="873"/>
                    <a:pt x="507" y="873"/>
                  </a:cubicBezTo>
                  <a:cubicBezTo>
                    <a:pt x="508" y="873"/>
                    <a:pt x="508" y="873"/>
                    <a:pt x="508" y="873"/>
                  </a:cubicBezTo>
                  <a:cubicBezTo>
                    <a:pt x="508" y="872"/>
                    <a:pt x="508" y="872"/>
                    <a:pt x="508" y="872"/>
                  </a:cubicBezTo>
                  <a:cubicBezTo>
                    <a:pt x="508" y="872"/>
                    <a:pt x="509" y="871"/>
                    <a:pt x="509" y="871"/>
                  </a:cubicBezTo>
                  <a:cubicBezTo>
                    <a:pt x="509" y="869"/>
                    <a:pt x="509" y="869"/>
                    <a:pt x="509" y="869"/>
                  </a:cubicBezTo>
                  <a:cubicBezTo>
                    <a:pt x="511" y="869"/>
                    <a:pt x="512" y="869"/>
                    <a:pt x="513" y="869"/>
                  </a:cubicBezTo>
                  <a:cubicBezTo>
                    <a:pt x="513" y="868"/>
                    <a:pt x="513" y="868"/>
                    <a:pt x="513" y="868"/>
                  </a:cubicBezTo>
                  <a:cubicBezTo>
                    <a:pt x="513" y="868"/>
                    <a:pt x="513" y="868"/>
                    <a:pt x="513" y="868"/>
                  </a:cubicBezTo>
                  <a:cubicBezTo>
                    <a:pt x="513" y="868"/>
                    <a:pt x="514" y="868"/>
                    <a:pt x="514" y="868"/>
                  </a:cubicBezTo>
                  <a:cubicBezTo>
                    <a:pt x="514" y="869"/>
                    <a:pt x="514" y="869"/>
                    <a:pt x="515" y="869"/>
                  </a:cubicBezTo>
                  <a:cubicBezTo>
                    <a:pt x="515" y="869"/>
                    <a:pt x="515" y="869"/>
                    <a:pt x="515" y="869"/>
                  </a:cubicBezTo>
                  <a:cubicBezTo>
                    <a:pt x="515" y="868"/>
                    <a:pt x="516" y="868"/>
                    <a:pt x="516" y="867"/>
                  </a:cubicBezTo>
                  <a:cubicBezTo>
                    <a:pt x="518" y="867"/>
                    <a:pt x="519" y="867"/>
                    <a:pt x="521" y="867"/>
                  </a:cubicBezTo>
                  <a:cubicBezTo>
                    <a:pt x="521" y="865"/>
                    <a:pt x="520" y="865"/>
                    <a:pt x="520" y="863"/>
                  </a:cubicBezTo>
                  <a:cubicBezTo>
                    <a:pt x="521" y="863"/>
                    <a:pt x="521" y="863"/>
                    <a:pt x="522" y="863"/>
                  </a:cubicBezTo>
                  <a:cubicBezTo>
                    <a:pt x="522" y="862"/>
                    <a:pt x="522" y="862"/>
                    <a:pt x="522" y="862"/>
                  </a:cubicBezTo>
                  <a:cubicBezTo>
                    <a:pt x="523" y="862"/>
                    <a:pt x="523" y="862"/>
                    <a:pt x="523" y="862"/>
                  </a:cubicBezTo>
                  <a:cubicBezTo>
                    <a:pt x="523" y="862"/>
                    <a:pt x="523" y="862"/>
                    <a:pt x="523" y="862"/>
                  </a:cubicBezTo>
                  <a:cubicBezTo>
                    <a:pt x="523" y="862"/>
                    <a:pt x="523" y="862"/>
                    <a:pt x="523" y="862"/>
                  </a:cubicBezTo>
                  <a:cubicBezTo>
                    <a:pt x="523" y="862"/>
                    <a:pt x="523" y="862"/>
                    <a:pt x="524" y="862"/>
                  </a:cubicBezTo>
                  <a:cubicBezTo>
                    <a:pt x="524" y="862"/>
                    <a:pt x="524" y="863"/>
                    <a:pt x="525" y="863"/>
                  </a:cubicBezTo>
                  <a:cubicBezTo>
                    <a:pt x="525" y="863"/>
                    <a:pt x="525" y="862"/>
                    <a:pt x="525" y="862"/>
                  </a:cubicBezTo>
                  <a:cubicBezTo>
                    <a:pt x="526" y="861"/>
                    <a:pt x="526" y="861"/>
                    <a:pt x="526" y="861"/>
                  </a:cubicBezTo>
                  <a:cubicBezTo>
                    <a:pt x="527" y="861"/>
                    <a:pt x="527" y="861"/>
                    <a:pt x="527" y="861"/>
                  </a:cubicBezTo>
                  <a:cubicBezTo>
                    <a:pt x="527" y="861"/>
                    <a:pt x="527" y="861"/>
                    <a:pt x="527" y="861"/>
                  </a:cubicBezTo>
                  <a:cubicBezTo>
                    <a:pt x="529" y="861"/>
                    <a:pt x="529" y="861"/>
                    <a:pt x="529" y="861"/>
                  </a:cubicBezTo>
                  <a:cubicBezTo>
                    <a:pt x="529" y="861"/>
                    <a:pt x="529" y="861"/>
                    <a:pt x="529" y="861"/>
                  </a:cubicBezTo>
                  <a:cubicBezTo>
                    <a:pt x="530" y="861"/>
                    <a:pt x="531" y="861"/>
                    <a:pt x="532" y="861"/>
                  </a:cubicBezTo>
                  <a:cubicBezTo>
                    <a:pt x="532" y="860"/>
                    <a:pt x="532" y="859"/>
                    <a:pt x="532" y="859"/>
                  </a:cubicBezTo>
                  <a:cubicBezTo>
                    <a:pt x="533" y="859"/>
                    <a:pt x="533" y="859"/>
                    <a:pt x="533" y="859"/>
                  </a:cubicBezTo>
                  <a:cubicBezTo>
                    <a:pt x="534" y="860"/>
                    <a:pt x="534" y="860"/>
                    <a:pt x="534" y="860"/>
                  </a:cubicBezTo>
                  <a:cubicBezTo>
                    <a:pt x="535" y="860"/>
                    <a:pt x="536" y="861"/>
                    <a:pt x="536" y="861"/>
                  </a:cubicBezTo>
                  <a:cubicBezTo>
                    <a:pt x="537" y="861"/>
                    <a:pt x="538" y="860"/>
                    <a:pt x="538" y="860"/>
                  </a:cubicBezTo>
                  <a:cubicBezTo>
                    <a:pt x="539" y="859"/>
                    <a:pt x="538" y="859"/>
                    <a:pt x="540" y="859"/>
                  </a:cubicBezTo>
                  <a:cubicBezTo>
                    <a:pt x="540" y="856"/>
                    <a:pt x="540" y="856"/>
                    <a:pt x="540" y="856"/>
                  </a:cubicBezTo>
                  <a:cubicBezTo>
                    <a:pt x="542" y="856"/>
                    <a:pt x="543" y="855"/>
                    <a:pt x="543" y="853"/>
                  </a:cubicBezTo>
                  <a:cubicBezTo>
                    <a:pt x="544" y="853"/>
                    <a:pt x="544" y="853"/>
                    <a:pt x="544" y="853"/>
                  </a:cubicBezTo>
                  <a:cubicBezTo>
                    <a:pt x="544" y="852"/>
                    <a:pt x="543" y="853"/>
                    <a:pt x="543" y="852"/>
                  </a:cubicBezTo>
                  <a:cubicBezTo>
                    <a:pt x="543" y="851"/>
                    <a:pt x="543" y="851"/>
                    <a:pt x="543" y="851"/>
                  </a:cubicBezTo>
                  <a:cubicBezTo>
                    <a:pt x="543" y="851"/>
                    <a:pt x="543" y="851"/>
                    <a:pt x="543" y="851"/>
                  </a:cubicBezTo>
                  <a:cubicBezTo>
                    <a:pt x="542" y="850"/>
                    <a:pt x="542" y="848"/>
                    <a:pt x="543" y="847"/>
                  </a:cubicBezTo>
                  <a:cubicBezTo>
                    <a:pt x="543" y="846"/>
                    <a:pt x="544" y="846"/>
                    <a:pt x="545" y="846"/>
                  </a:cubicBezTo>
                  <a:cubicBezTo>
                    <a:pt x="545" y="842"/>
                    <a:pt x="545" y="842"/>
                    <a:pt x="545" y="842"/>
                  </a:cubicBezTo>
                  <a:cubicBezTo>
                    <a:pt x="546" y="841"/>
                    <a:pt x="546" y="841"/>
                    <a:pt x="546" y="841"/>
                  </a:cubicBezTo>
                  <a:cubicBezTo>
                    <a:pt x="547" y="840"/>
                    <a:pt x="549" y="839"/>
                    <a:pt x="549" y="836"/>
                  </a:cubicBezTo>
                  <a:cubicBezTo>
                    <a:pt x="551" y="836"/>
                    <a:pt x="549" y="836"/>
                    <a:pt x="550" y="834"/>
                  </a:cubicBezTo>
                  <a:cubicBezTo>
                    <a:pt x="551" y="834"/>
                    <a:pt x="552" y="833"/>
                    <a:pt x="553" y="833"/>
                  </a:cubicBezTo>
                  <a:cubicBezTo>
                    <a:pt x="553" y="832"/>
                    <a:pt x="553" y="832"/>
                    <a:pt x="553" y="832"/>
                  </a:cubicBezTo>
                  <a:cubicBezTo>
                    <a:pt x="553" y="831"/>
                    <a:pt x="554" y="831"/>
                    <a:pt x="554" y="831"/>
                  </a:cubicBezTo>
                  <a:cubicBezTo>
                    <a:pt x="554" y="830"/>
                    <a:pt x="554" y="830"/>
                    <a:pt x="554" y="830"/>
                  </a:cubicBezTo>
                  <a:cubicBezTo>
                    <a:pt x="555" y="830"/>
                    <a:pt x="555" y="830"/>
                    <a:pt x="555" y="830"/>
                  </a:cubicBezTo>
                  <a:cubicBezTo>
                    <a:pt x="555" y="822"/>
                    <a:pt x="555" y="822"/>
                    <a:pt x="555" y="822"/>
                  </a:cubicBezTo>
                  <a:cubicBezTo>
                    <a:pt x="555" y="821"/>
                    <a:pt x="558" y="819"/>
                    <a:pt x="559" y="819"/>
                  </a:cubicBezTo>
                  <a:cubicBezTo>
                    <a:pt x="559" y="817"/>
                    <a:pt x="558" y="817"/>
                    <a:pt x="558" y="817"/>
                  </a:cubicBezTo>
                  <a:cubicBezTo>
                    <a:pt x="557" y="817"/>
                    <a:pt x="557" y="817"/>
                    <a:pt x="557" y="817"/>
                  </a:cubicBezTo>
                  <a:cubicBezTo>
                    <a:pt x="557" y="815"/>
                    <a:pt x="557" y="815"/>
                    <a:pt x="557" y="815"/>
                  </a:cubicBezTo>
                  <a:cubicBezTo>
                    <a:pt x="558" y="815"/>
                    <a:pt x="558" y="815"/>
                    <a:pt x="558" y="815"/>
                  </a:cubicBezTo>
                  <a:cubicBezTo>
                    <a:pt x="558" y="814"/>
                    <a:pt x="557" y="814"/>
                    <a:pt x="557" y="814"/>
                  </a:cubicBezTo>
                  <a:cubicBezTo>
                    <a:pt x="558" y="813"/>
                    <a:pt x="558" y="811"/>
                    <a:pt x="558" y="810"/>
                  </a:cubicBezTo>
                  <a:cubicBezTo>
                    <a:pt x="558" y="810"/>
                    <a:pt x="559" y="810"/>
                    <a:pt x="559" y="809"/>
                  </a:cubicBezTo>
                  <a:cubicBezTo>
                    <a:pt x="559" y="808"/>
                    <a:pt x="559" y="808"/>
                    <a:pt x="559" y="808"/>
                  </a:cubicBezTo>
                  <a:cubicBezTo>
                    <a:pt x="560" y="808"/>
                    <a:pt x="560" y="808"/>
                    <a:pt x="560" y="808"/>
                  </a:cubicBezTo>
                  <a:cubicBezTo>
                    <a:pt x="560" y="807"/>
                    <a:pt x="560" y="806"/>
                    <a:pt x="559" y="805"/>
                  </a:cubicBezTo>
                  <a:cubicBezTo>
                    <a:pt x="560" y="805"/>
                    <a:pt x="560" y="805"/>
                    <a:pt x="560" y="805"/>
                  </a:cubicBezTo>
                  <a:cubicBezTo>
                    <a:pt x="560" y="803"/>
                    <a:pt x="560" y="803"/>
                    <a:pt x="560" y="803"/>
                  </a:cubicBezTo>
                  <a:cubicBezTo>
                    <a:pt x="560" y="803"/>
                    <a:pt x="560" y="803"/>
                    <a:pt x="560" y="803"/>
                  </a:cubicBezTo>
                  <a:cubicBezTo>
                    <a:pt x="561" y="802"/>
                    <a:pt x="560" y="799"/>
                    <a:pt x="559" y="798"/>
                  </a:cubicBezTo>
                  <a:cubicBezTo>
                    <a:pt x="559" y="793"/>
                    <a:pt x="559" y="793"/>
                    <a:pt x="559" y="793"/>
                  </a:cubicBezTo>
                  <a:cubicBezTo>
                    <a:pt x="559" y="793"/>
                    <a:pt x="559" y="793"/>
                    <a:pt x="559" y="793"/>
                  </a:cubicBezTo>
                  <a:cubicBezTo>
                    <a:pt x="559" y="791"/>
                    <a:pt x="559" y="789"/>
                    <a:pt x="559" y="788"/>
                  </a:cubicBezTo>
                  <a:cubicBezTo>
                    <a:pt x="557" y="788"/>
                    <a:pt x="557" y="788"/>
                    <a:pt x="557" y="788"/>
                  </a:cubicBezTo>
                  <a:cubicBezTo>
                    <a:pt x="558" y="787"/>
                    <a:pt x="558" y="787"/>
                    <a:pt x="558" y="786"/>
                  </a:cubicBezTo>
                  <a:cubicBezTo>
                    <a:pt x="558" y="786"/>
                    <a:pt x="559" y="786"/>
                    <a:pt x="559" y="785"/>
                  </a:cubicBezTo>
                  <a:cubicBezTo>
                    <a:pt x="560" y="784"/>
                    <a:pt x="559" y="784"/>
                    <a:pt x="559" y="783"/>
                  </a:cubicBezTo>
                  <a:cubicBezTo>
                    <a:pt x="559" y="783"/>
                    <a:pt x="559" y="783"/>
                    <a:pt x="559" y="783"/>
                  </a:cubicBezTo>
                  <a:cubicBezTo>
                    <a:pt x="559" y="782"/>
                    <a:pt x="559" y="782"/>
                    <a:pt x="559" y="782"/>
                  </a:cubicBezTo>
                  <a:cubicBezTo>
                    <a:pt x="560" y="782"/>
                    <a:pt x="560" y="782"/>
                    <a:pt x="560" y="782"/>
                  </a:cubicBezTo>
                  <a:cubicBezTo>
                    <a:pt x="560" y="781"/>
                    <a:pt x="560" y="781"/>
                    <a:pt x="561" y="781"/>
                  </a:cubicBezTo>
                  <a:cubicBezTo>
                    <a:pt x="562" y="780"/>
                    <a:pt x="562" y="779"/>
                    <a:pt x="562" y="778"/>
                  </a:cubicBezTo>
                  <a:cubicBezTo>
                    <a:pt x="562" y="778"/>
                    <a:pt x="562" y="778"/>
                    <a:pt x="562" y="778"/>
                  </a:cubicBezTo>
                  <a:cubicBezTo>
                    <a:pt x="562" y="777"/>
                    <a:pt x="562" y="776"/>
                    <a:pt x="562" y="776"/>
                  </a:cubicBezTo>
                  <a:cubicBezTo>
                    <a:pt x="565" y="776"/>
                    <a:pt x="564" y="777"/>
                    <a:pt x="566" y="779"/>
                  </a:cubicBezTo>
                  <a:cubicBezTo>
                    <a:pt x="566" y="778"/>
                    <a:pt x="567" y="777"/>
                    <a:pt x="567" y="776"/>
                  </a:cubicBezTo>
                  <a:cubicBezTo>
                    <a:pt x="568" y="775"/>
                    <a:pt x="568" y="775"/>
                    <a:pt x="568" y="775"/>
                  </a:cubicBezTo>
                  <a:cubicBezTo>
                    <a:pt x="568" y="774"/>
                    <a:pt x="568" y="774"/>
                    <a:pt x="568" y="774"/>
                  </a:cubicBezTo>
                  <a:cubicBezTo>
                    <a:pt x="569" y="773"/>
                    <a:pt x="569" y="773"/>
                    <a:pt x="570" y="773"/>
                  </a:cubicBezTo>
                  <a:cubicBezTo>
                    <a:pt x="570" y="771"/>
                    <a:pt x="570" y="770"/>
                    <a:pt x="570" y="769"/>
                  </a:cubicBezTo>
                  <a:cubicBezTo>
                    <a:pt x="571" y="769"/>
                    <a:pt x="571" y="769"/>
                    <a:pt x="571" y="769"/>
                  </a:cubicBezTo>
                  <a:cubicBezTo>
                    <a:pt x="571" y="767"/>
                    <a:pt x="571" y="767"/>
                    <a:pt x="571" y="767"/>
                  </a:cubicBezTo>
                  <a:cubicBezTo>
                    <a:pt x="571" y="767"/>
                    <a:pt x="572" y="767"/>
                    <a:pt x="572" y="766"/>
                  </a:cubicBezTo>
                  <a:cubicBezTo>
                    <a:pt x="573" y="765"/>
                    <a:pt x="573" y="764"/>
                    <a:pt x="574" y="762"/>
                  </a:cubicBezTo>
                  <a:cubicBezTo>
                    <a:pt x="574" y="762"/>
                    <a:pt x="575" y="761"/>
                    <a:pt x="576" y="761"/>
                  </a:cubicBezTo>
                  <a:cubicBezTo>
                    <a:pt x="576" y="760"/>
                    <a:pt x="576" y="760"/>
                    <a:pt x="576" y="760"/>
                  </a:cubicBezTo>
                  <a:cubicBezTo>
                    <a:pt x="577" y="760"/>
                    <a:pt x="577" y="760"/>
                    <a:pt x="577" y="760"/>
                  </a:cubicBezTo>
                  <a:cubicBezTo>
                    <a:pt x="577" y="760"/>
                    <a:pt x="578" y="759"/>
                    <a:pt x="578" y="758"/>
                  </a:cubicBezTo>
                  <a:cubicBezTo>
                    <a:pt x="579" y="758"/>
                    <a:pt x="580" y="758"/>
                    <a:pt x="581" y="758"/>
                  </a:cubicBezTo>
                  <a:cubicBezTo>
                    <a:pt x="582" y="757"/>
                    <a:pt x="583" y="755"/>
                    <a:pt x="584" y="754"/>
                  </a:cubicBezTo>
                  <a:cubicBezTo>
                    <a:pt x="584" y="754"/>
                    <a:pt x="584" y="754"/>
                    <a:pt x="584" y="754"/>
                  </a:cubicBezTo>
                  <a:cubicBezTo>
                    <a:pt x="584" y="754"/>
                    <a:pt x="585" y="753"/>
                    <a:pt x="585" y="753"/>
                  </a:cubicBezTo>
                  <a:moveTo>
                    <a:pt x="296" y="664"/>
                  </a:moveTo>
                  <a:cubicBezTo>
                    <a:pt x="293" y="664"/>
                    <a:pt x="293" y="664"/>
                    <a:pt x="293" y="664"/>
                  </a:cubicBezTo>
                  <a:cubicBezTo>
                    <a:pt x="293" y="665"/>
                    <a:pt x="293" y="665"/>
                    <a:pt x="293" y="665"/>
                  </a:cubicBezTo>
                  <a:cubicBezTo>
                    <a:pt x="294" y="665"/>
                    <a:pt x="294" y="665"/>
                    <a:pt x="294" y="665"/>
                  </a:cubicBezTo>
                  <a:cubicBezTo>
                    <a:pt x="294" y="668"/>
                    <a:pt x="292" y="668"/>
                    <a:pt x="290" y="670"/>
                  </a:cubicBezTo>
                  <a:cubicBezTo>
                    <a:pt x="289" y="670"/>
                    <a:pt x="289" y="670"/>
                    <a:pt x="289" y="670"/>
                  </a:cubicBezTo>
                  <a:cubicBezTo>
                    <a:pt x="289" y="671"/>
                    <a:pt x="289" y="671"/>
                    <a:pt x="289" y="671"/>
                  </a:cubicBezTo>
                  <a:cubicBezTo>
                    <a:pt x="288" y="671"/>
                    <a:pt x="288" y="671"/>
                    <a:pt x="288" y="671"/>
                  </a:cubicBezTo>
                  <a:cubicBezTo>
                    <a:pt x="288" y="671"/>
                    <a:pt x="287" y="673"/>
                    <a:pt x="287" y="673"/>
                  </a:cubicBezTo>
                  <a:cubicBezTo>
                    <a:pt x="288" y="673"/>
                    <a:pt x="288" y="673"/>
                    <a:pt x="288" y="673"/>
                  </a:cubicBezTo>
                  <a:cubicBezTo>
                    <a:pt x="288" y="673"/>
                    <a:pt x="288" y="673"/>
                    <a:pt x="288" y="673"/>
                  </a:cubicBezTo>
                  <a:cubicBezTo>
                    <a:pt x="288" y="673"/>
                    <a:pt x="288" y="673"/>
                    <a:pt x="288" y="673"/>
                  </a:cubicBezTo>
                  <a:cubicBezTo>
                    <a:pt x="288" y="676"/>
                    <a:pt x="288" y="676"/>
                    <a:pt x="288" y="676"/>
                  </a:cubicBezTo>
                  <a:cubicBezTo>
                    <a:pt x="288" y="676"/>
                    <a:pt x="289" y="676"/>
                    <a:pt x="289" y="677"/>
                  </a:cubicBezTo>
                  <a:cubicBezTo>
                    <a:pt x="288" y="677"/>
                    <a:pt x="288" y="678"/>
                    <a:pt x="287" y="679"/>
                  </a:cubicBezTo>
                  <a:cubicBezTo>
                    <a:pt x="286" y="679"/>
                    <a:pt x="286" y="679"/>
                    <a:pt x="286" y="679"/>
                  </a:cubicBezTo>
                  <a:cubicBezTo>
                    <a:pt x="285" y="680"/>
                    <a:pt x="285" y="682"/>
                    <a:pt x="285" y="683"/>
                  </a:cubicBezTo>
                  <a:cubicBezTo>
                    <a:pt x="286" y="684"/>
                    <a:pt x="286" y="684"/>
                    <a:pt x="286" y="684"/>
                  </a:cubicBezTo>
                  <a:cubicBezTo>
                    <a:pt x="286" y="684"/>
                    <a:pt x="286" y="685"/>
                    <a:pt x="286" y="686"/>
                  </a:cubicBezTo>
                  <a:cubicBezTo>
                    <a:pt x="285" y="686"/>
                    <a:pt x="285" y="686"/>
                    <a:pt x="285" y="686"/>
                  </a:cubicBezTo>
                  <a:cubicBezTo>
                    <a:pt x="284" y="687"/>
                    <a:pt x="284" y="687"/>
                    <a:pt x="282" y="688"/>
                  </a:cubicBezTo>
                  <a:cubicBezTo>
                    <a:pt x="283" y="690"/>
                    <a:pt x="283" y="689"/>
                    <a:pt x="284" y="692"/>
                  </a:cubicBezTo>
                  <a:cubicBezTo>
                    <a:pt x="283" y="692"/>
                    <a:pt x="283" y="692"/>
                    <a:pt x="283" y="692"/>
                  </a:cubicBezTo>
                  <a:cubicBezTo>
                    <a:pt x="283" y="692"/>
                    <a:pt x="282" y="693"/>
                    <a:pt x="282" y="693"/>
                  </a:cubicBezTo>
                  <a:cubicBezTo>
                    <a:pt x="282" y="693"/>
                    <a:pt x="282" y="693"/>
                    <a:pt x="282" y="693"/>
                  </a:cubicBezTo>
                  <a:cubicBezTo>
                    <a:pt x="282" y="694"/>
                    <a:pt x="282" y="695"/>
                    <a:pt x="283" y="696"/>
                  </a:cubicBezTo>
                  <a:cubicBezTo>
                    <a:pt x="284" y="696"/>
                    <a:pt x="284" y="696"/>
                    <a:pt x="284" y="696"/>
                  </a:cubicBezTo>
                  <a:cubicBezTo>
                    <a:pt x="284" y="698"/>
                    <a:pt x="284" y="698"/>
                    <a:pt x="284" y="698"/>
                  </a:cubicBezTo>
                  <a:cubicBezTo>
                    <a:pt x="282" y="698"/>
                    <a:pt x="282" y="698"/>
                    <a:pt x="282" y="699"/>
                  </a:cubicBezTo>
                  <a:cubicBezTo>
                    <a:pt x="281" y="699"/>
                    <a:pt x="281" y="699"/>
                    <a:pt x="281" y="699"/>
                  </a:cubicBezTo>
                  <a:cubicBezTo>
                    <a:pt x="281" y="699"/>
                    <a:pt x="281" y="699"/>
                    <a:pt x="281" y="700"/>
                  </a:cubicBezTo>
                  <a:cubicBezTo>
                    <a:pt x="283" y="700"/>
                    <a:pt x="284" y="701"/>
                    <a:pt x="286" y="702"/>
                  </a:cubicBezTo>
                  <a:cubicBezTo>
                    <a:pt x="286" y="702"/>
                    <a:pt x="286" y="702"/>
                    <a:pt x="286" y="702"/>
                  </a:cubicBezTo>
                  <a:cubicBezTo>
                    <a:pt x="286" y="702"/>
                    <a:pt x="286" y="702"/>
                    <a:pt x="286" y="702"/>
                  </a:cubicBezTo>
                  <a:cubicBezTo>
                    <a:pt x="287" y="702"/>
                    <a:pt x="287" y="702"/>
                    <a:pt x="288" y="701"/>
                  </a:cubicBezTo>
                  <a:cubicBezTo>
                    <a:pt x="288" y="701"/>
                    <a:pt x="288" y="700"/>
                    <a:pt x="289" y="700"/>
                  </a:cubicBezTo>
                  <a:cubicBezTo>
                    <a:pt x="289" y="700"/>
                    <a:pt x="289" y="700"/>
                    <a:pt x="289" y="700"/>
                  </a:cubicBezTo>
                  <a:cubicBezTo>
                    <a:pt x="289" y="700"/>
                    <a:pt x="289" y="700"/>
                    <a:pt x="289" y="700"/>
                  </a:cubicBezTo>
                  <a:cubicBezTo>
                    <a:pt x="289" y="702"/>
                    <a:pt x="289" y="702"/>
                    <a:pt x="289" y="702"/>
                  </a:cubicBezTo>
                  <a:cubicBezTo>
                    <a:pt x="287" y="702"/>
                    <a:pt x="287" y="702"/>
                    <a:pt x="287" y="702"/>
                  </a:cubicBezTo>
                  <a:cubicBezTo>
                    <a:pt x="287" y="702"/>
                    <a:pt x="287" y="702"/>
                    <a:pt x="287" y="702"/>
                  </a:cubicBezTo>
                  <a:cubicBezTo>
                    <a:pt x="287" y="702"/>
                    <a:pt x="287" y="702"/>
                    <a:pt x="287" y="702"/>
                  </a:cubicBezTo>
                  <a:cubicBezTo>
                    <a:pt x="287" y="704"/>
                    <a:pt x="287" y="704"/>
                    <a:pt x="287" y="704"/>
                  </a:cubicBezTo>
                  <a:cubicBezTo>
                    <a:pt x="288" y="704"/>
                    <a:pt x="287" y="704"/>
                    <a:pt x="288" y="704"/>
                  </a:cubicBezTo>
                  <a:cubicBezTo>
                    <a:pt x="286" y="705"/>
                    <a:pt x="281" y="710"/>
                    <a:pt x="280" y="712"/>
                  </a:cubicBezTo>
                  <a:cubicBezTo>
                    <a:pt x="280" y="713"/>
                    <a:pt x="279" y="714"/>
                    <a:pt x="279" y="716"/>
                  </a:cubicBezTo>
                  <a:cubicBezTo>
                    <a:pt x="279" y="716"/>
                    <a:pt x="279" y="716"/>
                    <a:pt x="279" y="716"/>
                  </a:cubicBezTo>
                  <a:cubicBezTo>
                    <a:pt x="279" y="716"/>
                    <a:pt x="279" y="716"/>
                    <a:pt x="279" y="716"/>
                  </a:cubicBezTo>
                  <a:cubicBezTo>
                    <a:pt x="279" y="716"/>
                    <a:pt x="279" y="716"/>
                    <a:pt x="279" y="716"/>
                  </a:cubicBezTo>
                  <a:cubicBezTo>
                    <a:pt x="279" y="716"/>
                    <a:pt x="279" y="716"/>
                    <a:pt x="279" y="716"/>
                  </a:cubicBezTo>
                  <a:cubicBezTo>
                    <a:pt x="279" y="717"/>
                    <a:pt x="279" y="717"/>
                    <a:pt x="279" y="717"/>
                  </a:cubicBezTo>
                  <a:cubicBezTo>
                    <a:pt x="280" y="717"/>
                    <a:pt x="280" y="717"/>
                    <a:pt x="281" y="718"/>
                  </a:cubicBezTo>
                  <a:cubicBezTo>
                    <a:pt x="281" y="718"/>
                    <a:pt x="280" y="719"/>
                    <a:pt x="280" y="720"/>
                  </a:cubicBezTo>
                  <a:cubicBezTo>
                    <a:pt x="281" y="721"/>
                    <a:pt x="282" y="722"/>
                    <a:pt x="282" y="724"/>
                  </a:cubicBezTo>
                  <a:cubicBezTo>
                    <a:pt x="281" y="725"/>
                    <a:pt x="281" y="725"/>
                    <a:pt x="281" y="725"/>
                  </a:cubicBezTo>
                  <a:cubicBezTo>
                    <a:pt x="281" y="726"/>
                    <a:pt x="281" y="726"/>
                    <a:pt x="281" y="726"/>
                  </a:cubicBezTo>
                  <a:cubicBezTo>
                    <a:pt x="282" y="727"/>
                    <a:pt x="284" y="728"/>
                    <a:pt x="285" y="729"/>
                  </a:cubicBezTo>
                  <a:cubicBezTo>
                    <a:pt x="285" y="729"/>
                    <a:pt x="286" y="730"/>
                    <a:pt x="286" y="730"/>
                  </a:cubicBezTo>
                  <a:cubicBezTo>
                    <a:pt x="287" y="730"/>
                    <a:pt x="287" y="730"/>
                    <a:pt x="287" y="730"/>
                  </a:cubicBezTo>
                  <a:cubicBezTo>
                    <a:pt x="287" y="731"/>
                    <a:pt x="287" y="731"/>
                    <a:pt x="287" y="731"/>
                  </a:cubicBezTo>
                  <a:cubicBezTo>
                    <a:pt x="287" y="731"/>
                    <a:pt x="288" y="731"/>
                    <a:pt x="288" y="732"/>
                  </a:cubicBezTo>
                  <a:cubicBezTo>
                    <a:pt x="288" y="733"/>
                    <a:pt x="288" y="733"/>
                    <a:pt x="288" y="733"/>
                  </a:cubicBezTo>
                  <a:cubicBezTo>
                    <a:pt x="289" y="733"/>
                    <a:pt x="289" y="733"/>
                    <a:pt x="290" y="734"/>
                  </a:cubicBezTo>
                  <a:cubicBezTo>
                    <a:pt x="290" y="735"/>
                    <a:pt x="290" y="735"/>
                    <a:pt x="290" y="735"/>
                  </a:cubicBezTo>
                  <a:cubicBezTo>
                    <a:pt x="291" y="736"/>
                    <a:pt x="292" y="737"/>
                    <a:pt x="293" y="738"/>
                  </a:cubicBezTo>
                  <a:cubicBezTo>
                    <a:pt x="294" y="738"/>
                    <a:pt x="294" y="739"/>
                    <a:pt x="294" y="740"/>
                  </a:cubicBezTo>
                  <a:cubicBezTo>
                    <a:pt x="295" y="740"/>
                    <a:pt x="295" y="740"/>
                    <a:pt x="296" y="741"/>
                  </a:cubicBezTo>
                  <a:cubicBezTo>
                    <a:pt x="296" y="664"/>
                    <a:pt x="296" y="664"/>
                    <a:pt x="296" y="66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02">
              <a:extLst>
                <a:ext uri="{FF2B5EF4-FFF2-40B4-BE49-F238E27FC236}">
                  <a16:creationId xmlns:a16="http://schemas.microsoft.com/office/drawing/2014/main" id="{13762B96-9BF5-5524-9F1E-A7B2D73FD19F}"/>
                </a:ext>
              </a:extLst>
            </p:cNvPr>
            <p:cNvSpPr>
              <a:spLocks/>
            </p:cNvSpPr>
            <p:nvPr/>
          </p:nvSpPr>
          <p:spPr bwMode="auto">
            <a:xfrm>
              <a:off x="6602413" y="6542088"/>
              <a:ext cx="1249362" cy="725488"/>
            </a:xfrm>
            <a:custGeom>
              <a:avLst/>
              <a:gdLst>
                <a:gd name="T0" fmla="*/ 44 w 295"/>
                <a:gd name="T1" fmla="*/ 5 h 171"/>
                <a:gd name="T2" fmla="*/ 40 w 295"/>
                <a:gd name="T3" fmla="*/ 7 h 171"/>
                <a:gd name="T4" fmla="*/ 26 w 295"/>
                <a:gd name="T5" fmla="*/ 13 h 171"/>
                <a:gd name="T6" fmla="*/ 17 w 295"/>
                <a:gd name="T7" fmla="*/ 31 h 171"/>
                <a:gd name="T8" fmla="*/ 4 w 295"/>
                <a:gd name="T9" fmla="*/ 22 h 171"/>
                <a:gd name="T10" fmla="*/ 4 w 295"/>
                <a:gd name="T11" fmla="*/ 35 h 171"/>
                <a:gd name="T12" fmla="*/ 11 w 295"/>
                <a:gd name="T13" fmla="*/ 47 h 171"/>
                <a:gd name="T14" fmla="*/ 9 w 295"/>
                <a:gd name="T15" fmla="*/ 63 h 171"/>
                <a:gd name="T16" fmla="*/ 4 w 295"/>
                <a:gd name="T17" fmla="*/ 74 h 171"/>
                <a:gd name="T18" fmla="*/ 1 w 295"/>
                <a:gd name="T19" fmla="*/ 82 h 171"/>
                <a:gd name="T20" fmla="*/ 7 w 295"/>
                <a:gd name="T21" fmla="*/ 169 h 171"/>
                <a:gd name="T22" fmla="*/ 292 w 295"/>
                <a:gd name="T23" fmla="*/ 167 h 171"/>
                <a:gd name="T24" fmla="*/ 294 w 295"/>
                <a:gd name="T25" fmla="*/ 158 h 171"/>
                <a:gd name="T26" fmla="*/ 289 w 295"/>
                <a:gd name="T27" fmla="*/ 141 h 171"/>
                <a:gd name="T28" fmla="*/ 282 w 295"/>
                <a:gd name="T29" fmla="*/ 136 h 171"/>
                <a:gd name="T30" fmla="*/ 271 w 295"/>
                <a:gd name="T31" fmla="*/ 128 h 171"/>
                <a:gd name="T32" fmla="*/ 262 w 295"/>
                <a:gd name="T33" fmla="*/ 121 h 171"/>
                <a:gd name="T34" fmla="*/ 254 w 295"/>
                <a:gd name="T35" fmla="*/ 120 h 171"/>
                <a:gd name="T36" fmla="*/ 245 w 295"/>
                <a:gd name="T37" fmla="*/ 118 h 171"/>
                <a:gd name="T38" fmla="*/ 237 w 295"/>
                <a:gd name="T39" fmla="*/ 115 h 171"/>
                <a:gd name="T40" fmla="*/ 230 w 295"/>
                <a:gd name="T41" fmla="*/ 116 h 171"/>
                <a:gd name="T42" fmla="*/ 223 w 295"/>
                <a:gd name="T43" fmla="*/ 110 h 171"/>
                <a:gd name="T44" fmla="*/ 216 w 295"/>
                <a:gd name="T45" fmla="*/ 103 h 171"/>
                <a:gd name="T46" fmla="*/ 204 w 295"/>
                <a:gd name="T47" fmla="*/ 107 h 171"/>
                <a:gd name="T48" fmla="*/ 196 w 295"/>
                <a:gd name="T49" fmla="*/ 110 h 171"/>
                <a:gd name="T50" fmla="*/ 186 w 295"/>
                <a:gd name="T51" fmla="*/ 104 h 171"/>
                <a:gd name="T52" fmla="*/ 182 w 295"/>
                <a:gd name="T53" fmla="*/ 112 h 171"/>
                <a:gd name="T54" fmla="*/ 175 w 295"/>
                <a:gd name="T55" fmla="*/ 106 h 171"/>
                <a:gd name="T56" fmla="*/ 167 w 295"/>
                <a:gd name="T57" fmla="*/ 111 h 171"/>
                <a:gd name="T58" fmla="*/ 164 w 295"/>
                <a:gd name="T59" fmla="*/ 113 h 171"/>
                <a:gd name="T60" fmla="*/ 174 w 295"/>
                <a:gd name="T61" fmla="*/ 106 h 171"/>
                <a:gd name="T62" fmla="*/ 183 w 295"/>
                <a:gd name="T63" fmla="*/ 96 h 171"/>
                <a:gd name="T64" fmla="*/ 193 w 295"/>
                <a:gd name="T65" fmla="*/ 95 h 171"/>
                <a:gd name="T66" fmla="*/ 190 w 295"/>
                <a:gd name="T67" fmla="*/ 89 h 171"/>
                <a:gd name="T68" fmla="*/ 189 w 295"/>
                <a:gd name="T69" fmla="*/ 80 h 171"/>
                <a:gd name="T70" fmla="*/ 186 w 295"/>
                <a:gd name="T71" fmla="*/ 70 h 171"/>
                <a:gd name="T72" fmla="*/ 181 w 295"/>
                <a:gd name="T73" fmla="*/ 59 h 171"/>
                <a:gd name="T74" fmla="*/ 175 w 295"/>
                <a:gd name="T75" fmla="*/ 52 h 171"/>
                <a:gd name="T76" fmla="*/ 164 w 295"/>
                <a:gd name="T77" fmla="*/ 48 h 171"/>
                <a:gd name="T78" fmla="*/ 153 w 295"/>
                <a:gd name="T79" fmla="*/ 47 h 171"/>
                <a:gd name="T80" fmla="*/ 145 w 295"/>
                <a:gd name="T81" fmla="*/ 45 h 171"/>
                <a:gd name="T82" fmla="*/ 135 w 295"/>
                <a:gd name="T83" fmla="*/ 47 h 171"/>
                <a:gd name="T84" fmla="*/ 135 w 295"/>
                <a:gd name="T85" fmla="*/ 39 h 171"/>
                <a:gd name="T86" fmla="*/ 132 w 295"/>
                <a:gd name="T87" fmla="*/ 34 h 171"/>
                <a:gd name="T88" fmla="*/ 127 w 295"/>
                <a:gd name="T89" fmla="*/ 29 h 171"/>
                <a:gd name="T90" fmla="*/ 121 w 295"/>
                <a:gd name="T91" fmla="*/ 29 h 171"/>
                <a:gd name="T92" fmla="*/ 112 w 295"/>
                <a:gd name="T93" fmla="*/ 28 h 171"/>
                <a:gd name="T94" fmla="*/ 116 w 295"/>
                <a:gd name="T95" fmla="*/ 20 h 171"/>
                <a:gd name="T96" fmla="*/ 107 w 295"/>
                <a:gd name="T97" fmla="*/ 15 h 171"/>
                <a:gd name="T98" fmla="*/ 106 w 295"/>
                <a:gd name="T99" fmla="*/ 13 h 171"/>
                <a:gd name="T100" fmla="*/ 98 w 295"/>
                <a:gd name="T101" fmla="*/ 15 h 171"/>
                <a:gd name="T102" fmla="*/ 72 w 295"/>
                <a:gd name="T103" fmla="*/ 15 h 171"/>
                <a:gd name="T104" fmla="*/ 69 w 295"/>
                <a:gd name="T105" fmla="*/ 9 h 171"/>
                <a:gd name="T106" fmla="*/ 58 w 295"/>
                <a:gd name="T107" fmla="*/ 6 h 171"/>
                <a:gd name="T108" fmla="*/ 52 w 295"/>
                <a:gd name="T109" fmla="*/ 17 h 171"/>
                <a:gd name="T110" fmla="*/ 49 w 295"/>
                <a:gd name="T111" fmla="*/ 25 h 171"/>
                <a:gd name="T112" fmla="*/ 49 w 295"/>
                <a:gd name="T113" fmla="*/ 11 h 171"/>
                <a:gd name="T114" fmla="*/ 50 w 295"/>
                <a:gd name="T115" fmla="*/ 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95" h="171">
                  <a:moveTo>
                    <a:pt x="49" y="0"/>
                  </a:moveTo>
                  <a:cubicBezTo>
                    <a:pt x="48" y="0"/>
                    <a:pt x="48" y="0"/>
                    <a:pt x="48" y="0"/>
                  </a:cubicBezTo>
                  <a:cubicBezTo>
                    <a:pt x="48" y="1"/>
                    <a:pt x="48" y="1"/>
                    <a:pt x="48" y="1"/>
                  </a:cubicBezTo>
                  <a:cubicBezTo>
                    <a:pt x="47" y="1"/>
                    <a:pt x="47" y="1"/>
                    <a:pt x="47" y="1"/>
                  </a:cubicBezTo>
                  <a:cubicBezTo>
                    <a:pt x="46" y="2"/>
                    <a:pt x="46" y="2"/>
                    <a:pt x="46" y="2"/>
                  </a:cubicBezTo>
                  <a:cubicBezTo>
                    <a:pt x="45" y="2"/>
                    <a:pt x="45" y="2"/>
                    <a:pt x="45" y="2"/>
                  </a:cubicBezTo>
                  <a:cubicBezTo>
                    <a:pt x="45" y="4"/>
                    <a:pt x="45" y="4"/>
                    <a:pt x="45" y="4"/>
                  </a:cubicBezTo>
                  <a:cubicBezTo>
                    <a:pt x="45" y="4"/>
                    <a:pt x="45" y="4"/>
                    <a:pt x="45" y="4"/>
                  </a:cubicBezTo>
                  <a:cubicBezTo>
                    <a:pt x="44" y="5"/>
                    <a:pt x="44" y="5"/>
                    <a:pt x="44" y="5"/>
                  </a:cubicBezTo>
                  <a:cubicBezTo>
                    <a:pt x="44" y="5"/>
                    <a:pt x="44" y="5"/>
                    <a:pt x="44" y="5"/>
                  </a:cubicBezTo>
                  <a:cubicBezTo>
                    <a:pt x="44" y="5"/>
                    <a:pt x="44" y="5"/>
                    <a:pt x="44" y="5"/>
                  </a:cubicBezTo>
                  <a:cubicBezTo>
                    <a:pt x="44" y="5"/>
                    <a:pt x="44" y="5"/>
                    <a:pt x="43" y="5"/>
                  </a:cubicBezTo>
                  <a:cubicBezTo>
                    <a:pt x="43" y="6"/>
                    <a:pt x="43" y="6"/>
                    <a:pt x="43" y="6"/>
                  </a:cubicBezTo>
                  <a:cubicBezTo>
                    <a:pt x="42" y="6"/>
                    <a:pt x="42" y="6"/>
                    <a:pt x="42" y="6"/>
                  </a:cubicBezTo>
                  <a:cubicBezTo>
                    <a:pt x="42" y="6"/>
                    <a:pt x="42" y="6"/>
                    <a:pt x="42" y="6"/>
                  </a:cubicBezTo>
                  <a:cubicBezTo>
                    <a:pt x="41" y="6"/>
                    <a:pt x="41" y="6"/>
                    <a:pt x="41" y="6"/>
                  </a:cubicBezTo>
                  <a:cubicBezTo>
                    <a:pt x="41" y="7"/>
                    <a:pt x="41" y="7"/>
                    <a:pt x="41" y="7"/>
                  </a:cubicBezTo>
                  <a:cubicBezTo>
                    <a:pt x="40" y="7"/>
                    <a:pt x="40" y="7"/>
                    <a:pt x="40" y="7"/>
                  </a:cubicBezTo>
                  <a:cubicBezTo>
                    <a:pt x="40" y="7"/>
                    <a:pt x="40" y="7"/>
                    <a:pt x="40" y="7"/>
                  </a:cubicBezTo>
                  <a:cubicBezTo>
                    <a:pt x="39" y="7"/>
                    <a:pt x="39" y="7"/>
                    <a:pt x="39" y="7"/>
                  </a:cubicBezTo>
                  <a:cubicBezTo>
                    <a:pt x="38" y="8"/>
                    <a:pt x="38" y="8"/>
                    <a:pt x="38" y="9"/>
                  </a:cubicBezTo>
                  <a:cubicBezTo>
                    <a:pt x="36" y="10"/>
                    <a:pt x="34" y="11"/>
                    <a:pt x="31" y="11"/>
                  </a:cubicBezTo>
                  <a:cubicBezTo>
                    <a:pt x="31" y="11"/>
                    <a:pt x="31" y="11"/>
                    <a:pt x="31" y="11"/>
                  </a:cubicBezTo>
                  <a:cubicBezTo>
                    <a:pt x="30" y="12"/>
                    <a:pt x="30" y="12"/>
                    <a:pt x="30" y="14"/>
                  </a:cubicBezTo>
                  <a:cubicBezTo>
                    <a:pt x="29" y="13"/>
                    <a:pt x="29" y="13"/>
                    <a:pt x="29" y="12"/>
                  </a:cubicBezTo>
                  <a:cubicBezTo>
                    <a:pt x="26" y="12"/>
                    <a:pt x="26" y="12"/>
                    <a:pt x="26" y="12"/>
                  </a:cubicBezTo>
                  <a:cubicBezTo>
                    <a:pt x="26" y="13"/>
                    <a:pt x="26" y="13"/>
                    <a:pt x="26" y="13"/>
                  </a:cubicBezTo>
                  <a:cubicBezTo>
                    <a:pt x="24" y="14"/>
                    <a:pt x="25" y="14"/>
                    <a:pt x="24" y="15"/>
                  </a:cubicBezTo>
                  <a:cubicBezTo>
                    <a:pt x="24" y="17"/>
                    <a:pt x="23" y="18"/>
                    <a:pt x="24" y="21"/>
                  </a:cubicBezTo>
                  <a:cubicBezTo>
                    <a:pt x="22" y="21"/>
                    <a:pt x="22" y="21"/>
                    <a:pt x="21" y="22"/>
                  </a:cubicBezTo>
                  <a:cubicBezTo>
                    <a:pt x="22" y="23"/>
                    <a:pt x="22" y="24"/>
                    <a:pt x="22" y="25"/>
                  </a:cubicBezTo>
                  <a:cubicBezTo>
                    <a:pt x="21" y="25"/>
                    <a:pt x="21" y="25"/>
                    <a:pt x="21" y="25"/>
                  </a:cubicBezTo>
                  <a:cubicBezTo>
                    <a:pt x="21" y="25"/>
                    <a:pt x="21" y="25"/>
                    <a:pt x="21" y="25"/>
                  </a:cubicBezTo>
                  <a:cubicBezTo>
                    <a:pt x="21" y="25"/>
                    <a:pt x="20" y="25"/>
                    <a:pt x="19" y="25"/>
                  </a:cubicBezTo>
                  <a:cubicBezTo>
                    <a:pt x="18" y="26"/>
                    <a:pt x="18" y="28"/>
                    <a:pt x="17" y="29"/>
                  </a:cubicBezTo>
                  <a:cubicBezTo>
                    <a:pt x="16" y="30"/>
                    <a:pt x="17" y="31"/>
                    <a:pt x="17" y="31"/>
                  </a:cubicBezTo>
                  <a:cubicBezTo>
                    <a:pt x="17" y="31"/>
                    <a:pt x="17" y="31"/>
                    <a:pt x="17" y="31"/>
                  </a:cubicBezTo>
                  <a:cubicBezTo>
                    <a:pt x="17" y="33"/>
                    <a:pt x="16" y="34"/>
                    <a:pt x="16" y="35"/>
                  </a:cubicBezTo>
                  <a:cubicBezTo>
                    <a:pt x="15" y="35"/>
                    <a:pt x="15" y="35"/>
                    <a:pt x="15" y="35"/>
                  </a:cubicBezTo>
                  <a:cubicBezTo>
                    <a:pt x="15" y="35"/>
                    <a:pt x="15" y="35"/>
                    <a:pt x="15" y="35"/>
                  </a:cubicBezTo>
                  <a:cubicBezTo>
                    <a:pt x="14" y="34"/>
                    <a:pt x="13" y="33"/>
                    <a:pt x="13" y="31"/>
                  </a:cubicBezTo>
                  <a:cubicBezTo>
                    <a:pt x="11" y="30"/>
                    <a:pt x="10" y="30"/>
                    <a:pt x="8" y="29"/>
                  </a:cubicBezTo>
                  <a:cubicBezTo>
                    <a:pt x="8" y="27"/>
                    <a:pt x="8" y="27"/>
                    <a:pt x="8" y="27"/>
                  </a:cubicBezTo>
                  <a:cubicBezTo>
                    <a:pt x="6" y="27"/>
                    <a:pt x="6" y="26"/>
                    <a:pt x="5" y="25"/>
                  </a:cubicBezTo>
                  <a:cubicBezTo>
                    <a:pt x="4" y="24"/>
                    <a:pt x="4" y="23"/>
                    <a:pt x="4" y="22"/>
                  </a:cubicBezTo>
                  <a:cubicBezTo>
                    <a:pt x="3" y="21"/>
                    <a:pt x="2" y="21"/>
                    <a:pt x="1" y="21"/>
                  </a:cubicBezTo>
                  <a:cubicBezTo>
                    <a:pt x="1" y="28"/>
                    <a:pt x="1" y="28"/>
                    <a:pt x="1" y="28"/>
                  </a:cubicBezTo>
                  <a:cubicBezTo>
                    <a:pt x="1" y="29"/>
                    <a:pt x="1" y="29"/>
                    <a:pt x="1" y="30"/>
                  </a:cubicBezTo>
                  <a:cubicBezTo>
                    <a:pt x="2" y="30"/>
                    <a:pt x="2" y="30"/>
                    <a:pt x="2" y="30"/>
                  </a:cubicBezTo>
                  <a:cubicBezTo>
                    <a:pt x="2" y="30"/>
                    <a:pt x="2" y="31"/>
                    <a:pt x="3" y="32"/>
                  </a:cubicBezTo>
                  <a:cubicBezTo>
                    <a:pt x="4" y="31"/>
                    <a:pt x="5" y="31"/>
                    <a:pt x="7" y="31"/>
                  </a:cubicBezTo>
                  <a:cubicBezTo>
                    <a:pt x="7" y="33"/>
                    <a:pt x="7" y="33"/>
                    <a:pt x="7" y="33"/>
                  </a:cubicBezTo>
                  <a:cubicBezTo>
                    <a:pt x="5" y="33"/>
                    <a:pt x="5" y="33"/>
                    <a:pt x="5" y="33"/>
                  </a:cubicBezTo>
                  <a:cubicBezTo>
                    <a:pt x="5" y="34"/>
                    <a:pt x="5" y="34"/>
                    <a:pt x="4" y="35"/>
                  </a:cubicBezTo>
                  <a:cubicBezTo>
                    <a:pt x="4" y="38"/>
                    <a:pt x="4" y="38"/>
                    <a:pt x="4" y="38"/>
                  </a:cubicBezTo>
                  <a:cubicBezTo>
                    <a:pt x="5" y="38"/>
                    <a:pt x="5" y="38"/>
                    <a:pt x="5" y="38"/>
                  </a:cubicBezTo>
                  <a:cubicBezTo>
                    <a:pt x="5" y="39"/>
                    <a:pt x="6" y="40"/>
                    <a:pt x="8" y="40"/>
                  </a:cubicBezTo>
                  <a:cubicBezTo>
                    <a:pt x="8" y="41"/>
                    <a:pt x="8" y="41"/>
                    <a:pt x="8" y="41"/>
                  </a:cubicBezTo>
                  <a:cubicBezTo>
                    <a:pt x="10" y="41"/>
                    <a:pt x="10" y="41"/>
                    <a:pt x="10" y="41"/>
                  </a:cubicBezTo>
                  <a:cubicBezTo>
                    <a:pt x="10" y="41"/>
                    <a:pt x="10" y="41"/>
                    <a:pt x="10" y="41"/>
                  </a:cubicBezTo>
                  <a:cubicBezTo>
                    <a:pt x="11" y="41"/>
                    <a:pt x="11" y="41"/>
                    <a:pt x="11" y="41"/>
                  </a:cubicBezTo>
                  <a:cubicBezTo>
                    <a:pt x="11" y="43"/>
                    <a:pt x="11" y="43"/>
                    <a:pt x="11" y="43"/>
                  </a:cubicBezTo>
                  <a:cubicBezTo>
                    <a:pt x="11" y="44"/>
                    <a:pt x="11" y="46"/>
                    <a:pt x="11" y="47"/>
                  </a:cubicBezTo>
                  <a:cubicBezTo>
                    <a:pt x="11" y="47"/>
                    <a:pt x="11" y="47"/>
                    <a:pt x="11" y="47"/>
                  </a:cubicBezTo>
                  <a:cubicBezTo>
                    <a:pt x="10" y="50"/>
                    <a:pt x="10" y="50"/>
                    <a:pt x="10" y="50"/>
                  </a:cubicBezTo>
                  <a:cubicBezTo>
                    <a:pt x="11" y="50"/>
                    <a:pt x="11" y="50"/>
                    <a:pt x="11" y="50"/>
                  </a:cubicBezTo>
                  <a:cubicBezTo>
                    <a:pt x="11" y="52"/>
                    <a:pt x="11" y="53"/>
                    <a:pt x="9" y="53"/>
                  </a:cubicBezTo>
                  <a:cubicBezTo>
                    <a:pt x="9" y="54"/>
                    <a:pt x="9" y="54"/>
                    <a:pt x="10" y="54"/>
                  </a:cubicBezTo>
                  <a:cubicBezTo>
                    <a:pt x="10" y="55"/>
                    <a:pt x="10" y="56"/>
                    <a:pt x="10" y="57"/>
                  </a:cubicBezTo>
                  <a:cubicBezTo>
                    <a:pt x="9" y="57"/>
                    <a:pt x="9" y="57"/>
                    <a:pt x="9" y="57"/>
                  </a:cubicBezTo>
                  <a:cubicBezTo>
                    <a:pt x="9" y="58"/>
                    <a:pt x="10" y="58"/>
                    <a:pt x="10" y="58"/>
                  </a:cubicBezTo>
                  <a:cubicBezTo>
                    <a:pt x="10" y="59"/>
                    <a:pt x="9" y="63"/>
                    <a:pt x="9" y="63"/>
                  </a:cubicBezTo>
                  <a:cubicBezTo>
                    <a:pt x="8" y="63"/>
                    <a:pt x="8" y="64"/>
                    <a:pt x="7" y="64"/>
                  </a:cubicBezTo>
                  <a:cubicBezTo>
                    <a:pt x="7" y="66"/>
                    <a:pt x="8" y="67"/>
                    <a:pt x="10" y="67"/>
                  </a:cubicBezTo>
                  <a:cubicBezTo>
                    <a:pt x="10" y="67"/>
                    <a:pt x="11" y="67"/>
                    <a:pt x="11" y="67"/>
                  </a:cubicBezTo>
                  <a:cubicBezTo>
                    <a:pt x="11" y="69"/>
                    <a:pt x="10" y="69"/>
                    <a:pt x="9" y="70"/>
                  </a:cubicBezTo>
                  <a:cubicBezTo>
                    <a:pt x="8" y="70"/>
                    <a:pt x="8" y="70"/>
                    <a:pt x="8" y="70"/>
                  </a:cubicBezTo>
                  <a:cubicBezTo>
                    <a:pt x="8" y="72"/>
                    <a:pt x="8" y="72"/>
                    <a:pt x="8" y="72"/>
                  </a:cubicBezTo>
                  <a:cubicBezTo>
                    <a:pt x="8" y="72"/>
                    <a:pt x="8" y="72"/>
                    <a:pt x="8" y="72"/>
                  </a:cubicBezTo>
                  <a:cubicBezTo>
                    <a:pt x="7" y="72"/>
                    <a:pt x="7" y="73"/>
                    <a:pt x="7" y="74"/>
                  </a:cubicBezTo>
                  <a:cubicBezTo>
                    <a:pt x="6" y="74"/>
                    <a:pt x="5" y="74"/>
                    <a:pt x="4" y="74"/>
                  </a:cubicBezTo>
                  <a:cubicBezTo>
                    <a:pt x="4" y="75"/>
                    <a:pt x="4" y="75"/>
                    <a:pt x="4" y="75"/>
                  </a:cubicBezTo>
                  <a:cubicBezTo>
                    <a:pt x="3" y="75"/>
                    <a:pt x="3" y="75"/>
                    <a:pt x="3" y="75"/>
                  </a:cubicBezTo>
                  <a:cubicBezTo>
                    <a:pt x="3" y="75"/>
                    <a:pt x="2" y="76"/>
                    <a:pt x="2" y="77"/>
                  </a:cubicBezTo>
                  <a:cubicBezTo>
                    <a:pt x="1" y="77"/>
                    <a:pt x="1" y="77"/>
                    <a:pt x="1" y="77"/>
                  </a:cubicBezTo>
                  <a:cubicBezTo>
                    <a:pt x="0" y="78"/>
                    <a:pt x="1" y="78"/>
                    <a:pt x="1" y="79"/>
                  </a:cubicBezTo>
                  <a:cubicBezTo>
                    <a:pt x="1" y="80"/>
                    <a:pt x="1" y="80"/>
                    <a:pt x="1" y="80"/>
                  </a:cubicBezTo>
                  <a:cubicBezTo>
                    <a:pt x="1" y="81"/>
                    <a:pt x="1" y="81"/>
                    <a:pt x="2" y="81"/>
                  </a:cubicBezTo>
                  <a:cubicBezTo>
                    <a:pt x="2" y="82"/>
                    <a:pt x="2" y="82"/>
                    <a:pt x="2" y="82"/>
                  </a:cubicBezTo>
                  <a:cubicBezTo>
                    <a:pt x="1" y="82"/>
                    <a:pt x="1" y="82"/>
                    <a:pt x="1" y="82"/>
                  </a:cubicBezTo>
                  <a:cubicBezTo>
                    <a:pt x="1" y="159"/>
                    <a:pt x="1" y="159"/>
                    <a:pt x="1" y="159"/>
                  </a:cubicBezTo>
                  <a:cubicBezTo>
                    <a:pt x="1" y="160"/>
                    <a:pt x="2" y="160"/>
                    <a:pt x="3" y="161"/>
                  </a:cubicBezTo>
                  <a:cubicBezTo>
                    <a:pt x="3" y="162"/>
                    <a:pt x="3" y="162"/>
                    <a:pt x="3" y="162"/>
                  </a:cubicBezTo>
                  <a:cubicBezTo>
                    <a:pt x="4" y="162"/>
                    <a:pt x="4" y="162"/>
                    <a:pt x="4" y="162"/>
                  </a:cubicBezTo>
                  <a:cubicBezTo>
                    <a:pt x="4" y="163"/>
                    <a:pt x="4" y="163"/>
                    <a:pt x="4" y="163"/>
                  </a:cubicBezTo>
                  <a:cubicBezTo>
                    <a:pt x="5" y="164"/>
                    <a:pt x="5" y="164"/>
                    <a:pt x="6" y="164"/>
                  </a:cubicBezTo>
                  <a:cubicBezTo>
                    <a:pt x="6" y="165"/>
                    <a:pt x="6" y="165"/>
                    <a:pt x="6" y="165"/>
                  </a:cubicBezTo>
                  <a:cubicBezTo>
                    <a:pt x="7" y="166"/>
                    <a:pt x="7" y="166"/>
                    <a:pt x="7" y="166"/>
                  </a:cubicBezTo>
                  <a:cubicBezTo>
                    <a:pt x="7" y="167"/>
                    <a:pt x="7" y="168"/>
                    <a:pt x="7" y="169"/>
                  </a:cubicBezTo>
                  <a:cubicBezTo>
                    <a:pt x="8" y="169"/>
                    <a:pt x="8" y="169"/>
                    <a:pt x="9" y="170"/>
                  </a:cubicBezTo>
                  <a:cubicBezTo>
                    <a:pt x="9" y="171"/>
                    <a:pt x="9" y="171"/>
                    <a:pt x="9" y="171"/>
                  </a:cubicBezTo>
                  <a:cubicBezTo>
                    <a:pt x="290" y="171"/>
                    <a:pt x="290" y="171"/>
                    <a:pt x="290" y="171"/>
                  </a:cubicBezTo>
                  <a:cubicBezTo>
                    <a:pt x="290" y="170"/>
                    <a:pt x="290" y="170"/>
                    <a:pt x="290" y="170"/>
                  </a:cubicBezTo>
                  <a:cubicBezTo>
                    <a:pt x="291" y="169"/>
                    <a:pt x="291" y="169"/>
                    <a:pt x="291" y="169"/>
                  </a:cubicBezTo>
                  <a:cubicBezTo>
                    <a:pt x="291" y="168"/>
                    <a:pt x="291" y="168"/>
                    <a:pt x="291" y="168"/>
                  </a:cubicBezTo>
                  <a:cubicBezTo>
                    <a:pt x="291" y="168"/>
                    <a:pt x="291" y="168"/>
                    <a:pt x="291" y="168"/>
                  </a:cubicBezTo>
                  <a:cubicBezTo>
                    <a:pt x="291" y="167"/>
                    <a:pt x="291" y="167"/>
                    <a:pt x="291" y="167"/>
                  </a:cubicBezTo>
                  <a:cubicBezTo>
                    <a:pt x="292" y="167"/>
                    <a:pt x="292" y="167"/>
                    <a:pt x="292" y="167"/>
                  </a:cubicBezTo>
                  <a:cubicBezTo>
                    <a:pt x="293" y="164"/>
                    <a:pt x="293" y="164"/>
                    <a:pt x="293" y="164"/>
                  </a:cubicBezTo>
                  <a:cubicBezTo>
                    <a:pt x="293" y="164"/>
                    <a:pt x="293" y="164"/>
                    <a:pt x="293" y="164"/>
                  </a:cubicBezTo>
                  <a:cubicBezTo>
                    <a:pt x="293" y="162"/>
                    <a:pt x="293" y="162"/>
                    <a:pt x="293" y="162"/>
                  </a:cubicBezTo>
                  <a:cubicBezTo>
                    <a:pt x="294" y="162"/>
                    <a:pt x="294" y="162"/>
                    <a:pt x="294" y="162"/>
                  </a:cubicBezTo>
                  <a:cubicBezTo>
                    <a:pt x="294" y="161"/>
                    <a:pt x="294" y="161"/>
                    <a:pt x="294" y="161"/>
                  </a:cubicBezTo>
                  <a:cubicBezTo>
                    <a:pt x="294" y="161"/>
                    <a:pt x="294" y="161"/>
                    <a:pt x="294" y="161"/>
                  </a:cubicBezTo>
                  <a:cubicBezTo>
                    <a:pt x="295" y="160"/>
                    <a:pt x="294" y="158"/>
                    <a:pt x="294" y="158"/>
                  </a:cubicBezTo>
                  <a:cubicBezTo>
                    <a:pt x="294" y="158"/>
                    <a:pt x="294" y="158"/>
                    <a:pt x="294" y="158"/>
                  </a:cubicBezTo>
                  <a:cubicBezTo>
                    <a:pt x="294" y="158"/>
                    <a:pt x="294" y="158"/>
                    <a:pt x="294" y="158"/>
                  </a:cubicBezTo>
                  <a:cubicBezTo>
                    <a:pt x="295" y="156"/>
                    <a:pt x="294" y="153"/>
                    <a:pt x="294" y="152"/>
                  </a:cubicBezTo>
                  <a:cubicBezTo>
                    <a:pt x="293" y="152"/>
                    <a:pt x="293" y="152"/>
                    <a:pt x="293" y="152"/>
                  </a:cubicBezTo>
                  <a:cubicBezTo>
                    <a:pt x="293" y="151"/>
                    <a:pt x="293" y="151"/>
                    <a:pt x="293" y="151"/>
                  </a:cubicBezTo>
                  <a:cubicBezTo>
                    <a:pt x="293" y="149"/>
                    <a:pt x="294" y="147"/>
                    <a:pt x="293" y="145"/>
                  </a:cubicBezTo>
                  <a:cubicBezTo>
                    <a:pt x="292" y="145"/>
                    <a:pt x="292" y="144"/>
                    <a:pt x="291" y="144"/>
                  </a:cubicBezTo>
                  <a:cubicBezTo>
                    <a:pt x="291" y="143"/>
                    <a:pt x="291" y="143"/>
                    <a:pt x="291" y="143"/>
                  </a:cubicBezTo>
                  <a:cubicBezTo>
                    <a:pt x="290" y="142"/>
                    <a:pt x="290" y="142"/>
                    <a:pt x="290" y="142"/>
                  </a:cubicBezTo>
                  <a:cubicBezTo>
                    <a:pt x="290" y="141"/>
                    <a:pt x="290" y="141"/>
                    <a:pt x="290" y="141"/>
                  </a:cubicBezTo>
                  <a:cubicBezTo>
                    <a:pt x="289" y="141"/>
                    <a:pt x="289" y="141"/>
                    <a:pt x="289" y="141"/>
                  </a:cubicBezTo>
                  <a:cubicBezTo>
                    <a:pt x="289" y="139"/>
                    <a:pt x="289" y="139"/>
                    <a:pt x="289" y="139"/>
                  </a:cubicBezTo>
                  <a:cubicBezTo>
                    <a:pt x="289" y="139"/>
                    <a:pt x="289" y="139"/>
                    <a:pt x="289" y="139"/>
                  </a:cubicBezTo>
                  <a:cubicBezTo>
                    <a:pt x="289" y="138"/>
                    <a:pt x="289" y="138"/>
                    <a:pt x="289" y="138"/>
                  </a:cubicBezTo>
                  <a:cubicBezTo>
                    <a:pt x="288" y="138"/>
                    <a:pt x="288" y="138"/>
                    <a:pt x="288" y="138"/>
                  </a:cubicBezTo>
                  <a:cubicBezTo>
                    <a:pt x="288" y="137"/>
                    <a:pt x="288" y="137"/>
                    <a:pt x="288" y="137"/>
                  </a:cubicBezTo>
                  <a:cubicBezTo>
                    <a:pt x="288" y="137"/>
                    <a:pt x="285" y="135"/>
                    <a:pt x="284" y="135"/>
                  </a:cubicBezTo>
                  <a:cubicBezTo>
                    <a:pt x="284" y="135"/>
                    <a:pt x="283" y="135"/>
                    <a:pt x="283" y="135"/>
                  </a:cubicBezTo>
                  <a:cubicBezTo>
                    <a:pt x="283" y="136"/>
                    <a:pt x="283" y="136"/>
                    <a:pt x="283" y="136"/>
                  </a:cubicBezTo>
                  <a:cubicBezTo>
                    <a:pt x="282" y="136"/>
                    <a:pt x="282" y="136"/>
                    <a:pt x="282" y="136"/>
                  </a:cubicBezTo>
                  <a:cubicBezTo>
                    <a:pt x="282" y="135"/>
                    <a:pt x="282" y="135"/>
                    <a:pt x="282" y="135"/>
                  </a:cubicBezTo>
                  <a:cubicBezTo>
                    <a:pt x="282" y="135"/>
                    <a:pt x="281" y="134"/>
                    <a:pt x="281" y="134"/>
                  </a:cubicBezTo>
                  <a:cubicBezTo>
                    <a:pt x="279" y="134"/>
                    <a:pt x="278" y="134"/>
                    <a:pt x="278" y="135"/>
                  </a:cubicBezTo>
                  <a:cubicBezTo>
                    <a:pt x="277" y="135"/>
                    <a:pt x="277" y="135"/>
                    <a:pt x="277" y="135"/>
                  </a:cubicBezTo>
                  <a:cubicBezTo>
                    <a:pt x="277" y="135"/>
                    <a:pt x="277" y="134"/>
                    <a:pt x="278" y="134"/>
                  </a:cubicBezTo>
                  <a:cubicBezTo>
                    <a:pt x="277" y="134"/>
                    <a:pt x="277" y="134"/>
                    <a:pt x="276" y="133"/>
                  </a:cubicBezTo>
                  <a:cubicBezTo>
                    <a:pt x="276" y="133"/>
                    <a:pt x="275" y="131"/>
                    <a:pt x="275" y="130"/>
                  </a:cubicBezTo>
                  <a:cubicBezTo>
                    <a:pt x="274" y="130"/>
                    <a:pt x="274" y="130"/>
                    <a:pt x="274" y="130"/>
                  </a:cubicBezTo>
                  <a:cubicBezTo>
                    <a:pt x="273" y="127"/>
                    <a:pt x="272" y="129"/>
                    <a:pt x="271" y="128"/>
                  </a:cubicBezTo>
                  <a:cubicBezTo>
                    <a:pt x="270" y="127"/>
                    <a:pt x="269" y="126"/>
                    <a:pt x="268" y="125"/>
                  </a:cubicBezTo>
                  <a:cubicBezTo>
                    <a:pt x="267" y="125"/>
                    <a:pt x="267" y="125"/>
                    <a:pt x="267" y="125"/>
                  </a:cubicBezTo>
                  <a:cubicBezTo>
                    <a:pt x="267" y="124"/>
                    <a:pt x="266" y="124"/>
                    <a:pt x="266" y="123"/>
                  </a:cubicBezTo>
                  <a:cubicBezTo>
                    <a:pt x="265" y="123"/>
                    <a:pt x="265" y="123"/>
                    <a:pt x="265" y="123"/>
                  </a:cubicBezTo>
                  <a:cubicBezTo>
                    <a:pt x="264" y="122"/>
                    <a:pt x="264" y="122"/>
                    <a:pt x="264" y="122"/>
                  </a:cubicBezTo>
                  <a:cubicBezTo>
                    <a:pt x="263" y="122"/>
                    <a:pt x="263" y="122"/>
                    <a:pt x="263" y="122"/>
                  </a:cubicBezTo>
                  <a:cubicBezTo>
                    <a:pt x="263" y="122"/>
                    <a:pt x="263" y="122"/>
                    <a:pt x="263" y="122"/>
                  </a:cubicBezTo>
                  <a:cubicBezTo>
                    <a:pt x="262" y="122"/>
                    <a:pt x="262" y="122"/>
                    <a:pt x="262" y="122"/>
                  </a:cubicBezTo>
                  <a:cubicBezTo>
                    <a:pt x="262" y="121"/>
                    <a:pt x="262" y="121"/>
                    <a:pt x="262" y="121"/>
                  </a:cubicBezTo>
                  <a:cubicBezTo>
                    <a:pt x="261" y="121"/>
                    <a:pt x="261" y="121"/>
                    <a:pt x="261" y="121"/>
                  </a:cubicBezTo>
                  <a:cubicBezTo>
                    <a:pt x="261" y="121"/>
                    <a:pt x="261" y="121"/>
                    <a:pt x="261" y="121"/>
                  </a:cubicBezTo>
                  <a:cubicBezTo>
                    <a:pt x="260" y="121"/>
                    <a:pt x="260" y="121"/>
                    <a:pt x="259" y="120"/>
                  </a:cubicBezTo>
                  <a:cubicBezTo>
                    <a:pt x="259" y="119"/>
                    <a:pt x="259" y="119"/>
                    <a:pt x="259" y="119"/>
                  </a:cubicBezTo>
                  <a:cubicBezTo>
                    <a:pt x="258" y="119"/>
                    <a:pt x="258" y="119"/>
                    <a:pt x="258" y="119"/>
                  </a:cubicBezTo>
                  <a:cubicBezTo>
                    <a:pt x="257" y="119"/>
                    <a:pt x="257" y="119"/>
                    <a:pt x="256" y="120"/>
                  </a:cubicBezTo>
                  <a:cubicBezTo>
                    <a:pt x="256" y="120"/>
                    <a:pt x="255" y="120"/>
                    <a:pt x="255" y="120"/>
                  </a:cubicBezTo>
                  <a:cubicBezTo>
                    <a:pt x="255" y="120"/>
                    <a:pt x="255" y="120"/>
                    <a:pt x="255" y="120"/>
                  </a:cubicBezTo>
                  <a:cubicBezTo>
                    <a:pt x="254" y="120"/>
                    <a:pt x="254" y="120"/>
                    <a:pt x="254" y="120"/>
                  </a:cubicBezTo>
                  <a:cubicBezTo>
                    <a:pt x="254" y="119"/>
                    <a:pt x="254" y="119"/>
                    <a:pt x="254" y="119"/>
                  </a:cubicBezTo>
                  <a:cubicBezTo>
                    <a:pt x="252" y="119"/>
                    <a:pt x="252" y="119"/>
                    <a:pt x="252" y="119"/>
                  </a:cubicBezTo>
                  <a:cubicBezTo>
                    <a:pt x="252" y="119"/>
                    <a:pt x="252" y="119"/>
                    <a:pt x="252" y="119"/>
                  </a:cubicBezTo>
                  <a:cubicBezTo>
                    <a:pt x="248" y="119"/>
                    <a:pt x="248" y="119"/>
                    <a:pt x="248" y="119"/>
                  </a:cubicBezTo>
                  <a:cubicBezTo>
                    <a:pt x="248" y="118"/>
                    <a:pt x="248" y="118"/>
                    <a:pt x="248" y="118"/>
                  </a:cubicBezTo>
                  <a:cubicBezTo>
                    <a:pt x="247" y="118"/>
                    <a:pt x="247" y="118"/>
                    <a:pt x="247" y="118"/>
                  </a:cubicBezTo>
                  <a:cubicBezTo>
                    <a:pt x="247" y="118"/>
                    <a:pt x="247" y="118"/>
                    <a:pt x="247" y="118"/>
                  </a:cubicBezTo>
                  <a:cubicBezTo>
                    <a:pt x="244" y="118"/>
                    <a:pt x="244" y="118"/>
                    <a:pt x="244" y="118"/>
                  </a:cubicBezTo>
                  <a:cubicBezTo>
                    <a:pt x="245" y="118"/>
                    <a:pt x="245" y="118"/>
                    <a:pt x="245" y="118"/>
                  </a:cubicBezTo>
                  <a:cubicBezTo>
                    <a:pt x="243" y="118"/>
                    <a:pt x="243" y="118"/>
                    <a:pt x="243" y="118"/>
                  </a:cubicBezTo>
                  <a:cubicBezTo>
                    <a:pt x="243" y="118"/>
                    <a:pt x="243" y="118"/>
                    <a:pt x="242" y="117"/>
                  </a:cubicBezTo>
                  <a:cubicBezTo>
                    <a:pt x="242" y="117"/>
                    <a:pt x="242" y="117"/>
                    <a:pt x="242" y="117"/>
                  </a:cubicBezTo>
                  <a:cubicBezTo>
                    <a:pt x="241" y="116"/>
                    <a:pt x="241" y="116"/>
                    <a:pt x="241" y="116"/>
                  </a:cubicBezTo>
                  <a:cubicBezTo>
                    <a:pt x="241" y="116"/>
                    <a:pt x="241" y="116"/>
                    <a:pt x="241" y="116"/>
                  </a:cubicBezTo>
                  <a:cubicBezTo>
                    <a:pt x="241" y="116"/>
                    <a:pt x="241" y="116"/>
                    <a:pt x="241" y="116"/>
                  </a:cubicBezTo>
                  <a:cubicBezTo>
                    <a:pt x="241" y="116"/>
                    <a:pt x="241" y="116"/>
                    <a:pt x="241" y="116"/>
                  </a:cubicBezTo>
                  <a:cubicBezTo>
                    <a:pt x="241" y="116"/>
                    <a:pt x="240" y="116"/>
                    <a:pt x="240" y="115"/>
                  </a:cubicBezTo>
                  <a:cubicBezTo>
                    <a:pt x="237" y="115"/>
                    <a:pt x="237" y="115"/>
                    <a:pt x="237" y="115"/>
                  </a:cubicBezTo>
                  <a:cubicBezTo>
                    <a:pt x="237" y="116"/>
                    <a:pt x="237" y="116"/>
                    <a:pt x="237" y="116"/>
                  </a:cubicBezTo>
                  <a:cubicBezTo>
                    <a:pt x="237" y="116"/>
                    <a:pt x="237" y="116"/>
                    <a:pt x="237" y="116"/>
                  </a:cubicBezTo>
                  <a:cubicBezTo>
                    <a:pt x="237" y="115"/>
                    <a:pt x="237" y="115"/>
                    <a:pt x="237" y="115"/>
                  </a:cubicBezTo>
                  <a:cubicBezTo>
                    <a:pt x="235" y="115"/>
                    <a:pt x="235" y="115"/>
                    <a:pt x="235" y="115"/>
                  </a:cubicBezTo>
                  <a:cubicBezTo>
                    <a:pt x="235" y="116"/>
                    <a:pt x="234" y="118"/>
                    <a:pt x="233" y="119"/>
                  </a:cubicBezTo>
                  <a:cubicBezTo>
                    <a:pt x="232" y="119"/>
                    <a:pt x="233" y="119"/>
                    <a:pt x="232" y="119"/>
                  </a:cubicBezTo>
                  <a:cubicBezTo>
                    <a:pt x="230" y="119"/>
                    <a:pt x="229" y="118"/>
                    <a:pt x="231" y="117"/>
                  </a:cubicBezTo>
                  <a:cubicBezTo>
                    <a:pt x="231" y="116"/>
                    <a:pt x="231" y="116"/>
                    <a:pt x="231" y="116"/>
                  </a:cubicBezTo>
                  <a:cubicBezTo>
                    <a:pt x="230" y="116"/>
                    <a:pt x="230" y="116"/>
                    <a:pt x="230" y="116"/>
                  </a:cubicBezTo>
                  <a:cubicBezTo>
                    <a:pt x="230" y="115"/>
                    <a:pt x="230" y="115"/>
                    <a:pt x="230" y="115"/>
                  </a:cubicBezTo>
                  <a:cubicBezTo>
                    <a:pt x="229" y="115"/>
                    <a:pt x="229" y="115"/>
                    <a:pt x="229" y="115"/>
                  </a:cubicBezTo>
                  <a:cubicBezTo>
                    <a:pt x="229" y="114"/>
                    <a:pt x="229" y="114"/>
                    <a:pt x="230" y="114"/>
                  </a:cubicBezTo>
                  <a:cubicBezTo>
                    <a:pt x="230" y="112"/>
                    <a:pt x="229" y="112"/>
                    <a:pt x="227" y="111"/>
                  </a:cubicBezTo>
                  <a:cubicBezTo>
                    <a:pt x="227" y="111"/>
                    <a:pt x="228" y="110"/>
                    <a:pt x="228" y="109"/>
                  </a:cubicBezTo>
                  <a:cubicBezTo>
                    <a:pt x="227" y="109"/>
                    <a:pt x="227" y="108"/>
                    <a:pt x="227" y="108"/>
                  </a:cubicBezTo>
                  <a:cubicBezTo>
                    <a:pt x="223" y="108"/>
                    <a:pt x="225" y="108"/>
                    <a:pt x="223" y="109"/>
                  </a:cubicBezTo>
                  <a:cubicBezTo>
                    <a:pt x="223" y="110"/>
                    <a:pt x="223" y="110"/>
                    <a:pt x="223" y="110"/>
                  </a:cubicBezTo>
                  <a:cubicBezTo>
                    <a:pt x="223" y="110"/>
                    <a:pt x="223" y="110"/>
                    <a:pt x="223" y="110"/>
                  </a:cubicBezTo>
                  <a:cubicBezTo>
                    <a:pt x="223" y="109"/>
                    <a:pt x="223" y="108"/>
                    <a:pt x="224" y="108"/>
                  </a:cubicBezTo>
                  <a:cubicBezTo>
                    <a:pt x="223" y="107"/>
                    <a:pt x="223" y="107"/>
                    <a:pt x="223" y="106"/>
                  </a:cubicBezTo>
                  <a:cubicBezTo>
                    <a:pt x="223" y="106"/>
                    <a:pt x="223" y="106"/>
                    <a:pt x="223" y="106"/>
                  </a:cubicBezTo>
                  <a:cubicBezTo>
                    <a:pt x="222" y="106"/>
                    <a:pt x="222" y="106"/>
                    <a:pt x="221" y="106"/>
                  </a:cubicBezTo>
                  <a:cubicBezTo>
                    <a:pt x="221" y="106"/>
                    <a:pt x="221" y="106"/>
                    <a:pt x="220" y="105"/>
                  </a:cubicBezTo>
                  <a:cubicBezTo>
                    <a:pt x="220" y="104"/>
                    <a:pt x="220" y="104"/>
                    <a:pt x="220" y="104"/>
                  </a:cubicBezTo>
                  <a:cubicBezTo>
                    <a:pt x="219" y="104"/>
                    <a:pt x="219" y="104"/>
                    <a:pt x="219" y="104"/>
                  </a:cubicBezTo>
                  <a:cubicBezTo>
                    <a:pt x="217" y="104"/>
                    <a:pt x="217" y="104"/>
                    <a:pt x="217" y="104"/>
                  </a:cubicBezTo>
                  <a:cubicBezTo>
                    <a:pt x="217" y="104"/>
                    <a:pt x="216" y="104"/>
                    <a:pt x="216" y="103"/>
                  </a:cubicBezTo>
                  <a:cubicBezTo>
                    <a:pt x="215" y="103"/>
                    <a:pt x="215" y="103"/>
                    <a:pt x="215" y="103"/>
                  </a:cubicBezTo>
                  <a:cubicBezTo>
                    <a:pt x="214" y="102"/>
                    <a:pt x="214" y="102"/>
                    <a:pt x="214" y="102"/>
                  </a:cubicBezTo>
                  <a:cubicBezTo>
                    <a:pt x="214" y="102"/>
                    <a:pt x="213" y="101"/>
                    <a:pt x="212" y="101"/>
                  </a:cubicBezTo>
                  <a:cubicBezTo>
                    <a:pt x="211" y="101"/>
                    <a:pt x="209" y="101"/>
                    <a:pt x="207" y="101"/>
                  </a:cubicBezTo>
                  <a:cubicBezTo>
                    <a:pt x="207" y="102"/>
                    <a:pt x="207" y="102"/>
                    <a:pt x="207" y="102"/>
                  </a:cubicBezTo>
                  <a:cubicBezTo>
                    <a:pt x="205" y="103"/>
                    <a:pt x="206" y="103"/>
                    <a:pt x="203" y="104"/>
                  </a:cubicBezTo>
                  <a:cubicBezTo>
                    <a:pt x="203" y="104"/>
                    <a:pt x="203" y="104"/>
                    <a:pt x="203" y="104"/>
                  </a:cubicBezTo>
                  <a:cubicBezTo>
                    <a:pt x="203" y="106"/>
                    <a:pt x="203" y="106"/>
                    <a:pt x="204" y="106"/>
                  </a:cubicBezTo>
                  <a:cubicBezTo>
                    <a:pt x="204" y="107"/>
                    <a:pt x="204" y="107"/>
                    <a:pt x="204" y="107"/>
                  </a:cubicBezTo>
                  <a:cubicBezTo>
                    <a:pt x="202" y="107"/>
                    <a:pt x="202" y="107"/>
                    <a:pt x="202" y="107"/>
                  </a:cubicBezTo>
                  <a:cubicBezTo>
                    <a:pt x="202" y="107"/>
                    <a:pt x="201" y="108"/>
                    <a:pt x="201" y="108"/>
                  </a:cubicBezTo>
                  <a:cubicBezTo>
                    <a:pt x="201" y="109"/>
                    <a:pt x="200" y="109"/>
                    <a:pt x="199" y="110"/>
                  </a:cubicBezTo>
                  <a:cubicBezTo>
                    <a:pt x="199" y="111"/>
                    <a:pt x="199" y="111"/>
                    <a:pt x="199" y="111"/>
                  </a:cubicBezTo>
                  <a:cubicBezTo>
                    <a:pt x="198" y="111"/>
                    <a:pt x="198" y="111"/>
                    <a:pt x="198" y="111"/>
                  </a:cubicBezTo>
                  <a:cubicBezTo>
                    <a:pt x="198" y="110"/>
                    <a:pt x="198" y="110"/>
                    <a:pt x="198" y="110"/>
                  </a:cubicBezTo>
                  <a:cubicBezTo>
                    <a:pt x="196" y="110"/>
                    <a:pt x="196" y="110"/>
                    <a:pt x="196" y="110"/>
                  </a:cubicBezTo>
                  <a:cubicBezTo>
                    <a:pt x="195" y="110"/>
                    <a:pt x="196" y="110"/>
                    <a:pt x="196" y="110"/>
                  </a:cubicBezTo>
                  <a:cubicBezTo>
                    <a:pt x="196" y="110"/>
                    <a:pt x="196" y="110"/>
                    <a:pt x="196" y="110"/>
                  </a:cubicBezTo>
                  <a:cubicBezTo>
                    <a:pt x="196" y="110"/>
                    <a:pt x="196" y="110"/>
                    <a:pt x="196" y="110"/>
                  </a:cubicBezTo>
                  <a:cubicBezTo>
                    <a:pt x="193" y="110"/>
                    <a:pt x="193" y="110"/>
                    <a:pt x="193" y="110"/>
                  </a:cubicBezTo>
                  <a:cubicBezTo>
                    <a:pt x="193" y="111"/>
                    <a:pt x="193" y="111"/>
                    <a:pt x="193" y="111"/>
                  </a:cubicBezTo>
                  <a:cubicBezTo>
                    <a:pt x="190" y="111"/>
                    <a:pt x="190" y="111"/>
                    <a:pt x="190" y="111"/>
                  </a:cubicBezTo>
                  <a:cubicBezTo>
                    <a:pt x="189" y="110"/>
                    <a:pt x="189" y="110"/>
                    <a:pt x="189" y="110"/>
                  </a:cubicBezTo>
                  <a:cubicBezTo>
                    <a:pt x="189" y="109"/>
                    <a:pt x="188" y="108"/>
                    <a:pt x="187" y="107"/>
                  </a:cubicBezTo>
                  <a:cubicBezTo>
                    <a:pt x="187" y="106"/>
                    <a:pt x="187" y="106"/>
                    <a:pt x="187" y="106"/>
                  </a:cubicBezTo>
                  <a:cubicBezTo>
                    <a:pt x="186" y="106"/>
                    <a:pt x="186" y="106"/>
                    <a:pt x="186" y="106"/>
                  </a:cubicBezTo>
                  <a:cubicBezTo>
                    <a:pt x="186" y="104"/>
                    <a:pt x="186" y="104"/>
                    <a:pt x="186" y="104"/>
                  </a:cubicBezTo>
                  <a:cubicBezTo>
                    <a:pt x="186" y="104"/>
                    <a:pt x="186" y="104"/>
                    <a:pt x="186" y="104"/>
                  </a:cubicBezTo>
                  <a:cubicBezTo>
                    <a:pt x="186" y="104"/>
                    <a:pt x="186" y="104"/>
                    <a:pt x="186" y="104"/>
                  </a:cubicBezTo>
                  <a:cubicBezTo>
                    <a:pt x="185" y="104"/>
                    <a:pt x="185" y="104"/>
                    <a:pt x="185" y="104"/>
                  </a:cubicBezTo>
                  <a:cubicBezTo>
                    <a:pt x="185" y="104"/>
                    <a:pt x="185" y="104"/>
                    <a:pt x="185" y="104"/>
                  </a:cubicBezTo>
                  <a:cubicBezTo>
                    <a:pt x="184" y="105"/>
                    <a:pt x="183" y="105"/>
                    <a:pt x="182" y="106"/>
                  </a:cubicBezTo>
                  <a:cubicBezTo>
                    <a:pt x="182" y="106"/>
                    <a:pt x="182" y="106"/>
                    <a:pt x="182" y="106"/>
                  </a:cubicBezTo>
                  <a:cubicBezTo>
                    <a:pt x="182" y="107"/>
                    <a:pt x="182" y="107"/>
                    <a:pt x="182" y="107"/>
                  </a:cubicBezTo>
                  <a:cubicBezTo>
                    <a:pt x="182" y="107"/>
                    <a:pt x="182" y="107"/>
                    <a:pt x="182" y="107"/>
                  </a:cubicBezTo>
                  <a:cubicBezTo>
                    <a:pt x="182" y="112"/>
                    <a:pt x="182" y="112"/>
                    <a:pt x="182" y="112"/>
                  </a:cubicBezTo>
                  <a:cubicBezTo>
                    <a:pt x="181" y="112"/>
                    <a:pt x="181" y="112"/>
                    <a:pt x="181" y="112"/>
                  </a:cubicBezTo>
                  <a:cubicBezTo>
                    <a:pt x="181" y="112"/>
                    <a:pt x="181" y="113"/>
                    <a:pt x="181" y="113"/>
                  </a:cubicBezTo>
                  <a:cubicBezTo>
                    <a:pt x="180" y="114"/>
                    <a:pt x="181" y="113"/>
                    <a:pt x="180" y="114"/>
                  </a:cubicBezTo>
                  <a:cubicBezTo>
                    <a:pt x="180" y="114"/>
                    <a:pt x="180" y="114"/>
                    <a:pt x="180" y="114"/>
                  </a:cubicBezTo>
                  <a:cubicBezTo>
                    <a:pt x="180" y="113"/>
                    <a:pt x="180" y="112"/>
                    <a:pt x="180" y="112"/>
                  </a:cubicBezTo>
                  <a:cubicBezTo>
                    <a:pt x="181" y="112"/>
                    <a:pt x="181" y="112"/>
                    <a:pt x="181" y="112"/>
                  </a:cubicBezTo>
                  <a:cubicBezTo>
                    <a:pt x="182" y="110"/>
                    <a:pt x="181" y="107"/>
                    <a:pt x="180" y="105"/>
                  </a:cubicBezTo>
                  <a:cubicBezTo>
                    <a:pt x="177" y="105"/>
                    <a:pt x="178" y="105"/>
                    <a:pt x="176" y="106"/>
                  </a:cubicBezTo>
                  <a:cubicBezTo>
                    <a:pt x="175" y="106"/>
                    <a:pt x="175" y="106"/>
                    <a:pt x="175" y="106"/>
                  </a:cubicBezTo>
                  <a:cubicBezTo>
                    <a:pt x="175" y="107"/>
                    <a:pt x="175" y="107"/>
                    <a:pt x="175" y="107"/>
                  </a:cubicBezTo>
                  <a:cubicBezTo>
                    <a:pt x="174" y="107"/>
                    <a:pt x="174" y="107"/>
                    <a:pt x="174" y="107"/>
                  </a:cubicBezTo>
                  <a:cubicBezTo>
                    <a:pt x="174" y="107"/>
                    <a:pt x="174" y="107"/>
                    <a:pt x="174" y="107"/>
                  </a:cubicBezTo>
                  <a:cubicBezTo>
                    <a:pt x="172" y="108"/>
                    <a:pt x="171" y="108"/>
                    <a:pt x="170" y="108"/>
                  </a:cubicBezTo>
                  <a:cubicBezTo>
                    <a:pt x="170" y="108"/>
                    <a:pt x="170" y="108"/>
                    <a:pt x="170" y="108"/>
                  </a:cubicBezTo>
                  <a:cubicBezTo>
                    <a:pt x="169" y="108"/>
                    <a:pt x="169" y="108"/>
                    <a:pt x="169" y="108"/>
                  </a:cubicBezTo>
                  <a:cubicBezTo>
                    <a:pt x="169" y="109"/>
                    <a:pt x="169" y="109"/>
                    <a:pt x="169" y="109"/>
                  </a:cubicBezTo>
                  <a:cubicBezTo>
                    <a:pt x="168" y="109"/>
                    <a:pt x="168" y="109"/>
                    <a:pt x="167" y="109"/>
                  </a:cubicBezTo>
                  <a:cubicBezTo>
                    <a:pt x="167" y="111"/>
                    <a:pt x="167" y="111"/>
                    <a:pt x="167" y="111"/>
                  </a:cubicBezTo>
                  <a:cubicBezTo>
                    <a:pt x="166" y="111"/>
                    <a:pt x="165" y="112"/>
                    <a:pt x="165" y="114"/>
                  </a:cubicBezTo>
                  <a:cubicBezTo>
                    <a:pt x="163" y="114"/>
                    <a:pt x="160" y="113"/>
                    <a:pt x="157" y="113"/>
                  </a:cubicBezTo>
                  <a:cubicBezTo>
                    <a:pt x="156" y="113"/>
                    <a:pt x="154" y="114"/>
                    <a:pt x="153" y="114"/>
                  </a:cubicBezTo>
                  <a:cubicBezTo>
                    <a:pt x="152" y="114"/>
                    <a:pt x="152" y="114"/>
                    <a:pt x="152" y="114"/>
                  </a:cubicBezTo>
                  <a:cubicBezTo>
                    <a:pt x="152" y="114"/>
                    <a:pt x="152" y="114"/>
                    <a:pt x="152" y="114"/>
                  </a:cubicBezTo>
                  <a:cubicBezTo>
                    <a:pt x="153" y="113"/>
                    <a:pt x="155" y="113"/>
                    <a:pt x="157" y="113"/>
                  </a:cubicBezTo>
                  <a:cubicBezTo>
                    <a:pt x="157" y="113"/>
                    <a:pt x="158" y="113"/>
                    <a:pt x="158" y="113"/>
                  </a:cubicBezTo>
                  <a:cubicBezTo>
                    <a:pt x="164" y="113"/>
                    <a:pt x="164" y="113"/>
                    <a:pt x="164" y="113"/>
                  </a:cubicBezTo>
                  <a:cubicBezTo>
                    <a:pt x="164" y="113"/>
                    <a:pt x="164" y="113"/>
                    <a:pt x="164" y="113"/>
                  </a:cubicBezTo>
                  <a:cubicBezTo>
                    <a:pt x="165" y="112"/>
                    <a:pt x="165" y="111"/>
                    <a:pt x="167" y="110"/>
                  </a:cubicBezTo>
                  <a:cubicBezTo>
                    <a:pt x="167" y="109"/>
                    <a:pt x="167" y="109"/>
                    <a:pt x="167" y="109"/>
                  </a:cubicBezTo>
                  <a:cubicBezTo>
                    <a:pt x="167" y="109"/>
                    <a:pt x="168" y="109"/>
                    <a:pt x="168" y="108"/>
                  </a:cubicBezTo>
                  <a:cubicBezTo>
                    <a:pt x="168" y="108"/>
                    <a:pt x="168" y="108"/>
                    <a:pt x="168" y="108"/>
                  </a:cubicBezTo>
                  <a:cubicBezTo>
                    <a:pt x="169" y="108"/>
                    <a:pt x="170" y="108"/>
                    <a:pt x="171" y="107"/>
                  </a:cubicBezTo>
                  <a:cubicBezTo>
                    <a:pt x="171" y="107"/>
                    <a:pt x="171" y="107"/>
                    <a:pt x="171" y="107"/>
                  </a:cubicBezTo>
                  <a:cubicBezTo>
                    <a:pt x="173" y="107"/>
                    <a:pt x="173" y="107"/>
                    <a:pt x="173" y="107"/>
                  </a:cubicBezTo>
                  <a:cubicBezTo>
                    <a:pt x="173" y="106"/>
                    <a:pt x="173" y="106"/>
                    <a:pt x="173" y="106"/>
                  </a:cubicBezTo>
                  <a:cubicBezTo>
                    <a:pt x="174" y="106"/>
                    <a:pt x="174" y="106"/>
                    <a:pt x="174" y="106"/>
                  </a:cubicBezTo>
                  <a:cubicBezTo>
                    <a:pt x="176" y="106"/>
                    <a:pt x="176" y="105"/>
                    <a:pt x="179" y="104"/>
                  </a:cubicBezTo>
                  <a:cubicBezTo>
                    <a:pt x="179" y="104"/>
                    <a:pt x="180" y="101"/>
                    <a:pt x="180" y="101"/>
                  </a:cubicBezTo>
                  <a:cubicBezTo>
                    <a:pt x="181" y="100"/>
                    <a:pt x="181" y="100"/>
                    <a:pt x="182" y="100"/>
                  </a:cubicBezTo>
                  <a:cubicBezTo>
                    <a:pt x="182" y="98"/>
                    <a:pt x="182" y="98"/>
                    <a:pt x="182" y="98"/>
                  </a:cubicBezTo>
                  <a:cubicBezTo>
                    <a:pt x="182" y="98"/>
                    <a:pt x="182" y="98"/>
                    <a:pt x="182" y="98"/>
                  </a:cubicBezTo>
                  <a:cubicBezTo>
                    <a:pt x="182" y="97"/>
                    <a:pt x="182" y="97"/>
                    <a:pt x="182" y="97"/>
                  </a:cubicBezTo>
                  <a:cubicBezTo>
                    <a:pt x="183" y="97"/>
                    <a:pt x="183" y="97"/>
                    <a:pt x="183" y="97"/>
                  </a:cubicBezTo>
                  <a:cubicBezTo>
                    <a:pt x="183" y="96"/>
                    <a:pt x="183" y="96"/>
                    <a:pt x="183" y="96"/>
                  </a:cubicBezTo>
                  <a:cubicBezTo>
                    <a:pt x="183" y="96"/>
                    <a:pt x="183" y="96"/>
                    <a:pt x="183" y="96"/>
                  </a:cubicBezTo>
                  <a:cubicBezTo>
                    <a:pt x="184" y="95"/>
                    <a:pt x="184" y="95"/>
                    <a:pt x="184" y="95"/>
                  </a:cubicBezTo>
                  <a:cubicBezTo>
                    <a:pt x="185" y="95"/>
                    <a:pt x="185" y="95"/>
                    <a:pt x="185" y="95"/>
                  </a:cubicBezTo>
                  <a:cubicBezTo>
                    <a:pt x="186" y="94"/>
                    <a:pt x="187" y="93"/>
                    <a:pt x="187" y="91"/>
                  </a:cubicBezTo>
                  <a:cubicBezTo>
                    <a:pt x="188" y="91"/>
                    <a:pt x="188" y="91"/>
                    <a:pt x="188" y="91"/>
                  </a:cubicBezTo>
                  <a:cubicBezTo>
                    <a:pt x="188" y="93"/>
                    <a:pt x="188" y="93"/>
                    <a:pt x="187" y="93"/>
                  </a:cubicBezTo>
                  <a:cubicBezTo>
                    <a:pt x="187" y="94"/>
                    <a:pt x="188" y="95"/>
                    <a:pt x="188" y="96"/>
                  </a:cubicBezTo>
                  <a:cubicBezTo>
                    <a:pt x="190" y="96"/>
                    <a:pt x="191" y="95"/>
                    <a:pt x="192" y="95"/>
                  </a:cubicBezTo>
                  <a:cubicBezTo>
                    <a:pt x="192" y="95"/>
                    <a:pt x="192" y="95"/>
                    <a:pt x="192" y="95"/>
                  </a:cubicBezTo>
                  <a:cubicBezTo>
                    <a:pt x="193" y="95"/>
                    <a:pt x="193" y="95"/>
                    <a:pt x="193" y="95"/>
                  </a:cubicBezTo>
                  <a:cubicBezTo>
                    <a:pt x="193" y="94"/>
                    <a:pt x="193" y="94"/>
                    <a:pt x="193" y="94"/>
                  </a:cubicBezTo>
                  <a:cubicBezTo>
                    <a:pt x="192" y="94"/>
                    <a:pt x="192" y="94"/>
                    <a:pt x="191" y="93"/>
                  </a:cubicBezTo>
                  <a:cubicBezTo>
                    <a:pt x="191" y="91"/>
                    <a:pt x="191" y="91"/>
                    <a:pt x="191" y="91"/>
                  </a:cubicBezTo>
                  <a:cubicBezTo>
                    <a:pt x="191" y="91"/>
                    <a:pt x="191" y="91"/>
                    <a:pt x="191" y="91"/>
                  </a:cubicBezTo>
                  <a:cubicBezTo>
                    <a:pt x="191" y="91"/>
                    <a:pt x="191" y="91"/>
                    <a:pt x="191" y="91"/>
                  </a:cubicBezTo>
                  <a:cubicBezTo>
                    <a:pt x="191" y="91"/>
                    <a:pt x="191" y="91"/>
                    <a:pt x="193" y="91"/>
                  </a:cubicBezTo>
                  <a:cubicBezTo>
                    <a:pt x="193" y="90"/>
                    <a:pt x="193" y="89"/>
                    <a:pt x="194" y="87"/>
                  </a:cubicBezTo>
                  <a:cubicBezTo>
                    <a:pt x="192" y="87"/>
                    <a:pt x="191" y="87"/>
                    <a:pt x="191" y="89"/>
                  </a:cubicBezTo>
                  <a:cubicBezTo>
                    <a:pt x="190" y="89"/>
                    <a:pt x="190" y="89"/>
                    <a:pt x="190" y="89"/>
                  </a:cubicBezTo>
                  <a:cubicBezTo>
                    <a:pt x="190" y="89"/>
                    <a:pt x="190" y="90"/>
                    <a:pt x="191" y="90"/>
                  </a:cubicBezTo>
                  <a:cubicBezTo>
                    <a:pt x="188" y="90"/>
                    <a:pt x="188" y="90"/>
                    <a:pt x="188" y="90"/>
                  </a:cubicBezTo>
                  <a:cubicBezTo>
                    <a:pt x="189" y="89"/>
                    <a:pt x="190" y="88"/>
                    <a:pt x="191" y="87"/>
                  </a:cubicBezTo>
                  <a:cubicBezTo>
                    <a:pt x="190" y="85"/>
                    <a:pt x="190" y="85"/>
                    <a:pt x="188" y="85"/>
                  </a:cubicBezTo>
                  <a:cubicBezTo>
                    <a:pt x="188" y="85"/>
                    <a:pt x="188" y="85"/>
                    <a:pt x="188" y="85"/>
                  </a:cubicBezTo>
                  <a:cubicBezTo>
                    <a:pt x="190" y="84"/>
                    <a:pt x="191" y="84"/>
                    <a:pt x="192" y="83"/>
                  </a:cubicBezTo>
                  <a:cubicBezTo>
                    <a:pt x="192" y="82"/>
                    <a:pt x="192" y="83"/>
                    <a:pt x="193" y="82"/>
                  </a:cubicBezTo>
                  <a:cubicBezTo>
                    <a:pt x="192" y="81"/>
                    <a:pt x="192" y="81"/>
                    <a:pt x="192" y="80"/>
                  </a:cubicBezTo>
                  <a:cubicBezTo>
                    <a:pt x="189" y="80"/>
                    <a:pt x="189" y="80"/>
                    <a:pt x="189" y="80"/>
                  </a:cubicBezTo>
                  <a:cubicBezTo>
                    <a:pt x="189" y="80"/>
                    <a:pt x="189" y="80"/>
                    <a:pt x="189" y="80"/>
                  </a:cubicBezTo>
                  <a:cubicBezTo>
                    <a:pt x="188" y="80"/>
                    <a:pt x="188" y="80"/>
                    <a:pt x="188" y="80"/>
                  </a:cubicBezTo>
                  <a:cubicBezTo>
                    <a:pt x="187" y="80"/>
                    <a:pt x="188" y="80"/>
                    <a:pt x="188" y="80"/>
                  </a:cubicBezTo>
                  <a:cubicBezTo>
                    <a:pt x="188" y="78"/>
                    <a:pt x="188" y="77"/>
                    <a:pt x="188" y="75"/>
                  </a:cubicBezTo>
                  <a:cubicBezTo>
                    <a:pt x="187" y="75"/>
                    <a:pt x="187" y="75"/>
                    <a:pt x="187" y="75"/>
                  </a:cubicBezTo>
                  <a:cubicBezTo>
                    <a:pt x="187" y="74"/>
                    <a:pt x="187" y="74"/>
                    <a:pt x="187" y="74"/>
                  </a:cubicBezTo>
                  <a:cubicBezTo>
                    <a:pt x="186" y="74"/>
                    <a:pt x="186" y="74"/>
                    <a:pt x="186" y="74"/>
                  </a:cubicBezTo>
                  <a:cubicBezTo>
                    <a:pt x="187" y="73"/>
                    <a:pt x="187" y="71"/>
                    <a:pt x="187" y="70"/>
                  </a:cubicBezTo>
                  <a:cubicBezTo>
                    <a:pt x="186" y="70"/>
                    <a:pt x="186" y="70"/>
                    <a:pt x="186" y="70"/>
                  </a:cubicBezTo>
                  <a:cubicBezTo>
                    <a:pt x="186" y="69"/>
                    <a:pt x="186" y="69"/>
                    <a:pt x="186" y="69"/>
                  </a:cubicBezTo>
                  <a:cubicBezTo>
                    <a:pt x="186" y="69"/>
                    <a:pt x="186" y="69"/>
                    <a:pt x="186" y="69"/>
                  </a:cubicBezTo>
                  <a:cubicBezTo>
                    <a:pt x="186" y="68"/>
                    <a:pt x="186" y="68"/>
                    <a:pt x="185" y="67"/>
                  </a:cubicBezTo>
                  <a:cubicBezTo>
                    <a:pt x="185" y="67"/>
                    <a:pt x="185" y="67"/>
                    <a:pt x="185" y="67"/>
                  </a:cubicBezTo>
                  <a:cubicBezTo>
                    <a:pt x="185" y="66"/>
                    <a:pt x="185" y="65"/>
                    <a:pt x="184" y="65"/>
                  </a:cubicBezTo>
                  <a:cubicBezTo>
                    <a:pt x="184" y="65"/>
                    <a:pt x="184" y="65"/>
                    <a:pt x="184" y="65"/>
                  </a:cubicBezTo>
                  <a:cubicBezTo>
                    <a:pt x="184" y="63"/>
                    <a:pt x="184" y="63"/>
                    <a:pt x="184" y="63"/>
                  </a:cubicBezTo>
                  <a:cubicBezTo>
                    <a:pt x="183" y="62"/>
                    <a:pt x="183" y="62"/>
                    <a:pt x="182" y="62"/>
                  </a:cubicBezTo>
                  <a:cubicBezTo>
                    <a:pt x="182" y="62"/>
                    <a:pt x="181" y="59"/>
                    <a:pt x="181" y="59"/>
                  </a:cubicBezTo>
                  <a:cubicBezTo>
                    <a:pt x="179" y="58"/>
                    <a:pt x="179" y="58"/>
                    <a:pt x="178" y="57"/>
                  </a:cubicBezTo>
                  <a:cubicBezTo>
                    <a:pt x="178" y="56"/>
                    <a:pt x="178" y="56"/>
                    <a:pt x="178" y="56"/>
                  </a:cubicBezTo>
                  <a:cubicBezTo>
                    <a:pt x="177" y="56"/>
                    <a:pt x="177" y="56"/>
                    <a:pt x="177" y="56"/>
                  </a:cubicBezTo>
                  <a:cubicBezTo>
                    <a:pt x="177" y="56"/>
                    <a:pt x="176" y="55"/>
                    <a:pt x="176" y="55"/>
                  </a:cubicBezTo>
                  <a:cubicBezTo>
                    <a:pt x="176" y="55"/>
                    <a:pt x="176" y="55"/>
                    <a:pt x="176" y="55"/>
                  </a:cubicBezTo>
                  <a:cubicBezTo>
                    <a:pt x="176" y="54"/>
                    <a:pt x="176" y="54"/>
                    <a:pt x="176" y="54"/>
                  </a:cubicBezTo>
                  <a:cubicBezTo>
                    <a:pt x="175" y="54"/>
                    <a:pt x="175" y="54"/>
                    <a:pt x="175" y="54"/>
                  </a:cubicBezTo>
                  <a:cubicBezTo>
                    <a:pt x="175" y="52"/>
                    <a:pt x="175" y="52"/>
                    <a:pt x="175" y="52"/>
                  </a:cubicBezTo>
                  <a:cubicBezTo>
                    <a:pt x="175" y="52"/>
                    <a:pt x="175" y="52"/>
                    <a:pt x="175" y="52"/>
                  </a:cubicBezTo>
                  <a:cubicBezTo>
                    <a:pt x="173" y="51"/>
                    <a:pt x="172" y="51"/>
                    <a:pt x="170" y="50"/>
                  </a:cubicBezTo>
                  <a:cubicBezTo>
                    <a:pt x="170" y="50"/>
                    <a:pt x="170" y="50"/>
                    <a:pt x="170" y="50"/>
                  </a:cubicBezTo>
                  <a:cubicBezTo>
                    <a:pt x="169" y="50"/>
                    <a:pt x="169" y="50"/>
                    <a:pt x="169" y="50"/>
                  </a:cubicBezTo>
                  <a:cubicBezTo>
                    <a:pt x="169" y="49"/>
                    <a:pt x="169" y="49"/>
                    <a:pt x="169" y="49"/>
                  </a:cubicBezTo>
                  <a:cubicBezTo>
                    <a:pt x="168" y="49"/>
                    <a:pt x="168" y="49"/>
                    <a:pt x="168" y="49"/>
                  </a:cubicBezTo>
                  <a:cubicBezTo>
                    <a:pt x="167" y="49"/>
                    <a:pt x="167" y="49"/>
                    <a:pt x="166" y="49"/>
                  </a:cubicBezTo>
                  <a:cubicBezTo>
                    <a:pt x="166" y="49"/>
                    <a:pt x="166" y="50"/>
                    <a:pt x="166" y="50"/>
                  </a:cubicBezTo>
                  <a:cubicBezTo>
                    <a:pt x="165" y="50"/>
                    <a:pt x="165" y="49"/>
                    <a:pt x="165" y="48"/>
                  </a:cubicBezTo>
                  <a:cubicBezTo>
                    <a:pt x="164" y="48"/>
                    <a:pt x="164" y="48"/>
                    <a:pt x="164" y="48"/>
                  </a:cubicBezTo>
                  <a:cubicBezTo>
                    <a:pt x="164" y="50"/>
                    <a:pt x="164" y="50"/>
                    <a:pt x="164" y="50"/>
                  </a:cubicBezTo>
                  <a:cubicBezTo>
                    <a:pt x="164" y="50"/>
                    <a:pt x="164" y="50"/>
                    <a:pt x="164" y="50"/>
                  </a:cubicBezTo>
                  <a:cubicBezTo>
                    <a:pt x="164" y="49"/>
                    <a:pt x="164" y="48"/>
                    <a:pt x="164" y="47"/>
                  </a:cubicBezTo>
                  <a:cubicBezTo>
                    <a:pt x="161" y="47"/>
                    <a:pt x="161" y="46"/>
                    <a:pt x="159" y="46"/>
                  </a:cubicBezTo>
                  <a:cubicBezTo>
                    <a:pt x="159" y="47"/>
                    <a:pt x="159" y="47"/>
                    <a:pt x="159" y="47"/>
                  </a:cubicBezTo>
                  <a:cubicBezTo>
                    <a:pt x="158" y="47"/>
                    <a:pt x="158" y="46"/>
                    <a:pt x="157" y="46"/>
                  </a:cubicBezTo>
                  <a:cubicBezTo>
                    <a:pt x="157" y="47"/>
                    <a:pt x="157" y="47"/>
                    <a:pt x="157" y="47"/>
                  </a:cubicBezTo>
                  <a:cubicBezTo>
                    <a:pt x="156" y="47"/>
                    <a:pt x="154" y="47"/>
                    <a:pt x="153" y="48"/>
                  </a:cubicBezTo>
                  <a:cubicBezTo>
                    <a:pt x="153" y="47"/>
                    <a:pt x="153" y="47"/>
                    <a:pt x="153" y="47"/>
                  </a:cubicBezTo>
                  <a:cubicBezTo>
                    <a:pt x="150" y="47"/>
                    <a:pt x="150" y="47"/>
                    <a:pt x="150" y="47"/>
                  </a:cubicBezTo>
                  <a:cubicBezTo>
                    <a:pt x="150" y="47"/>
                    <a:pt x="150" y="47"/>
                    <a:pt x="150" y="47"/>
                  </a:cubicBezTo>
                  <a:cubicBezTo>
                    <a:pt x="150" y="47"/>
                    <a:pt x="150" y="47"/>
                    <a:pt x="150" y="47"/>
                  </a:cubicBezTo>
                  <a:cubicBezTo>
                    <a:pt x="149" y="47"/>
                    <a:pt x="149" y="47"/>
                    <a:pt x="149" y="47"/>
                  </a:cubicBezTo>
                  <a:cubicBezTo>
                    <a:pt x="149" y="47"/>
                    <a:pt x="149" y="47"/>
                    <a:pt x="149" y="47"/>
                  </a:cubicBezTo>
                  <a:cubicBezTo>
                    <a:pt x="148" y="47"/>
                    <a:pt x="148" y="47"/>
                    <a:pt x="147" y="47"/>
                  </a:cubicBezTo>
                  <a:cubicBezTo>
                    <a:pt x="147" y="47"/>
                    <a:pt x="147" y="48"/>
                    <a:pt x="147" y="50"/>
                  </a:cubicBezTo>
                  <a:cubicBezTo>
                    <a:pt x="146" y="50"/>
                    <a:pt x="146" y="50"/>
                    <a:pt x="146" y="50"/>
                  </a:cubicBezTo>
                  <a:cubicBezTo>
                    <a:pt x="146" y="48"/>
                    <a:pt x="146" y="47"/>
                    <a:pt x="145" y="45"/>
                  </a:cubicBezTo>
                  <a:cubicBezTo>
                    <a:pt x="144" y="45"/>
                    <a:pt x="144" y="45"/>
                    <a:pt x="144" y="45"/>
                  </a:cubicBezTo>
                  <a:cubicBezTo>
                    <a:pt x="144" y="44"/>
                    <a:pt x="144" y="44"/>
                    <a:pt x="144" y="44"/>
                  </a:cubicBezTo>
                  <a:cubicBezTo>
                    <a:pt x="143" y="44"/>
                    <a:pt x="142" y="43"/>
                    <a:pt x="141" y="43"/>
                  </a:cubicBezTo>
                  <a:cubicBezTo>
                    <a:pt x="141" y="43"/>
                    <a:pt x="141" y="43"/>
                    <a:pt x="141" y="43"/>
                  </a:cubicBezTo>
                  <a:cubicBezTo>
                    <a:pt x="140" y="42"/>
                    <a:pt x="140" y="42"/>
                    <a:pt x="139" y="42"/>
                  </a:cubicBezTo>
                  <a:cubicBezTo>
                    <a:pt x="139" y="41"/>
                    <a:pt x="139" y="41"/>
                    <a:pt x="139" y="41"/>
                  </a:cubicBezTo>
                  <a:cubicBezTo>
                    <a:pt x="138" y="42"/>
                    <a:pt x="138" y="42"/>
                    <a:pt x="137" y="42"/>
                  </a:cubicBezTo>
                  <a:cubicBezTo>
                    <a:pt x="137" y="41"/>
                    <a:pt x="137" y="41"/>
                    <a:pt x="137" y="41"/>
                  </a:cubicBezTo>
                  <a:cubicBezTo>
                    <a:pt x="136" y="43"/>
                    <a:pt x="135" y="44"/>
                    <a:pt x="135" y="47"/>
                  </a:cubicBezTo>
                  <a:cubicBezTo>
                    <a:pt x="134" y="47"/>
                    <a:pt x="134" y="47"/>
                    <a:pt x="134" y="47"/>
                  </a:cubicBezTo>
                  <a:cubicBezTo>
                    <a:pt x="134" y="45"/>
                    <a:pt x="134" y="45"/>
                    <a:pt x="134" y="45"/>
                  </a:cubicBezTo>
                  <a:cubicBezTo>
                    <a:pt x="134" y="45"/>
                    <a:pt x="134" y="45"/>
                    <a:pt x="134" y="45"/>
                  </a:cubicBezTo>
                  <a:cubicBezTo>
                    <a:pt x="134" y="45"/>
                    <a:pt x="134" y="45"/>
                    <a:pt x="134" y="45"/>
                  </a:cubicBezTo>
                  <a:cubicBezTo>
                    <a:pt x="133" y="46"/>
                    <a:pt x="133" y="46"/>
                    <a:pt x="133" y="46"/>
                  </a:cubicBezTo>
                  <a:cubicBezTo>
                    <a:pt x="132" y="46"/>
                    <a:pt x="132" y="46"/>
                    <a:pt x="132" y="46"/>
                  </a:cubicBezTo>
                  <a:cubicBezTo>
                    <a:pt x="132" y="45"/>
                    <a:pt x="132" y="44"/>
                    <a:pt x="132" y="43"/>
                  </a:cubicBezTo>
                  <a:cubicBezTo>
                    <a:pt x="133" y="43"/>
                    <a:pt x="133" y="43"/>
                    <a:pt x="134" y="42"/>
                  </a:cubicBezTo>
                  <a:cubicBezTo>
                    <a:pt x="134" y="41"/>
                    <a:pt x="135" y="40"/>
                    <a:pt x="135" y="39"/>
                  </a:cubicBezTo>
                  <a:cubicBezTo>
                    <a:pt x="135" y="36"/>
                    <a:pt x="135" y="36"/>
                    <a:pt x="135" y="36"/>
                  </a:cubicBezTo>
                  <a:cubicBezTo>
                    <a:pt x="135" y="36"/>
                    <a:pt x="135" y="36"/>
                    <a:pt x="135" y="36"/>
                  </a:cubicBezTo>
                  <a:cubicBezTo>
                    <a:pt x="135" y="36"/>
                    <a:pt x="135" y="36"/>
                    <a:pt x="134" y="36"/>
                  </a:cubicBezTo>
                  <a:cubicBezTo>
                    <a:pt x="134" y="36"/>
                    <a:pt x="134" y="36"/>
                    <a:pt x="134" y="36"/>
                  </a:cubicBezTo>
                  <a:cubicBezTo>
                    <a:pt x="134" y="36"/>
                    <a:pt x="134" y="36"/>
                    <a:pt x="133" y="36"/>
                  </a:cubicBezTo>
                  <a:cubicBezTo>
                    <a:pt x="133" y="35"/>
                    <a:pt x="133" y="35"/>
                    <a:pt x="133" y="35"/>
                  </a:cubicBezTo>
                  <a:cubicBezTo>
                    <a:pt x="132" y="35"/>
                    <a:pt x="132" y="35"/>
                    <a:pt x="132" y="35"/>
                  </a:cubicBezTo>
                  <a:cubicBezTo>
                    <a:pt x="132" y="34"/>
                    <a:pt x="132" y="34"/>
                    <a:pt x="132" y="34"/>
                  </a:cubicBezTo>
                  <a:cubicBezTo>
                    <a:pt x="132" y="34"/>
                    <a:pt x="132" y="34"/>
                    <a:pt x="132" y="34"/>
                  </a:cubicBezTo>
                  <a:cubicBezTo>
                    <a:pt x="132" y="33"/>
                    <a:pt x="131" y="33"/>
                    <a:pt x="131" y="32"/>
                  </a:cubicBezTo>
                  <a:cubicBezTo>
                    <a:pt x="131" y="32"/>
                    <a:pt x="130" y="32"/>
                    <a:pt x="130" y="32"/>
                  </a:cubicBezTo>
                  <a:cubicBezTo>
                    <a:pt x="130" y="32"/>
                    <a:pt x="130" y="32"/>
                    <a:pt x="130" y="32"/>
                  </a:cubicBezTo>
                  <a:cubicBezTo>
                    <a:pt x="130" y="32"/>
                    <a:pt x="130" y="32"/>
                    <a:pt x="130" y="32"/>
                  </a:cubicBezTo>
                  <a:cubicBezTo>
                    <a:pt x="129" y="32"/>
                    <a:pt x="129" y="32"/>
                    <a:pt x="129" y="32"/>
                  </a:cubicBezTo>
                  <a:cubicBezTo>
                    <a:pt x="129" y="31"/>
                    <a:pt x="129" y="31"/>
                    <a:pt x="129" y="31"/>
                  </a:cubicBezTo>
                  <a:cubicBezTo>
                    <a:pt x="128" y="31"/>
                    <a:pt x="128" y="31"/>
                    <a:pt x="128" y="31"/>
                  </a:cubicBezTo>
                  <a:cubicBezTo>
                    <a:pt x="128" y="30"/>
                    <a:pt x="128" y="30"/>
                    <a:pt x="127" y="30"/>
                  </a:cubicBezTo>
                  <a:cubicBezTo>
                    <a:pt x="127" y="29"/>
                    <a:pt x="127" y="29"/>
                    <a:pt x="127" y="29"/>
                  </a:cubicBezTo>
                  <a:cubicBezTo>
                    <a:pt x="127" y="29"/>
                    <a:pt x="127" y="29"/>
                    <a:pt x="127" y="29"/>
                  </a:cubicBezTo>
                  <a:cubicBezTo>
                    <a:pt x="126" y="29"/>
                    <a:pt x="126" y="29"/>
                    <a:pt x="126" y="29"/>
                  </a:cubicBezTo>
                  <a:cubicBezTo>
                    <a:pt x="126" y="30"/>
                    <a:pt x="126" y="30"/>
                    <a:pt x="125" y="30"/>
                  </a:cubicBezTo>
                  <a:cubicBezTo>
                    <a:pt x="125" y="30"/>
                    <a:pt x="125" y="30"/>
                    <a:pt x="125" y="30"/>
                  </a:cubicBezTo>
                  <a:cubicBezTo>
                    <a:pt x="125" y="29"/>
                    <a:pt x="125" y="29"/>
                    <a:pt x="125" y="29"/>
                  </a:cubicBezTo>
                  <a:cubicBezTo>
                    <a:pt x="124" y="29"/>
                    <a:pt x="124" y="29"/>
                    <a:pt x="124" y="29"/>
                  </a:cubicBezTo>
                  <a:cubicBezTo>
                    <a:pt x="124" y="28"/>
                    <a:pt x="124" y="28"/>
                    <a:pt x="124" y="28"/>
                  </a:cubicBezTo>
                  <a:cubicBezTo>
                    <a:pt x="121" y="28"/>
                    <a:pt x="121" y="28"/>
                    <a:pt x="121" y="28"/>
                  </a:cubicBezTo>
                  <a:cubicBezTo>
                    <a:pt x="121" y="29"/>
                    <a:pt x="121" y="29"/>
                    <a:pt x="121" y="29"/>
                  </a:cubicBezTo>
                  <a:cubicBezTo>
                    <a:pt x="120" y="29"/>
                    <a:pt x="118" y="29"/>
                    <a:pt x="117" y="29"/>
                  </a:cubicBezTo>
                  <a:cubicBezTo>
                    <a:pt x="117" y="29"/>
                    <a:pt x="117" y="29"/>
                    <a:pt x="117" y="29"/>
                  </a:cubicBezTo>
                  <a:cubicBezTo>
                    <a:pt x="116" y="29"/>
                    <a:pt x="116" y="29"/>
                    <a:pt x="116" y="29"/>
                  </a:cubicBezTo>
                  <a:cubicBezTo>
                    <a:pt x="116" y="30"/>
                    <a:pt x="116" y="30"/>
                    <a:pt x="116" y="30"/>
                  </a:cubicBezTo>
                  <a:cubicBezTo>
                    <a:pt x="113" y="30"/>
                    <a:pt x="113" y="30"/>
                    <a:pt x="113" y="30"/>
                  </a:cubicBezTo>
                  <a:cubicBezTo>
                    <a:pt x="112" y="30"/>
                    <a:pt x="110" y="31"/>
                    <a:pt x="110" y="32"/>
                  </a:cubicBezTo>
                  <a:cubicBezTo>
                    <a:pt x="109" y="32"/>
                    <a:pt x="109" y="32"/>
                    <a:pt x="109" y="32"/>
                  </a:cubicBezTo>
                  <a:cubicBezTo>
                    <a:pt x="110" y="31"/>
                    <a:pt x="110" y="30"/>
                    <a:pt x="111" y="29"/>
                  </a:cubicBezTo>
                  <a:cubicBezTo>
                    <a:pt x="111" y="29"/>
                    <a:pt x="112" y="28"/>
                    <a:pt x="112" y="28"/>
                  </a:cubicBezTo>
                  <a:cubicBezTo>
                    <a:pt x="117" y="28"/>
                    <a:pt x="117" y="28"/>
                    <a:pt x="117" y="28"/>
                  </a:cubicBezTo>
                  <a:cubicBezTo>
                    <a:pt x="117" y="28"/>
                    <a:pt x="117" y="28"/>
                    <a:pt x="117" y="28"/>
                  </a:cubicBezTo>
                  <a:cubicBezTo>
                    <a:pt x="118" y="28"/>
                    <a:pt x="117" y="28"/>
                    <a:pt x="118" y="27"/>
                  </a:cubicBezTo>
                  <a:cubicBezTo>
                    <a:pt x="118" y="27"/>
                    <a:pt x="118" y="27"/>
                    <a:pt x="118" y="27"/>
                  </a:cubicBezTo>
                  <a:cubicBezTo>
                    <a:pt x="118" y="25"/>
                    <a:pt x="118" y="25"/>
                    <a:pt x="118" y="25"/>
                  </a:cubicBezTo>
                  <a:cubicBezTo>
                    <a:pt x="119" y="25"/>
                    <a:pt x="119" y="25"/>
                    <a:pt x="119" y="25"/>
                  </a:cubicBezTo>
                  <a:cubicBezTo>
                    <a:pt x="119" y="23"/>
                    <a:pt x="119" y="23"/>
                    <a:pt x="120" y="23"/>
                  </a:cubicBezTo>
                  <a:cubicBezTo>
                    <a:pt x="119" y="21"/>
                    <a:pt x="119" y="21"/>
                    <a:pt x="119" y="20"/>
                  </a:cubicBezTo>
                  <a:cubicBezTo>
                    <a:pt x="116" y="20"/>
                    <a:pt x="116" y="20"/>
                    <a:pt x="116" y="20"/>
                  </a:cubicBezTo>
                  <a:cubicBezTo>
                    <a:pt x="116" y="21"/>
                    <a:pt x="116" y="21"/>
                    <a:pt x="116" y="21"/>
                  </a:cubicBezTo>
                  <a:cubicBezTo>
                    <a:pt x="114" y="21"/>
                    <a:pt x="114" y="20"/>
                    <a:pt x="113" y="19"/>
                  </a:cubicBezTo>
                  <a:cubicBezTo>
                    <a:pt x="113" y="19"/>
                    <a:pt x="113" y="19"/>
                    <a:pt x="113" y="19"/>
                  </a:cubicBezTo>
                  <a:cubicBezTo>
                    <a:pt x="113" y="19"/>
                    <a:pt x="112" y="19"/>
                    <a:pt x="112" y="19"/>
                  </a:cubicBezTo>
                  <a:cubicBezTo>
                    <a:pt x="112" y="20"/>
                    <a:pt x="112" y="20"/>
                    <a:pt x="112" y="20"/>
                  </a:cubicBezTo>
                  <a:cubicBezTo>
                    <a:pt x="111" y="20"/>
                    <a:pt x="111" y="20"/>
                    <a:pt x="110" y="20"/>
                  </a:cubicBezTo>
                  <a:cubicBezTo>
                    <a:pt x="110" y="19"/>
                    <a:pt x="110" y="19"/>
                    <a:pt x="110" y="18"/>
                  </a:cubicBezTo>
                  <a:cubicBezTo>
                    <a:pt x="109" y="18"/>
                    <a:pt x="109" y="18"/>
                    <a:pt x="109" y="18"/>
                  </a:cubicBezTo>
                  <a:cubicBezTo>
                    <a:pt x="108" y="17"/>
                    <a:pt x="108" y="17"/>
                    <a:pt x="107" y="15"/>
                  </a:cubicBezTo>
                  <a:cubicBezTo>
                    <a:pt x="109" y="15"/>
                    <a:pt x="110" y="15"/>
                    <a:pt x="111" y="15"/>
                  </a:cubicBezTo>
                  <a:cubicBezTo>
                    <a:pt x="111" y="14"/>
                    <a:pt x="111" y="14"/>
                    <a:pt x="111" y="14"/>
                  </a:cubicBezTo>
                  <a:cubicBezTo>
                    <a:pt x="112" y="14"/>
                    <a:pt x="111" y="14"/>
                    <a:pt x="112" y="13"/>
                  </a:cubicBezTo>
                  <a:cubicBezTo>
                    <a:pt x="111" y="13"/>
                    <a:pt x="111" y="13"/>
                    <a:pt x="111" y="13"/>
                  </a:cubicBezTo>
                  <a:cubicBezTo>
                    <a:pt x="111" y="13"/>
                    <a:pt x="111" y="13"/>
                    <a:pt x="111" y="13"/>
                  </a:cubicBezTo>
                  <a:cubicBezTo>
                    <a:pt x="111" y="13"/>
                    <a:pt x="111" y="13"/>
                    <a:pt x="111" y="13"/>
                  </a:cubicBezTo>
                  <a:cubicBezTo>
                    <a:pt x="111" y="13"/>
                    <a:pt x="111" y="13"/>
                    <a:pt x="111" y="13"/>
                  </a:cubicBezTo>
                  <a:cubicBezTo>
                    <a:pt x="110" y="13"/>
                    <a:pt x="110" y="13"/>
                    <a:pt x="109" y="13"/>
                  </a:cubicBezTo>
                  <a:cubicBezTo>
                    <a:pt x="108" y="13"/>
                    <a:pt x="107" y="13"/>
                    <a:pt x="106" y="13"/>
                  </a:cubicBezTo>
                  <a:cubicBezTo>
                    <a:pt x="101" y="13"/>
                    <a:pt x="101" y="13"/>
                    <a:pt x="101" y="13"/>
                  </a:cubicBezTo>
                  <a:cubicBezTo>
                    <a:pt x="102" y="14"/>
                    <a:pt x="102" y="14"/>
                    <a:pt x="103" y="14"/>
                  </a:cubicBezTo>
                  <a:cubicBezTo>
                    <a:pt x="103" y="15"/>
                    <a:pt x="103" y="15"/>
                    <a:pt x="103" y="15"/>
                  </a:cubicBezTo>
                  <a:cubicBezTo>
                    <a:pt x="103" y="15"/>
                    <a:pt x="102" y="15"/>
                    <a:pt x="102" y="15"/>
                  </a:cubicBezTo>
                  <a:cubicBezTo>
                    <a:pt x="102" y="15"/>
                    <a:pt x="101" y="15"/>
                    <a:pt x="101" y="15"/>
                  </a:cubicBezTo>
                  <a:cubicBezTo>
                    <a:pt x="100" y="15"/>
                    <a:pt x="100" y="14"/>
                    <a:pt x="100" y="14"/>
                  </a:cubicBezTo>
                  <a:cubicBezTo>
                    <a:pt x="99" y="14"/>
                    <a:pt x="99" y="14"/>
                    <a:pt x="99" y="14"/>
                  </a:cubicBezTo>
                  <a:cubicBezTo>
                    <a:pt x="99" y="15"/>
                    <a:pt x="99" y="15"/>
                    <a:pt x="99" y="15"/>
                  </a:cubicBezTo>
                  <a:cubicBezTo>
                    <a:pt x="98" y="15"/>
                    <a:pt x="98" y="15"/>
                    <a:pt x="98" y="15"/>
                  </a:cubicBezTo>
                  <a:cubicBezTo>
                    <a:pt x="98" y="15"/>
                    <a:pt x="98" y="15"/>
                    <a:pt x="98" y="15"/>
                  </a:cubicBezTo>
                  <a:cubicBezTo>
                    <a:pt x="98" y="16"/>
                    <a:pt x="97" y="16"/>
                    <a:pt x="96" y="16"/>
                  </a:cubicBezTo>
                  <a:cubicBezTo>
                    <a:pt x="96" y="17"/>
                    <a:pt x="96" y="17"/>
                    <a:pt x="96" y="17"/>
                  </a:cubicBezTo>
                  <a:cubicBezTo>
                    <a:pt x="94" y="17"/>
                    <a:pt x="91" y="17"/>
                    <a:pt x="89" y="17"/>
                  </a:cubicBezTo>
                  <a:cubicBezTo>
                    <a:pt x="89" y="17"/>
                    <a:pt x="89" y="17"/>
                    <a:pt x="89" y="17"/>
                  </a:cubicBezTo>
                  <a:cubicBezTo>
                    <a:pt x="88" y="17"/>
                    <a:pt x="87" y="16"/>
                    <a:pt x="86" y="16"/>
                  </a:cubicBezTo>
                  <a:cubicBezTo>
                    <a:pt x="86" y="14"/>
                    <a:pt x="86" y="14"/>
                    <a:pt x="86" y="14"/>
                  </a:cubicBezTo>
                  <a:cubicBezTo>
                    <a:pt x="83" y="14"/>
                    <a:pt x="80" y="14"/>
                    <a:pt x="77" y="13"/>
                  </a:cubicBezTo>
                  <a:cubicBezTo>
                    <a:pt x="75" y="14"/>
                    <a:pt x="74" y="14"/>
                    <a:pt x="72" y="15"/>
                  </a:cubicBezTo>
                  <a:cubicBezTo>
                    <a:pt x="71" y="14"/>
                    <a:pt x="71" y="15"/>
                    <a:pt x="71" y="13"/>
                  </a:cubicBezTo>
                  <a:cubicBezTo>
                    <a:pt x="72" y="13"/>
                    <a:pt x="72" y="13"/>
                    <a:pt x="72" y="13"/>
                  </a:cubicBezTo>
                  <a:cubicBezTo>
                    <a:pt x="72" y="12"/>
                    <a:pt x="72" y="12"/>
                    <a:pt x="72" y="11"/>
                  </a:cubicBezTo>
                  <a:cubicBezTo>
                    <a:pt x="71" y="11"/>
                    <a:pt x="71" y="11"/>
                    <a:pt x="71" y="11"/>
                  </a:cubicBezTo>
                  <a:cubicBezTo>
                    <a:pt x="71" y="10"/>
                    <a:pt x="72" y="10"/>
                    <a:pt x="71" y="10"/>
                  </a:cubicBezTo>
                  <a:cubicBezTo>
                    <a:pt x="70" y="9"/>
                    <a:pt x="70" y="9"/>
                    <a:pt x="70" y="9"/>
                  </a:cubicBezTo>
                  <a:cubicBezTo>
                    <a:pt x="70" y="9"/>
                    <a:pt x="70" y="9"/>
                    <a:pt x="70" y="9"/>
                  </a:cubicBezTo>
                  <a:cubicBezTo>
                    <a:pt x="70" y="9"/>
                    <a:pt x="70" y="9"/>
                    <a:pt x="70" y="9"/>
                  </a:cubicBezTo>
                  <a:cubicBezTo>
                    <a:pt x="69" y="9"/>
                    <a:pt x="69" y="9"/>
                    <a:pt x="69" y="9"/>
                  </a:cubicBezTo>
                  <a:cubicBezTo>
                    <a:pt x="68" y="8"/>
                    <a:pt x="68" y="8"/>
                    <a:pt x="68" y="7"/>
                  </a:cubicBezTo>
                  <a:cubicBezTo>
                    <a:pt x="67" y="7"/>
                    <a:pt x="66" y="7"/>
                    <a:pt x="66" y="7"/>
                  </a:cubicBezTo>
                  <a:cubicBezTo>
                    <a:pt x="66" y="7"/>
                    <a:pt x="65" y="7"/>
                    <a:pt x="65" y="7"/>
                  </a:cubicBezTo>
                  <a:cubicBezTo>
                    <a:pt x="65" y="7"/>
                    <a:pt x="65" y="7"/>
                    <a:pt x="65" y="7"/>
                  </a:cubicBezTo>
                  <a:cubicBezTo>
                    <a:pt x="64" y="7"/>
                    <a:pt x="63" y="7"/>
                    <a:pt x="62" y="6"/>
                  </a:cubicBezTo>
                  <a:cubicBezTo>
                    <a:pt x="60" y="5"/>
                    <a:pt x="61" y="4"/>
                    <a:pt x="60" y="3"/>
                  </a:cubicBezTo>
                  <a:cubicBezTo>
                    <a:pt x="60" y="2"/>
                    <a:pt x="60" y="3"/>
                    <a:pt x="59" y="2"/>
                  </a:cubicBezTo>
                  <a:cubicBezTo>
                    <a:pt x="59" y="3"/>
                    <a:pt x="58" y="3"/>
                    <a:pt x="58" y="3"/>
                  </a:cubicBezTo>
                  <a:cubicBezTo>
                    <a:pt x="58" y="4"/>
                    <a:pt x="57" y="5"/>
                    <a:pt x="58" y="6"/>
                  </a:cubicBezTo>
                  <a:cubicBezTo>
                    <a:pt x="59" y="6"/>
                    <a:pt x="59" y="6"/>
                    <a:pt x="59" y="6"/>
                  </a:cubicBezTo>
                  <a:cubicBezTo>
                    <a:pt x="59" y="6"/>
                    <a:pt x="59" y="6"/>
                    <a:pt x="59" y="6"/>
                  </a:cubicBezTo>
                  <a:cubicBezTo>
                    <a:pt x="61" y="6"/>
                    <a:pt x="61" y="6"/>
                    <a:pt x="61" y="6"/>
                  </a:cubicBezTo>
                  <a:cubicBezTo>
                    <a:pt x="61" y="6"/>
                    <a:pt x="61" y="7"/>
                    <a:pt x="62" y="7"/>
                  </a:cubicBezTo>
                  <a:cubicBezTo>
                    <a:pt x="62" y="8"/>
                    <a:pt x="62" y="8"/>
                    <a:pt x="62" y="8"/>
                  </a:cubicBezTo>
                  <a:cubicBezTo>
                    <a:pt x="57" y="8"/>
                    <a:pt x="55" y="10"/>
                    <a:pt x="51" y="11"/>
                  </a:cubicBezTo>
                  <a:cubicBezTo>
                    <a:pt x="51" y="13"/>
                    <a:pt x="51" y="13"/>
                    <a:pt x="51" y="13"/>
                  </a:cubicBezTo>
                  <a:cubicBezTo>
                    <a:pt x="51" y="13"/>
                    <a:pt x="51" y="13"/>
                    <a:pt x="51" y="13"/>
                  </a:cubicBezTo>
                  <a:cubicBezTo>
                    <a:pt x="51" y="16"/>
                    <a:pt x="51" y="15"/>
                    <a:pt x="52" y="17"/>
                  </a:cubicBezTo>
                  <a:cubicBezTo>
                    <a:pt x="53" y="17"/>
                    <a:pt x="53" y="17"/>
                    <a:pt x="53" y="17"/>
                  </a:cubicBezTo>
                  <a:cubicBezTo>
                    <a:pt x="54" y="18"/>
                    <a:pt x="53" y="18"/>
                    <a:pt x="54" y="18"/>
                  </a:cubicBezTo>
                  <a:cubicBezTo>
                    <a:pt x="54" y="19"/>
                    <a:pt x="54" y="20"/>
                    <a:pt x="53" y="21"/>
                  </a:cubicBezTo>
                  <a:cubicBezTo>
                    <a:pt x="54" y="21"/>
                    <a:pt x="54" y="21"/>
                    <a:pt x="54" y="21"/>
                  </a:cubicBezTo>
                  <a:cubicBezTo>
                    <a:pt x="54" y="22"/>
                    <a:pt x="54" y="23"/>
                    <a:pt x="54" y="24"/>
                  </a:cubicBezTo>
                  <a:cubicBezTo>
                    <a:pt x="52" y="24"/>
                    <a:pt x="52" y="25"/>
                    <a:pt x="50" y="25"/>
                  </a:cubicBezTo>
                  <a:cubicBezTo>
                    <a:pt x="50" y="26"/>
                    <a:pt x="50" y="26"/>
                    <a:pt x="50" y="26"/>
                  </a:cubicBezTo>
                  <a:cubicBezTo>
                    <a:pt x="49" y="26"/>
                    <a:pt x="49" y="26"/>
                    <a:pt x="49" y="26"/>
                  </a:cubicBezTo>
                  <a:cubicBezTo>
                    <a:pt x="49" y="25"/>
                    <a:pt x="49" y="25"/>
                    <a:pt x="49" y="25"/>
                  </a:cubicBezTo>
                  <a:cubicBezTo>
                    <a:pt x="48" y="25"/>
                    <a:pt x="48" y="25"/>
                    <a:pt x="48" y="25"/>
                  </a:cubicBezTo>
                  <a:cubicBezTo>
                    <a:pt x="48" y="23"/>
                    <a:pt x="47" y="23"/>
                    <a:pt x="47" y="21"/>
                  </a:cubicBezTo>
                  <a:cubicBezTo>
                    <a:pt x="46" y="21"/>
                    <a:pt x="46" y="21"/>
                    <a:pt x="46" y="21"/>
                  </a:cubicBezTo>
                  <a:cubicBezTo>
                    <a:pt x="46" y="20"/>
                    <a:pt x="46" y="20"/>
                    <a:pt x="46" y="20"/>
                  </a:cubicBezTo>
                  <a:cubicBezTo>
                    <a:pt x="47" y="20"/>
                    <a:pt x="47" y="20"/>
                    <a:pt x="47" y="20"/>
                  </a:cubicBezTo>
                  <a:cubicBezTo>
                    <a:pt x="47" y="19"/>
                    <a:pt x="46" y="19"/>
                    <a:pt x="46" y="19"/>
                  </a:cubicBezTo>
                  <a:cubicBezTo>
                    <a:pt x="46" y="17"/>
                    <a:pt x="48" y="16"/>
                    <a:pt x="50" y="15"/>
                  </a:cubicBezTo>
                  <a:cubicBezTo>
                    <a:pt x="50" y="13"/>
                    <a:pt x="50" y="13"/>
                    <a:pt x="48" y="12"/>
                  </a:cubicBezTo>
                  <a:cubicBezTo>
                    <a:pt x="48" y="11"/>
                    <a:pt x="49" y="11"/>
                    <a:pt x="49" y="11"/>
                  </a:cubicBezTo>
                  <a:cubicBezTo>
                    <a:pt x="48" y="10"/>
                    <a:pt x="48" y="10"/>
                    <a:pt x="48" y="10"/>
                  </a:cubicBezTo>
                  <a:cubicBezTo>
                    <a:pt x="46" y="10"/>
                    <a:pt x="46" y="10"/>
                    <a:pt x="46" y="10"/>
                  </a:cubicBezTo>
                  <a:cubicBezTo>
                    <a:pt x="46" y="7"/>
                    <a:pt x="47" y="7"/>
                    <a:pt x="48" y="6"/>
                  </a:cubicBezTo>
                  <a:cubicBezTo>
                    <a:pt x="49" y="6"/>
                    <a:pt x="49" y="6"/>
                    <a:pt x="49" y="6"/>
                  </a:cubicBezTo>
                  <a:cubicBezTo>
                    <a:pt x="49" y="5"/>
                    <a:pt x="49" y="5"/>
                    <a:pt x="49" y="5"/>
                  </a:cubicBezTo>
                  <a:cubicBezTo>
                    <a:pt x="51" y="5"/>
                    <a:pt x="51" y="4"/>
                    <a:pt x="52" y="4"/>
                  </a:cubicBezTo>
                  <a:cubicBezTo>
                    <a:pt x="52" y="2"/>
                    <a:pt x="52" y="2"/>
                    <a:pt x="52" y="2"/>
                  </a:cubicBezTo>
                  <a:cubicBezTo>
                    <a:pt x="51" y="2"/>
                    <a:pt x="51" y="2"/>
                    <a:pt x="50" y="1"/>
                  </a:cubicBezTo>
                  <a:cubicBezTo>
                    <a:pt x="50" y="1"/>
                    <a:pt x="50" y="1"/>
                    <a:pt x="50" y="1"/>
                  </a:cubicBezTo>
                  <a:cubicBezTo>
                    <a:pt x="49" y="1"/>
                    <a:pt x="49" y="1"/>
                    <a:pt x="49" y="1"/>
                  </a:cubicBez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03">
              <a:extLst>
                <a:ext uri="{FF2B5EF4-FFF2-40B4-BE49-F238E27FC236}">
                  <a16:creationId xmlns:a16="http://schemas.microsoft.com/office/drawing/2014/main" id="{FE58993E-9ED7-8455-1FAB-1A2B40B0C177}"/>
                </a:ext>
              </a:extLst>
            </p:cNvPr>
            <p:cNvSpPr>
              <a:spLocks noEditPoints="1"/>
            </p:cNvSpPr>
            <p:nvPr/>
          </p:nvSpPr>
          <p:spPr bwMode="auto">
            <a:xfrm>
              <a:off x="5937250" y="4071938"/>
              <a:ext cx="601662" cy="1311275"/>
            </a:xfrm>
            <a:custGeom>
              <a:avLst/>
              <a:gdLst>
                <a:gd name="T0" fmla="*/ 142 w 142"/>
                <a:gd name="T1" fmla="*/ 309 h 309"/>
                <a:gd name="T2" fmla="*/ 109 w 142"/>
                <a:gd name="T3" fmla="*/ 302 h 309"/>
                <a:gd name="T4" fmla="*/ 110 w 142"/>
                <a:gd name="T5" fmla="*/ 303 h 309"/>
                <a:gd name="T6" fmla="*/ 132 w 142"/>
                <a:gd name="T7" fmla="*/ 301 h 309"/>
                <a:gd name="T8" fmla="*/ 139 w 142"/>
                <a:gd name="T9" fmla="*/ 304 h 309"/>
                <a:gd name="T10" fmla="*/ 132 w 142"/>
                <a:gd name="T11" fmla="*/ 301 h 309"/>
                <a:gd name="T12" fmla="*/ 128 w 142"/>
                <a:gd name="T13" fmla="*/ 301 h 309"/>
                <a:gd name="T14" fmla="*/ 91 w 142"/>
                <a:gd name="T15" fmla="*/ 278 h 309"/>
                <a:gd name="T16" fmla="*/ 92 w 142"/>
                <a:gd name="T17" fmla="*/ 278 h 309"/>
                <a:gd name="T18" fmla="*/ 98 w 142"/>
                <a:gd name="T19" fmla="*/ 274 h 309"/>
                <a:gd name="T20" fmla="*/ 33 w 142"/>
                <a:gd name="T21" fmla="*/ 0 h 309"/>
                <a:gd name="T22" fmla="*/ 29 w 142"/>
                <a:gd name="T23" fmla="*/ 2 h 309"/>
                <a:gd name="T24" fmla="*/ 25 w 142"/>
                <a:gd name="T25" fmla="*/ 3 h 309"/>
                <a:gd name="T26" fmla="*/ 24 w 142"/>
                <a:gd name="T27" fmla="*/ 4 h 309"/>
                <a:gd name="T28" fmla="*/ 21 w 142"/>
                <a:gd name="T29" fmla="*/ 5 h 309"/>
                <a:gd name="T30" fmla="*/ 21 w 142"/>
                <a:gd name="T31" fmla="*/ 6 h 309"/>
                <a:gd name="T32" fmla="*/ 22 w 142"/>
                <a:gd name="T33" fmla="*/ 7 h 309"/>
                <a:gd name="T34" fmla="*/ 16 w 142"/>
                <a:gd name="T35" fmla="*/ 5 h 309"/>
                <a:gd name="T36" fmla="*/ 13 w 142"/>
                <a:gd name="T37" fmla="*/ 6 h 309"/>
                <a:gd name="T38" fmla="*/ 10 w 142"/>
                <a:gd name="T39" fmla="*/ 11 h 309"/>
                <a:gd name="T40" fmla="*/ 14 w 142"/>
                <a:gd name="T41" fmla="*/ 12 h 309"/>
                <a:gd name="T42" fmla="*/ 17 w 142"/>
                <a:gd name="T43" fmla="*/ 14 h 309"/>
                <a:gd name="T44" fmla="*/ 17 w 142"/>
                <a:gd name="T45" fmla="*/ 17 h 309"/>
                <a:gd name="T46" fmla="*/ 16 w 142"/>
                <a:gd name="T47" fmla="*/ 20 h 309"/>
                <a:gd name="T48" fmla="*/ 7 w 142"/>
                <a:gd name="T49" fmla="*/ 20 h 309"/>
                <a:gd name="T50" fmla="*/ 4 w 142"/>
                <a:gd name="T51" fmla="*/ 16 h 309"/>
                <a:gd name="T52" fmla="*/ 1 w 142"/>
                <a:gd name="T53" fmla="*/ 16 h 309"/>
                <a:gd name="T54" fmla="*/ 0 w 142"/>
                <a:gd name="T55" fmla="*/ 18 h 309"/>
                <a:gd name="T56" fmla="*/ 1 w 142"/>
                <a:gd name="T57" fmla="*/ 20 h 309"/>
                <a:gd name="T58" fmla="*/ 5 w 142"/>
                <a:gd name="T59" fmla="*/ 25 h 309"/>
                <a:gd name="T60" fmla="*/ 10 w 142"/>
                <a:gd name="T61" fmla="*/ 27 h 309"/>
                <a:gd name="T62" fmla="*/ 14 w 142"/>
                <a:gd name="T63" fmla="*/ 26 h 309"/>
                <a:gd name="T64" fmla="*/ 20 w 142"/>
                <a:gd name="T65" fmla="*/ 30 h 309"/>
                <a:gd name="T66" fmla="*/ 23 w 142"/>
                <a:gd name="T67" fmla="*/ 35 h 309"/>
                <a:gd name="T68" fmla="*/ 26 w 142"/>
                <a:gd name="T69" fmla="*/ 38 h 309"/>
                <a:gd name="T70" fmla="*/ 35 w 142"/>
                <a:gd name="T71" fmla="*/ 33 h 309"/>
                <a:gd name="T72" fmla="*/ 40 w 142"/>
                <a:gd name="T73" fmla="*/ 31 h 309"/>
                <a:gd name="T74" fmla="*/ 44 w 142"/>
                <a:gd name="T75" fmla="*/ 27 h 309"/>
                <a:gd name="T76" fmla="*/ 44 w 142"/>
                <a:gd name="T77" fmla="*/ 20 h 309"/>
                <a:gd name="T78" fmla="*/ 38 w 142"/>
                <a:gd name="T79" fmla="*/ 20 h 309"/>
                <a:gd name="T80" fmla="*/ 37 w 142"/>
                <a:gd name="T81" fmla="*/ 15 h 309"/>
                <a:gd name="T82" fmla="*/ 33 w 142"/>
                <a:gd name="T83" fmla="*/ 16 h 309"/>
                <a:gd name="T84" fmla="*/ 31 w 142"/>
                <a:gd name="T85" fmla="*/ 13 h 309"/>
                <a:gd name="T86" fmla="*/ 38 w 142"/>
                <a:gd name="T87" fmla="*/ 11 h 309"/>
                <a:gd name="T88" fmla="*/ 31 w 142"/>
                <a:gd name="T89" fmla="*/ 5 h 309"/>
                <a:gd name="T90" fmla="*/ 30 w 142"/>
                <a:gd name="T91" fmla="*/ 5 h 309"/>
                <a:gd name="T92" fmla="*/ 26 w 142"/>
                <a:gd name="T93" fmla="*/ 6 h 309"/>
                <a:gd name="T94" fmla="*/ 33 w 142"/>
                <a:gd name="T95"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2" h="309">
                  <a:moveTo>
                    <a:pt x="141" y="307"/>
                  </a:moveTo>
                  <a:cubicBezTo>
                    <a:pt x="141" y="309"/>
                    <a:pt x="141" y="309"/>
                    <a:pt x="141" y="309"/>
                  </a:cubicBezTo>
                  <a:cubicBezTo>
                    <a:pt x="141" y="309"/>
                    <a:pt x="142" y="309"/>
                    <a:pt x="142" y="309"/>
                  </a:cubicBezTo>
                  <a:cubicBezTo>
                    <a:pt x="142" y="308"/>
                    <a:pt x="142" y="308"/>
                    <a:pt x="142" y="308"/>
                  </a:cubicBezTo>
                  <a:cubicBezTo>
                    <a:pt x="142" y="308"/>
                    <a:pt x="141" y="307"/>
                    <a:pt x="141" y="307"/>
                  </a:cubicBezTo>
                  <a:moveTo>
                    <a:pt x="109" y="302"/>
                  </a:moveTo>
                  <a:cubicBezTo>
                    <a:pt x="108" y="303"/>
                    <a:pt x="108" y="303"/>
                    <a:pt x="108" y="304"/>
                  </a:cubicBezTo>
                  <a:cubicBezTo>
                    <a:pt x="109" y="304"/>
                    <a:pt x="109" y="304"/>
                    <a:pt x="109" y="303"/>
                  </a:cubicBezTo>
                  <a:cubicBezTo>
                    <a:pt x="110" y="303"/>
                    <a:pt x="110" y="303"/>
                    <a:pt x="110" y="303"/>
                  </a:cubicBezTo>
                  <a:cubicBezTo>
                    <a:pt x="110" y="302"/>
                    <a:pt x="109" y="303"/>
                    <a:pt x="109" y="302"/>
                  </a:cubicBezTo>
                  <a:cubicBezTo>
                    <a:pt x="109" y="302"/>
                    <a:pt x="109" y="302"/>
                    <a:pt x="109" y="302"/>
                  </a:cubicBezTo>
                  <a:moveTo>
                    <a:pt x="132" y="301"/>
                  </a:moveTo>
                  <a:cubicBezTo>
                    <a:pt x="131" y="304"/>
                    <a:pt x="136" y="304"/>
                    <a:pt x="139" y="305"/>
                  </a:cubicBezTo>
                  <a:cubicBezTo>
                    <a:pt x="139" y="304"/>
                    <a:pt x="139" y="304"/>
                    <a:pt x="139" y="304"/>
                  </a:cubicBezTo>
                  <a:cubicBezTo>
                    <a:pt x="139" y="304"/>
                    <a:pt x="139" y="304"/>
                    <a:pt x="139" y="304"/>
                  </a:cubicBezTo>
                  <a:cubicBezTo>
                    <a:pt x="139" y="304"/>
                    <a:pt x="139" y="304"/>
                    <a:pt x="139" y="304"/>
                  </a:cubicBezTo>
                  <a:cubicBezTo>
                    <a:pt x="139" y="304"/>
                    <a:pt x="139" y="304"/>
                    <a:pt x="140" y="304"/>
                  </a:cubicBezTo>
                  <a:cubicBezTo>
                    <a:pt x="137" y="303"/>
                    <a:pt x="135" y="302"/>
                    <a:pt x="132" y="301"/>
                  </a:cubicBezTo>
                  <a:moveTo>
                    <a:pt x="128" y="300"/>
                  </a:moveTo>
                  <a:cubicBezTo>
                    <a:pt x="127" y="300"/>
                    <a:pt x="127" y="300"/>
                    <a:pt x="127" y="300"/>
                  </a:cubicBezTo>
                  <a:cubicBezTo>
                    <a:pt x="128" y="301"/>
                    <a:pt x="127" y="301"/>
                    <a:pt x="128" y="301"/>
                  </a:cubicBezTo>
                  <a:cubicBezTo>
                    <a:pt x="128" y="300"/>
                    <a:pt x="128" y="300"/>
                    <a:pt x="128" y="300"/>
                  </a:cubicBezTo>
                  <a:moveTo>
                    <a:pt x="92" y="278"/>
                  </a:moveTo>
                  <a:cubicBezTo>
                    <a:pt x="91" y="278"/>
                    <a:pt x="91" y="278"/>
                    <a:pt x="91" y="278"/>
                  </a:cubicBezTo>
                  <a:cubicBezTo>
                    <a:pt x="91" y="279"/>
                    <a:pt x="91" y="278"/>
                    <a:pt x="91" y="279"/>
                  </a:cubicBezTo>
                  <a:cubicBezTo>
                    <a:pt x="91" y="278"/>
                    <a:pt x="91" y="278"/>
                    <a:pt x="91" y="278"/>
                  </a:cubicBezTo>
                  <a:cubicBezTo>
                    <a:pt x="92" y="278"/>
                    <a:pt x="92" y="278"/>
                    <a:pt x="92" y="278"/>
                  </a:cubicBezTo>
                  <a:cubicBezTo>
                    <a:pt x="92" y="278"/>
                    <a:pt x="92" y="278"/>
                    <a:pt x="92" y="278"/>
                  </a:cubicBezTo>
                  <a:moveTo>
                    <a:pt x="99" y="273"/>
                  </a:moveTo>
                  <a:cubicBezTo>
                    <a:pt x="98" y="274"/>
                    <a:pt x="98" y="274"/>
                    <a:pt x="98" y="274"/>
                  </a:cubicBezTo>
                  <a:cubicBezTo>
                    <a:pt x="100" y="274"/>
                    <a:pt x="100" y="274"/>
                    <a:pt x="100" y="274"/>
                  </a:cubicBezTo>
                  <a:cubicBezTo>
                    <a:pt x="100" y="274"/>
                    <a:pt x="100" y="274"/>
                    <a:pt x="99" y="273"/>
                  </a:cubicBezTo>
                  <a:moveTo>
                    <a:pt x="33" y="0"/>
                  </a:moveTo>
                  <a:cubicBezTo>
                    <a:pt x="30" y="0"/>
                    <a:pt x="30" y="0"/>
                    <a:pt x="30" y="0"/>
                  </a:cubicBezTo>
                  <a:cubicBezTo>
                    <a:pt x="30" y="1"/>
                    <a:pt x="30" y="1"/>
                    <a:pt x="30" y="2"/>
                  </a:cubicBezTo>
                  <a:cubicBezTo>
                    <a:pt x="29" y="2"/>
                    <a:pt x="29" y="2"/>
                    <a:pt x="29" y="2"/>
                  </a:cubicBezTo>
                  <a:cubicBezTo>
                    <a:pt x="28" y="2"/>
                    <a:pt x="28" y="3"/>
                    <a:pt x="28" y="3"/>
                  </a:cubicBezTo>
                  <a:cubicBezTo>
                    <a:pt x="27" y="3"/>
                    <a:pt x="27" y="3"/>
                    <a:pt x="26" y="3"/>
                  </a:cubicBezTo>
                  <a:cubicBezTo>
                    <a:pt x="26" y="3"/>
                    <a:pt x="26" y="3"/>
                    <a:pt x="25" y="3"/>
                  </a:cubicBezTo>
                  <a:cubicBezTo>
                    <a:pt x="25" y="3"/>
                    <a:pt x="25" y="3"/>
                    <a:pt x="25" y="3"/>
                  </a:cubicBezTo>
                  <a:cubicBezTo>
                    <a:pt x="24" y="3"/>
                    <a:pt x="24" y="3"/>
                    <a:pt x="24" y="4"/>
                  </a:cubicBezTo>
                  <a:cubicBezTo>
                    <a:pt x="24" y="4"/>
                    <a:pt x="24" y="4"/>
                    <a:pt x="24" y="4"/>
                  </a:cubicBezTo>
                  <a:cubicBezTo>
                    <a:pt x="21" y="4"/>
                    <a:pt x="21" y="4"/>
                    <a:pt x="21" y="4"/>
                  </a:cubicBezTo>
                  <a:cubicBezTo>
                    <a:pt x="21" y="5"/>
                    <a:pt x="21" y="5"/>
                    <a:pt x="21" y="5"/>
                  </a:cubicBezTo>
                  <a:cubicBezTo>
                    <a:pt x="21" y="5"/>
                    <a:pt x="21" y="5"/>
                    <a:pt x="21" y="5"/>
                  </a:cubicBezTo>
                  <a:cubicBezTo>
                    <a:pt x="21" y="5"/>
                    <a:pt x="21" y="5"/>
                    <a:pt x="21" y="5"/>
                  </a:cubicBezTo>
                  <a:cubicBezTo>
                    <a:pt x="21" y="5"/>
                    <a:pt x="21" y="5"/>
                    <a:pt x="21" y="5"/>
                  </a:cubicBezTo>
                  <a:cubicBezTo>
                    <a:pt x="21" y="6"/>
                    <a:pt x="21" y="6"/>
                    <a:pt x="21" y="6"/>
                  </a:cubicBezTo>
                  <a:cubicBezTo>
                    <a:pt x="23" y="6"/>
                    <a:pt x="23" y="6"/>
                    <a:pt x="23" y="6"/>
                  </a:cubicBezTo>
                  <a:cubicBezTo>
                    <a:pt x="23" y="6"/>
                    <a:pt x="23" y="6"/>
                    <a:pt x="23" y="6"/>
                  </a:cubicBezTo>
                  <a:cubicBezTo>
                    <a:pt x="23" y="6"/>
                    <a:pt x="23" y="7"/>
                    <a:pt x="22" y="7"/>
                  </a:cubicBezTo>
                  <a:cubicBezTo>
                    <a:pt x="21" y="7"/>
                    <a:pt x="19" y="6"/>
                    <a:pt x="17" y="6"/>
                  </a:cubicBezTo>
                  <a:cubicBezTo>
                    <a:pt x="17" y="6"/>
                    <a:pt x="17" y="5"/>
                    <a:pt x="17" y="5"/>
                  </a:cubicBezTo>
                  <a:cubicBezTo>
                    <a:pt x="16" y="5"/>
                    <a:pt x="16" y="5"/>
                    <a:pt x="16" y="5"/>
                  </a:cubicBezTo>
                  <a:cubicBezTo>
                    <a:pt x="16" y="4"/>
                    <a:pt x="16" y="4"/>
                    <a:pt x="16" y="4"/>
                  </a:cubicBezTo>
                  <a:cubicBezTo>
                    <a:pt x="16" y="4"/>
                    <a:pt x="15" y="5"/>
                    <a:pt x="15" y="5"/>
                  </a:cubicBezTo>
                  <a:cubicBezTo>
                    <a:pt x="15" y="5"/>
                    <a:pt x="14" y="5"/>
                    <a:pt x="13" y="6"/>
                  </a:cubicBezTo>
                  <a:cubicBezTo>
                    <a:pt x="13" y="6"/>
                    <a:pt x="12" y="7"/>
                    <a:pt x="12" y="7"/>
                  </a:cubicBezTo>
                  <a:cubicBezTo>
                    <a:pt x="11" y="8"/>
                    <a:pt x="11" y="8"/>
                    <a:pt x="10" y="10"/>
                  </a:cubicBezTo>
                  <a:cubicBezTo>
                    <a:pt x="10" y="10"/>
                    <a:pt x="10" y="10"/>
                    <a:pt x="10" y="11"/>
                  </a:cubicBezTo>
                  <a:cubicBezTo>
                    <a:pt x="10" y="11"/>
                    <a:pt x="10" y="11"/>
                    <a:pt x="11" y="12"/>
                  </a:cubicBezTo>
                  <a:cubicBezTo>
                    <a:pt x="11" y="12"/>
                    <a:pt x="11" y="12"/>
                    <a:pt x="11" y="12"/>
                  </a:cubicBezTo>
                  <a:cubicBezTo>
                    <a:pt x="14" y="12"/>
                    <a:pt x="14" y="12"/>
                    <a:pt x="14" y="12"/>
                  </a:cubicBezTo>
                  <a:cubicBezTo>
                    <a:pt x="14" y="13"/>
                    <a:pt x="14" y="13"/>
                    <a:pt x="14" y="13"/>
                  </a:cubicBezTo>
                  <a:cubicBezTo>
                    <a:pt x="15" y="13"/>
                    <a:pt x="16" y="13"/>
                    <a:pt x="17" y="13"/>
                  </a:cubicBezTo>
                  <a:cubicBezTo>
                    <a:pt x="17" y="14"/>
                    <a:pt x="17" y="14"/>
                    <a:pt x="17" y="14"/>
                  </a:cubicBezTo>
                  <a:cubicBezTo>
                    <a:pt x="18" y="14"/>
                    <a:pt x="18" y="14"/>
                    <a:pt x="18" y="14"/>
                  </a:cubicBezTo>
                  <a:cubicBezTo>
                    <a:pt x="18" y="14"/>
                    <a:pt x="18" y="14"/>
                    <a:pt x="18" y="14"/>
                  </a:cubicBezTo>
                  <a:cubicBezTo>
                    <a:pt x="18" y="15"/>
                    <a:pt x="18" y="16"/>
                    <a:pt x="17" y="17"/>
                  </a:cubicBezTo>
                  <a:cubicBezTo>
                    <a:pt x="17" y="17"/>
                    <a:pt x="17" y="17"/>
                    <a:pt x="17" y="17"/>
                  </a:cubicBezTo>
                  <a:cubicBezTo>
                    <a:pt x="17" y="17"/>
                    <a:pt x="17" y="18"/>
                    <a:pt x="17" y="19"/>
                  </a:cubicBezTo>
                  <a:cubicBezTo>
                    <a:pt x="16" y="20"/>
                    <a:pt x="16" y="20"/>
                    <a:pt x="16" y="20"/>
                  </a:cubicBezTo>
                  <a:cubicBezTo>
                    <a:pt x="12" y="20"/>
                    <a:pt x="12" y="20"/>
                    <a:pt x="12" y="20"/>
                  </a:cubicBezTo>
                  <a:cubicBezTo>
                    <a:pt x="12" y="19"/>
                    <a:pt x="12" y="19"/>
                    <a:pt x="12" y="19"/>
                  </a:cubicBezTo>
                  <a:cubicBezTo>
                    <a:pt x="10" y="19"/>
                    <a:pt x="9" y="19"/>
                    <a:pt x="7" y="20"/>
                  </a:cubicBezTo>
                  <a:cubicBezTo>
                    <a:pt x="7" y="19"/>
                    <a:pt x="7" y="19"/>
                    <a:pt x="7" y="19"/>
                  </a:cubicBezTo>
                  <a:cubicBezTo>
                    <a:pt x="6" y="19"/>
                    <a:pt x="6" y="19"/>
                    <a:pt x="6" y="19"/>
                  </a:cubicBezTo>
                  <a:cubicBezTo>
                    <a:pt x="6" y="17"/>
                    <a:pt x="5" y="16"/>
                    <a:pt x="4" y="16"/>
                  </a:cubicBezTo>
                  <a:cubicBezTo>
                    <a:pt x="4" y="15"/>
                    <a:pt x="4" y="15"/>
                    <a:pt x="4" y="15"/>
                  </a:cubicBezTo>
                  <a:cubicBezTo>
                    <a:pt x="3" y="16"/>
                    <a:pt x="3" y="16"/>
                    <a:pt x="2" y="16"/>
                  </a:cubicBezTo>
                  <a:cubicBezTo>
                    <a:pt x="2" y="16"/>
                    <a:pt x="1" y="16"/>
                    <a:pt x="1" y="16"/>
                  </a:cubicBezTo>
                  <a:cubicBezTo>
                    <a:pt x="1" y="16"/>
                    <a:pt x="1" y="16"/>
                    <a:pt x="1" y="16"/>
                  </a:cubicBezTo>
                  <a:cubicBezTo>
                    <a:pt x="0" y="16"/>
                    <a:pt x="0" y="16"/>
                    <a:pt x="0" y="16"/>
                  </a:cubicBezTo>
                  <a:cubicBezTo>
                    <a:pt x="0" y="18"/>
                    <a:pt x="0" y="18"/>
                    <a:pt x="0" y="18"/>
                  </a:cubicBezTo>
                  <a:cubicBezTo>
                    <a:pt x="1" y="18"/>
                    <a:pt x="1" y="18"/>
                    <a:pt x="1" y="18"/>
                  </a:cubicBezTo>
                  <a:cubicBezTo>
                    <a:pt x="1" y="19"/>
                    <a:pt x="1" y="19"/>
                    <a:pt x="1" y="20"/>
                  </a:cubicBezTo>
                  <a:cubicBezTo>
                    <a:pt x="1" y="20"/>
                    <a:pt x="1" y="20"/>
                    <a:pt x="1" y="20"/>
                  </a:cubicBezTo>
                  <a:cubicBezTo>
                    <a:pt x="1" y="21"/>
                    <a:pt x="1" y="21"/>
                    <a:pt x="1" y="21"/>
                  </a:cubicBezTo>
                  <a:cubicBezTo>
                    <a:pt x="2" y="22"/>
                    <a:pt x="3" y="23"/>
                    <a:pt x="4" y="24"/>
                  </a:cubicBezTo>
                  <a:cubicBezTo>
                    <a:pt x="4" y="24"/>
                    <a:pt x="4" y="25"/>
                    <a:pt x="5" y="25"/>
                  </a:cubicBezTo>
                  <a:cubicBezTo>
                    <a:pt x="7" y="25"/>
                    <a:pt x="7" y="25"/>
                    <a:pt x="7" y="25"/>
                  </a:cubicBezTo>
                  <a:cubicBezTo>
                    <a:pt x="8" y="26"/>
                    <a:pt x="8" y="26"/>
                    <a:pt x="8" y="26"/>
                  </a:cubicBezTo>
                  <a:cubicBezTo>
                    <a:pt x="8" y="26"/>
                    <a:pt x="9" y="27"/>
                    <a:pt x="10" y="27"/>
                  </a:cubicBezTo>
                  <a:cubicBezTo>
                    <a:pt x="10" y="25"/>
                    <a:pt x="10" y="25"/>
                    <a:pt x="10" y="25"/>
                  </a:cubicBezTo>
                  <a:cubicBezTo>
                    <a:pt x="11" y="25"/>
                    <a:pt x="10" y="25"/>
                    <a:pt x="11" y="24"/>
                  </a:cubicBezTo>
                  <a:cubicBezTo>
                    <a:pt x="14" y="25"/>
                    <a:pt x="13" y="25"/>
                    <a:pt x="14" y="26"/>
                  </a:cubicBezTo>
                  <a:cubicBezTo>
                    <a:pt x="15" y="27"/>
                    <a:pt x="16" y="28"/>
                    <a:pt x="16" y="28"/>
                  </a:cubicBezTo>
                  <a:cubicBezTo>
                    <a:pt x="17" y="29"/>
                    <a:pt x="17" y="29"/>
                    <a:pt x="17" y="29"/>
                  </a:cubicBezTo>
                  <a:cubicBezTo>
                    <a:pt x="18" y="29"/>
                    <a:pt x="19" y="29"/>
                    <a:pt x="20" y="30"/>
                  </a:cubicBezTo>
                  <a:cubicBezTo>
                    <a:pt x="20" y="30"/>
                    <a:pt x="20" y="30"/>
                    <a:pt x="20" y="30"/>
                  </a:cubicBezTo>
                  <a:cubicBezTo>
                    <a:pt x="21" y="31"/>
                    <a:pt x="22" y="31"/>
                    <a:pt x="22" y="32"/>
                  </a:cubicBezTo>
                  <a:cubicBezTo>
                    <a:pt x="23" y="33"/>
                    <a:pt x="23" y="34"/>
                    <a:pt x="23" y="35"/>
                  </a:cubicBezTo>
                  <a:cubicBezTo>
                    <a:pt x="24" y="35"/>
                    <a:pt x="24" y="35"/>
                    <a:pt x="24" y="35"/>
                  </a:cubicBezTo>
                  <a:cubicBezTo>
                    <a:pt x="24" y="36"/>
                    <a:pt x="24" y="37"/>
                    <a:pt x="25" y="37"/>
                  </a:cubicBezTo>
                  <a:cubicBezTo>
                    <a:pt x="26" y="38"/>
                    <a:pt x="25" y="37"/>
                    <a:pt x="26" y="38"/>
                  </a:cubicBezTo>
                  <a:cubicBezTo>
                    <a:pt x="29" y="37"/>
                    <a:pt x="30" y="36"/>
                    <a:pt x="32" y="34"/>
                  </a:cubicBezTo>
                  <a:cubicBezTo>
                    <a:pt x="33" y="33"/>
                    <a:pt x="33" y="33"/>
                    <a:pt x="33" y="33"/>
                  </a:cubicBezTo>
                  <a:cubicBezTo>
                    <a:pt x="35" y="33"/>
                    <a:pt x="35" y="33"/>
                    <a:pt x="35" y="33"/>
                  </a:cubicBezTo>
                  <a:cubicBezTo>
                    <a:pt x="36" y="32"/>
                    <a:pt x="36" y="32"/>
                    <a:pt x="36" y="32"/>
                  </a:cubicBezTo>
                  <a:cubicBezTo>
                    <a:pt x="37" y="32"/>
                    <a:pt x="39" y="31"/>
                    <a:pt x="40" y="31"/>
                  </a:cubicBezTo>
                  <a:cubicBezTo>
                    <a:pt x="40" y="31"/>
                    <a:pt x="40" y="31"/>
                    <a:pt x="40" y="31"/>
                  </a:cubicBezTo>
                  <a:cubicBezTo>
                    <a:pt x="41" y="30"/>
                    <a:pt x="42" y="30"/>
                    <a:pt x="43" y="30"/>
                  </a:cubicBezTo>
                  <a:cubicBezTo>
                    <a:pt x="43" y="29"/>
                    <a:pt x="43" y="28"/>
                    <a:pt x="43" y="28"/>
                  </a:cubicBezTo>
                  <a:cubicBezTo>
                    <a:pt x="43" y="28"/>
                    <a:pt x="44" y="28"/>
                    <a:pt x="44" y="27"/>
                  </a:cubicBezTo>
                  <a:cubicBezTo>
                    <a:pt x="44" y="24"/>
                    <a:pt x="44" y="24"/>
                    <a:pt x="44" y="24"/>
                  </a:cubicBezTo>
                  <a:cubicBezTo>
                    <a:pt x="45" y="24"/>
                    <a:pt x="45" y="24"/>
                    <a:pt x="45" y="24"/>
                  </a:cubicBezTo>
                  <a:cubicBezTo>
                    <a:pt x="45" y="22"/>
                    <a:pt x="43" y="22"/>
                    <a:pt x="44" y="20"/>
                  </a:cubicBezTo>
                  <a:cubicBezTo>
                    <a:pt x="44" y="19"/>
                    <a:pt x="44" y="19"/>
                    <a:pt x="43" y="18"/>
                  </a:cubicBezTo>
                  <a:cubicBezTo>
                    <a:pt x="43" y="18"/>
                    <a:pt x="43" y="18"/>
                    <a:pt x="43" y="18"/>
                  </a:cubicBezTo>
                  <a:cubicBezTo>
                    <a:pt x="41" y="18"/>
                    <a:pt x="41" y="20"/>
                    <a:pt x="38" y="20"/>
                  </a:cubicBezTo>
                  <a:cubicBezTo>
                    <a:pt x="38" y="19"/>
                    <a:pt x="38" y="19"/>
                    <a:pt x="38" y="19"/>
                  </a:cubicBezTo>
                  <a:cubicBezTo>
                    <a:pt x="37" y="18"/>
                    <a:pt x="37" y="18"/>
                    <a:pt x="37" y="18"/>
                  </a:cubicBezTo>
                  <a:cubicBezTo>
                    <a:pt x="37" y="17"/>
                    <a:pt x="37" y="16"/>
                    <a:pt x="37" y="15"/>
                  </a:cubicBezTo>
                  <a:cubicBezTo>
                    <a:pt x="35" y="15"/>
                    <a:pt x="36" y="15"/>
                    <a:pt x="35" y="16"/>
                  </a:cubicBezTo>
                  <a:cubicBezTo>
                    <a:pt x="33" y="16"/>
                    <a:pt x="33" y="16"/>
                    <a:pt x="33" y="16"/>
                  </a:cubicBezTo>
                  <a:cubicBezTo>
                    <a:pt x="33" y="16"/>
                    <a:pt x="33" y="16"/>
                    <a:pt x="33" y="16"/>
                  </a:cubicBezTo>
                  <a:cubicBezTo>
                    <a:pt x="33" y="16"/>
                    <a:pt x="33" y="16"/>
                    <a:pt x="33" y="16"/>
                  </a:cubicBezTo>
                  <a:cubicBezTo>
                    <a:pt x="33" y="15"/>
                    <a:pt x="32" y="14"/>
                    <a:pt x="32" y="13"/>
                  </a:cubicBezTo>
                  <a:cubicBezTo>
                    <a:pt x="31" y="13"/>
                    <a:pt x="31" y="13"/>
                    <a:pt x="31" y="13"/>
                  </a:cubicBezTo>
                  <a:cubicBezTo>
                    <a:pt x="31" y="12"/>
                    <a:pt x="31" y="12"/>
                    <a:pt x="32" y="12"/>
                  </a:cubicBezTo>
                  <a:cubicBezTo>
                    <a:pt x="32" y="11"/>
                    <a:pt x="35" y="11"/>
                    <a:pt x="37" y="11"/>
                  </a:cubicBezTo>
                  <a:cubicBezTo>
                    <a:pt x="37" y="11"/>
                    <a:pt x="38" y="11"/>
                    <a:pt x="38" y="11"/>
                  </a:cubicBezTo>
                  <a:cubicBezTo>
                    <a:pt x="38" y="9"/>
                    <a:pt x="37" y="9"/>
                    <a:pt x="38" y="7"/>
                  </a:cubicBezTo>
                  <a:cubicBezTo>
                    <a:pt x="36" y="6"/>
                    <a:pt x="34" y="4"/>
                    <a:pt x="32" y="4"/>
                  </a:cubicBezTo>
                  <a:cubicBezTo>
                    <a:pt x="32" y="4"/>
                    <a:pt x="32" y="4"/>
                    <a:pt x="31" y="5"/>
                  </a:cubicBezTo>
                  <a:cubicBezTo>
                    <a:pt x="31" y="5"/>
                    <a:pt x="31" y="5"/>
                    <a:pt x="31" y="5"/>
                  </a:cubicBezTo>
                  <a:cubicBezTo>
                    <a:pt x="31" y="5"/>
                    <a:pt x="30" y="5"/>
                    <a:pt x="30" y="5"/>
                  </a:cubicBezTo>
                  <a:cubicBezTo>
                    <a:pt x="30" y="5"/>
                    <a:pt x="30" y="5"/>
                    <a:pt x="30" y="5"/>
                  </a:cubicBezTo>
                  <a:cubicBezTo>
                    <a:pt x="30" y="5"/>
                    <a:pt x="30" y="5"/>
                    <a:pt x="30" y="5"/>
                  </a:cubicBezTo>
                  <a:cubicBezTo>
                    <a:pt x="29" y="5"/>
                    <a:pt x="29" y="5"/>
                    <a:pt x="29" y="6"/>
                  </a:cubicBezTo>
                  <a:cubicBezTo>
                    <a:pt x="26" y="6"/>
                    <a:pt x="26" y="6"/>
                    <a:pt x="26" y="6"/>
                  </a:cubicBezTo>
                  <a:cubicBezTo>
                    <a:pt x="26" y="6"/>
                    <a:pt x="26" y="6"/>
                    <a:pt x="26" y="6"/>
                  </a:cubicBezTo>
                  <a:cubicBezTo>
                    <a:pt x="29" y="5"/>
                    <a:pt x="31" y="3"/>
                    <a:pt x="33" y="2"/>
                  </a:cubicBezTo>
                  <a:cubicBezTo>
                    <a:pt x="33" y="0"/>
                    <a:pt x="33"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104">
              <a:extLst>
                <a:ext uri="{FF2B5EF4-FFF2-40B4-BE49-F238E27FC236}">
                  <a16:creationId xmlns:a16="http://schemas.microsoft.com/office/drawing/2014/main" id="{854502F1-30C6-29E6-8DC9-8AF2FC9F4733}"/>
                </a:ext>
              </a:extLst>
            </p:cNvPr>
            <p:cNvSpPr>
              <a:spLocks noEditPoints="1"/>
            </p:cNvSpPr>
            <p:nvPr/>
          </p:nvSpPr>
          <p:spPr bwMode="auto">
            <a:xfrm>
              <a:off x="4000500" y="4084638"/>
              <a:ext cx="10226675" cy="628650"/>
            </a:xfrm>
            <a:custGeom>
              <a:avLst/>
              <a:gdLst>
                <a:gd name="T0" fmla="*/ 2401 w 2414"/>
                <a:gd name="T1" fmla="*/ 133 h 148"/>
                <a:gd name="T2" fmla="*/ 376 w 2414"/>
                <a:gd name="T3" fmla="*/ 128 h 148"/>
                <a:gd name="T4" fmla="*/ 401 w 2414"/>
                <a:gd name="T5" fmla="*/ 134 h 148"/>
                <a:gd name="T6" fmla="*/ 351 w 2414"/>
                <a:gd name="T7" fmla="*/ 121 h 148"/>
                <a:gd name="T8" fmla="*/ 707 w 2414"/>
                <a:gd name="T9" fmla="*/ 108 h 148"/>
                <a:gd name="T10" fmla="*/ 594 w 2414"/>
                <a:gd name="T11" fmla="*/ 124 h 148"/>
                <a:gd name="T12" fmla="*/ 572 w 2414"/>
                <a:gd name="T13" fmla="*/ 98 h 148"/>
                <a:gd name="T14" fmla="*/ 997 w 2414"/>
                <a:gd name="T15" fmla="*/ 96 h 148"/>
                <a:gd name="T16" fmla="*/ 992 w 2414"/>
                <a:gd name="T17" fmla="*/ 107 h 148"/>
                <a:gd name="T18" fmla="*/ 1006 w 2414"/>
                <a:gd name="T19" fmla="*/ 121 h 148"/>
                <a:gd name="T20" fmla="*/ 1049 w 2414"/>
                <a:gd name="T21" fmla="*/ 107 h 148"/>
                <a:gd name="T22" fmla="*/ 342 w 2414"/>
                <a:gd name="T23" fmla="*/ 84 h 148"/>
                <a:gd name="T24" fmla="*/ 335 w 2414"/>
                <a:gd name="T25" fmla="*/ 106 h 148"/>
                <a:gd name="T26" fmla="*/ 344 w 2414"/>
                <a:gd name="T27" fmla="*/ 88 h 148"/>
                <a:gd name="T28" fmla="*/ 1238 w 2414"/>
                <a:gd name="T29" fmla="*/ 72 h 148"/>
                <a:gd name="T30" fmla="*/ 446 w 2414"/>
                <a:gd name="T31" fmla="*/ 65 h 148"/>
                <a:gd name="T32" fmla="*/ 1249 w 2414"/>
                <a:gd name="T33" fmla="*/ 61 h 148"/>
                <a:gd name="T34" fmla="*/ 272 w 2414"/>
                <a:gd name="T35" fmla="*/ 57 h 148"/>
                <a:gd name="T36" fmla="*/ 607 w 2414"/>
                <a:gd name="T37" fmla="*/ 54 h 148"/>
                <a:gd name="T38" fmla="*/ 503 w 2414"/>
                <a:gd name="T39" fmla="*/ 62 h 148"/>
                <a:gd name="T40" fmla="*/ 2254 w 2414"/>
                <a:gd name="T41" fmla="*/ 54 h 148"/>
                <a:gd name="T42" fmla="*/ 1263 w 2414"/>
                <a:gd name="T43" fmla="*/ 49 h 148"/>
                <a:gd name="T44" fmla="*/ 1292 w 2414"/>
                <a:gd name="T45" fmla="*/ 44 h 148"/>
                <a:gd name="T46" fmla="*/ 2138 w 2414"/>
                <a:gd name="T47" fmla="*/ 37 h 148"/>
                <a:gd name="T48" fmla="*/ 1290 w 2414"/>
                <a:gd name="T49" fmla="*/ 36 h 148"/>
                <a:gd name="T50" fmla="*/ 2124 w 2414"/>
                <a:gd name="T51" fmla="*/ 44 h 148"/>
                <a:gd name="T52" fmla="*/ 1974 w 2414"/>
                <a:gd name="T53" fmla="*/ 25 h 148"/>
                <a:gd name="T54" fmla="*/ 1983 w 2414"/>
                <a:gd name="T55" fmla="*/ 22 h 148"/>
                <a:gd name="T56" fmla="*/ 1970 w 2414"/>
                <a:gd name="T57" fmla="*/ 20 h 148"/>
                <a:gd name="T58" fmla="*/ 1978 w 2414"/>
                <a:gd name="T59" fmla="*/ 13 h 148"/>
                <a:gd name="T60" fmla="*/ 986 w 2414"/>
                <a:gd name="T61" fmla="*/ 24 h 148"/>
                <a:gd name="T62" fmla="*/ 499 w 2414"/>
                <a:gd name="T63" fmla="*/ 8 h 148"/>
                <a:gd name="T64" fmla="*/ 366 w 2414"/>
                <a:gd name="T65" fmla="*/ 12 h 148"/>
                <a:gd name="T66" fmla="*/ 374 w 2414"/>
                <a:gd name="T67" fmla="*/ 30 h 148"/>
                <a:gd name="T68" fmla="*/ 394 w 2414"/>
                <a:gd name="T69" fmla="*/ 40 h 148"/>
                <a:gd name="T70" fmla="*/ 389 w 2414"/>
                <a:gd name="T71" fmla="*/ 66 h 148"/>
                <a:gd name="T72" fmla="*/ 460 w 2414"/>
                <a:gd name="T73" fmla="*/ 61 h 148"/>
                <a:gd name="T74" fmla="*/ 443 w 2414"/>
                <a:gd name="T75" fmla="*/ 30 h 148"/>
                <a:gd name="T76" fmla="*/ 395 w 2414"/>
                <a:gd name="T77" fmla="*/ 20 h 148"/>
                <a:gd name="T78" fmla="*/ 1963 w 2414"/>
                <a:gd name="T79" fmla="*/ 7 h 148"/>
                <a:gd name="T80" fmla="*/ 2076 w 2414"/>
                <a:gd name="T81" fmla="*/ 3 h 148"/>
                <a:gd name="T82" fmla="*/ 682 w 2414"/>
                <a:gd name="T83" fmla="*/ 89 h 148"/>
                <a:gd name="T84" fmla="*/ 580 w 2414"/>
                <a:gd name="T85" fmla="*/ 2 h 148"/>
                <a:gd name="T86" fmla="*/ 558 w 2414"/>
                <a:gd name="T87" fmla="*/ 41 h 148"/>
                <a:gd name="T88" fmla="*/ 604 w 2414"/>
                <a:gd name="T89" fmla="*/ 50 h 148"/>
                <a:gd name="T90" fmla="*/ 641 w 2414"/>
                <a:gd name="T91" fmla="*/ 50 h 148"/>
                <a:gd name="T92" fmla="*/ 658 w 2414"/>
                <a:gd name="T93" fmla="*/ 80 h 148"/>
                <a:gd name="T94" fmla="*/ 631 w 2414"/>
                <a:gd name="T95" fmla="*/ 110 h 148"/>
                <a:gd name="T96" fmla="*/ 657 w 2414"/>
                <a:gd name="T97" fmla="*/ 122 h 148"/>
                <a:gd name="T98" fmla="*/ 698 w 2414"/>
                <a:gd name="T99" fmla="*/ 133 h 148"/>
                <a:gd name="T100" fmla="*/ 706 w 2414"/>
                <a:gd name="T101" fmla="*/ 117 h 148"/>
                <a:gd name="T102" fmla="*/ 693 w 2414"/>
                <a:gd name="T103" fmla="*/ 88 h 148"/>
                <a:gd name="T104" fmla="*/ 721 w 2414"/>
                <a:gd name="T105" fmla="*/ 101 h 148"/>
                <a:gd name="T106" fmla="*/ 724 w 2414"/>
                <a:gd name="T107" fmla="*/ 85 h 148"/>
                <a:gd name="T108" fmla="*/ 703 w 2414"/>
                <a:gd name="T109" fmla="*/ 76 h 148"/>
                <a:gd name="T110" fmla="*/ 687 w 2414"/>
                <a:gd name="T111" fmla="*/ 54 h 148"/>
                <a:gd name="T112" fmla="*/ 671 w 2414"/>
                <a:gd name="T113" fmla="*/ 34 h 148"/>
                <a:gd name="T114" fmla="*/ 651 w 2414"/>
                <a:gd name="T115" fmla="*/ 23 h 148"/>
                <a:gd name="T116" fmla="*/ 614 w 2414"/>
                <a:gd name="T117" fmla="*/ 25 h 148"/>
                <a:gd name="T118" fmla="*/ 587 w 2414"/>
                <a:gd name="T119" fmla="*/ 4 h 148"/>
                <a:gd name="T120" fmla="*/ 569 w 2414"/>
                <a:gd name="T121" fmla="*/ 10 h 148"/>
                <a:gd name="T122" fmla="*/ 601 w 2414"/>
                <a:gd name="T123" fmla="*/ 6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14" h="148">
                  <a:moveTo>
                    <a:pt x="624" y="126"/>
                  </a:moveTo>
                  <a:cubicBezTo>
                    <a:pt x="623" y="126"/>
                    <a:pt x="623" y="126"/>
                    <a:pt x="623" y="126"/>
                  </a:cubicBezTo>
                  <a:cubicBezTo>
                    <a:pt x="623" y="126"/>
                    <a:pt x="623" y="127"/>
                    <a:pt x="623" y="127"/>
                  </a:cubicBezTo>
                  <a:cubicBezTo>
                    <a:pt x="624" y="127"/>
                    <a:pt x="624" y="128"/>
                    <a:pt x="625" y="128"/>
                  </a:cubicBezTo>
                  <a:cubicBezTo>
                    <a:pt x="625" y="127"/>
                    <a:pt x="625" y="127"/>
                    <a:pt x="625" y="127"/>
                  </a:cubicBezTo>
                  <a:cubicBezTo>
                    <a:pt x="625" y="127"/>
                    <a:pt x="625" y="127"/>
                    <a:pt x="625" y="127"/>
                  </a:cubicBezTo>
                  <a:cubicBezTo>
                    <a:pt x="625" y="127"/>
                    <a:pt x="625" y="127"/>
                    <a:pt x="625" y="127"/>
                  </a:cubicBezTo>
                  <a:cubicBezTo>
                    <a:pt x="625" y="127"/>
                    <a:pt x="625" y="127"/>
                    <a:pt x="625" y="127"/>
                  </a:cubicBezTo>
                  <a:cubicBezTo>
                    <a:pt x="624" y="126"/>
                    <a:pt x="624" y="126"/>
                    <a:pt x="624" y="126"/>
                  </a:cubicBezTo>
                  <a:moveTo>
                    <a:pt x="717" y="126"/>
                  </a:moveTo>
                  <a:cubicBezTo>
                    <a:pt x="717" y="126"/>
                    <a:pt x="716" y="126"/>
                    <a:pt x="716" y="126"/>
                  </a:cubicBezTo>
                  <a:cubicBezTo>
                    <a:pt x="714" y="126"/>
                    <a:pt x="713" y="126"/>
                    <a:pt x="712" y="126"/>
                  </a:cubicBezTo>
                  <a:cubicBezTo>
                    <a:pt x="712" y="127"/>
                    <a:pt x="712" y="127"/>
                    <a:pt x="712" y="127"/>
                  </a:cubicBezTo>
                  <a:cubicBezTo>
                    <a:pt x="711" y="127"/>
                    <a:pt x="711" y="127"/>
                    <a:pt x="711" y="127"/>
                  </a:cubicBezTo>
                  <a:cubicBezTo>
                    <a:pt x="711" y="128"/>
                    <a:pt x="711" y="128"/>
                    <a:pt x="712" y="128"/>
                  </a:cubicBezTo>
                  <a:cubicBezTo>
                    <a:pt x="712" y="130"/>
                    <a:pt x="712" y="130"/>
                    <a:pt x="712" y="130"/>
                  </a:cubicBezTo>
                  <a:cubicBezTo>
                    <a:pt x="715" y="130"/>
                    <a:pt x="715" y="130"/>
                    <a:pt x="715" y="130"/>
                  </a:cubicBezTo>
                  <a:cubicBezTo>
                    <a:pt x="715" y="130"/>
                    <a:pt x="716" y="129"/>
                    <a:pt x="717" y="129"/>
                  </a:cubicBezTo>
                  <a:cubicBezTo>
                    <a:pt x="717" y="126"/>
                    <a:pt x="717" y="126"/>
                    <a:pt x="717" y="126"/>
                  </a:cubicBezTo>
                  <a:moveTo>
                    <a:pt x="2391" y="125"/>
                  </a:moveTo>
                  <a:cubicBezTo>
                    <a:pt x="2389" y="125"/>
                    <a:pt x="2389" y="125"/>
                    <a:pt x="2389" y="125"/>
                  </a:cubicBezTo>
                  <a:cubicBezTo>
                    <a:pt x="2389" y="127"/>
                    <a:pt x="2389" y="127"/>
                    <a:pt x="2389" y="127"/>
                  </a:cubicBezTo>
                  <a:cubicBezTo>
                    <a:pt x="2388" y="127"/>
                    <a:pt x="2386" y="127"/>
                    <a:pt x="2385" y="128"/>
                  </a:cubicBezTo>
                  <a:cubicBezTo>
                    <a:pt x="2384" y="128"/>
                    <a:pt x="2384" y="128"/>
                    <a:pt x="2383" y="128"/>
                  </a:cubicBezTo>
                  <a:cubicBezTo>
                    <a:pt x="2383" y="126"/>
                    <a:pt x="2383" y="126"/>
                    <a:pt x="2383" y="126"/>
                  </a:cubicBezTo>
                  <a:cubicBezTo>
                    <a:pt x="2382" y="126"/>
                    <a:pt x="2383" y="126"/>
                    <a:pt x="2382" y="126"/>
                  </a:cubicBezTo>
                  <a:cubicBezTo>
                    <a:pt x="2382" y="126"/>
                    <a:pt x="2382" y="126"/>
                    <a:pt x="2382" y="126"/>
                  </a:cubicBezTo>
                  <a:cubicBezTo>
                    <a:pt x="2381" y="127"/>
                    <a:pt x="2382" y="128"/>
                    <a:pt x="2382" y="128"/>
                  </a:cubicBezTo>
                  <a:cubicBezTo>
                    <a:pt x="2382" y="128"/>
                    <a:pt x="2382" y="128"/>
                    <a:pt x="2382" y="128"/>
                  </a:cubicBezTo>
                  <a:cubicBezTo>
                    <a:pt x="2381" y="129"/>
                    <a:pt x="2382" y="129"/>
                    <a:pt x="2381" y="129"/>
                  </a:cubicBezTo>
                  <a:cubicBezTo>
                    <a:pt x="2381" y="131"/>
                    <a:pt x="2382" y="131"/>
                    <a:pt x="2382" y="132"/>
                  </a:cubicBezTo>
                  <a:cubicBezTo>
                    <a:pt x="2386" y="131"/>
                    <a:pt x="2387" y="129"/>
                    <a:pt x="2392" y="129"/>
                  </a:cubicBezTo>
                  <a:cubicBezTo>
                    <a:pt x="2392" y="129"/>
                    <a:pt x="2392" y="129"/>
                    <a:pt x="2392" y="129"/>
                  </a:cubicBezTo>
                  <a:cubicBezTo>
                    <a:pt x="2392" y="131"/>
                    <a:pt x="2393" y="131"/>
                    <a:pt x="2393" y="132"/>
                  </a:cubicBezTo>
                  <a:cubicBezTo>
                    <a:pt x="2394" y="132"/>
                    <a:pt x="2394" y="132"/>
                    <a:pt x="2394" y="132"/>
                  </a:cubicBezTo>
                  <a:cubicBezTo>
                    <a:pt x="2394" y="133"/>
                    <a:pt x="2394" y="133"/>
                    <a:pt x="2394" y="133"/>
                  </a:cubicBezTo>
                  <a:cubicBezTo>
                    <a:pt x="2395" y="134"/>
                    <a:pt x="2395" y="134"/>
                    <a:pt x="2395" y="134"/>
                  </a:cubicBezTo>
                  <a:cubicBezTo>
                    <a:pt x="2396" y="134"/>
                    <a:pt x="2396" y="134"/>
                    <a:pt x="2397" y="134"/>
                  </a:cubicBezTo>
                  <a:cubicBezTo>
                    <a:pt x="2397" y="136"/>
                    <a:pt x="2397" y="136"/>
                    <a:pt x="2397" y="136"/>
                  </a:cubicBezTo>
                  <a:cubicBezTo>
                    <a:pt x="2397" y="136"/>
                    <a:pt x="2397" y="136"/>
                    <a:pt x="2397" y="136"/>
                  </a:cubicBezTo>
                  <a:cubicBezTo>
                    <a:pt x="2397" y="136"/>
                    <a:pt x="2397" y="136"/>
                    <a:pt x="2397" y="136"/>
                  </a:cubicBezTo>
                  <a:cubicBezTo>
                    <a:pt x="2397" y="136"/>
                    <a:pt x="2397" y="136"/>
                    <a:pt x="2397" y="136"/>
                  </a:cubicBezTo>
                  <a:cubicBezTo>
                    <a:pt x="2397" y="136"/>
                    <a:pt x="2397" y="136"/>
                    <a:pt x="2397" y="136"/>
                  </a:cubicBezTo>
                  <a:cubicBezTo>
                    <a:pt x="2399" y="136"/>
                    <a:pt x="2399" y="136"/>
                    <a:pt x="2399" y="136"/>
                  </a:cubicBezTo>
                  <a:cubicBezTo>
                    <a:pt x="2399" y="135"/>
                    <a:pt x="2399" y="135"/>
                    <a:pt x="2399" y="134"/>
                  </a:cubicBezTo>
                  <a:cubicBezTo>
                    <a:pt x="2399" y="134"/>
                    <a:pt x="2399" y="133"/>
                    <a:pt x="2400" y="133"/>
                  </a:cubicBezTo>
                  <a:cubicBezTo>
                    <a:pt x="2401" y="133"/>
                    <a:pt x="2401" y="133"/>
                    <a:pt x="2401" y="133"/>
                  </a:cubicBezTo>
                  <a:cubicBezTo>
                    <a:pt x="2401" y="133"/>
                    <a:pt x="2401" y="133"/>
                    <a:pt x="2401" y="133"/>
                  </a:cubicBezTo>
                  <a:cubicBezTo>
                    <a:pt x="2402" y="133"/>
                    <a:pt x="2402" y="133"/>
                    <a:pt x="2402" y="133"/>
                  </a:cubicBezTo>
                  <a:cubicBezTo>
                    <a:pt x="2402" y="132"/>
                    <a:pt x="2402" y="132"/>
                    <a:pt x="2402" y="132"/>
                  </a:cubicBezTo>
                  <a:cubicBezTo>
                    <a:pt x="2401" y="132"/>
                    <a:pt x="2399" y="131"/>
                    <a:pt x="2398" y="131"/>
                  </a:cubicBezTo>
                  <a:cubicBezTo>
                    <a:pt x="2397" y="131"/>
                    <a:pt x="2397" y="131"/>
                    <a:pt x="2397" y="131"/>
                  </a:cubicBezTo>
                  <a:cubicBezTo>
                    <a:pt x="2397" y="130"/>
                    <a:pt x="2397" y="130"/>
                    <a:pt x="2397" y="130"/>
                  </a:cubicBezTo>
                  <a:cubicBezTo>
                    <a:pt x="2396" y="130"/>
                    <a:pt x="2396" y="130"/>
                    <a:pt x="2395" y="129"/>
                  </a:cubicBezTo>
                  <a:cubicBezTo>
                    <a:pt x="2395" y="128"/>
                    <a:pt x="2395" y="128"/>
                    <a:pt x="2395" y="128"/>
                  </a:cubicBezTo>
                  <a:cubicBezTo>
                    <a:pt x="2394" y="128"/>
                    <a:pt x="2394" y="128"/>
                    <a:pt x="2394" y="128"/>
                  </a:cubicBezTo>
                  <a:cubicBezTo>
                    <a:pt x="2394" y="128"/>
                    <a:pt x="2394" y="127"/>
                    <a:pt x="2393" y="127"/>
                  </a:cubicBezTo>
                  <a:cubicBezTo>
                    <a:pt x="2392" y="127"/>
                    <a:pt x="2392" y="127"/>
                    <a:pt x="2392" y="127"/>
                  </a:cubicBezTo>
                  <a:cubicBezTo>
                    <a:pt x="2392" y="126"/>
                    <a:pt x="2392" y="126"/>
                    <a:pt x="2392" y="126"/>
                  </a:cubicBezTo>
                  <a:cubicBezTo>
                    <a:pt x="2391" y="126"/>
                    <a:pt x="2391" y="126"/>
                    <a:pt x="2391" y="126"/>
                  </a:cubicBezTo>
                  <a:cubicBezTo>
                    <a:pt x="2391" y="125"/>
                    <a:pt x="2391" y="125"/>
                    <a:pt x="2391" y="125"/>
                  </a:cubicBezTo>
                  <a:moveTo>
                    <a:pt x="412" y="123"/>
                  </a:moveTo>
                  <a:cubicBezTo>
                    <a:pt x="411" y="123"/>
                    <a:pt x="410" y="123"/>
                    <a:pt x="409" y="123"/>
                  </a:cubicBezTo>
                  <a:cubicBezTo>
                    <a:pt x="409" y="124"/>
                    <a:pt x="409" y="124"/>
                    <a:pt x="409" y="124"/>
                  </a:cubicBezTo>
                  <a:cubicBezTo>
                    <a:pt x="406" y="124"/>
                    <a:pt x="406" y="124"/>
                    <a:pt x="406" y="124"/>
                  </a:cubicBezTo>
                  <a:cubicBezTo>
                    <a:pt x="406" y="124"/>
                    <a:pt x="406" y="124"/>
                    <a:pt x="406" y="124"/>
                  </a:cubicBezTo>
                  <a:cubicBezTo>
                    <a:pt x="405" y="124"/>
                    <a:pt x="405" y="124"/>
                    <a:pt x="405" y="124"/>
                  </a:cubicBezTo>
                  <a:cubicBezTo>
                    <a:pt x="404" y="125"/>
                    <a:pt x="403" y="126"/>
                    <a:pt x="403" y="127"/>
                  </a:cubicBezTo>
                  <a:cubicBezTo>
                    <a:pt x="402" y="127"/>
                    <a:pt x="401" y="128"/>
                    <a:pt x="400" y="128"/>
                  </a:cubicBezTo>
                  <a:cubicBezTo>
                    <a:pt x="399" y="128"/>
                    <a:pt x="399" y="129"/>
                    <a:pt x="398" y="129"/>
                  </a:cubicBezTo>
                  <a:cubicBezTo>
                    <a:pt x="398" y="129"/>
                    <a:pt x="398" y="129"/>
                    <a:pt x="398" y="129"/>
                  </a:cubicBezTo>
                  <a:cubicBezTo>
                    <a:pt x="398" y="130"/>
                    <a:pt x="398" y="130"/>
                    <a:pt x="398" y="130"/>
                  </a:cubicBezTo>
                  <a:cubicBezTo>
                    <a:pt x="397" y="131"/>
                    <a:pt x="396" y="132"/>
                    <a:pt x="394" y="133"/>
                  </a:cubicBezTo>
                  <a:cubicBezTo>
                    <a:pt x="392" y="132"/>
                    <a:pt x="388" y="132"/>
                    <a:pt x="385" y="132"/>
                  </a:cubicBezTo>
                  <a:cubicBezTo>
                    <a:pt x="384" y="132"/>
                    <a:pt x="383" y="132"/>
                    <a:pt x="383" y="132"/>
                  </a:cubicBezTo>
                  <a:cubicBezTo>
                    <a:pt x="382" y="132"/>
                    <a:pt x="382" y="132"/>
                    <a:pt x="382" y="132"/>
                  </a:cubicBezTo>
                  <a:cubicBezTo>
                    <a:pt x="382" y="132"/>
                    <a:pt x="382" y="132"/>
                    <a:pt x="382" y="132"/>
                  </a:cubicBezTo>
                  <a:cubicBezTo>
                    <a:pt x="382" y="132"/>
                    <a:pt x="382" y="132"/>
                    <a:pt x="382" y="132"/>
                  </a:cubicBezTo>
                  <a:cubicBezTo>
                    <a:pt x="382" y="132"/>
                    <a:pt x="382" y="132"/>
                    <a:pt x="382" y="132"/>
                  </a:cubicBezTo>
                  <a:cubicBezTo>
                    <a:pt x="382" y="131"/>
                    <a:pt x="382" y="130"/>
                    <a:pt x="382" y="129"/>
                  </a:cubicBezTo>
                  <a:cubicBezTo>
                    <a:pt x="381" y="129"/>
                    <a:pt x="381" y="129"/>
                    <a:pt x="381" y="129"/>
                  </a:cubicBezTo>
                  <a:cubicBezTo>
                    <a:pt x="381" y="127"/>
                    <a:pt x="381" y="127"/>
                    <a:pt x="381" y="127"/>
                  </a:cubicBezTo>
                  <a:cubicBezTo>
                    <a:pt x="382" y="127"/>
                    <a:pt x="382" y="127"/>
                    <a:pt x="382" y="127"/>
                  </a:cubicBezTo>
                  <a:cubicBezTo>
                    <a:pt x="382" y="127"/>
                    <a:pt x="381" y="126"/>
                    <a:pt x="381" y="125"/>
                  </a:cubicBezTo>
                  <a:cubicBezTo>
                    <a:pt x="380" y="126"/>
                    <a:pt x="379" y="126"/>
                    <a:pt x="379" y="126"/>
                  </a:cubicBezTo>
                  <a:cubicBezTo>
                    <a:pt x="378" y="125"/>
                    <a:pt x="378" y="125"/>
                    <a:pt x="378" y="124"/>
                  </a:cubicBezTo>
                  <a:cubicBezTo>
                    <a:pt x="378" y="124"/>
                    <a:pt x="378" y="124"/>
                    <a:pt x="378" y="124"/>
                  </a:cubicBezTo>
                  <a:cubicBezTo>
                    <a:pt x="376" y="124"/>
                    <a:pt x="376" y="124"/>
                    <a:pt x="376" y="124"/>
                  </a:cubicBezTo>
                  <a:cubicBezTo>
                    <a:pt x="375" y="123"/>
                    <a:pt x="375" y="123"/>
                    <a:pt x="375" y="123"/>
                  </a:cubicBezTo>
                  <a:cubicBezTo>
                    <a:pt x="372" y="123"/>
                    <a:pt x="372" y="123"/>
                    <a:pt x="372" y="123"/>
                  </a:cubicBezTo>
                  <a:cubicBezTo>
                    <a:pt x="373" y="125"/>
                    <a:pt x="374" y="125"/>
                    <a:pt x="375" y="126"/>
                  </a:cubicBezTo>
                  <a:cubicBezTo>
                    <a:pt x="375" y="126"/>
                    <a:pt x="375" y="126"/>
                    <a:pt x="375" y="126"/>
                  </a:cubicBezTo>
                  <a:cubicBezTo>
                    <a:pt x="375" y="128"/>
                    <a:pt x="375" y="128"/>
                    <a:pt x="375" y="128"/>
                  </a:cubicBezTo>
                  <a:cubicBezTo>
                    <a:pt x="376" y="128"/>
                    <a:pt x="376" y="128"/>
                    <a:pt x="376" y="128"/>
                  </a:cubicBezTo>
                  <a:cubicBezTo>
                    <a:pt x="376" y="129"/>
                    <a:pt x="376" y="129"/>
                    <a:pt x="376" y="129"/>
                  </a:cubicBezTo>
                  <a:cubicBezTo>
                    <a:pt x="376" y="129"/>
                    <a:pt x="376" y="129"/>
                    <a:pt x="376" y="129"/>
                  </a:cubicBezTo>
                  <a:cubicBezTo>
                    <a:pt x="376" y="130"/>
                    <a:pt x="376" y="131"/>
                    <a:pt x="377" y="131"/>
                  </a:cubicBezTo>
                  <a:cubicBezTo>
                    <a:pt x="377" y="131"/>
                    <a:pt x="378" y="132"/>
                    <a:pt x="378" y="132"/>
                  </a:cubicBezTo>
                  <a:cubicBezTo>
                    <a:pt x="378" y="133"/>
                    <a:pt x="379" y="133"/>
                    <a:pt x="380" y="134"/>
                  </a:cubicBezTo>
                  <a:cubicBezTo>
                    <a:pt x="380" y="134"/>
                    <a:pt x="380" y="135"/>
                    <a:pt x="380" y="136"/>
                  </a:cubicBezTo>
                  <a:cubicBezTo>
                    <a:pt x="378" y="135"/>
                    <a:pt x="377" y="135"/>
                    <a:pt x="376" y="135"/>
                  </a:cubicBezTo>
                  <a:cubicBezTo>
                    <a:pt x="374" y="137"/>
                    <a:pt x="368" y="141"/>
                    <a:pt x="365" y="141"/>
                  </a:cubicBezTo>
                  <a:cubicBezTo>
                    <a:pt x="365" y="141"/>
                    <a:pt x="365" y="141"/>
                    <a:pt x="365" y="141"/>
                  </a:cubicBezTo>
                  <a:cubicBezTo>
                    <a:pt x="362" y="141"/>
                    <a:pt x="362" y="141"/>
                    <a:pt x="362" y="141"/>
                  </a:cubicBezTo>
                  <a:cubicBezTo>
                    <a:pt x="362" y="140"/>
                    <a:pt x="362" y="140"/>
                    <a:pt x="362" y="140"/>
                  </a:cubicBezTo>
                  <a:cubicBezTo>
                    <a:pt x="361" y="140"/>
                    <a:pt x="361" y="140"/>
                    <a:pt x="360" y="140"/>
                  </a:cubicBezTo>
                  <a:cubicBezTo>
                    <a:pt x="360" y="140"/>
                    <a:pt x="360" y="140"/>
                    <a:pt x="360" y="140"/>
                  </a:cubicBezTo>
                  <a:cubicBezTo>
                    <a:pt x="360" y="141"/>
                    <a:pt x="360" y="140"/>
                    <a:pt x="360" y="141"/>
                  </a:cubicBezTo>
                  <a:cubicBezTo>
                    <a:pt x="361" y="142"/>
                    <a:pt x="361" y="142"/>
                    <a:pt x="362" y="142"/>
                  </a:cubicBezTo>
                  <a:cubicBezTo>
                    <a:pt x="362" y="143"/>
                    <a:pt x="362" y="143"/>
                    <a:pt x="362" y="143"/>
                  </a:cubicBezTo>
                  <a:cubicBezTo>
                    <a:pt x="363" y="143"/>
                    <a:pt x="363" y="143"/>
                    <a:pt x="363" y="143"/>
                  </a:cubicBezTo>
                  <a:cubicBezTo>
                    <a:pt x="363" y="143"/>
                    <a:pt x="363" y="143"/>
                    <a:pt x="363" y="143"/>
                  </a:cubicBezTo>
                  <a:cubicBezTo>
                    <a:pt x="365" y="143"/>
                    <a:pt x="365" y="143"/>
                    <a:pt x="365" y="143"/>
                  </a:cubicBezTo>
                  <a:cubicBezTo>
                    <a:pt x="365" y="144"/>
                    <a:pt x="365" y="144"/>
                    <a:pt x="365" y="144"/>
                  </a:cubicBezTo>
                  <a:cubicBezTo>
                    <a:pt x="366" y="144"/>
                    <a:pt x="367" y="144"/>
                    <a:pt x="368" y="144"/>
                  </a:cubicBezTo>
                  <a:cubicBezTo>
                    <a:pt x="368" y="145"/>
                    <a:pt x="369" y="146"/>
                    <a:pt x="369" y="147"/>
                  </a:cubicBezTo>
                  <a:cubicBezTo>
                    <a:pt x="370" y="147"/>
                    <a:pt x="370" y="147"/>
                    <a:pt x="371" y="148"/>
                  </a:cubicBezTo>
                  <a:cubicBezTo>
                    <a:pt x="371" y="148"/>
                    <a:pt x="372" y="148"/>
                    <a:pt x="372" y="148"/>
                  </a:cubicBezTo>
                  <a:cubicBezTo>
                    <a:pt x="372" y="147"/>
                    <a:pt x="372" y="147"/>
                    <a:pt x="372" y="147"/>
                  </a:cubicBezTo>
                  <a:cubicBezTo>
                    <a:pt x="374" y="147"/>
                    <a:pt x="374" y="147"/>
                    <a:pt x="374" y="147"/>
                  </a:cubicBezTo>
                  <a:cubicBezTo>
                    <a:pt x="374" y="147"/>
                    <a:pt x="374" y="147"/>
                    <a:pt x="374" y="147"/>
                  </a:cubicBezTo>
                  <a:cubicBezTo>
                    <a:pt x="374" y="147"/>
                    <a:pt x="375" y="147"/>
                    <a:pt x="376" y="147"/>
                  </a:cubicBezTo>
                  <a:cubicBezTo>
                    <a:pt x="376" y="147"/>
                    <a:pt x="376" y="147"/>
                    <a:pt x="376" y="147"/>
                  </a:cubicBezTo>
                  <a:cubicBezTo>
                    <a:pt x="379" y="147"/>
                    <a:pt x="379" y="147"/>
                    <a:pt x="379" y="147"/>
                  </a:cubicBezTo>
                  <a:cubicBezTo>
                    <a:pt x="379" y="146"/>
                    <a:pt x="379" y="146"/>
                    <a:pt x="379" y="146"/>
                  </a:cubicBezTo>
                  <a:cubicBezTo>
                    <a:pt x="379" y="146"/>
                    <a:pt x="380" y="146"/>
                    <a:pt x="380" y="146"/>
                  </a:cubicBezTo>
                  <a:cubicBezTo>
                    <a:pt x="381" y="146"/>
                    <a:pt x="382" y="147"/>
                    <a:pt x="382" y="147"/>
                  </a:cubicBezTo>
                  <a:cubicBezTo>
                    <a:pt x="382" y="146"/>
                    <a:pt x="382" y="146"/>
                    <a:pt x="382" y="146"/>
                  </a:cubicBezTo>
                  <a:cubicBezTo>
                    <a:pt x="383" y="146"/>
                    <a:pt x="384" y="145"/>
                    <a:pt x="385" y="145"/>
                  </a:cubicBezTo>
                  <a:cubicBezTo>
                    <a:pt x="385" y="144"/>
                    <a:pt x="385" y="144"/>
                    <a:pt x="385" y="144"/>
                  </a:cubicBezTo>
                  <a:cubicBezTo>
                    <a:pt x="385" y="144"/>
                    <a:pt x="385" y="144"/>
                    <a:pt x="385" y="144"/>
                  </a:cubicBezTo>
                  <a:cubicBezTo>
                    <a:pt x="387" y="141"/>
                    <a:pt x="385" y="141"/>
                    <a:pt x="389" y="141"/>
                  </a:cubicBezTo>
                  <a:cubicBezTo>
                    <a:pt x="390" y="142"/>
                    <a:pt x="390" y="142"/>
                    <a:pt x="392" y="142"/>
                  </a:cubicBezTo>
                  <a:cubicBezTo>
                    <a:pt x="393" y="141"/>
                    <a:pt x="394" y="141"/>
                    <a:pt x="395" y="140"/>
                  </a:cubicBezTo>
                  <a:cubicBezTo>
                    <a:pt x="395" y="139"/>
                    <a:pt x="395" y="139"/>
                    <a:pt x="395" y="139"/>
                  </a:cubicBezTo>
                  <a:cubicBezTo>
                    <a:pt x="395" y="139"/>
                    <a:pt x="395" y="139"/>
                    <a:pt x="395" y="139"/>
                  </a:cubicBezTo>
                  <a:cubicBezTo>
                    <a:pt x="396" y="138"/>
                    <a:pt x="397" y="137"/>
                    <a:pt x="397" y="137"/>
                  </a:cubicBezTo>
                  <a:cubicBezTo>
                    <a:pt x="398" y="137"/>
                    <a:pt x="398" y="137"/>
                    <a:pt x="398" y="137"/>
                  </a:cubicBezTo>
                  <a:cubicBezTo>
                    <a:pt x="400" y="136"/>
                    <a:pt x="400" y="136"/>
                    <a:pt x="400" y="136"/>
                  </a:cubicBezTo>
                  <a:cubicBezTo>
                    <a:pt x="400" y="135"/>
                    <a:pt x="400" y="135"/>
                    <a:pt x="400" y="135"/>
                  </a:cubicBezTo>
                  <a:cubicBezTo>
                    <a:pt x="400" y="134"/>
                    <a:pt x="401" y="134"/>
                    <a:pt x="401" y="134"/>
                  </a:cubicBezTo>
                  <a:cubicBezTo>
                    <a:pt x="402" y="133"/>
                    <a:pt x="402" y="133"/>
                    <a:pt x="402" y="133"/>
                  </a:cubicBezTo>
                  <a:cubicBezTo>
                    <a:pt x="402" y="133"/>
                    <a:pt x="402" y="133"/>
                    <a:pt x="402" y="133"/>
                  </a:cubicBezTo>
                  <a:cubicBezTo>
                    <a:pt x="403" y="133"/>
                    <a:pt x="403" y="133"/>
                    <a:pt x="403" y="133"/>
                  </a:cubicBezTo>
                  <a:cubicBezTo>
                    <a:pt x="403" y="133"/>
                    <a:pt x="403" y="133"/>
                    <a:pt x="404" y="133"/>
                  </a:cubicBezTo>
                  <a:cubicBezTo>
                    <a:pt x="404" y="133"/>
                    <a:pt x="404" y="133"/>
                    <a:pt x="404" y="133"/>
                  </a:cubicBezTo>
                  <a:cubicBezTo>
                    <a:pt x="405" y="132"/>
                    <a:pt x="405" y="132"/>
                    <a:pt x="405" y="132"/>
                  </a:cubicBezTo>
                  <a:cubicBezTo>
                    <a:pt x="405" y="132"/>
                    <a:pt x="406" y="131"/>
                    <a:pt x="407" y="131"/>
                  </a:cubicBezTo>
                  <a:cubicBezTo>
                    <a:pt x="407" y="129"/>
                    <a:pt x="407" y="129"/>
                    <a:pt x="407" y="129"/>
                  </a:cubicBezTo>
                  <a:cubicBezTo>
                    <a:pt x="407" y="129"/>
                    <a:pt x="408" y="129"/>
                    <a:pt x="409" y="129"/>
                  </a:cubicBezTo>
                  <a:cubicBezTo>
                    <a:pt x="409" y="127"/>
                    <a:pt x="409" y="127"/>
                    <a:pt x="409" y="127"/>
                  </a:cubicBezTo>
                  <a:cubicBezTo>
                    <a:pt x="410" y="127"/>
                    <a:pt x="411" y="126"/>
                    <a:pt x="413" y="126"/>
                  </a:cubicBezTo>
                  <a:cubicBezTo>
                    <a:pt x="412" y="125"/>
                    <a:pt x="412" y="125"/>
                    <a:pt x="411" y="124"/>
                  </a:cubicBezTo>
                  <a:cubicBezTo>
                    <a:pt x="412" y="124"/>
                    <a:pt x="414" y="124"/>
                    <a:pt x="415" y="124"/>
                  </a:cubicBezTo>
                  <a:cubicBezTo>
                    <a:pt x="415" y="124"/>
                    <a:pt x="415" y="124"/>
                    <a:pt x="415" y="124"/>
                  </a:cubicBezTo>
                  <a:cubicBezTo>
                    <a:pt x="414" y="123"/>
                    <a:pt x="414" y="123"/>
                    <a:pt x="413" y="123"/>
                  </a:cubicBezTo>
                  <a:cubicBezTo>
                    <a:pt x="413" y="123"/>
                    <a:pt x="412" y="123"/>
                    <a:pt x="412" y="123"/>
                  </a:cubicBezTo>
                  <a:moveTo>
                    <a:pt x="1199" y="121"/>
                  </a:moveTo>
                  <a:cubicBezTo>
                    <a:pt x="1198" y="121"/>
                    <a:pt x="1198" y="121"/>
                    <a:pt x="1198" y="121"/>
                  </a:cubicBezTo>
                  <a:cubicBezTo>
                    <a:pt x="1198" y="122"/>
                    <a:pt x="1198" y="122"/>
                    <a:pt x="1198" y="122"/>
                  </a:cubicBezTo>
                  <a:cubicBezTo>
                    <a:pt x="1196" y="122"/>
                    <a:pt x="1196" y="122"/>
                    <a:pt x="1195" y="124"/>
                  </a:cubicBezTo>
                  <a:cubicBezTo>
                    <a:pt x="1197" y="123"/>
                    <a:pt x="1198" y="123"/>
                    <a:pt x="1199" y="122"/>
                  </a:cubicBezTo>
                  <a:cubicBezTo>
                    <a:pt x="1199" y="122"/>
                    <a:pt x="1199" y="122"/>
                    <a:pt x="1199" y="122"/>
                  </a:cubicBezTo>
                  <a:cubicBezTo>
                    <a:pt x="1199" y="122"/>
                    <a:pt x="1199" y="122"/>
                    <a:pt x="1199" y="122"/>
                  </a:cubicBezTo>
                  <a:cubicBezTo>
                    <a:pt x="1199" y="122"/>
                    <a:pt x="1199" y="122"/>
                    <a:pt x="1199" y="122"/>
                  </a:cubicBezTo>
                  <a:cubicBezTo>
                    <a:pt x="1199" y="121"/>
                    <a:pt x="1199" y="121"/>
                    <a:pt x="1199" y="121"/>
                  </a:cubicBezTo>
                  <a:moveTo>
                    <a:pt x="345" y="120"/>
                  </a:moveTo>
                  <a:cubicBezTo>
                    <a:pt x="345" y="120"/>
                    <a:pt x="345" y="121"/>
                    <a:pt x="344" y="121"/>
                  </a:cubicBezTo>
                  <a:cubicBezTo>
                    <a:pt x="342" y="121"/>
                    <a:pt x="342" y="122"/>
                    <a:pt x="341" y="123"/>
                  </a:cubicBezTo>
                  <a:cubicBezTo>
                    <a:pt x="339" y="123"/>
                    <a:pt x="339" y="123"/>
                    <a:pt x="339" y="123"/>
                  </a:cubicBezTo>
                  <a:cubicBezTo>
                    <a:pt x="339" y="123"/>
                    <a:pt x="339" y="123"/>
                    <a:pt x="339" y="123"/>
                  </a:cubicBezTo>
                  <a:cubicBezTo>
                    <a:pt x="340" y="123"/>
                    <a:pt x="340" y="123"/>
                    <a:pt x="340" y="123"/>
                  </a:cubicBezTo>
                  <a:cubicBezTo>
                    <a:pt x="341" y="124"/>
                    <a:pt x="342" y="124"/>
                    <a:pt x="342" y="124"/>
                  </a:cubicBezTo>
                  <a:cubicBezTo>
                    <a:pt x="342" y="124"/>
                    <a:pt x="343" y="124"/>
                    <a:pt x="343" y="124"/>
                  </a:cubicBezTo>
                  <a:cubicBezTo>
                    <a:pt x="343" y="124"/>
                    <a:pt x="344" y="123"/>
                    <a:pt x="344" y="123"/>
                  </a:cubicBezTo>
                  <a:cubicBezTo>
                    <a:pt x="344" y="123"/>
                    <a:pt x="344" y="123"/>
                    <a:pt x="344" y="124"/>
                  </a:cubicBezTo>
                  <a:cubicBezTo>
                    <a:pt x="344" y="124"/>
                    <a:pt x="344" y="124"/>
                    <a:pt x="344" y="124"/>
                  </a:cubicBezTo>
                  <a:cubicBezTo>
                    <a:pt x="348" y="124"/>
                    <a:pt x="348" y="124"/>
                    <a:pt x="348" y="124"/>
                  </a:cubicBezTo>
                  <a:cubicBezTo>
                    <a:pt x="348" y="125"/>
                    <a:pt x="348" y="125"/>
                    <a:pt x="348" y="125"/>
                  </a:cubicBezTo>
                  <a:cubicBezTo>
                    <a:pt x="348" y="125"/>
                    <a:pt x="349" y="125"/>
                    <a:pt x="349" y="125"/>
                  </a:cubicBezTo>
                  <a:cubicBezTo>
                    <a:pt x="351" y="125"/>
                    <a:pt x="354" y="124"/>
                    <a:pt x="355" y="124"/>
                  </a:cubicBezTo>
                  <a:cubicBezTo>
                    <a:pt x="358" y="124"/>
                    <a:pt x="358" y="124"/>
                    <a:pt x="358" y="124"/>
                  </a:cubicBezTo>
                  <a:cubicBezTo>
                    <a:pt x="358" y="123"/>
                    <a:pt x="358" y="123"/>
                    <a:pt x="358" y="123"/>
                  </a:cubicBezTo>
                  <a:cubicBezTo>
                    <a:pt x="358" y="122"/>
                    <a:pt x="358" y="123"/>
                    <a:pt x="358" y="122"/>
                  </a:cubicBezTo>
                  <a:cubicBezTo>
                    <a:pt x="356" y="122"/>
                    <a:pt x="354" y="122"/>
                    <a:pt x="352" y="123"/>
                  </a:cubicBezTo>
                  <a:cubicBezTo>
                    <a:pt x="352" y="122"/>
                    <a:pt x="352" y="122"/>
                    <a:pt x="352" y="122"/>
                  </a:cubicBezTo>
                  <a:cubicBezTo>
                    <a:pt x="351" y="122"/>
                    <a:pt x="351" y="122"/>
                    <a:pt x="351" y="122"/>
                  </a:cubicBezTo>
                  <a:cubicBezTo>
                    <a:pt x="351" y="121"/>
                    <a:pt x="351" y="121"/>
                    <a:pt x="351" y="121"/>
                  </a:cubicBezTo>
                  <a:cubicBezTo>
                    <a:pt x="351" y="121"/>
                    <a:pt x="351" y="121"/>
                    <a:pt x="351" y="121"/>
                  </a:cubicBezTo>
                  <a:cubicBezTo>
                    <a:pt x="348" y="121"/>
                    <a:pt x="347" y="120"/>
                    <a:pt x="345" y="120"/>
                  </a:cubicBezTo>
                  <a:moveTo>
                    <a:pt x="651" y="119"/>
                  </a:moveTo>
                  <a:cubicBezTo>
                    <a:pt x="650" y="119"/>
                    <a:pt x="650" y="119"/>
                    <a:pt x="650" y="119"/>
                  </a:cubicBezTo>
                  <a:cubicBezTo>
                    <a:pt x="650" y="121"/>
                    <a:pt x="650" y="121"/>
                    <a:pt x="650" y="121"/>
                  </a:cubicBezTo>
                  <a:cubicBezTo>
                    <a:pt x="650" y="121"/>
                    <a:pt x="650" y="121"/>
                    <a:pt x="650" y="121"/>
                  </a:cubicBezTo>
                  <a:cubicBezTo>
                    <a:pt x="650" y="120"/>
                    <a:pt x="650" y="120"/>
                    <a:pt x="651" y="119"/>
                  </a:cubicBezTo>
                  <a:moveTo>
                    <a:pt x="9" y="117"/>
                  </a:moveTo>
                  <a:cubicBezTo>
                    <a:pt x="7" y="118"/>
                    <a:pt x="8" y="118"/>
                    <a:pt x="6" y="119"/>
                  </a:cubicBezTo>
                  <a:cubicBezTo>
                    <a:pt x="6" y="119"/>
                    <a:pt x="6" y="119"/>
                    <a:pt x="6" y="119"/>
                  </a:cubicBezTo>
                  <a:cubicBezTo>
                    <a:pt x="6" y="119"/>
                    <a:pt x="6" y="119"/>
                    <a:pt x="6" y="119"/>
                  </a:cubicBezTo>
                  <a:cubicBezTo>
                    <a:pt x="6" y="119"/>
                    <a:pt x="5" y="119"/>
                    <a:pt x="5" y="119"/>
                  </a:cubicBezTo>
                  <a:cubicBezTo>
                    <a:pt x="4" y="119"/>
                    <a:pt x="4" y="119"/>
                    <a:pt x="3" y="119"/>
                  </a:cubicBezTo>
                  <a:cubicBezTo>
                    <a:pt x="3" y="119"/>
                    <a:pt x="3" y="119"/>
                    <a:pt x="3" y="119"/>
                  </a:cubicBezTo>
                  <a:cubicBezTo>
                    <a:pt x="2" y="119"/>
                    <a:pt x="3" y="119"/>
                    <a:pt x="2" y="119"/>
                  </a:cubicBezTo>
                  <a:cubicBezTo>
                    <a:pt x="2" y="119"/>
                    <a:pt x="2" y="119"/>
                    <a:pt x="2" y="119"/>
                  </a:cubicBezTo>
                  <a:cubicBezTo>
                    <a:pt x="2" y="119"/>
                    <a:pt x="2" y="119"/>
                    <a:pt x="2" y="119"/>
                  </a:cubicBezTo>
                  <a:cubicBezTo>
                    <a:pt x="2" y="119"/>
                    <a:pt x="1" y="118"/>
                    <a:pt x="1" y="118"/>
                  </a:cubicBezTo>
                  <a:cubicBezTo>
                    <a:pt x="0" y="119"/>
                    <a:pt x="0" y="119"/>
                    <a:pt x="0" y="120"/>
                  </a:cubicBezTo>
                  <a:cubicBezTo>
                    <a:pt x="0" y="121"/>
                    <a:pt x="0" y="122"/>
                    <a:pt x="0" y="123"/>
                  </a:cubicBezTo>
                  <a:cubicBezTo>
                    <a:pt x="2" y="122"/>
                    <a:pt x="3" y="122"/>
                    <a:pt x="4" y="121"/>
                  </a:cubicBezTo>
                  <a:cubicBezTo>
                    <a:pt x="4" y="121"/>
                    <a:pt x="5" y="121"/>
                    <a:pt x="5" y="121"/>
                  </a:cubicBezTo>
                  <a:cubicBezTo>
                    <a:pt x="7" y="121"/>
                    <a:pt x="11" y="122"/>
                    <a:pt x="11" y="123"/>
                  </a:cubicBezTo>
                  <a:cubicBezTo>
                    <a:pt x="12" y="123"/>
                    <a:pt x="12" y="123"/>
                    <a:pt x="12" y="124"/>
                  </a:cubicBezTo>
                  <a:cubicBezTo>
                    <a:pt x="14" y="124"/>
                    <a:pt x="14" y="124"/>
                    <a:pt x="15" y="125"/>
                  </a:cubicBezTo>
                  <a:cubicBezTo>
                    <a:pt x="15" y="127"/>
                    <a:pt x="15" y="127"/>
                    <a:pt x="15" y="127"/>
                  </a:cubicBezTo>
                  <a:cubicBezTo>
                    <a:pt x="17" y="127"/>
                    <a:pt x="17" y="127"/>
                    <a:pt x="17" y="127"/>
                  </a:cubicBezTo>
                  <a:cubicBezTo>
                    <a:pt x="17" y="124"/>
                    <a:pt x="17" y="124"/>
                    <a:pt x="17" y="124"/>
                  </a:cubicBezTo>
                  <a:cubicBezTo>
                    <a:pt x="18" y="124"/>
                    <a:pt x="18" y="124"/>
                    <a:pt x="19" y="124"/>
                  </a:cubicBezTo>
                  <a:cubicBezTo>
                    <a:pt x="19" y="124"/>
                    <a:pt x="19" y="124"/>
                    <a:pt x="19" y="124"/>
                  </a:cubicBezTo>
                  <a:cubicBezTo>
                    <a:pt x="19" y="124"/>
                    <a:pt x="19" y="124"/>
                    <a:pt x="19" y="124"/>
                  </a:cubicBezTo>
                  <a:cubicBezTo>
                    <a:pt x="19" y="123"/>
                    <a:pt x="18" y="123"/>
                    <a:pt x="18" y="123"/>
                  </a:cubicBezTo>
                  <a:cubicBezTo>
                    <a:pt x="17" y="123"/>
                    <a:pt x="17" y="123"/>
                    <a:pt x="17" y="123"/>
                  </a:cubicBezTo>
                  <a:cubicBezTo>
                    <a:pt x="17" y="123"/>
                    <a:pt x="17" y="123"/>
                    <a:pt x="16" y="123"/>
                  </a:cubicBezTo>
                  <a:cubicBezTo>
                    <a:pt x="16" y="123"/>
                    <a:pt x="15" y="123"/>
                    <a:pt x="15" y="123"/>
                  </a:cubicBezTo>
                  <a:cubicBezTo>
                    <a:pt x="14" y="122"/>
                    <a:pt x="14" y="122"/>
                    <a:pt x="14" y="122"/>
                  </a:cubicBezTo>
                  <a:cubicBezTo>
                    <a:pt x="13" y="122"/>
                    <a:pt x="13" y="122"/>
                    <a:pt x="13" y="122"/>
                  </a:cubicBezTo>
                  <a:cubicBezTo>
                    <a:pt x="12" y="121"/>
                    <a:pt x="12" y="121"/>
                    <a:pt x="12" y="121"/>
                  </a:cubicBezTo>
                  <a:cubicBezTo>
                    <a:pt x="12" y="120"/>
                    <a:pt x="12" y="120"/>
                    <a:pt x="12" y="120"/>
                  </a:cubicBezTo>
                  <a:cubicBezTo>
                    <a:pt x="11" y="119"/>
                    <a:pt x="11" y="119"/>
                    <a:pt x="11" y="119"/>
                  </a:cubicBezTo>
                  <a:cubicBezTo>
                    <a:pt x="11" y="118"/>
                    <a:pt x="11" y="118"/>
                    <a:pt x="11" y="118"/>
                  </a:cubicBezTo>
                  <a:cubicBezTo>
                    <a:pt x="11" y="118"/>
                    <a:pt x="11" y="118"/>
                    <a:pt x="11" y="118"/>
                  </a:cubicBezTo>
                  <a:cubicBezTo>
                    <a:pt x="10" y="118"/>
                    <a:pt x="10" y="118"/>
                    <a:pt x="10" y="118"/>
                  </a:cubicBezTo>
                  <a:cubicBezTo>
                    <a:pt x="10" y="118"/>
                    <a:pt x="10" y="118"/>
                    <a:pt x="10" y="118"/>
                  </a:cubicBezTo>
                  <a:cubicBezTo>
                    <a:pt x="10" y="118"/>
                    <a:pt x="10" y="118"/>
                    <a:pt x="9" y="118"/>
                  </a:cubicBezTo>
                  <a:cubicBezTo>
                    <a:pt x="9" y="117"/>
                    <a:pt x="9" y="117"/>
                    <a:pt x="9" y="117"/>
                  </a:cubicBezTo>
                  <a:moveTo>
                    <a:pt x="707" y="108"/>
                  </a:moveTo>
                  <a:cubicBezTo>
                    <a:pt x="705" y="108"/>
                    <a:pt x="705" y="108"/>
                    <a:pt x="705" y="108"/>
                  </a:cubicBezTo>
                  <a:cubicBezTo>
                    <a:pt x="705" y="108"/>
                    <a:pt x="705" y="108"/>
                    <a:pt x="705" y="108"/>
                  </a:cubicBezTo>
                  <a:cubicBezTo>
                    <a:pt x="707" y="108"/>
                    <a:pt x="707" y="108"/>
                    <a:pt x="707" y="108"/>
                  </a:cubicBezTo>
                  <a:cubicBezTo>
                    <a:pt x="707" y="108"/>
                    <a:pt x="707" y="108"/>
                    <a:pt x="707" y="108"/>
                  </a:cubicBezTo>
                  <a:moveTo>
                    <a:pt x="1301" y="105"/>
                  </a:moveTo>
                  <a:cubicBezTo>
                    <a:pt x="1301" y="106"/>
                    <a:pt x="1301" y="106"/>
                    <a:pt x="1301" y="106"/>
                  </a:cubicBezTo>
                  <a:cubicBezTo>
                    <a:pt x="1300" y="106"/>
                    <a:pt x="1300" y="106"/>
                    <a:pt x="1300" y="106"/>
                  </a:cubicBezTo>
                  <a:cubicBezTo>
                    <a:pt x="1300" y="106"/>
                    <a:pt x="1300" y="106"/>
                    <a:pt x="1300" y="106"/>
                  </a:cubicBezTo>
                  <a:cubicBezTo>
                    <a:pt x="1301" y="106"/>
                    <a:pt x="1301" y="106"/>
                    <a:pt x="1301" y="106"/>
                  </a:cubicBezTo>
                  <a:cubicBezTo>
                    <a:pt x="1301" y="105"/>
                    <a:pt x="1301" y="106"/>
                    <a:pt x="1301" y="105"/>
                  </a:cubicBezTo>
                  <a:moveTo>
                    <a:pt x="573" y="101"/>
                  </a:moveTo>
                  <a:cubicBezTo>
                    <a:pt x="571" y="101"/>
                    <a:pt x="571" y="101"/>
                    <a:pt x="571" y="101"/>
                  </a:cubicBezTo>
                  <a:cubicBezTo>
                    <a:pt x="571" y="102"/>
                    <a:pt x="571" y="102"/>
                    <a:pt x="571" y="102"/>
                  </a:cubicBezTo>
                  <a:cubicBezTo>
                    <a:pt x="569" y="104"/>
                    <a:pt x="571" y="107"/>
                    <a:pt x="570" y="110"/>
                  </a:cubicBezTo>
                  <a:cubicBezTo>
                    <a:pt x="570" y="110"/>
                    <a:pt x="570" y="110"/>
                    <a:pt x="570" y="110"/>
                  </a:cubicBezTo>
                  <a:cubicBezTo>
                    <a:pt x="570" y="113"/>
                    <a:pt x="570" y="113"/>
                    <a:pt x="570" y="113"/>
                  </a:cubicBezTo>
                  <a:cubicBezTo>
                    <a:pt x="571" y="113"/>
                    <a:pt x="571" y="113"/>
                    <a:pt x="571" y="113"/>
                  </a:cubicBezTo>
                  <a:cubicBezTo>
                    <a:pt x="571" y="116"/>
                    <a:pt x="571" y="116"/>
                    <a:pt x="571" y="116"/>
                  </a:cubicBezTo>
                  <a:cubicBezTo>
                    <a:pt x="568" y="118"/>
                    <a:pt x="566" y="119"/>
                    <a:pt x="564" y="120"/>
                  </a:cubicBezTo>
                  <a:cubicBezTo>
                    <a:pt x="564" y="123"/>
                    <a:pt x="564" y="123"/>
                    <a:pt x="564" y="123"/>
                  </a:cubicBezTo>
                  <a:cubicBezTo>
                    <a:pt x="565" y="123"/>
                    <a:pt x="565" y="123"/>
                    <a:pt x="565" y="123"/>
                  </a:cubicBezTo>
                  <a:cubicBezTo>
                    <a:pt x="565" y="123"/>
                    <a:pt x="565" y="124"/>
                    <a:pt x="565" y="124"/>
                  </a:cubicBezTo>
                  <a:cubicBezTo>
                    <a:pt x="567" y="124"/>
                    <a:pt x="567" y="124"/>
                    <a:pt x="567" y="124"/>
                  </a:cubicBezTo>
                  <a:cubicBezTo>
                    <a:pt x="567" y="123"/>
                    <a:pt x="567" y="123"/>
                    <a:pt x="567" y="123"/>
                  </a:cubicBezTo>
                  <a:cubicBezTo>
                    <a:pt x="570" y="123"/>
                    <a:pt x="570" y="123"/>
                    <a:pt x="570" y="123"/>
                  </a:cubicBezTo>
                  <a:cubicBezTo>
                    <a:pt x="570" y="123"/>
                    <a:pt x="570" y="123"/>
                    <a:pt x="570" y="123"/>
                  </a:cubicBezTo>
                  <a:cubicBezTo>
                    <a:pt x="571" y="123"/>
                    <a:pt x="571" y="123"/>
                    <a:pt x="571" y="123"/>
                  </a:cubicBezTo>
                  <a:cubicBezTo>
                    <a:pt x="571" y="123"/>
                    <a:pt x="571" y="123"/>
                    <a:pt x="571" y="123"/>
                  </a:cubicBezTo>
                  <a:cubicBezTo>
                    <a:pt x="570" y="125"/>
                    <a:pt x="570" y="124"/>
                    <a:pt x="571" y="127"/>
                  </a:cubicBezTo>
                  <a:cubicBezTo>
                    <a:pt x="572" y="128"/>
                    <a:pt x="571" y="127"/>
                    <a:pt x="572" y="128"/>
                  </a:cubicBezTo>
                  <a:cubicBezTo>
                    <a:pt x="572" y="128"/>
                    <a:pt x="572" y="128"/>
                    <a:pt x="572" y="128"/>
                  </a:cubicBezTo>
                  <a:cubicBezTo>
                    <a:pt x="574" y="128"/>
                    <a:pt x="574" y="128"/>
                    <a:pt x="575" y="127"/>
                  </a:cubicBezTo>
                  <a:cubicBezTo>
                    <a:pt x="578" y="126"/>
                    <a:pt x="576" y="126"/>
                    <a:pt x="577" y="124"/>
                  </a:cubicBezTo>
                  <a:cubicBezTo>
                    <a:pt x="578" y="124"/>
                    <a:pt x="578" y="124"/>
                    <a:pt x="578" y="124"/>
                  </a:cubicBezTo>
                  <a:cubicBezTo>
                    <a:pt x="578" y="117"/>
                    <a:pt x="578" y="117"/>
                    <a:pt x="578" y="117"/>
                  </a:cubicBezTo>
                  <a:cubicBezTo>
                    <a:pt x="579" y="117"/>
                    <a:pt x="580" y="116"/>
                    <a:pt x="581" y="115"/>
                  </a:cubicBezTo>
                  <a:cubicBezTo>
                    <a:pt x="582" y="115"/>
                    <a:pt x="583" y="115"/>
                    <a:pt x="584" y="114"/>
                  </a:cubicBezTo>
                  <a:cubicBezTo>
                    <a:pt x="584" y="116"/>
                    <a:pt x="584" y="116"/>
                    <a:pt x="585" y="117"/>
                  </a:cubicBezTo>
                  <a:cubicBezTo>
                    <a:pt x="585" y="119"/>
                    <a:pt x="585" y="118"/>
                    <a:pt x="584" y="119"/>
                  </a:cubicBezTo>
                  <a:cubicBezTo>
                    <a:pt x="583" y="119"/>
                    <a:pt x="583" y="119"/>
                    <a:pt x="583" y="119"/>
                  </a:cubicBezTo>
                  <a:cubicBezTo>
                    <a:pt x="584" y="120"/>
                    <a:pt x="584" y="120"/>
                    <a:pt x="584" y="121"/>
                  </a:cubicBezTo>
                  <a:cubicBezTo>
                    <a:pt x="585" y="121"/>
                    <a:pt x="586" y="121"/>
                    <a:pt x="586" y="121"/>
                  </a:cubicBezTo>
                  <a:cubicBezTo>
                    <a:pt x="587" y="122"/>
                    <a:pt x="587" y="122"/>
                    <a:pt x="587" y="122"/>
                  </a:cubicBezTo>
                  <a:cubicBezTo>
                    <a:pt x="589" y="122"/>
                    <a:pt x="589" y="122"/>
                    <a:pt x="589" y="122"/>
                  </a:cubicBezTo>
                  <a:cubicBezTo>
                    <a:pt x="590" y="122"/>
                    <a:pt x="590" y="123"/>
                    <a:pt x="590" y="123"/>
                  </a:cubicBezTo>
                  <a:cubicBezTo>
                    <a:pt x="593" y="123"/>
                    <a:pt x="593" y="123"/>
                    <a:pt x="593" y="123"/>
                  </a:cubicBezTo>
                  <a:cubicBezTo>
                    <a:pt x="593" y="123"/>
                    <a:pt x="594" y="124"/>
                    <a:pt x="594" y="124"/>
                  </a:cubicBezTo>
                  <a:cubicBezTo>
                    <a:pt x="596" y="124"/>
                    <a:pt x="596" y="123"/>
                    <a:pt x="597" y="123"/>
                  </a:cubicBezTo>
                  <a:cubicBezTo>
                    <a:pt x="597" y="120"/>
                    <a:pt x="597" y="120"/>
                    <a:pt x="597" y="120"/>
                  </a:cubicBezTo>
                  <a:cubicBezTo>
                    <a:pt x="598" y="120"/>
                    <a:pt x="598" y="120"/>
                    <a:pt x="598" y="120"/>
                  </a:cubicBezTo>
                  <a:cubicBezTo>
                    <a:pt x="598" y="118"/>
                    <a:pt x="598" y="118"/>
                    <a:pt x="598" y="118"/>
                  </a:cubicBezTo>
                  <a:cubicBezTo>
                    <a:pt x="597" y="118"/>
                    <a:pt x="596" y="117"/>
                    <a:pt x="595" y="117"/>
                  </a:cubicBezTo>
                  <a:cubicBezTo>
                    <a:pt x="595" y="118"/>
                    <a:pt x="595" y="118"/>
                    <a:pt x="595" y="118"/>
                  </a:cubicBezTo>
                  <a:cubicBezTo>
                    <a:pt x="591" y="118"/>
                    <a:pt x="593" y="118"/>
                    <a:pt x="591" y="119"/>
                  </a:cubicBezTo>
                  <a:cubicBezTo>
                    <a:pt x="591" y="120"/>
                    <a:pt x="591" y="120"/>
                    <a:pt x="591" y="120"/>
                  </a:cubicBezTo>
                  <a:cubicBezTo>
                    <a:pt x="591" y="120"/>
                    <a:pt x="591" y="120"/>
                    <a:pt x="591" y="120"/>
                  </a:cubicBezTo>
                  <a:cubicBezTo>
                    <a:pt x="591" y="117"/>
                    <a:pt x="591" y="117"/>
                    <a:pt x="591" y="117"/>
                  </a:cubicBezTo>
                  <a:cubicBezTo>
                    <a:pt x="590" y="117"/>
                    <a:pt x="590" y="117"/>
                    <a:pt x="590" y="117"/>
                  </a:cubicBezTo>
                  <a:cubicBezTo>
                    <a:pt x="590" y="116"/>
                    <a:pt x="590" y="116"/>
                    <a:pt x="590" y="116"/>
                  </a:cubicBezTo>
                  <a:cubicBezTo>
                    <a:pt x="590" y="116"/>
                    <a:pt x="590" y="116"/>
                    <a:pt x="590" y="116"/>
                  </a:cubicBezTo>
                  <a:cubicBezTo>
                    <a:pt x="589" y="115"/>
                    <a:pt x="589" y="114"/>
                    <a:pt x="589" y="113"/>
                  </a:cubicBezTo>
                  <a:cubicBezTo>
                    <a:pt x="588" y="113"/>
                    <a:pt x="588" y="113"/>
                    <a:pt x="588" y="113"/>
                  </a:cubicBezTo>
                  <a:cubicBezTo>
                    <a:pt x="588" y="112"/>
                    <a:pt x="588" y="112"/>
                    <a:pt x="588" y="112"/>
                  </a:cubicBezTo>
                  <a:cubicBezTo>
                    <a:pt x="587" y="112"/>
                    <a:pt x="587" y="112"/>
                    <a:pt x="586" y="112"/>
                  </a:cubicBezTo>
                  <a:cubicBezTo>
                    <a:pt x="586" y="111"/>
                    <a:pt x="586" y="111"/>
                    <a:pt x="586" y="111"/>
                  </a:cubicBezTo>
                  <a:cubicBezTo>
                    <a:pt x="585" y="110"/>
                    <a:pt x="584" y="110"/>
                    <a:pt x="583" y="109"/>
                  </a:cubicBezTo>
                  <a:cubicBezTo>
                    <a:pt x="583" y="109"/>
                    <a:pt x="583" y="108"/>
                    <a:pt x="583" y="107"/>
                  </a:cubicBezTo>
                  <a:cubicBezTo>
                    <a:pt x="582" y="107"/>
                    <a:pt x="582" y="107"/>
                    <a:pt x="582" y="107"/>
                  </a:cubicBezTo>
                  <a:cubicBezTo>
                    <a:pt x="582" y="107"/>
                    <a:pt x="582" y="107"/>
                    <a:pt x="582" y="107"/>
                  </a:cubicBezTo>
                  <a:cubicBezTo>
                    <a:pt x="581" y="107"/>
                    <a:pt x="581" y="107"/>
                    <a:pt x="581" y="107"/>
                  </a:cubicBezTo>
                  <a:cubicBezTo>
                    <a:pt x="579" y="106"/>
                    <a:pt x="578" y="106"/>
                    <a:pt x="577" y="105"/>
                  </a:cubicBezTo>
                  <a:cubicBezTo>
                    <a:pt x="575" y="106"/>
                    <a:pt x="575" y="106"/>
                    <a:pt x="574" y="107"/>
                  </a:cubicBezTo>
                  <a:cubicBezTo>
                    <a:pt x="574" y="106"/>
                    <a:pt x="573" y="106"/>
                    <a:pt x="573" y="106"/>
                  </a:cubicBezTo>
                  <a:cubicBezTo>
                    <a:pt x="572" y="106"/>
                    <a:pt x="572" y="106"/>
                    <a:pt x="572" y="106"/>
                  </a:cubicBezTo>
                  <a:cubicBezTo>
                    <a:pt x="572" y="105"/>
                    <a:pt x="573" y="104"/>
                    <a:pt x="573" y="104"/>
                  </a:cubicBezTo>
                  <a:cubicBezTo>
                    <a:pt x="574" y="104"/>
                    <a:pt x="574" y="104"/>
                    <a:pt x="574" y="104"/>
                  </a:cubicBezTo>
                  <a:cubicBezTo>
                    <a:pt x="574" y="103"/>
                    <a:pt x="575" y="103"/>
                    <a:pt x="575" y="102"/>
                  </a:cubicBezTo>
                  <a:cubicBezTo>
                    <a:pt x="574" y="102"/>
                    <a:pt x="574" y="102"/>
                    <a:pt x="574" y="102"/>
                  </a:cubicBezTo>
                  <a:cubicBezTo>
                    <a:pt x="574" y="102"/>
                    <a:pt x="574" y="102"/>
                    <a:pt x="574" y="102"/>
                  </a:cubicBezTo>
                  <a:cubicBezTo>
                    <a:pt x="573" y="102"/>
                    <a:pt x="573" y="102"/>
                    <a:pt x="573" y="102"/>
                  </a:cubicBezTo>
                  <a:cubicBezTo>
                    <a:pt x="573" y="101"/>
                    <a:pt x="573" y="101"/>
                    <a:pt x="573" y="101"/>
                  </a:cubicBezTo>
                  <a:moveTo>
                    <a:pt x="1230" y="99"/>
                  </a:moveTo>
                  <a:cubicBezTo>
                    <a:pt x="1230" y="99"/>
                    <a:pt x="1230" y="99"/>
                    <a:pt x="1230" y="99"/>
                  </a:cubicBezTo>
                  <a:cubicBezTo>
                    <a:pt x="1230" y="99"/>
                    <a:pt x="1230" y="100"/>
                    <a:pt x="1229" y="100"/>
                  </a:cubicBezTo>
                  <a:cubicBezTo>
                    <a:pt x="1230" y="100"/>
                    <a:pt x="1230" y="100"/>
                    <a:pt x="1230" y="100"/>
                  </a:cubicBezTo>
                  <a:cubicBezTo>
                    <a:pt x="1230" y="99"/>
                    <a:pt x="1230" y="99"/>
                    <a:pt x="1230" y="99"/>
                  </a:cubicBezTo>
                  <a:moveTo>
                    <a:pt x="572" y="98"/>
                  </a:moveTo>
                  <a:cubicBezTo>
                    <a:pt x="573" y="100"/>
                    <a:pt x="572" y="99"/>
                    <a:pt x="573" y="100"/>
                  </a:cubicBezTo>
                  <a:cubicBezTo>
                    <a:pt x="573" y="100"/>
                    <a:pt x="573" y="100"/>
                    <a:pt x="573" y="100"/>
                  </a:cubicBezTo>
                  <a:cubicBezTo>
                    <a:pt x="574" y="100"/>
                    <a:pt x="574" y="100"/>
                    <a:pt x="574" y="100"/>
                  </a:cubicBezTo>
                  <a:cubicBezTo>
                    <a:pt x="574" y="101"/>
                    <a:pt x="574" y="101"/>
                    <a:pt x="574" y="101"/>
                  </a:cubicBezTo>
                  <a:cubicBezTo>
                    <a:pt x="575" y="101"/>
                    <a:pt x="575" y="101"/>
                    <a:pt x="576" y="101"/>
                  </a:cubicBezTo>
                  <a:cubicBezTo>
                    <a:pt x="576" y="101"/>
                    <a:pt x="575" y="100"/>
                    <a:pt x="575" y="99"/>
                  </a:cubicBezTo>
                  <a:cubicBezTo>
                    <a:pt x="574" y="99"/>
                    <a:pt x="573" y="99"/>
                    <a:pt x="572" y="98"/>
                  </a:cubicBezTo>
                  <a:moveTo>
                    <a:pt x="580" y="91"/>
                  </a:moveTo>
                  <a:cubicBezTo>
                    <a:pt x="579" y="91"/>
                    <a:pt x="579" y="91"/>
                    <a:pt x="579" y="91"/>
                  </a:cubicBezTo>
                  <a:cubicBezTo>
                    <a:pt x="579" y="92"/>
                    <a:pt x="579" y="92"/>
                    <a:pt x="579" y="92"/>
                  </a:cubicBezTo>
                  <a:cubicBezTo>
                    <a:pt x="580" y="92"/>
                    <a:pt x="580" y="92"/>
                    <a:pt x="580" y="92"/>
                  </a:cubicBezTo>
                  <a:cubicBezTo>
                    <a:pt x="580" y="91"/>
                    <a:pt x="580" y="91"/>
                    <a:pt x="580" y="91"/>
                  </a:cubicBezTo>
                  <a:moveTo>
                    <a:pt x="1034" y="91"/>
                  </a:moveTo>
                  <a:cubicBezTo>
                    <a:pt x="1033" y="91"/>
                    <a:pt x="1032" y="92"/>
                    <a:pt x="1031" y="92"/>
                  </a:cubicBezTo>
                  <a:cubicBezTo>
                    <a:pt x="1031" y="93"/>
                    <a:pt x="1031" y="94"/>
                    <a:pt x="1030" y="96"/>
                  </a:cubicBezTo>
                  <a:cubicBezTo>
                    <a:pt x="1029" y="96"/>
                    <a:pt x="1029" y="96"/>
                    <a:pt x="1028" y="96"/>
                  </a:cubicBezTo>
                  <a:cubicBezTo>
                    <a:pt x="1028" y="96"/>
                    <a:pt x="1028" y="96"/>
                    <a:pt x="1027" y="95"/>
                  </a:cubicBezTo>
                  <a:cubicBezTo>
                    <a:pt x="1025" y="95"/>
                    <a:pt x="1025" y="95"/>
                    <a:pt x="1025" y="96"/>
                  </a:cubicBezTo>
                  <a:cubicBezTo>
                    <a:pt x="1024" y="96"/>
                    <a:pt x="1023" y="96"/>
                    <a:pt x="1022" y="97"/>
                  </a:cubicBezTo>
                  <a:cubicBezTo>
                    <a:pt x="1022" y="97"/>
                    <a:pt x="1022" y="97"/>
                    <a:pt x="1022" y="97"/>
                  </a:cubicBezTo>
                  <a:cubicBezTo>
                    <a:pt x="1021" y="97"/>
                    <a:pt x="1020" y="97"/>
                    <a:pt x="1020" y="97"/>
                  </a:cubicBezTo>
                  <a:cubicBezTo>
                    <a:pt x="1019" y="96"/>
                    <a:pt x="1020" y="96"/>
                    <a:pt x="1019" y="96"/>
                  </a:cubicBezTo>
                  <a:cubicBezTo>
                    <a:pt x="1018" y="95"/>
                    <a:pt x="1019" y="95"/>
                    <a:pt x="1018" y="95"/>
                  </a:cubicBezTo>
                  <a:cubicBezTo>
                    <a:pt x="1018" y="96"/>
                    <a:pt x="1018" y="96"/>
                    <a:pt x="1018" y="96"/>
                  </a:cubicBezTo>
                  <a:cubicBezTo>
                    <a:pt x="1017" y="96"/>
                    <a:pt x="1017" y="96"/>
                    <a:pt x="1017" y="96"/>
                  </a:cubicBezTo>
                  <a:cubicBezTo>
                    <a:pt x="1018" y="98"/>
                    <a:pt x="1018" y="97"/>
                    <a:pt x="1018" y="99"/>
                  </a:cubicBezTo>
                  <a:cubicBezTo>
                    <a:pt x="1017" y="99"/>
                    <a:pt x="1017" y="99"/>
                    <a:pt x="1016" y="98"/>
                  </a:cubicBezTo>
                  <a:cubicBezTo>
                    <a:pt x="1016" y="97"/>
                    <a:pt x="1016" y="97"/>
                    <a:pt x="1016" y="97"/>
                  </a:cubicBezTo>
                  <a:cubicBezTo>
                    <a:pt x="1015" y="97"/>
                    <a:pt x="1015" y="97"/>
                    <a:pt x="1015" y="97"/>
                  </a:cubicBezTo>
                  <a:cubicBezTo>
                    <a:pt x="1016" y="96"/>
                    <a:pt x="1016" y="95"/>
                    <a:pt x="1016" y="94"/>
                  </a:cubicBezTo>
                  <a:cubicBezTo>
                    <a:pt x="1014" y="94"/>
                    <a:pt x="1014" y="94"/>
                    <a:pt x="1013" y="96"/>
                  </a:cubicBezTo>
                  <a:cubicBezTo>
                    <a:pt x="1012" y="96"/>
                    <a:pt x="1013" y="95"/>
                    <a:pt x="1012" y="96"/>
                  </a:cubicBezTo>
                  <a:cubicBezTo>
                    <a:pt x="1011" y="96"/>
                    <a:pt x="1010" y="96"/>
                    <a:pt x="1010" y="97"/>
                  </a:cubicBezTo>
                  <a:cubicBezTo>
                    <a:pt x="1009" y="97"/>
                    <a:pt x="1009" y="97"/>
                    <a:pt x="1009" y="97"/>
                  </a:cubicBezTo>
                  <a:cubicBezTo>
                    <a:pt x="1010" y="98"/>
                    <a:pt x="1010" y="98"/>
                    <a:pt x="1010" y="99"/>
                  </a:cubicBezTo>
                  <a:cubicBezTo>
                    <a:pt x="1009" y="100"/>
                    <a:pt x="1009" y="100"/>
                    <a:pt x="1008" y="100"/>
                  </a:cubicBezTo>
                  <a:cubicBezTo>
                    <a:pt x="1008" y="98"/>
                    <a:pt x="1007" y="98"/>
                    <a:pt x="1007" y="96"/>
                  </a:cubicBezTo>
                  <a:cubicBezTo>
                    <a:pt x="1006" y="96"/>
                    <a:pt x="1005" y="96"/>
                    <a:pt x="1004" y="96"/>
                  </a:cubicBezTo>
                  <a:cubicBezTo>
                    <a:pt x="1004" y="99"/>
                    <a:pt x="1005" y="100"/>
                    <a:pt x="1004" y="102"/>
                  </a:cubicBezTo>
                  <a:cubicBezTo>
                    <a:pt x="1002" y="102"/>
                    <a:pt x="1003" y="101"/>
                    <a:pt x="1003" y="101"/>
                  </a:cubicBezTo>
                  <a:cubicBezTo>
                    <a:pt x="1002" y="101"/>
                    <a:pt x="1002" y="101"/>
                    <a:pt x="1001" y="101"/>
                  </a:cubicBezTo>
                  <a:cubicBezTo>
                    <a:pt x="1001" y="102"/>
                    <a:pt x="1001" y="103"/>
                    <a:pt x="1001" y="104"/>
                  </a:cubicBezTo>
                  <a:cubicBezTo>
                    <a:pt x="1000" y="104"/>
                    <a:pt x="1000" y="104"/>
                    <a:pt x="1000" y="104"/>
                  </a:cubicBezTo>
                  <a:cubicBezTo>
                    <a:pt x="1000" y="105"/>
                    <a:pt x="1000" y="105"/>
                    <a:pt x="1000" y="105"/>
                  </a:cubicBezTo>
                  <a:cubicBezTo>
                    <a:pt x="999" y="105"/>
                    <a:pt x="999" y="105"/>
                    <a:pt x="999" y="105"/>
                  </a:cubicBezTo>
                  <a:cubicBezTo>
                    <a:pt x="998" y="105"/>
                    <a:pt x="998" y="105"/>
                    <a:pt x="998" y="105"/>
                  </a:cubicBezTo>
                  <a:cubicBezTo>
                    <a:pt x="998" y="104"/>
                    <a:pt x="998" y="102"/>
                    <a:pt x="998" y="101"/>
                  </a:cubicBezTo>
                  <a:cubicBezTo>
                    <a:pt x="999" y="101"/>
                    <a:pt x="999" y="101"/>
                    <a:pt x="999" y="101"/>
                  </a:cubicBezTo>
                  <a:cubicBezTo>
                    <a:pt x="998" y="100"/>
                    <a:pt x="998" y="100"/>
                    <a:pt x="998" y="99"/>
                  </a:cubicBezTo>
                  <a:cubicBezTo>
                    <a:pt x="998" y="99"/>
                    <a:pt x="998" y="99"/>
                    <a:pt x="998" y="99"/>
                  </a:cubicBezTo>
                  <a:cubicBezTo>
                    <a:pt x="998" y="99"/>
                    <a:pt x="998" y="98"/>
                    <a:pt x="998" y="97"/>
                  </a:cubicBezTo>
                  <a:cubicBezTo>
                    <a:pt x="997" y="97"/>
                    <a:pt x="997" y="97"/>
                    <a:pt x="997" y="97"/>
                  </a:cubicBezTo>
                  <a:cubicBezTo>
                    <a:pt x="997" y="96"/>
                    <a:pt x="997" y="96"/>
                    <a:pt x="997" y="96"/>
                  </a:cubicBezTo>
                  <a:cubicBezTo>
                    <a:pt x="997" y="96"/>
                    <a:pt x="997" y="96"/>
                    <a:pt x="997" y="96"/>
                  </a:cubicBezTo>
                  <a:cubicBezTo>
                    <a:pt x="996" y="94"/>
                    <a:pt x="996" y="95"/>
                    <a:pt x="995" y="94"/>
                  </a:cubicBezTo>
                  <a:cubicBezTo>
                    <a:pt x="994" y="94"/>
                    <a:pt x="993" y="94"/>
                    <a:pt x="993" y="94"/>
                  </a:cubicBezTo>
                  <a:cubicBezTo>
                    <a:pt x="993" y="95"/>
                    <a:pt x="993" y="95"/>
                    <a:pt x="993" y="95"/>
                  </a:cubicBezTo>
                  <a:cubicBezTo>
                    <a:pt x="992" y="95"/>
                    <a:pt x="992" y="94"/>
                    <a:pt x="990" y="94"/>
                  </a:cubicBezTo>
                  <a:cubicBezTo>
                    <a:pt x="990" y="95"/>
                    <a:pt x="990" y="95"/>
                    <a:pt x="990" y="96"/>
                  </a:cubicBezTo>
                  <a:cubicBezTo>
                    <a:pt x="991" y="96"/>
                    <a:pt x="992" y="96"/>
                    <a:pt x="993" y="97"/>
                  </a:cubicBezTo>
                  <a:cubicBezTo>
                    <a:pt x="993" y="97"/>
                    <a:pt x="993" y="98"/>
                    <a:pt x="994" y="99"/>
                  </a:cubicBezTo>
                  <a:cubicBezTo>
                    <a:pt x="992" y="99"/>
                    <a:pt x="992" y="99"/>
                    <a:pt x="991" y="98"/>
                  </a:cubicBezTo>
                  <a:cubicBezTo>
                    <a:pt x="991" y="98"/>
                    <a:pt x="991" y="98"/>
                    <a:pt x="991" y="98"/>
                  </a:cubicBezTo>
                  <a:cubicBezTo>
                    <a:pt x="989" y="98"/>
                    <a:pt x="989" y="98"/>
                    <a:pt x="989" y="98"/>
                  </a:cubicBezTo>
                  <a:cubicBezTo>
                    <a:pt x="988" y="98"/>
                    <a:pt x="989" y="98"/>
                    <a:pt x="988" y="97"/>
                  </a:cubicBezTo>
                  <a:cubicBezTo>
                    <a:pt x="988" y="97"/>
                    <a:pt x="988" y="96"/>
                    <a:pt x="987" y="95"/>
                  </a:cubicBezTo>
                  <a:cubicBezTo>
                    <a:pt x="986" y="95"/>
                    <a:pt x="987" y="95"/>
                    <a:pt x="986" y="95"/>
                  </a:cubicBezTo>
                  <a:cubicBezTo>
                    <a:pt x="986" y="95"/>
                    <a:pt x="986" y="95"/>
                    <a:pt x="986" y="96"/>
                  </a:cubicBezTo>
                  <a:cubicBezTo>
                    <a:pt x="986" y="96"/>
                    <a:pt x="986" y="96"/>
                    <a:pt x="986" y="96"/>
                  </a:cubicBezTo>
                  <a:cubicBezTo>
                    <a:pt x="986" y="97"/>
                    <a:pt x="986" y="97"/>
                    <a:pt x="986" y="97"/>
                  </a:cubicBezTo>
                  <a:cubicBezTo>
                    <a:pt x="986" y="97"/>
                    <a:pt x="986" y="97"/>
                    <a:pt x="986" y="97"/>
                  </a:cubicBezTo>
                  <a:cubicBezTo>
                    <a:pt x="986" y="97"/>
                    <a:pt x="986" y="97"/>
                    <a:pt x="986" y="97"/>
                  </a:cubicBezTo>
                  <a:cubicBezTo>
                    <a:pt x="985" y="97"/>
                    <a:pt x="985" y="97"/>
                    <a:pt x="984" y="97"/>
                  </a:cubicBezTo>
                  <a:cubicBezTo>
                    <a:pt x="984" y="97"/>
                    <a:pt x="984" y="97"/>
                    <a:pt x="984" y="97"/>
                  </a:cubicBezTo>
                  <a:cubicBezTo>
                    <a:pt x="984" y="97"/>
                    <a:pt x="984" y="97"/>
                    <a:pt x="984" y="97"/>
                  </a:cubicBezTo>
                  <a:cubicBezTo>
                    <a:pt x="984" y="97"/>
                    <a:pt x="984" y="97"/>
                    <a:pt x="984" y="97"/>
                  </a:cubicBezTo>
                  <a:cubicBezTo>
                    <a:pt x="986" y="97"/>
                    <a:pt x="986" y="97"/>
                    <a:pt x="986" y="97"/>
                  </a:cubicBezTo>
                  <a:cubicBezTo>
                    <a:pt x="986" y="100"/>
                    <a:pt x="986" y="100"/>
                    <a:pt x="986" y="100"/>
                  </a:cubicBezTo>
                  <a:cubicBezTo>
                    <a:pt x="984" y="101"/>
                    <a:pt x="985" y="101"/>
                    <a:pt x="983" y="102"/>
                  </a:cubicBezTo>
                  <a:cubicBezTo>
                    <a:pt x="983" y="103"/>
                    <a:pt x="983" y="102"/>
                    <a:pt x="982" y="103"/>
                  </a:cubicBezTo>
                  <a:cubicBezTo>
                    <a:pt x="982" y="103"/>
                    <a:pt x="982" y="103"/>
                    <a:pt x="982" y="103"/>
                  </a:cubicBezTo>
                  <a:cubicBezTo>
                    <a:pt x="981" y="103"/>
                    <a:pt x="981" y="103"/>
                    <a:pt x="980" y="103"/>
                  </a:cubicBezTo>
                  <a:cubicBezTo>
                    <a:pt x="980" y="103"/>
                    <a:pt x="980" y="103"/>
                    <a:pt x="980" y="103"/>
                  </a:cubicBezTo>
                  <a:cubicBezTo>
                    <a:pt x="979" y="103"/>
                    <a:pt x="979" y="103"/>
                    <a:pt x="979" y="103"/>
                  </a:cubicBezTo>
                  <a:cubicBezTo>
                    <a:pt x="980" y="104"/>
                    <a:pt x="980" y="104"/>
                    <a:pt x="980" y="104"/>
                  </a:cubicBezTo>
                  <a:cubicBezTo>
                    <a:pt x="981" y="104"/>
                    <a:pt x="982" y="105"/>
                    <a:pt x="984" y="105"/>
                  </a:cubicBezTo>
                  <a:cubicBezTo>
                    <a:pt x="984" y="104"/>
                    <a:pt x="985" y="103"/>
                    <a:pt x="985" y="103"/>
                  </a:cubicBezTo>
                  <a:cubicBezTo>
                    <a:pt x="986" y="103"/>
                    <a:pt x="986" y="103"/>
                    <a:pt x="987" y="103"/>
                  </a:cubicBezTo>
                  <a:cubicBezTo>
                    <a:pt x="988" y="103"/>
                    <a:pt x="990" y="102"/>
                    <a:pt x="991" y="101"/>
                  </a:cubicBezTo>
                  <a:cubicBezTo>
                    <a:pt x="991" y="102"/>
                    <a:pt x="992" y="102"/>
                    <a:pt x="993" y="103"/>
                  </a:cubicBezTo>
                  <a:cubicBezTo>
                    <a:pt x="993" y="103"/>
                    <a:pt x="993" y="103"/>
                    <a:pt x="993" y="103"/>
                  </a:cubicBezTo>
                  <a:cubicBezTo>
                    <a:pt x="993" y="103"/>
                    <a:pt x="993" y="103"/>
                    <a:pt x="993" y="103"/>
                  </a:cubicBezTo>
                  <a:cubicBezTo>
                    <a:pt x="993" y="104"/>
                    <a:pt x="993" y="104"/>
                    <a:pt x="993" y="104"/>
                  </a:cubicBezTo>
                  <a:cubicBezTo>
                    <a:pt x="992" y="104"/>
                    <a:pt x="991" y="103"/>
                    <a:pt x="991" y="103"/>
                  </a:cubicBezTo>
                  <a:cubicBezTo>
                    <a:pt x="991" y="104"/>
                    <a:pt x="991" y="104"/>
                    <a:pt x="991" y="104"/>
                  </a:cubicBezTo>
                  <a:cubicBezTo>
                    <a:pt x="990" y="104"/>
                    <a:pt x="990" y="104"/>
                    <a:pt x="990" y="104"/>
                  </a:cubicBezTo>
                  <a:cubicBezTo>
                    <a:pt x="991" y="105"/>
                    <a:pt x="991" y="105"/>
                    <a:pt x="991" y="106"/>
                  </a:cubicBezTo>
                  <a:cubicBezTo>
                    <a:pt x="992" y="106"/>
                    <a:pt x="993" y="106"/>
                    <a:pt x="994" y="106"/>
                  </a:cubicBezTo>
                  <a:cubicBezTo>
                    <a:pt x="993" y="107"/>
                    <a:pt x="994" y="106"/>
                    <a:pt x="993" y="107"/>
                  </a:cubicBezTo>
                  <a:cubicBezTo>
                    <a:pt x="993" y="107"/>
                    <a:pt x="993" y="107"/>
                    <a:pt x="993" y="107"/>
                  </a:cubicBezTo>
                  <a:cubicBezTo>
                    <a:pt x="993" y="107"/>
                    <a:pt x="992" y="107"/>
                    <a:pt x="992" y="107"/>
                  </a:cubicBezTo>
                  <a:cubicBezTo>
                    <a:pt x="991" y="107"/>
                    <a:pt x="991" y="107"/>
                    <a:pt x="990" y="107"/>
                  </a:cubicBezTo>
                  <a:cubicBezTo>
                    <a:pt x="990" y="107"/>
                    <a:pt x="989" y="107"/>
                    <a:pt x="989" y="107"/>
                  </a:cubicBezTo>
                  <a:cubicBezTo>
                    <a:pt x="989" y="107"/>
                    <a:pt x="988" y="107"/>
                    <a:pt x="988" y="107"/>
                  </a:cubicBezTo>
                  <a:cubicBezTo>
                    <a:pt x="988" y="107"/>
                    <a:pt x="988" y="107"/>
                    <a:pt x="988" y="107"/>
                  </a:cubicBezTo>
                  <a:cubicBezTo>
                    <a:pt x="986" y="108"/>
                    <a:pt x="986" y="109"/>
                    <a:pt x="983" y="109"/>
                  </a:cubicBezTo>
                  <a:cubicBezTo>
                    <a:pt x="982" y="109"/>
                    <a:pt x="982" y="109"/>
                    <a:pt x="982" y="109"/>
                  </a:cubicBezTo>
                  <a:cubicBezTo>
                    <a:pt x="982" y="110"/>
                    <a:pt x="982" y="110"/>
                    <a:pt x="982" y="110"/>
                  </a:cubicBezTo>
                  <a:cubicBezTo>
                    <a:pt x="982" y="110"/>
                    <a:pt x="982" y="110"/>
                    <a:pt x="982" y="110"/>
                  </a:cubicBezTo>
                  <a:cubicBezTo>
                    <a:pt x="982" y="111"/>
                    <a:pt x="982" y="111"/>
                    <a:pt x="982" y="111"/>
                  </a:cubicBezTo>
                  <a:cubicBezTo>
                    <a:pt x="985" y="111"/>
                    <a:pt x="985" y="111"/>
                    <a:pt x="985" y="111"/>
                  </a:cubicBezTo>
                  <a:cubicBezTo>
                    <a:pt x="985" y="111"/>
                    <a:pt x="985" y="111"/>
                    <a:pt x="985" y="111"/>
                  </a:cubicBezTo>
                  <a:cubicBezTo>
                    <a:pt x="986" y="111"/>
                    <a:pt x="986" y="111"/>
                    <a:pt x="986" y="111"/>
                  </a:cubicBezTo>
                  <a:cubicBezTo>
                    <a:pt x="986" y="111"/>
                    <a:pt x="986" y="111"/>
                    <a:pt x="986" y="111"/>
                  </a:cubicBezTo>
                  <a:cubicBezTo>
                    <a:pt x="986" y="110"/>
                    <a:pt x="986" y="110"/>
                    <a:pt x="986" y="110"/>
                  </a:cubicBezTo>
                  <a:cubicBezTo>
                    <a:pt x="987" y="110"/>
                    <a:pt x="987" y="111"/>
                    <a:pt x="987" y="111"/>
                  </a:cubicBezTo>
                  <a:cubicBezTo>
                    <a:pt x="991" y="111"/>
                    <a:pt x="991" y="111"/>
                    <a:pt x="991" y="111"/>
                  </a:cubicBezTo>
                  <a:cubicBezTo>
                    <a:pt x="992" y="112"/>
                    <a:pt x="992" y="112"/>
                    <a:pt x="993" y="113"/>
                  </a:cubicBezTo>
                  <a:cubicBezTo>
                    <a:pt x="993" y="113"/>
                    <a:pt x="993" y="113"/>
                    <a:pt x="993" y="113"/>
                  </a:cubicBezTo>
                  <a:cubicBezTo>
                    <a:pt x="993" y="113"/>
                    <a:pt x="993" y="113"/>
                    <a:pt x="993" y="113"/>
                  </a:cubicBezTo>
                  <a:cubicBezTo>
                    <a:pt x="993" y="113"/>
                    <a:pt x="993" y="113"/>
                    <a:pt x="993" y="113"/>
                  </a:cubicBezTo>
                  <a:cubicBezTo>
                    <a:pt x="993" y="113"/>
                    <a:pt x="995" y="113"/>
                    <a:pt x="995" y="113"/>
                  </a:cubicBezTo>
                  <a:cubicBezTo>
                    <a:pt x="994" y="113"/>
                    <a:pt x="994" y="113"/>
                    <a:pt x="994" y="113"/>
                  </a:cubicBezTo>
                  <a:cubicBezTo>
                    <a:pt x="994" y="114"/>
                    <a:pt x="994" y="114"/>
                    <a:pt x="995" y="114"/>
                  </a:cubicBezTo>
                  <a:cubicBezTo>
                    <a:pt x="995" y="115"/>
                    <a:pt x="995" y="115"/>
                    <a:pt x="995" y="115"/>
                  </a:cubicBezTo>
                  <a:cubicBezTo>
                    <a:pt x="997" y="115"/>
                    <a:pt x="997" y="115"/>
                    <a:pt x="997" y="115"/>
                  </a:cubicBezTo>
                  <a:cubicBezTo>
                    <a:pt x="995" y="116"/>
                    <a:pt x="995" y="115"/>
                    <a:pt x="994" y="117"/>
                  </a:cubicBezTo>
                  <a:cubicBezTo>
                    <a:pt x="993" y="117"/>
                    <a:pt x="992" y="117"/>
                    <a:pt x="992" y="117"/>
                  </a:cubicBezTo>
                  <a:cubicBezTo>
                    <a:pt x="992" y="117"/>
                    <a:pt x="992" y="117"/>
                    <a:pt x="992" y="117"/>
                  </a:cubicBezTo>
                  <a:cubicBezTo>
                    <a:pt x="992" y="117"/>
                    <a:pt x="992" y="117"/>
                    <a:pt x="992" y="117"/>
                  </a:cubicBezTo>
                  <a:cubicBezTo>
                    <a:pt x="990" y="117"/>
                    <a:pt x="990" y="118"/>
                    <a:pt x="989" y="118"/>
                  </a:cubicBezTo>
                  <a:cubicBezTo>
                    <a:pt x="989" y="119"/>
                    <a:pt x="989" y="119"/>
                    <a:pt x="989" y="119"/>
                  </a:cubicBezTo>
                  <a:cubicBezTo>
                    <a:pt x="990" y="120"/>
                    <a:pt x="992" y="120"/>
                    <a:pt x="993" y="120"/>
                  </a:cubicBezTo>
                  <a:cubicBezTo>
                    <a:pt x="993" y="120"/>
                    <a:pt x="994" y="120"/>
                    <a:pt x="994" y="120"/>
                  </a:cubicBezTo>
                  <a:cubicBezTo>
                    <a:pt x="994" y="120"/>
                    <a:pt x="994" y="120"/>
                    <a:pt x="994" y="120"/>
                  </a:cubicBezTo>
                  <a:cubicBezTo>
                    <a:pt x="995" y="120"/>
                    <a:pt x="995" y="120"/>
                    <a:pt x="995" y="120"/>
                  </a:cubicBezTo>
                  <a:cubicBezTo>
                    <a:pt x="995" y="119"/>
                    <a:pt x="995" y="119"/>
                    <a:pt x="995" y="119"/>
                  </a:cubicBezTo>
                  <a:cubicBezTo>
                    <a:pt x="998" y="119"/>
                    <a:pt x="998" y="119"/>
                    <a:pt x="998" y="119"/>
                  </a:cubicBezTo>
                  <a:cubicBezTo>
                    <a:pt x="998" y="119"/>
                    <a:pt x="998" y="119"/>
                    <a:pt x="998" y="119"/>
                  </a:cubicBezTo>
                  <a:cubicBezTo>
                    <a:pt x="998" y="119"/>
                    <a:pt x="998" y="119"/>
                    <a:pt x="998" y="119"/>
                  </a:cubicBezTo>
                  <a:cubicBezTo>
                    <a:pt x="1000" y="119"/>
                    <a:pt x="999" y="120"/>
                    <a:pt x="1000" y="120"/>
                  </a:cubicBezTo>
                  <a:cubicBezTo>
                    <a:pt x="1000" y="120"/>
                    <a:pt x="1000" y="120"/>
                    <a:pt x="1000" y="120"/>
                  </a:cubicBezTo>
                  <a:cubicBezTo>
                    <a:pt x="1001" y="120"/>
                    <a:pt x="1001" y="120"/>
                    <a:pt x="1001" y="119"/>
                  </a:cubicBezTo>
                  <a:cubicBezTo>
                    <a:pt x="1002" y="119"/>
                    <a:pt x="1002" y="119"/>
                    <a:pt x="1002" y="119"/>
                  </a:cubicBezTo>
                  <a:cubicBezTo>
                    <a:pt x="1002" y="119"/>
                    <a:pt x="1002" y="119"/>
                    <a:pt x="1002" y="119"/>
                  </a:cubicBezTo>
                  <a:cubicBezTo>
                    <a:pt x="1003" y="120"/>
                    <a:pt x="1003" y="120"/>
                    <a:pt x="1003" y="120"/>
                  </a:cubicBezTo>
                  <a:cubicBezTo>
                    <a:pt x="1004" y="120"/>
                    <a:pt x="1005" y="120"/>
                    <a:pt x="1006" y="121"/>
                  </a:cubicBezTo>
                  <a:cubicBezTo>
                    <a:pt x="1006" y="121"/>
                    <a:pt x="1006" y="121"/>
                    <a:pt x="1006" y="121"/>
                  </a:cubicBezTo>
                  <a:cubicBezTo>
                    <a:pt x="1007" y="121"/>
                    <a:pt x="1007" y="121"/>
                    <a:pt x="1007" y="122"/>
                  </a:cubicBezTo>
                  <a:cubicBezTo>
                    <a:pt x="1006" y="122"/>
                    <a:pt x="1006" y="123"/>
                    <a:pt x="1005" y="124"/>
                  </a:cubicBezTo>
                  <a:cubicBezTo>
                    <a:pt x="1005" y="124"/>
                    <a:pt x="1005" y="124"/>
                    <a:pt x="1005" y="124"/>
                  </a:cubicBezTo>
                  <a:cubicBezTo>
                    <a:pt x="1006" y="124"/>
                    <a:pt x="1006" y="124"/>
                    <a:pt x="1007" y="124"/>
                  </a:cubicBezTo>
                  <a:cubicBezTo>
                    <a:pt x="1007" y="124"/>
                    <a:pt x="1007" y="124"/>
                    <a:pt x="1007" y="124"/>
                  </a:cubicBezTo>
                  <a:cubicBezTo>
                    <a:pt x="1010" y="124"/>
                    <a:pt x="1012" y="124"/>
                    <a:pt x="1015" y="124"/>
                  </a:cubicBezTo>
                  <a:cubicBezTo>
                    <a:pt x="1016" y="124"/>
                    <a:pt x="1016" y="124"/>
                    <a:pt x="1017" y="123"/>
                  </a:cubicBezTo>
                  <a:cubicBezTo>
                    <a:pt x="1018" y="124"/>
                    <a:pt x="1016" y="124"/>
                    <a:pt x="1018" y="124"/>
                  </a:cubicBezTo>
                  <a:cubicBezTo>
                    <a:pt x="1019" y="124"/>
                    <a:pt x="1020" y="123"/>
                    <a:pt x="1020" y="122"/>
                  </a:cubicBezTo>
                  <a:cubicBezTo>
                    <a:pt x="1021" y="122"/>
                    <a:pt x="1021" y="122"/>
                    <a:pt x="1021" y="122"/>
                  </a:cubicBezTo>
                  <a:cubicBezTo>
                    <a:pt x="1021" y="122"/>
                    <a:pt x="1019" y="121"/>
                    <a:pt x="1019" y="121"/>
                  </a:cubicBezTo>
                  <a:cubicBezTo>
                    <a:pt x="1019" y="119"/>
                    <a:pt x="1019" y="119"/>
                    <a:pt x="1019" y="119"/>
                  </a:cubicBezTo>
                  <a:cubicBezTo>
                    <a:pt x="1020" y="119"/>
                    <a:pt x="1022" y="119"/>
                    <a:pt x="1023" y="119"/>
                  </a:cubicBezTo>
                  <a:cubicBezTo>
                    <a:pt x="1023" y="120"/>
                    <a:pt x="1023" y="120"/>
                    <a:pt x="1024" y="121"/>
                  </a:cubicBezTo>
                  <a:cubicBezTo>
                    <a:pt x="1025" y="120"/>
                    <a:pt x="1026" y="120"/>
                    <a:pt x="1027" y="120"/>
                  </a:cubicBezTo>
                  <a:cubicBezTo>
                    <a:pt x="1027" y="119"/>
                    <a:pt x="1027" y="119"/>
                    <a:pt x="1027" y="119"/>
                  </a:cubicBezTo>
                  <a:cubicBezTo>
                    <a:pt x="1027" y="119"/>
                    <a:pt x="1027" y="119"/>
                    <a:pt x="1027" y="119"/>
                  </a:cubicBezTo>
                  <a:cubicBezTo>
                    <a:pt x="1027" y="118"/>
                    <a:pt x="1027" y="118"/>
                    <a:pt x="1027" y="118"/>
                  </a:cubicBezTo>
                  <a:cubicBezTo>
                    <a:pt x="1028" y="119"/>
                    <a:pt x="1028" y="119"/>
                    <a:pt x="1029" y="120"/>
                  </a:cubicBezTo>
                  <a:cubicBezTo>
                    <a:pt x="1030" y="119"/>
                    <a:pt x="1030" y="119"/>
                    <a:pt x="1031" y="118"/>
                  </a:cubicBezTo>
                  <a:cubicBezTo>
                    <a:pt x="1031" y="118"/>
                    <a:pt x="1031" y="118"/>
                    <a:pt x="1031" y="118"/>
                  </a:cubicBezTo>
                  <a:cubicBezTo>
                    <a:pt x="1032" y="118"/>
                    <a:pt x="1032" y="118"/>
                    <a:pt x="1032" y="118"/>
                  </a:cubicBezTo>
                  <a:cubicBezTo>
                    <a:pt x="1033" y="117"/>
                    <a:pt x="1033" y="117"/>
                    <a:pt x="1033" y="117"/>
                  </a:cubicBezTo>
                  <a:cubicBezTo>
                    <a:pt x="1035" y="117"/>
                    <a:pt x="1035" y="117"/>
                    <a:pt x="1035" y="117"/>
                  </a:cubicBezTo>
                  <a:cubicBezTo>
                    <a:pt x="1035" y="116"/>
                    <a:pt x="1035" y="116"/>
                    <a:pt x="1035" y="116"/>
                  </a:cubicBezTo>
                  <a:cubicBezTo>
                    <a:pt x="1036" y="116"/>
                    <a:pt x="1036" y="116"/>
                    <a:pt x="1036" y="116"/>
                  </a:cubicBezTo>
                  <a:cubicBezTo>
                    <a:pt x="1036" y="116"/>
                    <a:pt x="1036" y="116"/>
                    <a:pt x="1036" y="116"/>
                  </a:cubicBezTo>
                  <a:cubicBezTo>
                    <a:pt x="1038" y="116"/>
                    <a:pt x="1038" y="116"/>
                    <a:pt x="1038" y="116"/>
                  </a:cubicBezTo>
                  <a:cubicBezTo>
                    <a:pt x="1038" y="115"/>
                    <a:pt x="1038" y="115"/>
                    <a:pt x="1038" y="115"/>
                  </a:cubicBezTo>
                  <a:cubicBezTo>
                    <a:pt x="1039" y="115"/>
                    <a:pt x="1039" y="115"/>
                    <a:pt x="1039" y="115"/>
                  </a:cubicBezTo>
                  <a:cubicBezTo>
                    <a:pt x="1039" y="114"/>
                    <a:pt x="1039" y="114"/>
                    <a:pt x="1039" y="114"/>
                  </a:cubicBezTo>
                  <a:cubicBezTo>
                    <a:pt x="1041" y="114"/>
                    <a:pt x="1041" y="114"/>
                    <a:pt x="1041" y="114"/>
                  </a:cubicBezTo>
                  <a:cubicBezTo>
                    <a:pt x="1041" y="114"/>
                    <a:pt x="1041" y="114"/>
                    <a:pt x="1041" y="114"/>
                  </a:cubicBezTo>
                  <a:cubicBezTo>
                    <a:pt x="1041" y="114"/>
                    <a:pt x="1041" y="114"/>
                    <a:pt x="1041" y="114"/>
                  </a:cubicBezTo>
                  <a:cubicBezTo>
                    <a:pt x="1042" y="113"/>
                    <a:pt x="1041" y="112"/>
                    <a:pt x="1041" y="112"/>
                  </a:cubicBezTo>
                  <a:cubicBezTo>
                    <a:pt x="1042" y="112"/>
                    <a:pt x="1042" y="112"/>
                    <a:pt x="1042" y="112"/>
                  </a:cubicBezTo>
                  <a:cubicBezTo>
                    <a:pt x="1042" y="111"/>
                    <a:pt x="1042" y="111"/>
                    <a:pt x="1042" y="111"/>
                  </a:cubicBezTo>
                  <a:cubicBezTo>
                    <a:pt x="1044" y="111"/>
                    <a:pt x="1044" y="111"/>
                    <a:pt x="1044" y="111"/>
                  </a:cubicBezTo>
                  <a:cubicBezTo>
                    <a:pt x="1044" y="110"/>
                    <a:pt x="1044" y="110"/>
                    <a:pt x="1044" y="110"/>
                  </a:cubicBezTo>
                  <a:cubicBezTo>
                    <a:pt x="1044" y="110"/>
                    <a:pt x="1044" y="110"/>
                    <a:pt x="1044" y="110"/>
                  </a:cubicBezTo>
                  <a:cubicBezTo>
                    <a:pt x="1044" y="109"/>
                    <a:pt x="1044" y="109"/>
                    <a:pt x="1044" y="109"/>
                  </a:cubicBezTo>
                  <a:cubicBezTo>
                    <a:pt x="1046" y="109"/>
                    <a:pt x="1046" y="109"/>
                    <a:pt x="1047" y="110"/>
                  </a:cubicBezTo>
                  <a:cubicBezTo>
                    <a:pt x="1048" y="110"/>
                    <a:pt x="1048" y="110"/>
                    <a:pt x="1048" y="110"/>
                  </a:cubicBezTo>
                  <a:cubicBezTo>
                    <a:pt x="1048" y="109"/>
                    <a:pt x="1048" y="109"/>
                    <a:pt x="1048" y="109"/>
                  </a:cubicBezTo>
                  <a:cubicBezTo>
                    <a:pt x="1049" y="109"/>
                    <a:pt x="1049" y="109"/>
                    <a:pt x="1049" y="109"/>
                  </a:cubicBezTo>
                  <a:cubicBezTo>
                    <a:pt x="1048" y="108"/>
                    <a:pt x="1048" y="108"/>
                    <a:pt x="1048" y="107"/>
                  </a:cubicBezTo>
                  <a:cubicBezTo>
                    <a:pt x="1049" y="107"/>
                    <a:pt x="1049" y="107"/>
                    <a:pt x="1049" y="107"/>
                  </a:cubicBezTo>
                  <a:cubicBezTo>
                    <a:pt x="1049" y="107"/>
                    <a:pt x="1049" y="107"/>
                    <a:pt x="1049" y="107"/>
                  </a:cubicBezTo>
                  <a:cubicBezTo>
                    <a:pt x="1048" y="106"/>
                    <a:pt x="1048" y="106"/>
                    <a:pt x="1047" y="106"/>
                  </a:cubicBezTo>
                  <a:cubicBezTo>
                    <a:pt x="1047" y="105"/>
                    <a:pt x="1048" y="105"/>
                    <a:pt x="1048" y="105"/>
                  </a:cubicBezTo>
                  <a:cubicBezTo>
                    <a:pt x="1048" y="104"/>
                    <a:pt x="1048" y="104"/>
                    <a:pt x="1048" y="104"/>
                  </a:cubicBezTo>
                  <a:cubicBezTo>
                    <a:pt x="1048" y="103"/>
                    <a:pt x="1047" y="103"/>
                    <a:pt x="1047" y="102"/>
                  </a:cubicBezTo>
                  <a:cubicBezTo>
                    <a:pt x="1046" y="102"/>
                    <a:pt x="1047" y="102"/>
                    <a:pt x="1047" y="102"/>
                  </a:cubicBezTo>
                  <a:cubicBezTo>
                    <a:pt x="1046" y="102"/>
                    <a:pt x="1045" y="102"/>
                    <a:pt x="1045" y="102"/>
                  </a:cubicBezTo>
                  <a:cubicBezTo>
                    <a:pt x="1044" y="101"/>
                    <a:pt x="1044" y="101"/>
                    <a:pt x="1044" y="101"/>
                  </a:cubicBezTo>
                  <a:cubicBezTo>
                    <a:pt x="1044" y="101"/>
                    <a:pt x="1044" y="101"/>
                    <a:pt x="1043" y="101"/>
                  </a:cubicBezTo>
                  <a:cubicBezTo>
                    <a:pt x="1042" y="101"/>
                    <a:pt x="1042" y="102"/>
                    <a:pt x="1040" y="102"/>
                  </a:cubicBezTo>
                  <a:cubicBezTo>
                    <a:pt x="1041" y="100"/>
                    <a:pt x="1041" y="100"/>
                    <a:pt x="1041" y="98"/>
                  </a:cubicBezTo>
                  <a:cubicBezTo>
                    <a:pt x="1041" y="98"/>
                    <a:pt x="1040" y="98"/>
                    <a:pt x="1040" y="97"/>
                  </a:cubicBezTo>
                  <a:cubicBezTo>
                    <a:pt x="1040" y="96"/>
                    <a:pt x="1040" y="96"/>
                    <a:pt x="1041" y="95"/>
                  </a:cubicBezTo>
                  <a:cubicBezTo>
                    <a:pt x="1041" y="95"/>
                    <a:pt x="1041" y="95"/>
                    <a:pt x="1041" y="95"/>
                  </a:cubicBezTo>
                  <a:cubicBezTo>
                    <a:pt x="1042" y="95"/>
                    <a:pt x="1042" y="95"/>
                    <a:pt x="1042" y="95"/>
                  </a:cubicBezTo>
                  <a:cubicBezTo>
                    <a:pt x="1043" y="94"/>
                    <a:pt x="1043" y="94"/>
                    <a:pt x="1043" y="94"/>
                  </a:cubicBezTo>
                  <a:cubicBezTo>
                    <a:pt x="1043" y="93"/>
                    <a:pt x="1043" y="93"/>
                    <a:pt x="1043" y="93"/>
                  </a:cubicBezTo>
                  <a:cubicBezTo>
                    <a:pt x="1042" y="93"/>
                    <a:pt x="1042" y="93"/>
                    <a:pt x="1041" y="94"/>
                  </a:cubicBezTo>
                  <a:cubicBezTo>
                    <a:pt x="1041" y="94"/>
                    <a:pt x="1041" y="94"/>
                    <a:pt x="1041" y="94"/>
                  </a:cubicBezTo>
                  <a:cubicBezTo>
                    <a:pt x="1041" y="94"/>
                    <a:pt x="1040" y="94"/>
                    <a:pt x="1040" y="94"/>
                  </a:cubicBezTo>
                  <a:cubicBezTo>
                    <a:pt x="1040" y="94"/>
                    <a:pt x="1040" y="94"/>
                    <a:pt x="1040" y="94"/>
                  </a:cubicBezTo>
                  <a:cubicBezTo>
                    <a:pt x="1040" y="94"/>
                    <a:pt x="1040" y="94"/>
                    <a:pt x="1040" y="94"/>
                  </a:cubicBezTo>
                  <a:cubicBezTo>
                    <a:pt x="1039" y="94"/>
                    <a:pt x="1039" y="94"/>
                    <a:pt x="1038" y="95"/>
                  </a:cubicBezTo>
                  <a:cubicBezTo>
                    <a:pt x="1037" y="95"/>
                    <a:pt x="1037" y="95"/>
                    <a:pt x="1036" y="94"/>
                  </a:cubicBezTo>
                  <a:cubicBezTo>
                    <a:pt x="1036" y="94"/>
                    <a:pt x="1036" y="94"/>
                    <a:pt x="1036" y="94"/>
                  </a:cubicBezTo>
                  <a:cubicBezTo>
                    <a:pt x="1036" y="93"/>
                    <a:pt x="1036" y="93"/>
                    <a:pt x="1036" y="93"/>
                  </a:cubicBezTo>
                  <a:cubicBezTo>
                    <a:pt x="1035" y="93"/>
                    <a:pt x="1035" y="93"/>
                    <a:pt x="1035" y="93"/>
                  </a:cubicBezTo>
                  <a:cubicBezTo>
                    <a:pt x="1035" y="92"/>
                    <a:pt x="1034" y="92"/>
                    <a:pt x="1034" y="91"/>
                  </a:cubicBezTo>
                  <a:moveTo>
                    <a:pt x="990" y="91"/>
                  </a:moveTo>
                  <a:cubicBezTo>
                    <a:pt x="988" y="91"/>
                    <a:pt x="987" y="91"/>
                    <a:pt x="987" y="93"/>
                  </a:cubicBezTo>
                  <a:cubicBezTo>
                    <a:pt x="988" y="93"/>
                    <a:pt x="989" y="92"/>
                    <a:pt x="990" y="92"/>
                  </a:cubicBezTo>
                  <a:cubicBezTo>
                    <a:pt x="990" y="92"/>
                    <a:pt x="991" y="92"/>
                    <a:pt x="991" y="93"/>
                  </a:cubicBezTo>
                  <a:cubicBezTo>
                    <a:pt x="994" y="93"/>
                    <a:pt x="994" y="93"/>
                    <a:pt x="994" y="93"/>
                  </a:cubicBezTo>
                  <a:cubicBezTo>
                    <a:pt x="994" y="92"/>
                    <a:pt x="994" y="92"/>
                    <a:pt x="994" y="92"/>
                  </a:cubicBezTo>
                  <a:cubicBezTo>
                    <a:pt x="994" y="92"/>
                    <a:pt x="994" y="92"/>
                    <a:pt x="994" y="92"/>
                  </a:cubicBezTo>
                  <a:cubicBezTo>
                    <a:pt x="993" y="91"/>
                    <a:pt x="992" y="91"/>
                    <a:pt x="992" y="91"/>
                  </a:cubicBezTo>
                  <a:cubicBezTo>
                    <a:pt x="991" y="91"/>
                    <a:pt x="991" y="91"/>
                    <a:pt x="991" y="91"/>
                  </a:cubicBezTo>
                  <a:cubicBezTo>
                    <a:pt x="991" y="91"/>
                    <a:pt x="991" y="91"/>
                    <a:pt x="991" y="91"/>
                  </a:cubicBezTo>
                  <a:cubicBezTo>
                    <a:pt x="991" y="91"/>
                    <a:pt x="990" y="91"/>
                    <a:pt x="990" y="91"/>
                  </a:cubicBezTo>
                  <a:moveTo>
                    <a:pt x="62" y="86"/>
                  </a:moveTo>
                  <a:cubicBezTo>
                    <a:pt x="61" y="86"/>
                    <a:pt x="61" y="86"/>
                    <a:pt x="61" y="86"/>
                  </a:cubicBezTo>
                  <a:cubicBezTo>
                    <a:pt x="61" y="87"/>
                    <a:pt x="61" y="87"/>
                    <a:pt x="61" y="87"/>
                  </a:cubicBezTo>
                  <a:cubicBezTo>
                    <a:pt x="61" y="88"/>
                    <a:pt x="61" y="88"/>
                    <a:pt x="61" y="88"/>
                  </a:cubicBezTo>
                  <a:cubicBezTo>
                    <a:pt x="62" y="88"/>
                    <a:pt x="62" y="88"/>
                    <a:pt x="62" y="88"/>
                  </a:cubicBezTo>
                  <a:cubicBezTo>
                    <a:pt x="62" y="86"/>
                    <a:pt x="62" y="86"/>
                    <a:pt x="62" y="86"/>
                  </a:cubicBezTo>
                  <a:moveTo>
                    <a:pt x="342" y="83"/>
                  </a:moveTo>
                  <a:cubicBezTo>
                    <a:pt x="342" y="83"/>
                    <a:pt x="342" y="83"/>
                    <a:pt x="342" y="84"/>
                  </a:cubicBezTo>
                  <a:cubicBezTo>
                    <a:pt x="342" y="84"/>
                    <a:pt x="342" y="84"/>
                    <a:pt x="342" y="84"/>
                  </a:cubicBezTo>
                  <a:cubicBezTo>
                    <a:pt x="341" y="84"/>
                    <a:pt x="340" y="84"/>
                    <a:pt x="339" y="84"/>
                  </a:cubicBezTo>
                  <a:cubicBezTo>
                    <a:pt x="339" y="85"/>
                    <a:pt x="339" y="85"/>
                    <a:pt x="339" y="85"/>
                  </a:cubicBezTo>
                  <a:cubicBezTo>
                    <a:pt x="336" y="85"/>
                    <a:pt x="336" y="85"/>
                    <a:pt x="336" y="85"/>
                  </a:cubicBezTo>
                  <a:cubicBezTo>
                    <a:pt x="336" y="85"/>
                    <a:pt x="336" y="85"/>
                    <a:pt x="336" y="85"/>
                  </a:cubicBezTo>
                  <a:cubicBezTo>
                    <a:pt x="335" y="85"/>
                    <a:pt x="335" y="85"/>
                    <a:pt x="335" y="85"/>
                  </a:cubicBezTo>
                  <a:cubicBezTo>
                    <a:pt x="335" y="86"/>
                    <a:pt x="335" y="86"/>
                    <a:pt x="335" y="86"/>
                  </a:cubicBezTo>
                  <a:cubicBezTo>
                    <a:pt x="334" y="86"/>
                    <a:pt x="334" y="86"/>
                    <a:pt x="334" y="86"/>
                  </a:cubicBezTo>
                  <a:cubicBezTo>
                    <a:pt x="334" y="86"/>
                    <a:pt x="334" y="86"/>
                    <a:pt x="334" y="86"/>
                  </a:cubicBezTo>
                  <a:cubicBezTo>
                    <a:pt x="330" y="86"/>
                    <a:pt x="330" y="86"/>
                    <a:pt x="330" y="86"/>
                  </a:cubicBezTo>
                  <a:cubicBezTo>
                    <a:pt x="330" y="87"/>
                    <a:pt x="330" y="87"/>
                    <a:pt x="330" y="87"/>
                  </a:cubicBezTo>
                  <a:cubicBezTo>
                    <a:pt x="329" y="87"/>
                    <a:pt x="329" y="87"/>
                    <a:pt x="329" y="87"/>
                  </a:cubicBezTo>
                  <a:cubicBezTo>
                    <a:pt x="329" y="87"/>
                    <a:pt x="329" y="87"/>
                    <a:pt x="329" y="87"/>
                  </a:cubicBezTo>
                  <a:cubicBezTo>
                    <a:pt x="328" y="88"/>
                    <a:pt x="328" y="88"/>
                    <a:pt x="327" y="88"/>
                  </a:cubicBezTo>
                  <a:cubicBezTo>
                    <a:pt x="326" y="88"/>
                    <a:pt x="325" y="87"/>
                    <a:pt x="323" y="86"/>
                  </a:cubicBezTo>
                  <a:cubicBezTo>
                    <a:pt x="323" y="87"/>
                    <a:pt x="323" y="87"/>
                    <a:pt x="323" y="88"/>
                  </a:cubicBezTo>
                  <a:cubicBezTo>
                    <a:pt x="321" y="88"/>
                    <a:pt x="321" y="88"/>
                    <a:pt x="320" y="88"/>
                  </a:cubicBezTo>
                  <a:cubicBezTo>
                    <a:pt x="319" y="88"/>
                    <a:pt x="318" y="88"/>
                    <a:pt x="317" y="88"/>
                  </a:cubicBezTo>
                  <a:cubicBezTo>
                    <a:pt x="317" y="90"/>
                    <a:pt x="317" y="90"/>
                    <a:pt x="317" y="90"/>
                  </a:cubicBezTo>
                  <a:cubicBezTo>
                    <a:pt x="321" y="90"/>
                    <a:pt x="321" y="90"/>
                    <a:pt x="321" y="90"/>
                  </a:cubicBezTo>
                  <a:cubicBezTo>
                    <a:pt x="321" y="89"/>
                    <a:pt x="321" y="89"/>
                    <a:pt x="321" y="89"/>
                  </a:cubicBezTo>
                  <a:cubicBezTo>
                    <a:pt x="321" y="89"/>
                    <a:pt x="322" y="90"/>
                    <a:pt x="323" y="90"/>
                  </a:cubicBezTo>
                  <a:cubicBezTo>
                    <a:pt x="323" y="90"/>
                    <a:pt x="323" y="90"/>
                    <a:pt x="323" y="90"/>
                  </a:cubicBezTo>
                  <a:cubicBezTo>
                    <a:pt x="326" y="90"/>
                    <a:pt x="326" y="90"/>
                    <a:pt x="326" y="90"/>
                  </a:cubicBezTo>
                  <a:cubicBezTo>
                    <a:pt x="326" y="91"/>
                    <a:pt x="326" y="91"/>
                    <a:pt x="326" y="91"/>
                  </a:cubicBezTo>
                  <a:cubicBezTo>
                    <a:pt x="331" y="91"/>
                    <a:pt x="331" y="91"/>
                    <a:pt x="331" y="91"/>
                  </a:cubicBezTo>
                  <a:cubicBezTo>
                    <a:pt x="331" y="91"/>
                    <a:pt x="331" y="91"/>
                    <a:pt x="331" y="91"/>
                  </a:cubicBezTo>
                  <a:cubicBezTo>
                    <a:pt x="332" y="92"/>
                    <a:pt x="332" y="92"/>
                    <a:pt x="333" y="92"/>
                  </a:cubicBezTo>
                  <a:cubicBezTo>
                    <a:pt x="333" y="93"/>
                    <a:pt x="333" y="93"/>
                    <a:pt x="333" y="94"/>
                  </a:cubicBezTo>
                  <a:cubicBezTo>
                    <a:pt x="335" y="94"/>
                    <a:pt x="335" y="94"/>
                    <a:pt x="335" y="94"/>
                  </a:cubicBezTo>
                  <a:cubicBezTo>
                    <a:pt x="335" y="96"/>
                    <a:pt x="335" y="96"/>
                    <a:pt x="335" y="96"/>
                  </a:cubicBezTo>
                  <a:cubicBezTo>
                    <a:pt x="335" y="96"/>
                    <a:pt x="335" y="96"/>
                    <a:pt x="335" y="96"/>
                  </a:cubicBezTo>
                  <a:cubicBezTo>
                    <a:pt x="331" y="96"/>
                    <a:pt x="329" y="94"/>
                    <a:pt x="326" y="94"/>
                  </a:cubicBezTo>
                  <a:cubicBezTo>
                    <a:pt x="326" y="95"/>
                    <a:pt x="326" y="95"/>
                    <a:pt x="326" y="95"/>
                  </a:cubicBezTo>
                  <a:cubicBezTo>
                    <a:pt x="327" y="95"/>
                    <a:pt x="329" y="97"/>
                    <a:pt x="329" y="99"/>
                  </a:cubicBezTo>
                  <a:cubicBezTo>
                    <a:pt x="329" y="99"/>
                    <a:pt x="329" y="99"/>
                    <a:pt x="329" y="100"/>
                  </a:cubicBezTo>
                  <a:cubicBezTo>
                    <a:pt x="328" y="100"/>
                    <a:pt x="328" y="100"/>
                    <a:pt x="328" y="100"/>
                  </a:cubicBezTo>
                  <a:cubicBezTo>
                    <a:pt x="327" y="101"/>
                    <a:pt x="326" y="101"/>
                    <a:pt x="325" y="102"/>
                  </a:cubicBezTo>
                  <a:cubicBezTo>
                    <a:pt x="325" y="103"/>
                    <a:pt x="326" y="103"/>
                    <a:pt x="326" y="104"/>
                  </a:cubicBezTo>
                  <a:cubicBezTo>
                    <a:pt x="326" y="104"/>
                    <a:pt x="326" y="104"/>
                    <a:pt x="326" y="104"/>
                  </a:cubicBezTo>
                  <a:cubicBezTo>
                    <a:pt x="325" y="105"/>
                    <a:pt x="325" y="105"/>
                    <a:pt x="324" y="105"/>
                  </a:cubicBezTo>
                  <a:cubicBezTo>
                    <a:pt x="324" y="106"/>
                    <a:pt x="324" y="106"/>
                    <a:pt x="324" y="106"/>
                  </a:cubicBezTo>
                  <a:cubicBezTo>
                    <a:pt x="325" y="106"/>
                    <a:pt x="326" y="107"/>
                    <a:pt x="327" y="108"/>
                  </a:cubicBezTo>
                  <a:cubicBezTo>
                    <a:pt x="327" y="108"/>
                    <a:pt x="327" y="108"/>
                    <a:pt x="327" y="108"/>
                  </a:cubicBezTo>
                  <a:cubicBezTo>
                    <a:pt x="329" y="109"/>
                    <a:pt x="331" y="109"/>
                    <a:pt x="333" y="110"/>
                  </a:cubicBezTo>
                  <a:cubicBezTo>
                    <a:pt x="334" y="109"/>
                    <a:pt x="335" y="108"/>
                    <a:pt x="335" y="108"/>
                  </a:cubicBezTo>
                  <a:cubicBezTo>
                    <a:pt x="335" y="106"/>
                    <a:pt x="335" y="106"/>
                    <a:pt x="335" y="106"/>
                  </a:cubicBezTo>
                  <a:cubicBezTo>
                    <a:pt x="336" y="105"/>
                    <a:pt x="336" y="105"/>
                    <a:pt x="336" y="105"/>
                  </a:cubicBezTo>
                  <a:cubicBezTo>
                    <a:pt x="336" y="104"/>
                    <a:pt x="336" y="104"/>
                    <a:pt x="336" y="104"/>
                  </a:cubicBezTo>
                  <a:cubicBezTo>
                    <a:pt x="336" y="104"/>
                    <a:pt x="338" y="103"/>
                    <a:pt x="339" y="102"/>
                  </a:cubicBezTo>
                  <a:cubicBezTo>
                    <a:pt x="339" y="102"/>
                    <a:pt x="339" y="102"/>
                    <a:pt x="339" y="102"/>
                  </a:cubicBezTo>
                  <a:cubicBezTo>
                    <a:pt x="343" y="102"/>
                    <a:pt x="343" y="102"/>
                    <a:pt x="343" y="102"/>
                  </a:cubicBezTo>
                  <a:cubicBezTo>
                    <a:pt x="344" y="102"/>
                    <a:pt x="344" y="103"/>
                    <a:pt x="345" y="103"/>
                  </a:cubicBezTo>
                  <a:cubicBezTo>
                    <a:pt x="345" y="104"/>
                    <a:pt x="345" y="104"/>
                    <a:pt x="345" y="104"/>
                  </a:cubicBezTo>
                  <a:cubicBezTo>
                    <a:pt x="342" y="104"/>
                    <a:pt x="342" y="104"/>
                    <a:pt x="340" y="106"/>
                  </a:cubicBezTo>
                  <a:cubicBezTo>
                    <a:pt x="339" y="106"/>
                    <a:pt x="339" y="106"/>
                    <a:pt x="339" y="106"/>
                  </a:cubicBezTo>
                  <a:cubicBezTo>
                    <a:pt x="339" y="107"/>
                    <a:pt x="339" y="107"/>
                    <a:pt x="339" y="107"/>
                  </a:cubicBezTo>
                  <a:cubicBezTo>
                    <a:pt x="338" y="107"/>
                    <a:pt x="338" y="107"/>
                    <a:pt x="337" y="108"/>
                  </a:cubicBezTo>
                  <a:cubicBezTo>
                    <a:pt x="337" y="108"/>
                    <a:pt x="337" y="108"/>
                    <a:pt x="337" y="108"/>
                  </a:cubicBezTo>
                  <a:cubicBezTo>
                    <a:pt x="337" y="108"/>
                    <a:pt x="336" y="108"/>
                    <a:pt x="336" y="108"/>
                  </a:cubicBezTo>
                  <a:cubicBezTo>
                    <a:pt x="336" y="111"/>
                    <a:pt x="336" y="111"/>
                    <a:pt x="336" y="111"/>
                  </a:cubicBezTo>
                  <a:cubicBezTo>
                    <a:pt x="336" y="111"/>
                    <a:pt x="336" y="111"/>
                    <a:pt x="336" y="111"/>
                  </a:cubicBezTo>
                  <a:cubicBezTo>
                    <a:pt x="337" y="110"/>
                    <a:pt x="336" y="110"/>
                    <a:pt x="337" y="110"/>
                  </a:cubicBezTo>
                  <a:cubicBezTo>
                    <a:pt x="338" y="110"/>
                    <a:pt x="338" y="109"/>
                    <a:pt x="338" y="109"/>
                  </a:cubicBezTo>
                  <a:cubicBezTo>
                    <a:pt x="339" y="108"/>
                    <a:pt x="339" y="108"/>
                    <a:pt x="340" y="108"/>
                  </a:cubicBezTo>
                  <a:cubicBezTo>
                    <a:pt x="340" y="107"/>
                    <a:pt x="340" y="107"/>
                    <a:pt x="340" y="107"/>
                  </a:cubicBezTo>
                  <a:cubicBezTo>
                    <a:pt x="341" y="107"/>
                    <a:pt x="347" y="105"/>
                    <a:pt x="349" y="105"/>
                  </a:cubicBezTo>
                  <a:cubicBezTo>
                    <a:pt x="350" y="105"/>
                    <a:pt x="350" y="105"/>
                    <a:pt x="350" y="105"/>
                  </a:cubicBezTo>
                  <a:cubicBezTo>
                    <a:pt x="350" y="105"/>
                    <a:pt x="350" y="105"/>
                    <a:pt x="350" y="105"/>
                  </a:cubicBezTo>
                  <a:cubicBezTo>
                    <a:pt x="352" y="105"/>
                    <a:pt x="352" y="105"/>
                    <a:pt x="352" y="105"/>
                  </a:cubicBezTo>
                  <a:cubicBezTo>
                    <a:pt x="352" y="105"/>
                    <a:pt x="353" y="106"/>
                    <a:pt x="353" y="106"/>
                  </a:cubicBezTo>
                  <a:cubicBezTo>
                    <a:pt x="353" y="105"/>
                    <a:pt x="353" y="105"/>
                    <a:pt x="353" y="105"/>
                  </a:cubicBezTo>
                  <a:cubicBezTo>
                    <a:pt x="352" y="105"/>
                    <a:pt x="347" y="103"/>
                    <a:pt x="347" y="102"/>
                  </a:cubicBezTo>
                  <a:cubicBezTo>
                    <a:pt x="347" y="100"/>
                    <a:pt x="347" y="100"/>
                    <a:pt x="347" y="100"/>
                  </a:cubicBezTo>
                  <a:cubicBezTo>
                    <a:pt x="348" y="100"/>
                    <a:pt x="348" y="100"/>
                    <a:pt x="348" y="100"/>
                  </a:cubicBezTo>
                  <a:cubicBezTo>
                    <a:pt x="348" y="100"/>
                    <a:pt x="348" y="100"/>
                    <a:pt x="348" y="100"/>
                  </a:cubicBezTo>
                  <a:cubicBezTo>
                    <a:pt x="349" y="100"/>
                    <a:pt x="350" y="100"/>
                    <a:pt x="351" y="99"/>
                  </a:cubicBezTo>
                  <a:cubicBezTo>
                    <a:pt x="351" y="100"/>
                    <a:pt x="351" y="100"/>
                    <a:pt x="351" y="100"/>
                  </a:cubicBezTo>
                  <a:cubicBezTo>
                    <a:pt x="352" y="101"/>
                    <a:pt x="354" y="101"/>
                    <a:pt x="356" y="101"/>
                  </a:cubicBezTo>
                  <a:cubicBezTo>
                    <a:pt x="357" y="101"/>
                    <a:pt x="357" y="101"/>
                    <a:pt x="358" y="101"/>
                  </a:cubicBezTo>
                  <a:cubicBezTo>
                    <a:pt x="358" y="100"/>
                    <a:pt x="358" y="100"/>
                    <a:pt x="358" y="100"/>
                  </a:cubicBezTo>
                  <a:cubicBezTo>
                    <a:pt x="359" y="100"/>
                    <a:pt x="359" y="100"/>
                    <a:pt x="359" y="100"/>
                  </a:cubicBezTo>
                  <a:cubicBezTo>
                    <a:pt x="359" y="98"/>
                    <a:pt x="358" y="99"/>
                    <a:pt x="358" y="97"/>
                  </a:cubicBezTo>
                  <a:cubicBezTo>
                    <a:pt x="359" y="96"/>
                    <a:pt x="361" y="94"/>
                    <a:pt x="361" y="92"/>
                  </a:cubicBezTo>
                  <a:cubicBezTo>
                    <a:pt x="360" y="91"/>
                    <a:pt x="360" y="91"/>
                    <a:pt x="359" y="91"/>
                  </a:cubicBezTo>
                  <a:cubicBezTo>
                    <a:pt x="358" y="91"/>
                    <a:pt x="356" y="92"/>
                    <a:pt x="354" y="92"/>
                  </a:cubicBezTo>
                  <a:cubicBezTo>
                    <a:pt x="353" y="92"/>
                    <a:pt x="353" y="92"/>
                    <a:pt x="352" y="92"/>
                  </a:cubicBezTo>
                  <a:cubicBezTo>
                    <a:pt x="352" y="91"/>
                    <a:pt x="352" y="91"/>
                    <a:pt x="352" y="91"/>
                  </a:cubicBezTo>
                  <a:cubicBezTo>
                    <a:pt x="351" y="91"/>
                    <a:pt x="351" y="91"/>
                    <a:pt x="351" y="91"/>
                  </a:cubicBezTo>
                  <a:cubicBezTo>
                    <a:pt x="351" y="91"/>
                    <a:pt x="351" y="91"/>
                    <a:pt x="351" y="91"/>
                  </a:cubicBezTo>
                  <a:cubicBezTo>
                    <a:pt x="350" y="91"/>
                    <a:pt x="349" y="90"/>
                    <a:pt x="348" y="90"/>
                  </a:cubicBezTo>
                  <a:cubicBezTo>
                    <a:pt x="348" y="90"/>
                    <a:pt x="348" y="90"/>
                    <a:pt x="348" y="90"/>
                  </a:cubicBezTo>
                  <a:cubicBezTo>
                    <a:pt x="345" y="89"/>
                    <a:pt x="345" y="90"/>
                    <a:pt x="343" y="88"/>
                  </a:cubicBezTo>
                  <a:cubicBezTo>
                    <a:pt x="344" y="88"/>
                    <a:pt x="344" y="88"/>
                    <a:pt x="344" y="88"/>
                  </a:cubicBezTo>
                  <a:cubicBezTo>
                    <a:pt x="346" y="86"/>
                    <a:pt x="350" y="87"/>
                    <a:pt x="353" y="86"/>
                  </a:cubicBezTo>
                  <a:cubicBezTo>
                    <a:pt x="353" y="86"/>
                    <a:pt x="353" y="86"/>
                    <a:pt x="353" y="86"/>
                  </a:cubicBezTo>
                  <a:cubicBezTo>
                    <a:pt x="351" y="86"/>
                    <a:pt x="350" y="86"/>
                    <a:pt x="349" y="85"/>
                  </a:cubicBezTo>
                  <a:cubicBezTo>
                    <a:pt x="349" y="85"/>
                    <a:pt x="349" y="85"/>
                    <a:pt x="349" y="85"/>
                  </a:cubicBezTo>
                  <a:cubicBezTo>
                    <a:pt x="348" y="85"/>
                    <a:pt x="348" y="85"/>
                    <a:pt x="348" y="85"/>
                  </a:cubicBezTo>
                  <a:cubicBezTo>
                    <a:pt x="348" y="84"/>
                    <a:pt x="348" y="84"/>
                    <a:pt x="348" y="84"/>
                  </a:cubicBezTo>
                  <a:cubicBezTo>
                    <a:pt x="347" y="84"/>
                    <a:pt x="347" y="84"/>
                    <a:pt x="347" y="84"/>
                  </a:cubicBezTo>
                  <a:cubicBezTo>
                    <a:pt x="346" y="84"/>
                    <a:pt x="346" y="84"/>
                    <a:pt x="346" y="84"/>
                  </a:cubicBezTo>
                  <a:cubicBezTo>
                    <a:pt x="345" y="84"/>
                    <a:pt x="344" y="84"/>
                    <a:pt x="343" y="84"/>
                  </a:cubicBezTo>
                  <a:cubicBezTo>
                    <a:pt x="343" y="84"/>
                    <a:pt x="343" y="83"/>
                    <a:pt x="342" y="83"/>
                  </a:cubicBezTo>
                  <a:moveTo>
                    <a:pt x="565" y="77"/>
                  </a:moveTo>
                  <a:cubicBezTo>
                    <a:pt x="565" y="77"/>
                    <a:pt x="564" y="78"/>
                    <a:pt x="564" y="78"/>
                  </a:cubicBezTo>
                  <a:cubicBezTo>
                    <a:pt x="564" y="79"/>
                    <a:pt x="564" y="79"/>
                    <a:pt x="565" y="79"/>
                  </a:cubicBezTo>
                  <a:cubicBezTo>
                    <a:pt x="565" y="77"/>
                    <a:pt x="565" y="77"/>
                    <a:pt x="565" y="77"/>
                  </a:cubicBezTo>
                  <a:moveTo>
                    <a:pt x="2414" y="76"/>
                  </a:moveTo>
                  <a:cubicBezTo>
                    <a:pt x="2413" y="76"/>
                    <a:pt x="2413" y="76"/>
                    <a:pt x="2413" y="76"/>
                  </a:cubicBezTo>
                  <a:cubicBezTo>
                    <a:pt x="2413" y="76"/>
                    <a:pt x="2413" y="76"/>
                    <a:pt x="2414" y="76"/>
                  </a:cubicBezTo>
                  <a:cubicBezTo>
                    <a:pt x="2414" y="76"/>
                    <a:pt x="2414" y="76"/>
                    <a:pt x="2414" y="76"/>
                  </a:cubicBezTo>
                  <a:moveTo>
                    <a:pt x="1231" y="73"/>
                  </a:moveTo>
                  <a:cubicBezTo>
                    <a:pt x="1230" y="73"/>
                    <a:pt x="1230" y="73"/>
                    <a:pt x="1230" y="73"/>
                  </a:cubicBezTo>
                  <a:cubicBezTo>
                    <a:pt x="1230" y="75"/>
                    <a:pt x="1230" y="74"/>
                    <a:pt x="1229" y="75"/>
                  </a:cubicBezTo>
                  <a:cubicBezTo>
                    <a:pt x="1229" y="76"/>
                    <a:pt x="1229" y="76"/>
                    <a:pt x="1229" y="76"/>
                  </a:cubicBezTo>
                  <a:cubicBezTo>
                    <a:pt x="1231" y="76"/>
                    <a:pt x="1231" y="76"/>
                    <a:pt x="1231" y="76"/>
                  </a:cubicBezTo>
                  <a:cubicBezTo>
                    <a:pt x="1231" y="75"/>
                    <a:pt x="1231" y="75"/>
                    <a:pt x="1231" y="75"/>
                  </a:cubicBezTo>
                  <a:cubicBezTo>
                    <a:pt x="1232" y="75"/>
                    <a:pt x="1232" y="75"/>
                    <a:pt x="1232" y="75"/>
                  </a:cubicBezTo>
                  <a:cubicBezTo>
                    <a:pt x="1231" y="74"/>
                    <a:pt x="1231" y="75"/>
                    <a:pt x="1231" y="73"/>
                  </a:cubicBezTo>
                  <a:moveTo>
                    <a:pt x="480" y="72"/>
                  </a:moveTo>
                  <a:cubicBezTo>
                    <a:pt x="480" y="73"/>
                    <a:pt x="481" y="73"/>
                    <a:pt x="482" y="73"/>
                  </a:cubicBezTo>
                  <a:cubicBezTo>
                    <a:pt x="482" y="72"/>
                    <a:pt x="482" y="72"/>
                    <a:pt x="482" y="72"/>
                  </a:cubicBezTo>
                  <a:cubicBezTo>
                    <a:pt x="481" y="72"/>
                    <a:pt x="481" y="72"/>
                    <a:pt x="480" y="72"/>
                  </a:cubicBezTo>
                  <a:moveTo>
                    <a:pt x="649" y="71"/>
                  </a:moveTo>
                  <a:cubicBezTo>
                    <a:pt x="647" y="72"/>
                    <a:pt x="647" y="72"/>
                    <a:pt x="646" y="72"/>
                  </a:cubicBezTo>
                  <a:cubicBezTo>
                    <a:pt x="646" y="74"/>
                    <a:pt x="646" y="74"/>
                    <a:pt x="647" y="75"/>
                  </a:cubicBezTo>
                  <a:cubicBezTo>
                    <a:pt x="650" y="75"/>
                    <a:pt x="650" y="75"/>
                    <a:pt x="650" y="75"/>
                  </a:cubicBezTo>
                  <a:cubicBezTo>
                    <a:pt x="650" y="74"/>
                    <a:pt x="650" y="74"/>
                    <a:pt x="651" y="74"/>
                  </a:cubicBezTo>
                  <a:cubicBezTo>
                    <a:pt x="651" y="73"/>
                    <a:pt x="650" y="73"/>
                    <a:pt x="650" y="72"/>
                  </a:cubicBezTo>
                  <a:cubicBezTo>
                    <a:pt x="649" y="72"/>
                    <a:pt x="650" y="72"/>
                    <a:pt x="649" y="71"/>
                  </a:cubicBezTo>
                  <a:moveTo>
                    <a:pt x="35" y="70"/>
                  </a:moveTo>
                  <a:cubicBezTo>
                    <a:pt x="34" y="70"/>
                    <a:pt x="34" y="70"/>
                    <a:pt x="34" y="70"/>
                  </a:cubicBezTo>
                  <a:cubicBezTo>
                    <a:pt x="35" y="71"/>
                    <a:pt x="34" y="70"/>
                    <a:pt x="35" y="71"/>
                  </a:cubicBezTo>
                  <a:cubicBezTo>
                    <a:pt x="35" y="70"/>
                    <a:pt x="35" y="70"/>
                    <a:pt x="35" y="70"/>
                  </a:cubicBezTo>
                  <a:moveTo>
                    <a:pt x="1238" y="70"/>
                  </a:moveTo>
                  <a:cubicBezTo>
                    <a:pt x="1237" y="71"/>
                    <a:pt x="1235" y="73"/>
                    <a:pt x="1233" y="73"/>
                  </a:cubicBezTo>
                  <a:cubicBezTo>
                    <a:pt x="1233" y="74"/>
                    <a:pt x="1233" y="74"/>
                    <a:pt x="1233" y="74"/>
                  </a:cubicBezTo>
                  <a:cubicBezTo>
                    <a:pt x="1234" y="74"/>
                    <a:pt x="1234" y="74"/>
                    <a:pt x="1234" y="74"/>
                  </a:cubicBezTo>
                  <a:cubicBezTo>
                    <a:pt x="1234" y="74"/>
                    <a:pt x="1234" y="74"/>
                    <a:pt x="1234" y="74"/>
                  </a:cubicBezTo>
                  <a:cubicBezTo>
                    <a:pt x="1236" y="74"/>
                    <a:pt x="1237" y="73"/>
                    <a:pt x="1238" y="72"/>
                  </a:cubicBezTo>
                  <a:cubicBezTo>
                    <a:pt x="1238" y="70"/>
                    <a:pt x="1239" y="71"/>
                    <a:pt x="1238" y="70"/>
                  </a:cubicBezTo>
                  <a:moveTo>
                    <a:pt x="478" y="69"/>
                  </a:moveTo>
                  <a:cubicBezTo>
                    <a:pt x="477" y="69"/>
                    <a:pt x="477" y="69"/>
                    <a:pt x="477" y="69"/>
                  </a:cubicBezTo>
                  <a:cubicBezTo>
                    <a:pt x="477" y="70"/>
                    <a:pt x="477" y="70"/>
                    <a:pt x="478" y="71"/>
                  </a:cubicBezTo>
                  <a:cubicBezTo>
                    <a:pt x="478" y="72"/>
                    <a:pt x="478" y="72"/>
                    <a:pt x="478" y="72"/>
                  </a:cubicBezTo>
                  <a:cubicBezTo>
                    <a:pt x="478" y="72"/>
                    <a:pt x="478" y="72"/>
                    <a:pt x="478" y="72"/>
                  </a:cubicBezTo>
                  <a:cubicBezTo>
                    <a:pt x="478" y="71"/>
                    <a:pt x="478" y="70"/>
                    <a:pt x="478" y="69"/>
                  </a:cubicBezTo>
                  <a:moveTo>
                    <a:pt x="638" y="69"/>
                  </a:moveTo>
                  <a:cubicBezTo>
                    <a:pt x="637" y="69"/>
                    <a:pt x="636" y="70"/>
                    <a:pt x="634" y="70"/>
                  </a:cubicBezTo>
                  <a:cubicBezTo>
                    <a:pt x="634" y="71"/>
                    <a:pt x="634" y="72"/>
                    <a:pt x="633" y="73"/>
                  </a:cubicBezTo>
                  <a:cubicBezTo>
                    <a:pt x="633" y="74"/>
                    <a:pt x="633" y="75"/>
                    <a:pt x="633" y="76"/>
                  </a:cubicBezTo>
                  <a:cubicBezTo>
                    <a:pt x="634" y="76"/>
                    <a:pt x="634" y="76"/>
                    <a:pt x="634" y="76"/>
                  </a:cubicBezTo>
                  <a:cubicBezTo>
                    <a:pt x="634" y="78"/>
                    <a:pt x="634" y="78"/>
                    <a:pt x="634" y="78"/>
                  </a:cubicBezTo>
                  <a:cubicBezTo>
                    <a:pt x="634" y="78"/>
                    <a:pt x="634" y="78"/>
                    <a:pt x="634" y="78"/>
                  </a:cubicBezTo>
                  <a:cubicBezTo>
                    <a:pt x="635" y="78"/>
                    <a:pt x="636" y="79"/>
                    <a:pt x="636" y="79"/>
                  </a:cubicBezTo>
                  <a:cubicBezTo>
                    <a:pt x="636" y="79"/>
                    <a:pt x="636" y="79"/>
                    <a:pt x="636" y="79"/>
                  </a:cubicBezTo>
                  <a:cubicBezTo>
                    <a:pt x="636" y="79"/>
                    <a:pt x="636" y="79"/>
                    <a:pt x="636" y="79"/>
                  </a:cubicBezTo>
                  <a:cubicBezTo>
                    <a:pt x="642" y="79"/>
                    <a:pt x="639" y="76"/>
                    <a:pt x="641" y="73"/>
                  </a:cubicBezTo>
                  <a:cubicBezTo>
                    <a:pt x="641" y="72"/>
                    <a:pt x="642" y="72"/>
                    <a:pt x="641" y="71"/>
                  </a:cubicBezTo>
                  <a:cubicBezTo>
                    <a:pt x="640" y="71"/>
                    <a:pt x="640" y="71"/>
                    <a:pt x="640" y="71"/>
                  </a:cubicBezTo>
                  <a:cubicBezTo>
                    <a:pt x="640" y="71"/>
                    <a:pt x="640" y="71"/>
                    <a:pt x="640" y="71"/>
                  </a:cubicBezTo>
                  <a:cubicBezTo>
                    <a:pt x="639" y="71"/>
                    <a:pt x="639" y="71"/>
                    <a:pt x="639" y="71"/>
                  </a:cubicBezTo>
                  <a:cubicBezTo>
                    <a:pt x="639" y="70"/>
                    <a:pt x="639" y="70"/>
                    <a:pt x="639" y="70"/>
                  </a:cubicBezTo>
                  <a:cubicBezTo>
                    <a:pt x="639" y="70"/>
                    <a:pt x="639" y="70"/>
                    <a:pt x="638" y="69"/>
                  </a:cubicBezTo>
                  <a:moveTo>
                    <a:pt x="794" y="68"/>
                  </a:moveTo>
                  <a:cubicBezTo>
                    <a:pt x="793" y="68"/>
                    <a:pt x="793" y="68"/>
                    <a:pt x="793" y="68"/>
                  </a:cubicBezTo>
                  <a:cubicBezTo>
                    <a:pt x="794" y="69"/>
                    <a:pt x="793" y="68"/>
                    <a:pt x="794" y="69"/>
                  </a:cubicBezTo>
                  <a:cubicBezTo>
                    <a:pt x="794" y="68"/>
                    <a:pt x="794" y="68"/>
                    <a:pt x="794" y="68"/>
                  </a:cubicBezTo>
                  <a:moveTo>
                    <a:pt x="1521" y="68"/>
                  </a:moveTo>
                  <a:cubicBezTo>
                    <a:pt x="1519" y="68"/>
                    <a:pt x="1519" y="68"/>
                    <a:pt x="1519" y="68"/>
                  </a:cubicBezTo>
                  <a:cubicBezTo>
                    <a:pt x="1519" y="69"/>
                    <a:pt x="1519" y="69"/>
                    <a:pt x="1519" y="69"/>
                  </a:cubicBezTo>
                  <a:cubicBezTo>
                    <a:pt x="1520" y="69"/>
                    <a:pt x="1520" y="69"/>
                    <a:pt x="1520" y="69"/>
                  </a:cubicBezTo>
                  <a:cubicBezTo>
                    <a:pt x="1521" y="69"/>
                    <a:pt x="1521" y="69"/>
                    <a:pt x="1521" y="69"/>
                  </a:cubicBezTo>
                  <a:cubicBezTo>
                    <a:pt x="1521" y="68"/>
                    <a:pt x="1521" y="68"/>
                    <a:pt x="1521" y="68"/>
                  </a:cubicBezTo>
                  <a:moveTo>
                    <a:pt x="650" y="66"/>
                  </a:moveTo>
                  <a:cubicBezTo>
                    <a:pt x="649" y="66"/>
                    <a:pt x="649" y="66"/>
                    <a:pt x="649" y="66"/>
                  </a:cubicBezTo>
                  <a:cubicBezTo>
                    <a:pt x="649" y="68"/>
                    <a:pt x="649" y="67"/>
                    <a:pt x="649" y="69"/>
                  </a:cubicBezTo>
                  <a:cubicBezTo>
                    <a:pt x="651" y="69"/>
                    <a:pt x="651" y="69"/>
                    <a:pt x="651" y="69"/>
                  </a:cubicBezTo>
                  <a:cubicBezTo>
                    <a:pt x="651" y="67"/>
                    <a:pt x="651" y="67"/>
                    <a:pt x="650" y="66"/>
                  </a:cubicBezTo>
                  <a:cubicBezTo>
                    <a:pt x="650" y="66"/>
                    <a:pt x="650" y="66"/>
                    <a:pt x="650" y="66"/>
                  </a:cubicBezTo>
                  <a:moveTo>
                    <a:pt x="446" y="65"/>
                  </a:moveTo>
                  <a:cubicBezTo>
                    <a:pt x="444" y="65"/>
                    <a:pt x="444" y="66"/>
                    <a:pt x="441" y="66"/>
                  </a:cubicBezTo>
                  <a:cubicBezTo>
                    <a:pt x="442" y="66"/>
                    <a:pt x="443" y="67"/>
                    <a:pt x="444" y="68"/>
                  </a:cubicBezTo>
                  <a:cubicBezTo>
                    <a:pt x="445" y="68"/>
                    <a:pt x="445" y="67"/>
                    <a:pt x="446" y="67"/>
                  </a:cubicBezTo>
                  <a:cubicBezTo>
                    <a:pt x="446" y="67"/>
                    <a:pt x="446" y="66"/>
                    <a:pt x="446" y="66"/>
                  </a:cubicBezTo>
                  <a:cubicBezTo>
                    <a:pt x="446" y="66"/>
                    <a:pt x="446" y="66"/>
                    <a:pt x="446" y="66"/>
                  </a:cubicBezTo>
                  <a:cubicBezTo>
                    <a:pt x="446" y="65"/>
                    <a:pt x="446" y="65"/>
                    <a:pt x="446" y="65"/>
                  </a:cubicBezTo>
                  <a:moveTo>
                    <a:pt x="1241" y="65"/>
                  </a:moveTo>
                  <a:cubicBezTo>
                    <a:pt x="1239" y="65"/>
                    <a:pt x="1239" y="65"/>
                    <a:pt x="1238" y="66"/>
                  </a:cubicBezTo>
                  <a:cubicBezTo>
                    <a:pt x="1238" y="66"/>
                    <a:pt x="1238" y="66"/>
                    <a:pt x="1238" y="66"/>
                  </a:cubicBezTo>
                  <a:cubicBezTo>
                    <a:pt x="1238" y="67"/>
                    <a:pt x="1238" y="67"/>
                    <a:pt x="1238" y="67"/>
                  </a:cubicBezTo>
                  <a:cubicBezTo>
                    <a:pt x="1239" y="67"/>
                    <a:pt x="1240" y="67"/>
                    <a:pt x="1241" y="67"/>
                  </a:cubicBezTo>
                  <a:cubicBezTo>
                    <a:pt x="1241" y="65"/>
                    <a:pt x="1241" y="65"/>
                    <a:pt x="1241" y="65"/>
                  </a:cubicBezTo>
                  <a:moveTo>
                    <a:pt x="1245" y="64"/>
                  </a:moveTo>
                  <a:cubicBezTo>
                    <a:pt x="1244" y="64"/>
                    <a:pt x="1244" y="64"/>
                    <a:pt x="1244" y="64"/>
                  </a:cubicBezTo>
                  <a:cubicBezTo>
                    <a:pt x="1243" y="65"/>
                    <a:pt x="1243" y="67"/>
                    <a:pt x="1242" y="68"/>
                  </a:cubicBezTo>
                  <a:cubicBezTo>
                    <a:pt x="1242" y="68"/>
                    <a:pt x="1241" y="68"/>
                    <a:pt x="1241" y="69"/>
                  </a:cubicBezTo>
                  <a:cubicBezTo>
                    <a:pt x="1240" y="70"/>
                    <a:pt x="1240" y="70"/>
                    <a:pt x="1240" y="71"/>
                  </a:cubicBezTo>
                  <a:cubicBezTo>
                    <a:pt x="1240" y="72"/>
                    <a:pt x="1240" y="72"/>
                    <a:pt x="1240" y="72"/>
                  </a:cubicBezTo>
                  <a:cubicBezTo>
                    <a:pt x="1240" y="72"/>
                    <a:pt x="1241" y="71"/>
                    <a:pt x="1241" y="71"/>
                  </a:cubicBezTo>
                  <a:cubicBezTo>
                    <a:pt x="1242" y="71"/>
                    <a:pt x="1242" y="71"/>
                    <a:pt x="1242" y="71"/>
                  </a:cubicBezTo>
                  <a:cubicBezTo>
                    <a:pt x="1242" y="73"/>
                    <a:pt x="1242" y="73"/>
                    <a:pt x="1242" y="73"/>
                  </a:cubicBezTo>
                  <a:cubicBezTo>
                    <a:pt x="1243" y="73"/>
                    <a:pt x="1243" y="73"/>
                    <a:pt x="1243" y="73"/>
                  </a:cubicBezTo>
                  <a:cubicBezTo>
                    <a:pt x="1243" y="71"/>
                    <a:pt x="1243" y="71"/>
                    <a:pt x="1243" y="71"/>
                  </a:cubicBezTo>
                  <a:cubicBezTo>
                    <a:pt x="1244" y="71"/>
                    <a:pt x="1244" y="71"/>
                    <a:pt x="1244" y="71"/>
                  </a:cubicBezTo>
                  <a:cubicBezTo>
                    <a:pt x="1245" y="72"/>
                    <a:pt x="1244" y="72"/>
                    <a:pt x="1245" y="72"/>
                  </a:cubicBezTo>
                  <a:cubicBezTo>
                    <a:pt x="1246" y="71"/>
                    <a:pt x="1246" y="71"/>
                    <a:pt x="1247" y="70"/>
                  </a:cubicBezTo>
                  <a:cubicBezTo>
                    <a:pt x="1248" y="70"/>
                    <a:pt x="1248" y="70"/>
                    <a:pt x="1248" y="70"/>
                  </a:cubicBezTo>
                  <a:cubicBezTo>
                    <a:pt x="1249" y="69"/>
                    <a:pt x="1249" y="69"/>
                    <a:pt x="1249" y="69"/>
                  </a:cubicBezTo>
                  <a:cubicBezTo>
                    <a:pt x="1249" y="68"/>
                    <a:pt x="1249" y="68"/>
                    <a:pt x="1250" y="67"/>
                  </a:cubicBezTo>
                  <a:cubicBezTo>
                    <a:pt x="1250" y="66"/>
                    <a:pt x="1250" y="66"/>
                    <a:pt x="1249" y="65"/>
                  </a:cubicBezTo>
                  <a:cubicBezTo>
                    <a:pt x="1249" y="65"/>
                    <a:pt x="1249" y="65"/>
                    <a:pt x="1249" y="65"/>
                  </a:cubicBezTo>
                  <a:cubicBezTo>
                    <a:pt x="1248" y="65"/>
                    <a:pt x="1247" y="65"/>
                    <a:pt x="1247" y="65"/>
                  </a:cubicBezTo>
                  <a:cubicBezTo>
                    <a:pt x="1247" y="67"/>
                    <a:pt x="1247" y="67"/>
                    <a:pt x="1247" y="67"/>
                  </a:cubicBezTo>
                  <a:cubicBezTo>
                    <a:pt x="1245" y="67"/>
                    <a:pt x="1245" y="67"/>
                    <a:pt x="1245" y="67"/>
                  </a:cubicBezTo>
                  <a:cubicBezTo>
                    <a:pt x="1245" y="66"/>
                    <a:pt x="1245" y="66"/>
                    <a:pt x="1245" y="66"/>
                  </a:cubicBezTo>
                  <a:cubicBezTo>
                    <a:pt x="1245" y="66"/>
                    <a:pt x="1245" y="66"/>
                    <a:pt x="1245" y="66"/>
                  </a:cubicBezTo>
                  <a:cubicBezTo>
                    <a:pt x="1245" y="64"/>
                    <a:pt x="1245" y="64"/>
                    <a:pt x="1245" y="64"/>
                  </a:cubicBezTo>
                  <a:moveTo>
                    <a:pt x="612" y="63"/>
                  </a:moveTo>
                  <a:cubicBezTo>
                    <a:pt x="612" y="66"/>
                    <a:pt x="612" y="66"/>
                    <a:pt x="612" y="66"/>
                  </a:cubicBezTo>
                  <a:cubicBezTo>
                    <a:pt x="614" y="66"/>
                    <a:pt x="614" y="65"/>
                    <a:pt x="615" y="65"/>
                  </a:cubicBezTo>
                  <a:cubicBezTo>
                    <a:pt x="616" y="65"/>
                    <a:pt x="616" y="66"/>
                    <a:pt x="617" y="66"/>
                  </a:cubicBezTo>
                  <a:cubicBezTo>
                    <a:pt x="617" y="65"/>
                    <a:pt x="617" y="65"/>
                    <a:pt x="617" y="64"/>
                  </a:cubicBezTo>
                  <a:cubicBezTo>
                    <a:pt x="615" y="64"/>
                    <a:pt x="615" y="63"/>
                    <a:pt x="612" y="63"/>
                  </a:cubicBezTo>
                  <a:moveTo>
                    <a:pt x="466" y="62"/>
                  </a:moveTo>
                  <a:cubicBezTo>
                    <a:pt x="465" y="62"/>
                    <a:pt x="464" y="63"/>
                    <a:pt x="463" y="63"/>
                  </a:cubicBezTo>
                  <a:cubicBezTo>
                    <a:pt x="463" y="64"/>
                    <a:pt x="463" y="64"/>
                    <a:pt x="463" y="64"/>
                  </a:cubicBezTo>
                  <a:cubicBezTo>
                    <a:pt x="463" y="64"/>
                    <a:pt x="463" y="64"/>
                    <a:pt x="463" y="64"/>
                  </a:cubicBezTo>
                  <a:cubicBezTo>
                    <a:pt x="463" y="65"/>
                    <a:pt x="463" y="65"/>
                    <a:pt x="463" y="65"/>
                  </a:cubicBezTo>
                  <a:cubicBezTo>
                    <a:pt x="464" y="64"/>
                    <a:pt x="465" y="64"/>
                    <a:pt x="466" y="63"/>
                  </a:cubicBezTo>
                  <a:cubicBezTo>
                    <a:pt x="466" y="63"/>
                    <a:pt x="466" y="63"/>
                    <a:pt x="466" y="63"/>
                  </a:cubicBezTo>
                  <a:cubicBezTo>
                    <a:pt x="467" y="62"/>
                    <a:pt x="466" y="63"/>
                    <a:pt x="466" y="62"/>
                  </a:cubicBezTo>
                  <a:cubicBezTo>
                    <a:pt x="466" y="62"/>
                    <a:pt x="466" y="62"/>
                    <a:pt x="466" y="62"/>
                  </a:cubicBezTo>
                  <a:moveTo>
                    <a:pt x="1249" y="61"/>
                  </a:moveTo>
                  <a:cubicBezTo>
                    <a:pt x="1249" y="61"/>
                    <a:pt x="1249" y="61"/>
                    <a:pt x="1249" y="61"/>
                  </a:cubicBezTo>
                  <a:cubicBezTo>
                    <a:pt x="1249" y="61"/>
                    <a:pt x="1248" y="62"/>
                    <a:pt x="1248" y="62"/>
                  </a:cubicBezTo>
                  <a:cubicBezTo>
                    <a:pt x="1249" y="62"/>
                    <a:pt x="1249" y="62"/>
                    <a:pt x="1249" y="62"/>
                  </a:cubicBezTo>
                  <a:cubicBezTo>
                    <a:pt x="1249" y="61"/>
                    <a:pt x="1249" y="61"/>
                    <a:pt x="1249" y="61"/>
                  </a:cubicBezTo>
                  <a:cubicBezTo>
                    <a:pt x="1249" y="61"/>
                    <a:pt x="1249" y="61"/>
                    <a:pt x="1249" y="61"/>
                  </a:cubicBezTo>
                  <a:moveTo>
                    <a:pt x="475" y="59"/>
                  </a:moveTo>
                  <a:cubicBezTo>
                    <a:pt x="474" y="59"/>
                    <a:pt x="474" y="59"/>
                    <a:pt x="474" y="59"/>
                  </a:cubicBezTo>
                  <a:cubicBezTo>
                    <a:pt x="474" y="60"/>
                    <a:pt x="474" y="60"/>
                    <a:pt x="474" y="60"/>
                  </a:cubicBezTo>
                  <a:cubicBezTo>
                    <a:pt x="473" y="60"/>
                    <a:pt x="472" y="60"/>
                    <a:pt x="471" y="60"/>
                  </a:cubicBezTo>
                  <a:cubicBezTo>
                    <a:pt x="471" y="61"/>
                    <a:pt x="471" y="61"/>
                    <a:pt x="471" y="61"/>
                  </a:cubicBezTo>
                  <a:cubicBezTo>
                    <a:pt x="472" y="61"/>
                    <a:pt x="472" y="61"/>
                    <a:pt x="472" y="61"/>
                  </a:cubicBezTo>
                  <a:cubicBezTo>
                    <a:pt x="472" y="62"/>
                    <a:pt x="472" y="62"/>
                    <a:pt x="472" y="62"/>
                  </a:cubicBezTo>
                  <a:cubicBezTo>
                    <a:pt x="473" y="61"/>
                    <a:pt x="473" y="61"/>
                    <a:pt x="473" y="61"/>
                  </a:cubicBezTo>
                  <a:cubicBezTo>
                    <a:pt x="473" y="62"/>
                    <a:pt x="473" y="62"/>
                    <a:pt x="473" y="62"/>
                  </a:cubicBezTo>
                  <a:cubicBezTo>
                    <a:pt x="475" y="62"/>
                    <a:pt x="475" y="62"/>
                    <a:pt x="475" y="62"/>
                  </a:cubicBezTo>
                  <a:cubicBezTo>
                    <a:pt x="475" y="61"/>
                    <a:pt x="475" y="60"/>
                    <a:pt x="475" y="59"/>
                  </a:cubicBezTo>
                  <a:moveTo>
                    <a:pt x="1250" y="59"/>
                  </a:moveTo>
                  <a:cubicBezTo>
                    <a:pt x="1250" y="59"/>
                    <a:pt x="1250" y="59"/>
                    <a:pt x="1250" y="59"/>
                  </a:cubicBezTo>
                  <a:cubicBezTo>
                    <a:pt x="1250" y="60"/>
                    <a:pt x="1249" y="60"/>
                    <a:pt x="1249" y="61"/>
                  </a:cubicBezTo>
                  <a:cubicBezTo>
                    <a:pt x="1250" y="61"/>
                    <a:pt x="1250" y="61"/>
                    <a:pt x="1250" y="61"/>
                  </a:cubicBezTo>
                  <a:cubicBezTo>
                    <a:pt x="1250" y="60"/>
                    <a:pt x="1250" y="60"/>
                    <a:pt x="1250" y="60"/>
                  </a:cubicBezTo>
                  <a:cubicBezTo>
                    <a:pt x="1250" y="59"/>
                    <a:pt x="1250" y="59"/>
                    <a:pt x="1250" y="59"/>
                  </a:cubicBezTo>
                  <a:moveTo>
                    <a:pt x="2202" y="58"/>
                  </a:moveTo>
                  <a:cubicBezTo>
                    <a:pt x="2201" y="58"/>
                    <a:pt x="2201" y="58"/>
                    <a:pt x="2201" y="58"/>
                  </a:cubicBezTo>
                  <a:cubicBezTo>
                    <a:pt x="2201" y="60"/>
                    <a:pt x="2201" y="60"/>
                    <a:pt x="2201" y="60"/>
                  </a:cubicBezTo>
                  <a:cubicBezTo>
                    <a:pt x="2202" y="60"/>
                    <a:pt x="2202" y="60"/>
                    <a:pt x="2202" y="60"/>
                  </a:cubicBezTo>
                  <a:cubicBezTo>
                    <a:pt x="2202" y="59"/>
                    <a:pt x="2203" y="59"/>
                    <a:pt x="2202" y="59"/>
                  </a:cubicBezTo>
                  <a:cubicBezTo>
                    <a:pt x="2202" y="58"/>
                    <a:pt x="2202" y="58"/>
                    <a:pt x="2202" y="58"/>
                  </a:cubicBezTo>
                  <a:moveTo>
                    <a:pt x="1464" y="56"/>
                  </a:moveTo>
                  <a:cubicBezTo>
                    <a:pt x="1464" y="56"/>
                    <a:pt x="1463" y="56"/>
                    <a:pt x="1463" y="57"/>
                  </a:cubicBezTo>
                  <a:cubicBezTo>
                    <a:pt x="1463" y="57"/>
                    <a:pt x="1463" y="57"/>
                    <a:pt x="1463" y="57"/>
                  </a:cubicBezTo>
                  <a:cubicBezTo>
                    <a:pt x="1462" y="57"/>
                    <a:pt x="1462" y="58"/>
                    <a:pt x="1461" y="58"/>
                  </a:cubicBezTo>
                  <a:cubicBezTo>
                    <a:pt x="1461" y="59"/>
                    <a:pt x="1461" y="60"/>
                    <a:pt x="1461" y="61"/>
                  </a:cubicBezTo>
                  <a:cubicBezTo>
                    <a:pt x="1461" y="61"/>
                    <a:pt x="1461" y="61"/>
                    <a:pt x="1461" y="61"/>
                  </a:cubicBezTo>
                  <a:cubicBezTo>
                    <a:pt x="1461" y="65"/>
                    <a:pt x="1463" y="64"/>
                    <a:pt x="1464" y="65"/>
                  </a:cubicBezTo>
                  <a:cubicBezTo>
                    <a:pt x="1466" y="65"/>
                    <a:pt x="1466" y="65"/>
                    <a:pt x="1466" y="65"/>
                  </a:cubicBezTo>
                  <a:cubicBezTo>
                    <a:pt x="1467" y="65"/>
                    <a:pt x="1466" y="64"/>
                    <a:pt x="1466" y="63"/>
                  </a:cubicBezTo>
                  <a:cubicBezTo>
                    <a:pt x="1467" y="63"/>
                    <a:pt x="1467" y="63"/>
                    <a:pt x="1467" y="63"/>
                  </a:cubicBezTo>
                  <a:cubicBezTo>
                    <a:pt x="1467" y="62"/>
                    <a:pt x="1468" y="62"/>
                    <a:pt x="1468" y="61"/>
                  </a:cubicBezTo>
                  <a:cubicBezTo>
                    <a:pt x="1469" y="61"/>
                    <a:pt x="1469" y="61"/>
                    <a:pt x="1469" y="61"/>
                  </a:cubicBezTo>
                  <a:cubicBezTo>
                    <a:pt x="1469" y="60"/>
                    <a:pt x="1468" y="58"/>
                    <a:pt x="1468" y="57"/>
                  </a:cubicBezTo>
                  <a:cubicBezTo>
                    <a:pt x="1467" y="57"/>
                    <a:pt x="1467" y="57"/>
                    <a:pt x="1467" y="57"/>
                  </a:cubicBezTo>
                  <a:cubicBezTo>
                    <a:pt x="1467" y="57"/>
                    <a:pt x="1467" y="57"/>
                    <a:pt x="1467" y="57"/>
                  </a:cubicBezTo>
                  <a:cubicBezTo>
                    <a:pt x="1466" y="57"/>
                    <a:pt x="1465" y="56"/>
                    <a:pt x="1464" y="56"/>
                  </a:cubicBezTo>
                  <a:moveTo>
                    <a:pt x="273" y="56"/>
                  </a:moveTo>
                  <a:cubicBezTo>
                    <a:pt x="272" y="56"/>
                    <a:pt x="272" y="56"/>
                    <a:pt x="272" y="56"/>
                  </a:cubicBezTo>
                  <a:cubicBezTo>
                    <a:pt x="272" y="57"/>
                    <a:pt x="272" y="57"/>
                    <a:pt x="272" y="57"/>
                  </a:cubicBezTo>
                  <a:cubicBezTo>
                    <a:pt x="273" y="57"/>
                    <a:pt x="273" y="57"/>
                    <a:pt x="273" y="57"/>
                  </a:cubicBezTo>
                  <a:cubicBezTo>
                    <a:pt x="273" y="56"/>
                    <a:pt x="273" y="56"/>
                    <a:pt x="273" y="56"/>
                  </a:cubicBezTo>
                  <a:moveTo>
                    <a:pt x="470" y="56"/>
                  </a:moveTo>
                  <a:cubicBezTo>
                    <a:pt x="471" y="57"/>
                    <a:pt x="470" y="57"/>
                    <a:pt x="472" y="57"/>
                  </a:cubicBezTo>
                  <a:cubicBezTo>
                    <a:pt x="471" y="56"/>
                    <a:pt x="472" y="56"/>
                    <a:pt x="470" y="56"/>
                  </a:cubicBezTo>
                  <a:moveTo>
                    <a:pt x="618" y="56"/>
                  </a:moveTo>
                  <a:cubicBezTo>
                    <a:pt x="617" y="56"/>
                    <a:pt x="618" y="56"/>
                    <a:pt x="617" y="57"/>
                  </a:cubicBezTo>
                  <a:cubicBezTo>
                    <a:pt x="618" y="57"/>
                    <a:pt x="618" y="57"/>
                    <a:pt x="618" y="57"/>
                  </a:cubicBezTo>
                  <a:cubicBezTo>
                    <a:pt x="618" y="58"/>
                    <a:pt x="618" y="58"/>
                    <a:pt x="618" y="58"/>
                  </a:cubicBezTo>
                  <a:cubicBezTo>
                    <a:pt x="619" y="58"/>
                    <a:pt x="619" y="58"/>
                    <a:pt x="619" y="58"/>
                  </a:cubicBezTo>
                  <a:cubicBezTo>
                    <a:pt x="618" y="57"/>
                    <a:pt x="618" y="57"/>
                    <a:pt x="618" y="56"/>
                  </a:cubicBezTo>
                  <a:moveTo>
                    <a:pt x="637" y="55"/>
                  </a:moveTo>
                  <a:cubicBezTo>
                    <a:pt x="635" y="55"/>
                    <a:pt x="635" y="55"/>
                    <a:pt x="634" y="56"/>
                  </a:cubicBezTo>
                  <a:cubicBezTo>
                    <a:pt x="634" y="57"/>
                    <a:pt x="634" y="57"/>
                    <a:pt x="634" y="57"/>
                  </a:cubicBezTo>
                  <a:cubicBezTo>
                    <a:pt x="636" y="57"/>
                    <a:pt x="636" y="57"/>
                    <a:pt x="636" y="57"/>
                  </a:cubicBezTo>
                  <a:cubicBezTo>
                    <a:pt x="636" y="57"/>
                    <a:pt x="636" y="57"/>
                    <a:pt x="636" y="57"/>
                  </a:cubicBezTo>
                  <a:cubicBezTo>
                    <a:pt x="637" y="57"/>
                    <a:pt x="637" y="57"/>
                    <a:pt x="637" y="57"/>
                  </a:cubicBezTo>
                  <a:cubicBezTo>
                    <a:pt x="637" y="55"/>
                    <a:pt x="637" y="55"/>
                    <a:pt x="637" y="55"/>
                  </a:cubicBezTo>
                  <a:moveTo>
                    <a:pt x="1257" y="55"/>
                  </a:moveTo>
                  <a:cubicBezTo>
                    <a:pt x="1257" y="55"/>
                    <a:pt x="1256" y="56"/>
                    <a:pt x="1256" y="56"/>
                  </a:cubicBezTo>
                  <a:cubicBezTo>
                    <a:pt x="1255" y="57"/>
                    <a:pt x="1254" y="56"/>
                    <a:pt x="1254" y="58"/>
                  </a:cubicBezTo>
                  <a:cubicBezTo>
                    <a:pt x="1253" y="58"/>
                    <a:pt x="1253" y="58"/>
                    <a:pt x="1252" y="58"/>
                  </a:cubicBezTo>
                  <a:cubicBezTo>
                    <a:pt x="1252" y="59"/>
                    <a:pt x="1252" y="60"/>
                    <a:pt x="1252" y="61"/>
                  </a:cubicBezTo>
                  <a:cubicBezTo>
                    <a:pt x="1252" y="61"/>
                    <a:pt x="1252" y="61"/>
                    <a:pt x="1252" y="62"/>
                  </a:cubicBezTo>
                  <a:cubicBezTo>
                    <a:pt x="1252" y="62"/>
                    <a:pt x="1252" y="62"/>
                    <a:pt x="1252" y="62"/>
                  </a:cubicBezTo>
                  <a:cubicBezTo>
                    <a:pt x="1252" y="64"/>
                    <a:pt x="1252" y="64"/>
                    <a:pt x="1252" y="64"/>
                  </a:cubicBezTo>
                  <a:cubicBezTo>
                    <a:pt x="1253" y="63"/>
                    <a:pt x="1253" y="63"/>
                    <a:pt x="1254" y="62"/>
                  </a:cubicBezTo>
                  <a:cubicBezTo>
                    <a:pt x="1255" y="62"/>
                    <a:pt x="1256" y="62"/>
                    <a:pt x="1256" y="62"/>
                  </a:cubicBezTo>
                  <a:cubicBezTo>
                    <a:pt x="1256" y="62"/>
                    <a:pt x="1256" y="62"/>
                    <a:pt x="1256" y="62"/>
                  </a:cubicBezTo>
                  <a:cubicBezTo>
                    <a:pt x="1256" y="62"/>
                    <a:pt x="1256" y="62"/>
                    <a:pt x="1256" y="62"/>
                  </a:cubicBezTo>
                  <a:cubicBezTo>
                    <a:pt x="1257" y="62"/>
                    <a:pt x="1257" y="62"/>
                    <a:pt x="1257" y="62"/>
                  </a:cubicBezTo>
                  <a:cubicBezTo>
                    <a:pt x="1257" y="61"/>
                    <a:pt x="1257" y="60"/>
                    <a:pt x="1258" y="60"/>
                  </a:cubicBezTo>
                  <a:cubicBezTo>
                    <a:pt x="1258" y="58"/>
                    <a:pt x="1258" y="56"/>
                    <a:pt x="1257" y="56"/>
                  </a:cubicBezTo>
                  <a:cubicBezTo>
                    <a:pt x="1257" y="55"/>
                    <a:pt x="1257" y="55"/>
                    <a:pt x="1257" y="55"/>
                  </a:cubicBezTo>
                  <a:moveTo>
                    <a:pt x="2200" y="55"/>
                  </a:moveTo>
                  <a:cubicBezTo>
                    <a:pt x="2200" y="56"/>
                    <a:pt x="2200" y="56"/>
                    <a:pt x="2200" y="56"/>
                  </a:cubicBezTo>
                  <a:cubicBezTo>
                    <a:pt x="2201" y="56"/>
                    <a:pt x="2201" y="56"/>
                    <a:pt x="2201" y="56"/>
                  </a:cubicBezTo>
                  <a:cubicBezTo>
                    <a:pt x="2201" y="55"/>
                    <a:pt x="2201" y="55"/>
                    <a:pt x="2200" y="55"/>
                  </a:cubicBezTo>
                  <a:moveTo>
                    <a:pt x="622" y="53"/>
                  </a:moveTo>
                  <a:cubicBezTo>
                    <a:pt x="620" y="53"/>
                    <a:pt x="620" y="53"/>
                    <a:pt x="620" y="53"/>
                  </a:cubicBezTo>
                  <a:cubicBezTo>
                    <a:pt x="620" y="54"/>
                    <a:pt x="620" y="54"/>
                    <a:pt x="620" y="55"/>
                  </a:cubicBezTo>
                  <a:cubicBezTo>
                    <a:pt x="620" y="55"/>
                    <a:pt x="620" y="55"/>
                    <a:pt x="620" y="55"/>
                  </a:cubicBezTo>
                  <a:cubicBezTo>
                    <a:pt x="620" y="56"/>
                    <a:pt x="620" y="56"/>
                    <a:pt x="620" y="56"/>
                  </a:cubicBezTo>
                  <a:cubicBezTo>
                    <a:pt x="622" y="55"/>
                    <a:pt x="622" y="55"/>
                    <a:pt x="622" y="53"/>
                  </a:cubicBezTo>
                  <a:moveTo>
                    <a:pt x="607" y="53"/>
                  </a:moveTo>
                  <a:cubicBezTo>
                    <a:pt x="607" y="54"/>
                    <a:pt x="607" y="54"/>
                    <a:pt x="607" y="54"/>
                  </a:cubicBezTo>
                  <a:cubicBezTo>
                    <a:pt x="607" y="54"/>
                    <a:pt x="607" y="54"/>
                    <a:pt x="607" y="54"/>
                  </a:cubicBezTo>
                  <a:cubicBezTo>
                    <a:pt x="607" y="53"/>
                    <a:pt x="607" y="53"/>
                    <a:pt x="607" y="53"/>
                  </a:cubicBezTo>
                  <a:moveTo>
                    <a:pt x="492" y="50"/>
                  </a:moveTo>
                  <a:cubicBezTo>
                    <a:pt x="490" y="50"/>
                    <a:pt x="490" y="51"/>
                    <a:pt x="489" y="51"/>
                  </a:cubicBezTo>
                  <a:cubicBezTo>
                    <a:pt x="489" y="54"/>
                    <a:pt x="489" y="54"/>
                    <a:pt x="489" y="54"/>
                  </a:cubicBezTo>
                  <a:cubicBezTo>
                    <a:pt x="488" y="54"/>
                    <a:pt x="488" y="54"/>
                    <a:pt x="488" y="54"/>
                  </a:cubicBezTo>
                  <a:cubicBezTo>
                    <a:pt x="488" y="53"/>
                    <a:pt x="488" y="53"/>
                    <a:pt x="488" y="53"/>
                  </a:cubicBezTo>
                  <a:cubicBezTo>
                    <a:pt x="486" y="53"/>
                    <a:pt x="486" y="53"/>
                    <a:pt x="486" y="53"/>
                  </a:cubicBezTo>
                  <a:cubicBezTo>
                    <a:pt x="484" y="58"/>
                    <a:pt x="486" y="58"/>
                    <a:pt x="481" y="60"/>
                  </a:cubicBezTo>
                  <a:cubicBezTo>
                    <a:pt x="481" y="61"/>
                    <a:pt x="481" y="61"/>
                    <a:pt x="482" y="62"/>
                  </a:cubicBezTo>
                  <a:cubicBezTo>
                    <a:pt x="483" y="62"/>
                    <a:pt x="482" y="62"/>
                    <a:pt x="483" y="61"/>
                  </a:cubicBezTo>
                  <a:cubicBezTo>
                    <a:pt x="484" y="61"/>
                    <a:pt x="484" y="61"/>
                    <a:pt x="484" y="61"/>
                  </a:cubicBezTo>
                  <a:cubicBezTo>
                    <a:pt x="484" y="63"/>
                    <a:pt x="484" y="63"/>
                    <a:pt x="484" y="63"/>
                  </a:cubicBezTo>
                  <a:cubicBezTo>
                    <a:pt x="484" y="63"/>
                    <a:pt x="484" y="63"/>
                    <a:pt x="484" y="63"/>
                  </a:cubicBezTo>
                  <a:cubicBezTo>
                    <a:pt x="484" y="63"/>
                    <a:pt x="484" y="63"/>
                    <a:pt x="484" y="63"/>
                  </a:cubicBezTo>
                  <a:cubicBezTo>
                    <a:pt x="485" y="63"/>
                    <a:pt x="485" y="64"/>
                    <a:pt x="486" y="64"/>
                  </a:cubicBezTo>
                  <a:cubicBezTo>
                    <a:pt x="486" y="64"/>
                    <a:pt x="486" y="63"/>
                    <a:pt x="486" y="63"/>
                  </a:cubicBezTo>
                  <a:cubicBezTo>
                    <a:pt x="486" y="63"/>
                    <a:pt x="486" y="64"/>
                    <a:pt x="486" y="64"/>
                  </a:cubicBezTo>
                  <a:cubicBezTo>
                    <a:pt x="486" y="64"/>
                    <a:pt x="486" y="64"/>
                    <a:pt x="486" y="64"/>
                  </a:cubicBezTo>
                  <a:cubicBezTo>
                    <a:pt x="486" y="64"/>
                    <a:pt x="486" y="63"/>
                    <a:pt x="486" y="63"/>
                  </a:cubicBezTo>
                  <a:cubicBezTo>
                    <a:pt x="486" y="62"/>
                    <a:pt x="486" y="62"/>
                    <a:pt x="486" y="62"/>
                  </a:cubicBezTo>
                  <a:cubicBezTo>
                    <a:pt x="487" y="62"/>
                    <a:pt x="487" y="62"/>
                    <a:pt x="487" y="62"/>
                  </a:cubicBezTo>
                  <a:cubicBezTo>
                    <a:pt x="487" y="61"/>
                    <a:pt x="487" y="61"/>
                    <a:pt x="487" y="61"/>
                  </a:cubicBezTo>
                  <a:cubicBezTo>
                    <a:pt x="488" y="61"/>
                    <a:pt x="488" y="61"/>
                    <a:pt x="488" y="61"/>
                  </a:cubicBezTo>
                  <a:cubicBezTo>
                    <a:pt x="488" y="63"/>
                    <a:pt x="488" y="63"/>
                    <a:pt x="488" y="63"/>
                  </a:cubicBezTo>
                  <a:cubicBezTo>
                    <a:pt x="488" y="63"/>
                    <a:pt x="488" y="63"/>
                    <a:pt x="488" y="63"/>
                  </a:cubicBezTo>
                  <a:cubicBezTo>
                    <a:pt x="488" y="64"/>
                    <a:pt x="488" y="65"/>
                    <a:pt x="488" y="65"/>
                  </a:cubicBezTo>
                  <a:cubicBezTo>
                    <a:pt x="488" y="65"/>
                    <a:pt x="488" y="65"/>
                    <a:pt x="488" y="64"/>
                  </a:cubicBezTo>
                  <a:cubicBezTo>
                    <a:pt x="489" y="64"/>
                    <a:pt x="489" y="64"/>
                    <a:pt x="489" y="64"/>
                  </a:cubicBezTo>
                  <a:cubicBezTo>
                    <a:pt x="489" y="64"/>
                    <a:pt x="489" y="64"/>
                    <a:pt x="490" y="65"/>
                  </a:cubicBezTo>
                  <a:cubicBezTo>
                    <a:pt x="490" y="65"/>
                    <a:pt x="491" y="66"/>
                    <a:pt x="491" y="67"/>
                  </a:cubicBezTo>
                  <a:cubicBezTo>
                    <a:pt x="491" y="68"/>
                    <a:pt x="491" y="68"/>
                    <a:pt x="491" y="68"/>
                  </a:cubicBezTo>
                  <a:cubicBezTo>
                    <a:pt x="493" y="68"/>
                    <a:pt x="493" y="68"/>
                    <a:pt x="493" y="68"/>
                  </a:cubicBezTo>
                  <a:cubicBezTo>
                    <a:pt x="493" y="67"/>
                    <a:pt x="493" y="67"/>
                    <a:pt x="493" y="67"/>
                  </a:cubicBezTo>
                  <a:cubicBezTo>
                    <a:pt x="493" y="67"/>
                    <a:pt x="493" y="67"/>
                    <a:pt x="493" y="67"/>
                  </a:cubicBezTo>
                  <a:cubicBezTo>
                    <a:pt x="493" y="68"/>
                    <a:pt x="493" y="68"/>
                    <a:pt x="493" y="68"/>
                  </a:cubicBezTo>
                  <a:cubicBezTo>
                    <a:pt x="493" y="68"/>
                    <a:pt x="494" y="68"/>
                    <a:pt x="494" y="68"/>
                  </a:cubicBezTo>
                  <a:cubicBezTo>
                    <a:pt x="495" y="68"/>
                    <a:pt x="495" y="67"/>
                    <a:pt x="496" y="67"/>
                  </a:cubicBezTo>
                  <a:cubicBezTo>
                    <a:pt x="496" y="67"/>
                    <a:pt x="496" y="67"/>
                    <a:pt x="496" y="67"/>
                  </a:cubicBezTo>
                  <a:cubicBezTo>
                    <a:pt x="496" y="66"/>
                    <a:pt x="496" y="66"/>
                    <a:pt x="496" y="65"/>
                  </a:cubicBezTo>
                  <a:cubicBezTo>
                    <a:pt x="497" y="65"/>
                    <a:pt x="497" y="65"/>
                    <a:pt x="498" y="66"/>
                  </a:cubicBezTo>
                  <a:cubicBezTo>
                    <a:pt x="499" y="66"/>
                    <a:pt x="500" y="65"/>
                    <a:pt x="501" y="65"/>
                  </a:cubicBezTo>
                  <a:cubicBezTo>
                    <a:pt x="501" y="64"/>
                    <a:pt x="501" y="64"/>
                    <a:pt x="501" y="64"/>
                  </a:cubicBezTo>
                  <a:cubicBezTo>
                    <a:pt x="506" y="64"/>
                    <a:pt x="506" y="64"/>
                    <a:pt x="506" y="64"/>
                  </a:cubicBezTo>
                  <a:cubicBezTo>
                    <a:pt x="506" y="63"/>
                    <a:pt x="506" y="63"/>
                    <a:pt x="506" y="63"/>
                  </a:cubicBezTo>
                  <a:cubicBezTo>
                    <a:pt x="504" y="63"/>
                    <a:pt x="504" y="63"/>
                    <a:pt x="504" y="63"/>
                  </a:cubicBezTo>
                  <a:cubicBezTo>
                    <a:pt x="504" y="62"/>
                    <a:pt x="504" y="62"/>
                    <a:pt x="504" y="62"/>
                  </a:cubicBezTo>
                  <a:cubicBezTo>
                    <a:pt x="503" y="62"/>
                    <a:pt x="503" y="62"/>
                    <a:pt x="503" y="62"/>
                  </a:cubicBezTo>
                  <a:cubicBezTo>
                    <a:pt x="503" y="57"/>
                    <a:pt x="503" y="57"/>
                    <a:pt x="503" y="57"/>
                  </a:cubicBezTo>
                  <a:cubicBezTo>
                    <a:pt x="503" y="56"/>
                    <a:pt x="502" y="56"/>
                    <a:pt x="502" y="56"/>
                  </a:cubicBezTo>
                  <a:cubicBezTo>
                    <a:pt x="502" y="56"/>
                    <a:pt x="502" y="56"/>
                    <a:pt x="502" y="56"/>
                  </a:cubicBezTo>
                  <a:cubicBezTo>
                    <a:pt x="501" y="55"/>
                    <a:pt x="500" y="54"/>
                    <a:pt x="499" y="54"/>
                  </a:cubicBezTo>
                  <a:cubicBezTo>
                    <a:pt x="499" y="53"/>
                    <a:pt x="499" y="53"/>
                    <a:pt x="499" y="53"/>
                  </a:cubicBezTo>
                  <a:cubicBezTo>
                    <a:pt x="498" y="53"/>
                    <a:pt x="498" y="53"/>
                    <a:pt x="498" y="53"/>
                  </a:cubicBezTo>
                  <a:cubicBezTo>
                    <a:pt x="498" y="52"/>
                    <a:pt x="498" y="52"/>
                    <a:pt x="498" y="52"/>
                  </a:cubicBezTo>
                  <a:cubicBezTo>
                    <a:pt x="495" y="52"/>
                    <a:pt x="495" y="52"/>
                    <a:pt x="495" y="52"/>
                  </a:cubicBezTo>
                  <a:cubicBezTo>
                    <a:pt x="494" y="51"/>
                    <a:pt x="494" y="51"/>
                    <a:pt x="494" y="51"/>
                  </a:cubicBezTo>
                  <a:cubicBezTo>
                    <a:pt x="494" y="51"/>
                    <a:pt x="494" y="51"/>
                    <a:pt x="494" y="51"/>
                  </a:cubicBezTo>
                  <a:cubicBezTo>
                    <a:pt x="493" y="51"/>
                    <a:pt x="493" y="52"/>
                    <a:pt x="492" y="52"/>
                  </a:cubicBezTo>
                  <a:cubicBezTo>
                    <a:pt x="492" y="52"/>
                    <a:pt x="492" y="52"/>
                    <a:pt x="492" y="52"/>
                  </a:cubicBezTo>
                  <a:cubicBezTo>
                    <a:pt x="492" y="50"/>
                    <a:pt x="492" y="50"/>
                    <a:pt x="492" y="50"/>
                  </a:cubicBezTo>
                  <a:moveTo>
                    <a:pt x="618" y="50"/>
                  </a:moveTo>
                  <a:cubicBezTo>
                    <a:pt x="617" y="50"/>
                    <a:pt x="616" y="51"/>
                    <a:pt x="614" y="51"/>
                  </a:cubicBezTo>
                  <a:cubicBezTo>
                    <a:pt x="614" y="52"/>
                    <a:pt x="614" y="52"/>
                    <a:pt x="614" y="52"/>
                  </a:cubicBezTo>
                  <a:cubicBezTo>
                    <a:pt x="613" y="52"/>
                    <a:pt x="613" y="52"/>
                    <a:pt x="613" y="52"/>
                  </a:cubicBezTo>
                  <a:cubicBezTo>
                    <a:pt x="613" y="52"/>
                    <a:pt x="613" y="52"/>
                    <a:pt x="613" y="52"/>
                  </a:cubicBezTo>
                  <a:cubicBezTo>
                    <a:pt x="608" y="52"/>
                    <a:pt x="608" y="52"/>
                    <a:pt x="608" y="52"/>
                  </a:cubicBezTo>
                  <a:cubicBezTo>
                    <a:pt x="608" y="53"/>
                    <a:pt x="608" y="54"/>
                    <a:pt x="609" y="54"/>
                  </a:cubicBezTo>
                  <a:cubicBezTo>
                    <a:pt x="609" y="54"/>
                    <a:pt x="609" y="55"/>
                    <a:pt x="609" y="55"/>
                  </a:cubicBezTo>
                  <a:cubicBezTo>
                    <a:pt x="609" y="55"/>
                    <a:pt x="609" y="54"/>
                    <a:pt x="610" y="54"/>
                  </a:cubicBezTo>
                  <a:cubicBezTo>
                    <a:pt x="611" y="54"/>
                    <a:pt x="611" y="54"/>
                    <a:pt x="612" y="56"/>
                  </a:cubicBezTo>
                  <a:cubicBezTo>
                    <a:pt x="614" y="55"/>
                    <a:pt x="615" y="54"/>
                    <a:pt x="617" y="54"/>
                  </a:cubicBezTo>
                  <a:cubicBezTo>
                    <a:pt x="617" y="52"/>
                    <a:pt x="618" y="53"/>
                    <a:pt x="618" y="50"/>
                  </a:cubicBezTo>
                  <a:moveTo>
                    <a:pt x="1264" y="50"/>
                  </a:moveTo>
                  <a:cubicBezTo>
                    <a:pt x="1262" y="50"/>
                    <a:pt x="1261" y="50"/>
                    <a:pt x="1260" y="50"/>
                  </a:cubicBezTo>
                  <a:cubicBezTo>
                    <a:pt x="1260" y="52"/>
                    <a:pt x="1260" y="52"/>
                    <a:pt x="1260" y="52"/>
                  </a:cubicBezTo>
                  <a:cubicBezTo>
                    <a:pt x="1259" y="52"/>
                    <a:pt x="1259" y="52"/>
                    <a:pt x="1259" y="52"/>
                  </a:cubicBezTo>
                  <a:cubicBezTo>
                    <a:pt x="1260" y="53"/>
                    <a:pt x="1260" y="53"/>
                    <a:pt x="1260" y="54"/>
                  </a:cubicBezTo>
                  <a:cubicBezTo>
                    <a:pt x="1261" y="54"/>
                    <a:pt x="1261" y="54"/>
                    <a:pt x="1262" y="54"/>
                  </a:cubicBezTo>
                  <a:cubicBezTo>
                    <a:pt x="1262" y="53"/>
                    <a:pt x="1262" y="53"/>
                    <a:pt x="1262" y="53"/>
                  </a:cubicBezTo>
                  <a:cubicBezTo>
                    <a:pt x="1263" y="53"/>
                    <a:pt x="1263" y="53"/>
                    <a:pt x="1263" y="53"/>
                  </a:cubicBezTo>
                  <a:cubicBezTo>
                    <a:pt x="1263" y="53"/>
                    <a:pt x="1263" y="53"/>
                    <a:pt x="1263" y="53"/>
                  </a:cubicBezTo>
                  <a:cubicBezTo>
                    <a:pt x="1264" y="53"/>
                    <a:pt x="1264" y="53"/>
                    <a:pt x="1264" y="53"/>
                  </a:cubicBezTo>
                  <a:cubicBezTo>
                    <a:pt x="1264" y="52"/>
                    <a:pt x="1264" y="51"/>
                    <a:pt x="1264" y="50"/>
                  </a:cubicBezTo>
                  <a:cubicBezTo>
                    <a:pt x="1264" y="50"/>
                    <a:pt x="1264" y="50"/>
                    <a:pt x="1264" y="50"/>
                  </a:cubicBezTo>
                  <a:cubicBezTo>
                    <a:pt x="1264" y="50"/>
                    <a:pt x="1264" y="50"/>
                    <a:pt x="1264" y="50"/>
                  </a:cubicBezTo>
                  <a:moveTo>
                    <a:pt x="533" y="49"/>
                  </a:moveTo>
                  <a:cubicBezTo>
                    <a:pt x="533" y="50"/>
                    <a:pt x="533" y="50"/>
                    <a:pt x="533" y="50"/>
                  </a:cubicBezTo>
                  <a:cubicBezTo>
                    <a:pt x="533" y="50"/>
                    <a:pt x="533" y="50"/>
                    <a:pt x="533" y="50"/>
                  </a:cubicBezTo>
                  <a:cubicBezTo>
                    <a:pt x="533" y="49"/>
                    <a:pt x="534" y="50"/>
                    <a:pt x="533" y="49"/>
                  </a:cubicBezTo>
                  <a:moveTo>
                    <a:pt x="2252" y="49"/>
                  </a:moveTo>
                  <a:cubicBezTo>
                    <a:pt x="2252" y="49"/>
                    <a:pt x="2251" y="49"/>
                    <a:pt x="2251" y="50"/>
                  </a:cubicBezTo>
                  <a:cubicBezTo>
                    <a:pt x="2251" y="51"/>
                    <a:pt x="2251" y="50"/>
                    <a:pt x="2250" y="51"/>
                  </a:cubicBezTo>
                  <a:cubicBezTo>
                    <a:pt x="2251" y="53"/>
                    <a:pt x="2252" y="52"/>
                    <a:pt x="2253" y="54"/>
                  </a:cubicBezTo>
                  <a:cubicBezTo>
                    <a:pt x="2254" y="54"/>
                    <a:pt x="2254" y="54"/>
                    <a:pt x="2254" y="54"/>
                  </a:cubicBezTo>
                  <a:cubicBezTo>
                    <a:pt x="2256" y="54"/>
                    <a:pt x="2256" y="54"/>
                    <a:pt x="2257" y="53"/>
                  </a:cubicBezTo>
                  <a:cubicBezTo>
                    <a:pt x="2257" y="52"/>
                    <a:pt x="2257" y="52"/>
                    <a:pt x="2257" y="52"/>
                  </a:cubicBezTo>
                  <a:cubicBezTo>
                    <a:pt x="2257" y="52"/>
                    <a:pt x="2257" y="52"/>
                    <a:pt x="2257" y="52"/>
                  </a:cubicBezTo>
                  <a:cubicBezTo>
                    <a:pt x="2256" y="51"/>
                    <a:pt x="2254" y="50"/>
                    <a:pt x="2252" y="49"/>
                  </a:cubicBezTo>
                  <a:moveTo>
                    <a:pt x="564" y="48"/>
                  </a:moveTo>
                  <a:cubicBezTo>
                    <a:pt x="564" y="49"/>
                    <a:pt x="564" y="49"/>
                    <a:pt x="564" y="49"/>
                  </a:cubicBezTo>
                  <a:cubicBezTo>
                    <a:pt x="564" y="49"/>
                    <a:pt x="564" y="49"/>
                    <a:pt x="564" y="49"/>
                  </a:cubicBezTo>
                  <a:cubicBezTo>
                    <a:pt x="564" y="52"/>
                    <a:pt x="565" y="52"/>
                    <a:pt x="566" y="54"/>
                  </a:cubicBezTo>
                  <a:cubicBezTo>
                    <a:pt x="569" y="54"/>
                    <a:pt x="569" y="54"/>
                    <a:pt x="569" y="54"/>
                  </a:cubicBezTo>
                  <a:cubicBezTo>
                    <a:pt x="569" y="53"/>
                    <a:pt x="569" y="53"/>
                    <a:pt x="569" y="53"/>
                  </a:cubicBezTo>
                  <a:cubicBezTo>
                    <a:pt x="567" y="52"/>
                    <a:pt x="567" y="52"/>
                    <a:pt x="566" y="50"/>
                  </a:cubicBezTo>
                  <a:cubicBezTo>
                    <a:pt x="565" y="50"/>
                    <a:pt x="565" y="50"/>
                    <a:pt x="565" y="50"/>
                  </a:cubicBezTo>
                  <a:cubicBezTo>
                    <a:pt x="565" y="49"/>
                    <a:pt x="565" y="49"/>
                    <a:pt x="565" y="49"/>
                  </a:cubicBezTo>
                  <a:cubicBezTo>
                    <a:pt x="565" y="49"/>
                    <a:pt x="565" y="49"/>
                    <a:pt x="565" y="49"/>
                  </a:cubicBezTo>
                  <a:cubicBezTo>
                    <a:pt x="564" y="48"/>
                    <a:pt x="565" y="49"/>
                    <a:pt x="564" y="48"/>
                  </a:cubicBezTo>
                  <a:moveTo>
                    <a:pt x="1529" y="47"/>
                  </a:moveTo>
                  <a:cubicBezTo>
                    <a:pt x="1526" y="47"/>
                    <a:pt x="1526" y="47"/>
                    <a:pt x="1526" y="47"/>
                  </a:cubicBezTo>
                  <a:cubicBezTo>
                    <a:pt x="1526" y="47"/>
                    <a:pt x="1526" y="47"/>
                    <a:pt x="1526" y="47"/>
                  </a:cubicBezTo>
                  <a:cubicBezTo>
                    <a:pt x="1526" y="47"/>
                    <a:pt x="1526" y="47"/>
                    <a:pt x="1526" y="47"/>
                  </a:cubicBezTo>
                  <a:cubicBezTo>
                    <a:pt x="1526" y="48"/>
                    <a:pt x="1526" y="48"/>
                    <a:pt x="1526" y="49"/>
                  </a:cubicBezTo>
                  <a:cubicBezTo>
                    <a:pt x="1526" y="49"/>
                    <a:pt x="1526" y="49"/>
                    <a:pt x="1526" y="49"/>
                  </a:cubicBezTo>
                  <a:cubicBezTo>
                    <a:pt x="1526" y="49"/>
                    <a:pt x="1526" y="49"/>
                    <a:pt x="1526" y="49"/>
                  </a:cubicBezTo>
                  <a:cubicBezTo>
                    <a:pt x="1525" y="49"/>
                    <a:pt x="1525" y="49"/>
                    <a:pt x="1525" y="49"/>
                  </a:cubicBezTo>
                  <a:cubicBezTo>
                    <a:pt x="1526" y="51"/>
                    <a:pt x="1526" y="52"/>
                    <a:pt x="1527" y="53"/>
                  </a:cubicBezTo>
                  <a:cubicBezTo>
                    <a:pt x="1527" y="54"/>
                    <a:pt x="1527" y="54"/>
                    <a:pt x="1527" y="54"/>
                  </a:cubicBezTo>
                  <a:cubicBezTo>
                    <a:pt x="1527" y="54"/>
                    <a:pt x="1527" y="54"/>
                    <a:pt x="1527" y="54"/>
                  </a:cubicBezTo>
                  <a:cubicBezTo>
                    <a:pt x="1528" y="54"/>
                    <a:pt x="1528" y="54"/>
                    <a:pt x="1528" y="53"/>
                  </a:cubicBezTo>
                  <a:cubicBezTo>
                    <a:pt x="1528" y="53"/>
                    <a:pt x="1529" y="53"/>
                    <a:pt x="1529" y="53"/>
                  </a:cubicBezTo>
                  <a:cubicBezTo>
                    <a:pt x="1529" y="53"/>
                    <a:pt x="1529" y="53"/>
                    <a:pt x="1529" y="53"/>
                  </a:cubicBezTo>
                  <a:cubicBezTo>
                    <a:pt x="1529" y="54"/>
                    <a:pt x="1529" y="54"/>
                    <a:pt x="1529" y="54"/>
                  </a:cubicBezTo>
                  <a:cubicBezTo>
                    <a:pt x="1531" y="54"/>
                    <a:pt x="1531" y="54"/>
                    <a:pt x="1531" y="54"/>
                  </a:cubicBezTo>
                  <a:cubicBezTo>
                    <a:pt x="1532" y="54"/>
                    <a:pt x="1532" y="55"/>
                    <a:pt x="1532" y="55"/>
                  </a:cubicBezTo>
                  <a:cubicBezTo>
                    <a:pt x="1533" y="55"/>
                    <a:pt x="1533" y="55"/>
                    <a:pt x="1533" y="55"/>
                  </a:cubicBezTo>
                  <a:cubicBezTo>
                    <a:pt x="1533" y="56"/>
                    <a:pt x="1533" y="56"/>
                    <a:pt x="1533" y="56"/>
                  </a:cubicBezTo>
                  <a:cubicBezTo>
                    <a:pt x="1537" y="56"/>
                    <a:pt x="1537" y="56"/>
                    <a:pt x="1537" y="56"/>
                  </a:cubicBezTo>
                  <a:cubicBezTo>
                    <a:pt x="1537" y="57"/>
                    <a:pt x="1537" y="57"/>
                    <a:pt x="1537" y="57"/>
                  </a:cubicBezTo>
                  <a:cubicBezTo>
                    <a:pt x="1538" y="56"/>
                    <a:pt x="1538" y="57"/>
                    <a:pt x="1539" y="56"/>
                  </a:cubicBezTo>
                  <a:cubicBezTo>
                    <a:pt x="1540" y="56"/>
                    <a:pt x="1540" y="56"/>
                    <a:pt x="1540" y="56"/>
                  </a:cubicBezTo>
                  <a:cubicBezTo>
                    <a:pt x="1539" y="55"/>
                    <a:pt x="1539" y="54"/>
                    <a:pt x="1539" y="54"/>
                  </a:cubicBezTo>
                  <a:cubicBezTo>
                    <a:pt x="1539" y="54"/>
                    <a:pt x="1539" y="54"/>
                    <a:pt x="1539" y="54"/>
                  </a:cubicBezTo>
                  <a:cubicBezTo>
                    <a:pt x="1537" y="52"/>
                    <a:pt x="1537" y="53"/>
                    <a:pt x="1535" y="52"/>
                  </a:cubicBezTo>
                  <a:cubicBezTo>
                    <a:pt x="1535" y="51"/>
                    <a:pt x="1535" y="51"/>
                    <a:pt x="1535" y="51"/>
                  </a:cubicBezTo>
                  <a:cubicBezTo>
                    <a:pt x="1534" y="51"/>
                    <a:pt x="1534" y="51"/>
                    <a:pt x="1534" y="51"/>
                  </a:cubicBezTo>
                  <a:cubicBezTo>
                    <a:pt x="1532" y="50"/>
                    <a:pt x="1530" y="49"/>
                    <a:pt x="1529" y="47"/>
                  </a:cubicBezTo>
                  <a:moveTo>
                    <a:pt x="1265" y="46"/>
                  </a:moveTo>
                  <a:cubicBezTo>
                    <a:pt x="1264" y="47"/>
                    <a:pt x="1264" y="47"/>
                    <a:pt x="1264" y="47"/>
                  </a:cubicBezTo>
                  <a:cubicBezTo>
                    <a:pt x="1263" y="48"/>
                    <a:pt x="1263" y="48"/>
                    <a:pt x="1263" y="49"/>
                  </a:cubicBezTo>
                  <a:cubicBezTo>
                    <a:pt x="1264" y="49"/>
                    <a:pt x="1265" y="50"/>
                    <a:pt x="1266" y="50"/>
                  </a:cubicBezTo>
                  <a:cubicBezTo>
                    <a:pt x="1266" y="49"/>
                    <a:pt x="1267" y="48"/>
                    <a:pt x="1267" y="47"/>
                  </a:cubicBezTo>
                  <a:cubicBezTo>
                    <a:pt x="1265" y="47"/>
                    <a:pt x="1266" y="46"/>
                    <a:pt x="1265" y="46"/>
                  </a:cubicBezTo>
                  <a:moveTo>
                    <a:pt x="567" y="45"/>
                  </a:moveTo>
                  <a:cubicBezTo>
                    <a:pt x="566" y="45"/>
                    <a:pt x="566" y="45"/>
                    <a:pt x="566" y="45"/>
                  </a:cubicBezTo>
                  <a:cubicBezTo>
                    <a:pt x="566" y="46"/>
                    <a:pt x="566" y="46"/>
                    <a:pt x="567" y="47"/>
                  </a:cubicBezTo>
                  <a:cubicBezTo>
                    <a:pt x="568" y="47"/>
                    <a:pt x="568" y="47"/>
                    <a:pt x="568" y="47"/>
                  </a:cubicBezTo>
                  <a:cubicBezTo>
                    <a:pt x="568" y="46"/>
                    <a:pt x="568" y="46"/>
                    <a:pt x="568" y="46"/>
                  </a:cubicBezTo>
                  <a:cubicBezTo>
                    <a:pt x="567" y="46"/>
                    <a:pt x="568" y="46"/>
                    <a:pt x="567" y="45"/>
                  </a:cubicBezTo>
                  <a:moveTo>
                    <a:pt x="1275" y="44"/>
                  </a:moveTo>
                  <a:cubicBezTo>
                    <a:pt x="1274" y="44"/>
                    <a:pt x="1274" y="44"/>
                    <a:pt x="1274" y="44"/>
                  </a:cubicBezTo>
                  <a:cubicBezTo>
                    <a:pt x="1274" y="45"/>
                    <a:pt x="1274" y="44"/>
                    <a:pt x="1274" y="45"/>
                  </a:cubicBezTo>
                  <a:cubicBezTo>
                    <a:pt x="1274" y="46"/>
                    <a:pt x="1274" y="45"/>
                    <a:pt x="1274" y="46"/>
                  </a:cubicBezTo>
                  <a:cubicBezTo>
                    <a:pt x="1274" y="46"/>
                    <a:pt x="1274" y="46"/>
                    <a:pt x="1274" y="46"/>
                  </a:cubicBezTo>
                  <a:cubicBezTo>
                    <a:pt x="1275" y="46"/>
                    <a:pt x="1275" y="46"/>
                    <a:pt x="1275" y="46"/>
                  </a:cubicBezTo>
                  <a:cubicBezTo>
                    <a:pt x="1275" y="46"/>
                    <a:pt x="1275" y="45"/>
                    <a:pt x="1275" y="44"/>
                  </a:cubicBezTo>
                  <a:moveTo>
                    <a:pt x="1514" y="44"/>
                  </a:moveTo>
                  <a:cubicBezTo>
                    <a:pt x="1514" y="45"/>
                    <a:pt x="1514" y="45"/>
                    <a:pt x="1514" y="45"/>
                  </a:cubicBezTo>
                  <a:cubicBezTo>
                    <a:pt x="1515" y="45"/>
                    <a:pt x="1515" y="45"/>
                    <a:pt x="1516" y="45"/>
                  </a:cubicBezTo>
                  <a:cubicBezTo>
                    <a:pt x="1516" y="44"/>
                    <a:pt x="1516" y="44"/>
                    <a:pt x="1516" y="44"/>
                  </a:cubicBezTo>
                  <a:cubicBezTo>
                    <a:pt x="1515" y="44"/>
                    <a:pt x="1515" y="44"/>
                    <a:pt x="1514" y="44"/>
                  </a:cubicBezTo>
                  <a:moveTo>
                    <a:pt x="1269" y="43"/>
                  </a:moveTo>
                  <a:cubicBezTo>
                    <a:pt x="1269" y="43"/>
                    <a:pt x="1269" y="43"/>
                    <a:pt x="1269" y="43"/>
                  </a:cubicBezTo>
                  <a:cubicBezTo>
                    <a:pt x="1269" y="45"/>
                    <a:pt x="1269" y="44"/>
                    <a:pt x="1270" y="46"/>
                  </a:cubicBezTo>
                  <a:cubicBezTo>
                    <a:pt x="1271" y="46"/>
                    <a:pt x="1271" y="46"/>
                    <a:pt x="1271" y="46"/>
                  </a:cubicBezTo>
                  <a:cubicBezTo>
                    <a:pt x="1271" y="44"/>
                    <a:pt x="1270" y="44"/>
                    <a:pt x="1269" y="43"/>
                  </a:cubicBezTo>
                  <a:moveTo>
                    <a:pt x="1288" y="43"/>
                  </a:moveTo>
                  <a:cubicBezTo>
                    <a:pt x="1286" y="43"/>
                    <a:pt x="1286" y="43"/>
                    <a:pt x="1286" y="43"/>
                  </a:cubicBezTo>
                  <a:cubicBezTo>
                    <a:pt x="1286" y="44"/>
                    <a:pt x="1286" y="44"/>
                    <a:pt x="1286" y="44"/>
                  </a:cubicBezTo>
                  <a:cubicBezTo>
                    <a:pt x="1288" y="44"/>
                    <a:pt x="1288" y="44"/>
                    <a:pt x="1288" y="44"/>
                  </a:cubicBezTo>
                  <a:cubicBezTo>
                    <a:pt x="1288" y="43"/>
                    <a:pt x="1288" y="43"/>
                    <a:pt x="1288" y="43"/>
                  </a:cubicBezTo>
                  <a:moveTo>
                    <a:pt x="1317" y="43"/>
                  </a:moveTo>
                  <a:cubicBezTo>
                    <a:pt x="1317" y="44"/>
                    <a:pt x="1317" y="44"/>
                    <a:pt x="1317" y="44"/>
                  </a:cubicBezTo>
                  <a:cubicBezTo>
                    <a:pt x="1317" y="44"/>
                    <a:pt x="1317" y="44"/>
                    <a:pt x="1317" y="44"/>
                  </a:cubicBezTo>
                  <a:cubicBezTo>
                    <a:pt x="1317" y="43"/>
                    <a:pt x="1317" y="44"/>
                    <a:pt x="1317" y="43"/>
                  </a:cubicBezTo>
                  <a:moveTo>
                    <a:pt x="2131" y="42"/>
                  </a:moveTo>
                  <a:cubicBezTo>
                    <a:pt x="2130" y="42"/>
                    <a:pt x="2130" y="42"/>
                    <a:pt x="2129" y="43"/>
                  </a:cubicBezTo>
                  <a:cubicBezTo>
                    <a:pt x="2129" y="44"/>
                    <a:pt x="2129" y="44"/>
                    <a:pt x="2129" y="44"/>
                  </a:cubicBezTo>
                  <a:cubicBezTo>
                    <a:pt x="2130" y="43"/>
                    <a:pt x="2130" y="44"/>
                    <a:pt x="2130" y="43"/>
                  </a:cubicBezTo>
                  <a:cubicBezTo>
                    <a:pt x="2131" y="43"/>
                    <a:pt x="2131" y="43"/>
                    <a:pt x="2131" y="43"/>
                  </a:cubicBezTo>
                  <a:cubicBezTo>
                    <a:pt x="2131" y="42"/>
                    <a:pt x="2131" y="42"/>
                    <a:pt x="2131" y="42"/>
                  </a:cubicBezTo>
                  <a:moveTo>
                    <a:pt x="1295" y="41"/>
                  </a:moveTo>
                  <a:cubicBezTo>
                    <a:pt x="1293" y="41"/>
                    <a:pt x="1293" y="41"/>
                    <a:pt x="1292" y="41"/>
                  </a:cubicBezTo>
                  <a:cubicBezTo>
                    <a:pt x="1292" y="41"/>
                    <a:pt x="1291" y="41"/>
                    <a:pt x="1291" y="41"/>
                  </a:cubicBezTo>
                  <a:cubicBezTo>
                    <a:pt x="1291" y="42"/>
                    <a:pt x="1291" y="42"/>
                    <a:pt x="1291" y="42"/>
                  </a:cubicBezTo>
                  <a:cubicBezTo>
                    <a:pt x="1290" y="42"/>
                    <a:pt x="1290" y="42"/>
                    <a:pt x="1290" y="42"/>
                  </a:cubicBezTo>
                  <a:cubicBezTo>
                    <a:pt x="1290" y="44"/>
                    <a:pt x="1290" y="44"/>
                    <a:pt x="1292" y="44"/>
                  </a:cubicBezTo>
                  <a:cubicBezTo>
                    <a:pt x="1292" y="45"/>
                    <a:pt x="1292" y="45"/>
                    <a:pt x="1293" y="45"/>
                  </a:cubicBezTo>
                  <a:cubicBezTo>
                    <a:pt x="1293" y="44"/>
                    <a:pt x="1294" y="43"/>
                    <a:pt x="1295" y="41"/>
                  </a:cubicBezTo>
                  <a:moveTo>
                    <a:pt x="473" y="40"/>
                  </a:moveTo>
                  <a:cubicBezTo>
                    <a:pt x="472" y="40"/>
                    <a:pt x="472" y="40"/>
                    <a:pt x="472" y="40"/>
                  </a:cubicBezTo>
                  <a:cubicBezTo>
                    <a:pt x="472" y="41"/>
                    <a:pt x="472" y="41"/>
                    <a:pt x="472" y="41"/>
                  </a:cubicBezTo>
                  <a:cubicBezTo>
                    <a:pt x="472" y="41"/>
                    <a:pt x="471" y="41"/>
                    <a:pt x="471" y="41"/>
                  </a:cubicBezTo>
                  <a:cubicBezTo>
                    <a:pt x="471" y="42"/>
                    <a:pt x="471" y="42"/>
                    <a:pt x="470" y="42"/>
                  </a:cubicBezTo>
                  <a:cubicBezTo>
                    <a:pt x="470" y="44"/>
                    <a:pt x="470" y="44"/>
                    <a:pt x="470" y="44"/>
                  </a:cubicBezTo>
                  <a:cubicBezTo>
                    <a:pt x="471" y="44"/>
                    <a:pt x="471" y="44"/>
                    <a:pt x="471" y="44"/>
                  </a:cubicBezTo>
                  <a:cubicBezTo>
                    <a:pt x="471" y="44"/>
                    <a:pt x="471" y="44"/>
                    <a:pt x="471" y="44"/>
                  </a:cubicBezTo>
                  <a:cubicBezTo>
                    <a:pt x="471" y="44"/>
                    <a:pt x="472" y="44"/>
                    <a:pt x="472" y="44"/>
                  </a:cubicBezTo>
                  <a:cubicBezTo>
                    <a:pt x="472" y="41"/>
                    <a:pt x="473" y="41"/>
                    <a:pt x="473" y="40"/>
                  </a:cubicBezTo>
                  <a:moveTo>
                    <a:pt x="2135" y="39"/>
                  </a:moveTo>
                  <a:cubicBezTo>
                    <a:pt x="2133" y="39"/>
                    <a:pt x="2132" y="40"/>
                    <a:pt x="2131" y="42"/>
                  </a:cubicBezTo>
                  <a:cubicBezTo>
                    <a:pt x="2133" y="42"/>
                    <a:pt x="2134" y="42"/>
                    <a:pt x="2135" y="42"/>
                  </a:cubicBezTo>
                  <a:cubicBezTo>
                    <a:pt x="2135" y="39"/>
                    <a:pt x="2135" y="39"/>
                    <a:pt x="2135" y="39"/>
                  </a:cubicBezTo>
                  <a:cubicBezTo>
                    <a:pt x="2135" y="39"/>
                    <a:pt x="2135" y="39"/>
                    <a:pt x="2135" y="39"/>
                  </a:cubicBezTo>
                  <a:cubicBezTo>
                    <a:pt x="2135" y="39"/>
                    <a:pt x="2135" y="39"/>
                    <a:pt x="2135" y="39"/>
                  </a:cubicBezTo>
                  <a:moveTo>
                    <a:pt x="971" y="38"/>
                  </a:moveTo>
                  <a:cubicBezTo>
                    <a:pt x="970" y="38"/>
                    <a:pt x="969" y="38"/>
                    <a:pt x="969" y="38"/>
                  </a:cubicBezTo>
                  <a:cubicBezTo>
                    <a:pt x="968" y="39"/>
                    <a:pt x="967" y="39"/>
                    <a:pt x="967" y="39"/>
                  </a:cubicBezTo>
                  <a:cubicBezTo>
                    <a:pt x="966" y="39"/>
                    <a:pt x="966" y="39"/>
                    <a:pt x="966" y="39"/>
                  </a:cubicBezTo>
                  <a:cubicBezTo>
                    <a:pt x="966" y="38"/>
                    <a:pt x="966" y="38"/>
                    <a:pt x="966" y="38"/>
                  </a:cubicBezTo>
                  <a:cubicBezTo>
                    <a:pt x="966" y="38"/>
                    <a:pt x="966" y="38"/>
                    <a:pt x="966" y="38"/>
                  </a:cubicBezTo>
                  <a:cubicBezTo>
                    <a:pt x="965" y="38"/>
                    <a:pt x="965" y="39"/>
                    <a:pt x="965" y="39"/>
                  </a:cubicBezTo>
                  <a:cubicBezTo>
                    <a:pt x="959" y="39"/>
                    <a:pt x="959" y="39"/>
                    <a:pt x="959" y="39"/>
                  </a:cubicBezTo>
                  <a:cubicBezTo>
                    <a:pt x="959" y="39"/>
                    <a:pt x="959" y="39"/>
                    <a:pt x="959" y="39"/>
                  </a:cubicBezTo>
                  <a:cubicBezTo>
                    <a:pt x="957" y="39"/>
                    <a:pt x="957" y="39"/>
                    <a:pt x="957" y="39"/>
                  </a:cubicBezTo>
                  <a:cubicBezTo>
                    <a:pt x="957" y="40"/>
                    <a:pt x="957" y="40"/>
                    <a:pt x="957" y="40"/>
                  </a:cubicBezTo>
                  <a:cubicBezTo>
                    <a:pt x="956" y="39"/>
                    <a:pt x="955" y="39"/>
                    <a:pt x="954" y="39"/>
                  </a:cubicBezTo>
                  <a:cubicBezTo>
                    <a:pt x="954" y="43"/>
                    <a:pt x="954" y="43"/>
                    <a:pt x="954" y="43"/>
                  </a:cubicBezTo>
                  <a:cubicBezTo>
                    <a:pt x="954" y="43"/>
                    <a:pt x="954" y="43"/>
                    <a:pt x="954" y="43"/>
                  </a:cubicBezTo>
                  <a:cubicBezTo>
                    <a:pt x="954" y="43"/>
                    <a:pt x="954" y="43"/>
                    <a:pt x="954" y="43"/>
                  </a:cubicBezTo>
                  <a:cubicBezTo>
                    <a:pt x="956" y="42"/>
                    <a:pt x="956" y="42"/>
                    <a:pt x="958" y="42"/>
                  </a:cubicBezTo>
                  <a:cubicBezTo>
                    <a:pt x="960" y="42"/>
                    <a:pt x="961" y="42"/>
                    <a:pt x="962" y="42"/>
                  </a:cubicBezTo>
                  <a:cubicBezTo>
                    <a:pt x="962" y="42"/>
                    <a:pt x="962" y="42"/>
                    <a:pt x="962" y="42"/>
                  </a:cubicBezTo>
                  <a:cubicBezTo>
                    <a:pt x="964" y="42"/>
                    <a:pt x="964" y="42"/>
                    <a:pt x="964" y="42"/>
                  </a:cubicBezTo>
                  <a:cubicBezTo>
                    <a:pt x="964" y="42"/>
                    <a:pt x="964" y="42"/>
                    <a:pt x="964" y="42"/>
                  </a:cubicBezTo>
                  <a:cubicBezTo>
                    <a:pt x="968" y="42"/>
                    <a:pt x="968" y="42"/>
                    <a:pt x="968" y="42"/>
                  </a:cubicBezTo>
                  <a:cubicBezTo>
                    <a:pt x="968" y="43"/>
                    <a:pt x="968" y="43"/>
                    <a:pt x="968" y="43"/>
                  </a:cubicBezTo>
                  <a:cubicBezTo>
                    <a:pt x="968" y="43"/>
                    <a:pt x="968" y="43"/>
                    <a:pt x="968" y="43"/>
                  </a:cubicBezTo>
                  <a:cubicBezTo>
                    <a:pt x="971" y="43"/>
                    <a:pt x="971" y="42"/>
                    <a:pt x="973" y="42"/>
                  </a:cubicBezTo>
                  <a:cubicBezTo>
                    <a:pt x="972" y="40"/>
                    <a:pt x="972" y="39"/>
                    <a:pt x="972" y="38"/>
                  </a:cubicBezTo>
                  <a:cubicBezTo>
                    <a:pt x="972" y="38"/>
                    <a:pt x="972" y="38"/>
                    <a:pt x="972" y="38"/>
                  </a:cubicBezTo>
                  <a:cubicBezTo>
                    <a:pt x="971" y="38"/>
                    <a:pt x="971" y="38"/>
                    <a:pt x="971" y="38"/>
                  </a:cubicBezTo>
                  <a:moveTo>
                    <a:pt x="2140" y="37"/>
                  </a:moveTo>
                  <a:cubicBezTo>
                    <a:pt x="2138" y="37"/>
                    <a:pt x="2138" y="37"/>
                    <a:pt x="2138" y="37"/>
                  </a:cubicBezTo>
                  <a:cubicBezTo>
                    <a:pt x="2138" y="37"/>
                    <a:pt x="2138" y="37"/>
                    <a:pt x="2138" y="37"/>
                  </a:cubicBezTo>
                  <a:cubicBezTo>
                    <a:pt x="2138" y="37"/>
                    <a:pt x="2138" y="37"/>
                    <a:pt x="2138" y="37"/>
                  </a:cubicBezTo>
                  <a:cubicBezTo>
                    <a:pt x="2138" y="40"/>
                    <a:pt x="2138" y="40"/>
                    <a:pt x="2138" y="40"/>
                  </a:cubicBezTo>
                  <a:cubicBezTo>
                    <a:pt x="2137" y="40"/>
                    <a:pt x="2137" y="40"/>
                    <a:pt x="2137" y="40"/>
                  </a:cubicBezTo>
                  <a:cubicBezTo>
                    <a:pt x="2136" y="41"/>
                    <a:pt x="2137" y="41"/>
                    <a:pt x="2136" y="42"/>
                  </a:cubicBezTo>
                  <a:cubicBezTo>
                    <a:pt x="2136" y="43"/>
                    <a:pt x="2136" y="43"/>
                    <a:pt x="2136" y="44"/>
                  </a:cubicBezTo>
                  <a:cubicBezTo>
                    <a:pt x="2137" y="44"/>
                    <a:pt x="2139" y="44"/>
                    <a:pt x="2140" y="44"/>
                  </a:cubicBezTo>
                  <a:cubicBezTo>
                    <a:pt x="2142" y="44"/>
                    <a:pt x="2144" y="43"/>
                    <a:pt x="2145" y="43"/>
                  </a:cubicBezTo>
                  <a:cubicBezTo>
                    <a:pt x="2145" y="42"/>
                    <a:pt x="2145" y="42"/>
                    <a:pt x="2145" y="42"/>
                  </a:cubicBezTo>
                  <a:cubicBezTo>
                    <a:pt x="2144" y="42"/>
                    <a:pt x="2144" y="42"/>
                    <a:pt x="2144" y="42"/>
                  </a:cubicBezTo>
                  <a:cubicBezTo>
                    <a:pt x="2144" y="41"/>
                    <a:pt x="2143" y="39"/>
                    <a:pt x="2142" y="38"/>
                  </a:cubicBezTo>
                  <a:cubicBezTo>
                    <a:pt x="2141" y="38"/>
                    <a:pt x="2140" y="38"/>
                    <a:pt x="2140" y="37"/>
                  </a:cubicBezTo>
                  <a:moveTo>
                    <a:pt x="2330" y="37"/>
                  </a:moveTo>
                  <a:cubicBezTo>
                    <a:pt x="2330" y="38"/>
                    <a:pt x="2329" y="38"/>
                    <a:pt x="2329" y="39"/>
                  </a:cubicBezTo>
                  <a:cubicBezTo>
                    <a:pt x="2327" y="39"/>
                    <a:pt x="2327" y="39"/>
                    <a:pt x="2327" y="39"/>
                  </a:cubicBezTo>
                  <a:cubicBezTo>
                    <a:pt x="2327" y="40"/>
                    <a:pt x="2327" y="40"/>
                    <a:pt x="2327" y="40"/>
                  </a:cubicBezTo>
                  <a:cubicBezTo>
                    <a:pt x="2325" y="40"/>
                    <a:pt x="2325" y="40"/>
                    <a:pt x="2325" y="40"/>
                  </a:cubicBezTo>
                  <a:cubicBezTo>
                    <a:pt x="2325" y="40"/>
                    <a:pt x="2325" y="41"/>
                    <a:pt x="2325" y="41"/>
                  </a:cubicBezTo>
                  <a:cubicBezTo>
                    <a:pt x="2324" y="42"/>
                    <a:pt x="2323" y="43"/>
                    <a:pt x="2322" y="44"/>
                  </a:cubicBezTo>
                  <a:cubicBezTo>
                    <a:pt x="2322" y="45"/>
                    <a:pt x="2322" y="45"/>
                    <a:pt x="2322" y="45"/>
                  </a:cubicBezTo>
                  <a:cubicBezTo>
                    <a:pt x="2325" y="45"/>
                    <a:pt x="2325" y="45"/>
                    <a:pt x="2325" y="45"/>
                  </a:cubicBezTo>
                  <a:cubicBezTo>
                    <a:pt x="2325" y="45"/>
                    <a:pt x="2325" y="45"/>
                    <a:pt x="2325" y="45"/>
                  </a:cubicBezTo>
                  <a:cubicBezTo>
                    <a:pt x="2325" y="45"/>
                    <a:pt x="2325" y="45"/>
                    <a:pt x="2325" y="45"/>
                  </a:cubicBezTo>
                  <a:cubicBezTo>
                    <a:pt x="2325" y="45"/>
                    <a:pt x="2325" y="45"/>
                    <a:pt x="2325" y="45"/>
                  </a:cubicBezTo>
                  <a:cubicBezTo>
                    <a:pt x="2326" y="45"/>
                    <a:pt x="2326" y="45"/>
                    <a:pt x="2326" y="45"/>
                  </a:cubicBezTo>
                  <a:cubicBezTo>
                    <a:pt x="2326" y="45"/>
                    <a:pt x="2328" y="46"/>
                    <a:pt x="2329" y="46"/>
                  </a:cubicBezTo>
                  <a:cubicBezTo>
                    <a:pt x="2330" y="46"/>
                    <a:pt x="2330" y="46"/>
                    <a:pt x="2330" y="46"/>
                  </a:cubicBezTo>
                  <a:cubicBezTo>
                    <a:pt x="2331" y="45"/>
                    <a:pt x="2331" y="45"/>
                    <a:pt x="2331" y="44"/>
                  </a:cubicBezTo>
                  <a:cubicBezTo>
                    <a:pt x="2332" y="44"/>
                    <a:pt x="2332" y="44"/>
                    <a:pt x="2332" y="44"/>
                  </a:cubicBezTo>
                  <a:cubicBezTo>
                    <a:pt x="2332" y="44"/>
                    <a:pt x="2332" y="44"/>
                    <a:pt x="2332" y="44"/>
                  </a:cubicBezTo>
                  <a:cubicBezTo>
                    <a:pt x="2333" y="44"/>
                    <a:pt x="2333" y="44"/>
                    <a:pt x="2333" y="44"/>
                  </a:cubicBezTo>
                  <a:cubicBezTo>
                    <a:pt x="2334" y="44"/>
                    <a:pt x="2334" y="45"/>
                    <a:pt x="2334" y="45"/>
                  </a:cubicBezTo>
                  <a:cubicBezTo>
                    <a:pt x="2338" y="45"/>
                    <a:pt x="2341" y="46"/>
                    <a:pt x="2344" y="46"/>
                  </a:cubicBezTo>
                  <a:cubicBezTo>
                    <a:pt x="2344" y="45"/>
                    <a:pt x="2345" y="44"/>
                    <a:pt x="2345" y="43"/>
                  </a:cubicBezTo>
                  <a:cubicBezTo>
                    <a:pt x="2344" y="42"/>
                    <a:pt x="2343" y="41"/>
                    <a:pt x="2343" y="40"/>
                  </a:cubicBezTo>
                  <a:cubicBezTo>
                    <a:pt x="2339" y="40"/>
                    <a:pt x="2339" y="40"/>
                    <a:pt x="2339" y="40"/>
                  </a:cubicBezTo>
                  <a:cubicBezTo>
                    <a:pt x="2339" y="40"/>
                    <a:pt x="2339" y="40"/>
                    <a:pt x="2339" y="40"/>
                  </a:cubicBezTo>
                  <a:cubicBezTo>
                    <a:pt x="2338" y="40"/>
                    <a:pt x="2338" y="40"/>
                    <a:pt x="2338" y="40"/>
                  </a:cubicBezTo>
                  <a:cubicBezTo>
                    <a:pt x="2338" y="39"/>
                    <a:pt x="2338" y="39"/>
                    <a:pt x="2338" y="39"/>
                  </a:cubicBezTo>
                  <a:cubicBezTo>
                    <a:pt x="2335" y="39"/>
                    <a:pt x="2335" y="39"/>
                    <a:pt x="2335" y="39"/>
                  </a:cubicBezTo>
                  <a:cubicBezTo>
                    <a:pt x="2335" y="39"/>
                    <a:pt x="2335" y="39"/>
                    <a:pt x="2335" y="39"/>
                  </a:cubicBezTo>
                  <a:cubicBezTo>
                    <a:pt x="2334" y="39"/>
                    <a:pt x="2334" y="39"/>
                    <a:pt x="2334" y="39"/>
                  </a:cubicBezTo>
                  <a:cubicBezTo>
                    <a:pt x="2334" y="38"/>
                    <a:pt x="2334" y="38"/>
                    <a:pt x="2334" y="38"/>
                  </a:cubicBezTo>
                  <a:cubicBezTo>
                    <a:pt x="2332" y="38"/>
                    <a:pt x="2332" y="38"/>
                    <a:pt x="2332" y="38"/>
                  </a:cubicBezTo>
                  <a:cubicBezTo>
                    <a:pt x="2332" y="37"/>
                    <a:pt x="2332" y="37"/>
                    <a:pt x="2332" y="37"/>
                  </a:cubicBezTo>
                  <a:cubicBezTo>
                    <a:pt x="2331" y="37"/>
                    <a:pt x="2331" y="37"/>
                    <a:pt x="2330" y="37"/>
                  </a:cubicBezTo>
                  <a:moveTo>
                    <a:pt x="1290" y="36"/>
                  </a:moveTo>
                  <a:cubicBezTo>
                    <a:pt x="1287" y="36"/>
                    <a:pt x="1288" y="37"/>
                    <a:pt x="1287" y="39"/>
                  </a:cubicBezTo>
                  <a:cubicBezTo>
                    <a:pt x="1283" y="39"/>
                    <a:pt x="1283" y="39"/>
                    <a:pt x="1283" y="39"/>
                  </a:cubicBezTo>
                  <a:cubicBezTo>
                    <a:pt x="1283" y="40"/>
                    <a:pt x="1283" y="40"/>
                    <a:pt x="1283" y="40"/>
                  </a:cubicBezTo>
                  <a:cubicBezTo>
                    <a:pt x="1282" y="40"/>
                    <a:pt x="1282" y="40"/>
                    <a:pt x="1282" y="40"/>
                  </a:cubicBezTo>
                  <a:cubicBezTo>
                    <a:pt x="1282" y="41"/>
                    <a:pt x="1282" y="41"/>
                    <a:pt x="1282" y="41"/>
                  </a:cubicBezTo>
                  <a:cubicBezTo>
                    <a:pt x="1282" y="41"/>
                    <a:pt x="1282" y="41"/>
                    <a:pt x="1282" y="41"/>
                  </a:cubicBezTo>
                  <a:cubicBezTo>
                    <a:pt x="1282" y="42"/>
                    <a:pt x="1282" y="42"/>
                    <a:pt x="1282" y="42"/>
                  </a:cubicBezTo>
                  <a:cubicBezTo>
                    <a:pt x="1284" y="42"/>
                    <a:pt x="1285" y="41"/>
                    <a:pt x="1286" y="41"/>
                  </a:cubicBezTo>
                  <a:cubicBezTo>
                    <a:pt x="1286" y="40"/>
                    <a:pt x="1286" y="40"/>
                    <a:pt x="1286" y="40"/>
                  </a:cubicBezTo>
                  <a:cubicBezTo>
                    <a:pt x="1288" y="40"/>
                    <a:pt x="1288" y="40"/>
                    <a:pt x="1288" y="40"/>
                  </a:cubicBezTo>
                  <a:cubicBezTo>
                    <a:pt x="1288" y="40"/>
                    <a:pt x="1288" y="40"/>
                    <a:pt x="1288" y="40"/>
                  </a:cubicBezTo>
                  <a:cubicBezTo>
                    <a:pt x="1289" y="39"/>
                    <a:pt x="1290" y="38"/>
                    <a:pt x="1290" y="36"/>
                  </a:cubicBezTo>
                  <a:moveTo>
                    <a:pt x="1298" y="36"/>
                  </a:moveTo>
                  <a:cubicBezTo>
                    <a:pt x="1297" y="36"/>
                    <a:pt x="1297" y="36"/>
                    <a:pt x="1297" y="36"/>
                  </a:cubicBezTo>
                  <a:cubicBezTo>
                    <a:pt x="1297" y="37"/>
                    <a:pt x="1297" y="38"/>
                    <a:pt x="1298" y="38"/>
                  </a:cubicBezTo>
                  <a:cubicBezTo>
                    <a:pt x="1298" y="38"/>
                    <a:pt x="1300" y="38"/>
                    <a:pt x="1299" y="38"/>
                  </a:cubicBezTo>
                  <a:cubicBezTo>
                    <a:pt x="1298" y="38"/>
                    <a:pt x="1298" y="38"/>
                    <a:pt x="1298" y="38"/>
                  </a:cubicBezTo>
                  <a:cubicBezTo>
                    <a:pt x="1298" y="36"/>
                    <a:pt x="1298" y="36"/>
                    <a:pt x="1298" y="36"/>
                  </a:cubicBezTo>
                  <a:moveTo>
                    <a:pt x="1309" y="34"/>
                  </a:moveTo>
                  <a:cubicBezTo>
                    <a:pt x="1309" y="35"/>
                    <a:pt x="1309" y="35"/>
                    <a:pt x="1309" y="36"/>
                  </a:cubicBezTo>
                  <a:cubicBezTo>
                    <a:pt x="1308" y="36"/>
                    <a:pt x="1308" y="36"/>
                    <a:pt x="1308" y="36"/>
                  </a:cubicBezTo>
                  <a:cubicBezTo>
                    <a:pt x="1308" y="38"/>
                    <a:pt x="1308" y="38"/>
                    <a:pt x="1308" y="38"/>
                  </a:cubicBezTo>
                  <a:cubicBezTo>
                    <a:pt x="1308" y="38"/>
                    <a:pt x="1308" y="38"/>
                    <a:pt x="1308" y="38"/>
                  </a:cubicBezTo>
                  <a:cubicBezTo>
                    <a:pt x="1308" y="39"/>
                    <a:pt x="1308" y="39"/>
                    <a:pt x="1308" y="39"/>
                  </a:cubicBezTo>
                  <a:cubicBezTo>
                    <a:pt x="1309" y="38"/>
                    <a:pt x="1309" y="38"/>
                    <a:pt x="1309" y="38"/>
                  </a:cubicBezTo>
                  <a:cubicBezTo>
                    <a:pt x="1309" y="38"/>
                    <a:pt x="1309" y="38"/>
                    <a:pt x="1309" y="38"/>
                  </a:cubicBezTo>
                  <a:cubicBezTo>
                    <a:pt x="1310" y="38"/>
                    <a:pt x="1311" y="38"/>
                    <a:pt x="1312" y="38"/>
                  </a:cubicBezTo>
                  <a:cubicBezTo>
                    <a:pt x="1312" y="38"/>
                    <a:pt x="1312" y="38"/>
                    <a:pt x="1312" y="38"/>
                  </a:cubicBezTo>
                  <a:cubicBezTo>
                    <a:pt x="1312" y="38"/>
                    <a:pt x="1312" y="38"/>
                    <a:pt x="1312" y="38"/>
                  </a:cubicBezTo>
                  <a:cubicBezTo>
                    <a:pt x="1312" y="37"/>
                    <a:pt x="1312" y="37"/>
                    <a:pt x="1312" y="37"/>
                  </a:cubicBezTo>
                  <a:cubicBezTo>
                    <a:pt x="1311" y="37"/>
                    <a:pt x="1311" y="37"/>
                    <a:pt x="1311" y="37"/>
                  </a:cubicBezTo>
                  <a:cubicBezTo>
                    <a:pt x="1311" y="37"/>
                    <a:pt x="1311" y="36"/>
                    <a:pt x="1311" y="36"/>
                  </a:cubicBezTo>
                  <a:cubicBezTo>
                    <a:pt x="1311" y="35"/>
                    <a:pt x="1310" y="35"/>
                    <a:pt x="1309" y="34"/>
                  </a:cubicBezTo>
                  <a:moveTo>
                    <a:pt x="2131" y="34"/>
                  </a:moveTo>
                  <a:cubicBezTo>
                    <a:pt x="2131" y="34"/>
                    <a:pt x="2131" y="34"/>
                    <a:pt x="2131" y="34"/>
                  </a:cubicBezTo>
                  <a:cubicBezTo>
                    <a:pt x="2130" y="35"/>
                    <a:pt x="2130" y="35"/>
                    <a:pt x="2130" y="36"/>
                  </a:cubicBezTo>
                  <a:cubicBezTo>
                    <a:pt x="2131" y="36"/>
                    <a:pt x="2131" y="36"/>
                    <a:pt x="2131" y="36"/>
                  </a:cubicBezTo>
                  <a:cubicBezTo>
                    <a:pt x="2131" y="36"/>
                    <a:pt x="2131" y="35"/>
                    <a:pt x="2131" y="34"/>
                  </a:cubicBezTo>
                  <a:moveTo>
                    <a:pt x="2133" y="34"/>
                  </a:moveTo>
                  <a:cubicBezTo>
                    <a:pt x="2132" y="36"/>
                    <a:pt x="2131" y="37"/>
                    <a:pt x="2130" y="38"/>
                  </a:cubicBezTo>
                  <a:cubicBezTo>
                    <a:pt x="2130" y="39"/>
                    <a:pt x="2130" y="39"/>
                    <a:pt x="2130" y="39"/>
                  </a:cubicBezTo>
                  <a:cubicBezTo>
                    <a:pt x="2129" y="39"/>
                    <a:pt x="2128" y="39"/>
                    <a:pt x="2127" y="39"/>
                  </a:cubicBezTo>
                  <a:cubicBezTo>
                    <a:pt x="2127" y="40"/>
                    <a:pt x="2127" y="40"/>
                    <a:pt x="2127" y="40"/>
                  </a:cubicBezTo>
                  <a:cubicBezTo>
                    <a:pt x="2126" y="40"/>
                    <a:pt x="2125" y="41"/>
                    <a:pt x="2124" y="42"/>
                  </a:cubicBezTo>
                  <a:cubicBezTo>
                    <a:pt x="2124" y="43"/>
                    <a:pt x="2124" y="43"/>
                    <a:pt x="2124" y="44"/>
                  </a:cubicBezTo>
                  <a:cubicBezTo>
                    <a:pt x="2124" y="44"/>
                    <a:pt x="2124" y="44"/>
                    <a:pt x="2124" y="44"/>
                  </a:cubicBezTo>
                  <a:cubicBezTo>
                    <a:pt x="2124" y="44"/>
                    <a:pt x="2124" y="44"/>
                    <a:pt x="2124" y="44"/>
                  </a:cubicBezTo>
                  <a:cubicBezTo>
                    <a:pt x="2128" y="44"/>
                    <a:pt x="2127" y="43"/>
                    <a:pt x="2128" y="42"/>
                  </a:cubicBezTo>
                  <a:cubicBezTo>
                    <a:pt x="2129" y="41"/>
                    <a:pt x="2129" y="41"/>
                    <a:pt x="2130" y="41"/>
                  </a:cubicBezTo>
                  <a:cubicBezTo>
                    <a:pt x="2130" y="40"/>
                    <a:pt x="2130" y="40"/>
                    <a:pt x="2130" y="40"/>
                  </a:cubicBezTo>
                  <a:cubicBezTo>
                    <a:pt x="2130" y="39"/>
                    <a:pt x="2131" y="39"/>
                    <a:pt x="2131" y="39"/>
                  </a:cubicBezTo>
                  <a:cubicBezTo>
                    <a:pt x="2131" y="38"/>
                    <a:pt x="2131" y="38"/>
                    <a:pt x="2131" y="38"/>
                  </a:cubicBezTo>
                  <a:cubicBezTo>
                    <a:pt x="2132" y="38"/>
                    <a:pt x="2132" y="38"/>
                    <a:pt x="2132" y="38"/>
                  </a:cubicBezTo>
                  <a:cubicBezTo>
                    <a:pt x="2133" y="37"/>
                    <a:pt x="2133" y="37"/>
                    <a:pt x="2133" y="37"/>
                  </a:cubicBezTo>
                  <a:cubicBezTo>
                    <a:pt x="2133" y="37"/>
                    <a:pt x="2133" y="37"/>
                    <a:pt x="2133" y="37"/>
                  </a:cubicBezTo>
                  <a:cubicBezTo>
                    <a:pt x="2133" y="36"/>
                    <a:pt x="2133" y="36"/>
                    <a:pt x="2133" y="36"/>
                  </a:cubicBezTo>
                  <a:cubicBezTo>
                    <a:pt x="2134" y="36"/>
                    <a:pt x="2134" y="36"/>
                    <a:pt x="2134" y="36"/>
                  </a:cubicBezTo>
                  <a:cubicBezTo>
                    <a:pt x="2133" y="35"/>
                    <a:pt x="2134" y="35"/>
                    <a:pt x="2133" y="34"/>
                  </a:cubicBezTo>
                  <a:moveTo>
                    <a:pt x="794" y="34"/>
                  </a:moveTo>
                  <a:cubicBezTo>
                    <a:pt x="792" y="34"/>
                    <a:pt x="792" y="34"/>
                    <a:pt x="792" y="34"/>
                  </a:cubicBezTo>
                  <a:cubicBezTo>
                    <a:pt x="792" y="35"/>
                    <a:pt x="792" y="35"/>
                    <a:pt x="792" y="35"/>
                  </a:cubicBezTo>
                  <a:cubicBezTo>
                    <a:pt x="794" y="35"/>
                    <a:pt x="794" y="35"/>
                    <a:pt x="794" y="35"/>
                  </a:cubicBezTo>
                  <a:cubicBezTo>
                    <a:pt x="794" y="34"/>
                    <a:pt x="794" y="34"/>
                    <a:pt x="794" y="34"/>
                  </a:cubicBezTo>
                  <a:cubicBezTo>
                    <a:pt x="794" y="34"/>
                    <a:pt x="794" y="34"/>
                    <a:pt x="794" y="34"/>
                  </a:cubicBezTo>
                  <a:cubicBezTo>
                    <a:pt x="794" y="34"/>
                    <a:pt x="794" y="34"/>
                    <a:pt x="794" y="34"/>
                  </a:cubicBezTo>
                  <a:moveTo>
                    <a:pt x="786" y="32"/>
                  </a:moveTo>
                  <a:cubicBezTo>
                    <a:pt x="786" y="32"/>
                    <a:pt x="786" y="32"/>
                    <a:pt x="786" y="32"/>
                  </a:cubicBezTo>
                  <a:cubicBezTo>
                    <a:pt x="786" y="33"/>
                    <a:pt x="786" y="33"/>
                    <a:pt x="786" y="33"/>
                  </a:cubicBezTo>
                  <a:cubicBezTo>
                    <a:pt x="785" y="33"/>
                    <a:pt x="785" y="33"/>
                    <a:pt x="784" y="33"/>
                  </a:cubicBezTo>
                  <a:cubicBezTo>
                    <a:pt x="784" y="35"/>
                    <a:pt x="785" y="34"/>
                    <a:pt x="785" y="35"/>
                  </a:cubicBezTo>
                  <a:cubicBezTo>
                    <a:pt x="787" y="35"/>
                    <a:pt x="787" y="35"/>
                    <a:pt x="787" y="35"/>
                  </a:cubicBezTo>
                  <a:cubicBezTo>
                    <a:pt x="787" y="33"/>
                    <a:pt x="787" y="33"/>
                    <a:pt x="787" y="33"/>
                  </a:cubicBezTo>
                  <a:cubicBezTo>
                    <a:pt x="786" y="33"/>
                    <a:pt x="786" y="33"/>
                    <a:pt x="786" y="33"/>
                  </a:cubicBezTo>
                  <a:cubicBezTo>
                    <a:pt x="786" y="32"/>
                    <a:pt x="786" y="32"/>
                    <a:pt x="786" y="32"/>
                  </a:cubicBezTo>
                  <a:moveTo>
                    <a:pt x="658" y="30"/>
                  </a:moveTo>
                  <a:cubicBezTo>
                    <a:pt x="657" y="31"/>
                    <a:pt x="657" y="31"/>
                    <a:pt x="657" y="31"/>
                  </a:cubicBezTo>
                  <a:cubicBezTo>
                    <a:pt x="657" y="31"/>
                    <a:pt x="657" y="31"/>
                    <a:pt x="657" y="31"/>
                  </a:cubicBezTo>
                  <a:cubicBezTo>
                    <a:pt x="658" y="31"/>
                    <a:pt x="658" y="31"/>
                    <a:pt x="658" y="31"/>
                  </a:cubicBezTo>
                  <a:cubicBezTo>
                    <a:pt x="658" y="32"/>
                    <a:pt x="658" y="32"/>
                    <a:pt x="658" y="32"/>
                  </a:cubicBezTo>
                  <a:cubicBezTo>
                    <a:pt x="658" y="32"/>
                    <a:pt x="658" y="32"/>
                    <a:pt x="658" y="32"/>
                  </a:cubicBezTo>
                  <a:cubicBezTo>
                    <a:pt x="658" y="31"/>
                    <a:pt x="658" y="31"/>
                    <a:pt x="658" y="31"/>
                  </a:cubicBezTo>
                  <a:cubicBezTo>
                    <a:pt x="659" y="31"/>
                    <a:pt x="659" y="31"/>
                    <a:pt x="659" y="31"/>
                  </a:cubicBezTo>
                  <a:cubicBezTo>
                    <a:pt x="658" y="30"/>
                    <a:pt x="659" y="31"/>
                    <a:pt x="658" y="30"/>
                  </a:cubicBezTo>
                  <a:moveTo>
                    <a:pt x="1986" y="29"/>
                  </a:moveTo>
                  <a:cubicBezTo>
                    <a:pt x="1985" y="29"/>
                    <a:pt x="1985" y="29"/>
                    <a:pt x="1985" y="29"/>
                  </a:cubicBezTo>
                  <a:cubicBezTo>
                    <a:pt x="1985" y="30"/>
                    <a:pt x="1985" y="30"/>
                    <a:pt x="1985" y="30"/>
                  </a:cubicBezTo>
                  <a:cubicBezTo>
                    <a:pt x="1985" y="30"/>
                    <a:pt x="1985" y="30"/>
                    <a:pt x="1985" y="30"/>
                  </a:cubicBezTo>
                  <a:cubicBezTo>
                    <a:pt x="1986" y="30"/>
                    <a:pt x="1986" y="30"/>
                    <a:pt x="1986" y="30"/>
                  </a:cubicBezTo>
                  <a:cubicBezTo>
                    <a:pt x="1986" y="29"/>
                    <a:pt x="1986" y="30"/>
                    <a:pt x="1986" y="29"/>
                  </a:cubicBezTo>
                  <a:moveTo>
                    <a:pt x="1985" y="28"/>
                  </a:moveTo>
                  <a:cubicBezTo>
                    <a:pt x="1982" y="28"/>
                    <a:pt x="1982" y="28"/>
                    <a:pt x="1982" y="28"/>
                  </a:cubicBezTo>
                  <a:cubicBezTo>
                    <a:pt x="1982" y="28"/>
                    <a:pt x="1982" y="29"/>
                    <a:pt x="1982" y="29"/>
                  </a:cubicBezTo>
                  <a:cubicBezTo>
                    <a:pt x="1984" y="29"/>
                    <a:pt x="1984" y="29"/>
                    <a:pt x="1985" y="28"/>
                  </a:cubicBezTo>
                  <a:moveTo>
                    <a:pt x="1974" y="25"/>
                  </a:moveTo>
                  <a:cubicBezTo>
                    <a:pt x="1973" y="26"/>
                    <a:pt x="1973" y="26"/>
                    <a:pt x="1972" y="26"/>
                  </a:cubicBezTo>
                  <a:cubicBezTo>
                    <a:pt x="1973" y="28"/>
                    <a:pt x="1973" y="28"/>
                    <a:pt x="1974" y="29"/>
                  </a:cubicBezTo>
                  <a:cubicBezTo>
                    <a:pt x="1975" y="29"/>
                    <a:pt x="1975" y="29"/>
                    <a:pt x="1975" y="29"/>
                  </a:cubicBezTo>
                  <a:cubicBezTo>
                    <a:pt x="1975" y="28"/>
                    <a:pt x="1975" y="28"/>
                    <a:pt x="1975" y="28"/>
                  </a:cubicBezTo>
                  <a:cubicBezTo>
                    <a:pt x="1975" y="28"/>
                    <a:pt x="1975" y="28"/>
                    <a:pt x="1975" y="28"/>
                  </a:cubicBezTo>
                  <a:cubicBezTo>
                    <a:pt x="1975" y="27"/>
                    <a:pt x="1975" y="26"/>
                    <a:pt x="1975" y="26"/>
                  </a:cubicBezTo>
                  <a:cubicBezTo>
                    <a:pt x="1974" y="26"/>
                    <a:pt x="1974" y="26"/>
                    <a:pt x="1974" y="26"/>
                  </a:cubicBezTo>
                  <a:cubicBezTo>
                    <a:pt x="1974" y="25"/>
                    <a:pt x="1974" y="25"/>
                    <a:pt x="1974" y="25"/>
                  </a:cubicBezTo>
                  <a:moveTo>
                    <a:pt x="1981" y="23"/>
                  </a:moveTo>
                  <a:cubicBezTo>
                    <a:pt x="1980" y="24"/>
                    <a:pt x="1979" y="25"/>
                    <a:pt x="1979" y="26"/>
                  </a:cubicBezTo>
                  <a:cubicBezTo>
                    <a:pt x="1980" y="26"/>
                    <a:pt x="1981" y="26"/>
                    <a:pt x="1982" y="26"/>
                  </a:cubicBezTo>
                  <a:cubicBezTo>
                    <a:pt x="1982" y="27"/>
                    <a:pt x="1982" y="27"/>
                    <a:pt x="1982" y="27"/>
                  </a:cubicBezTo>
                  <a:cubicBezTo>
                    <a:pt x="1984" y="27"/>
                    <a:pt x="1984" y="27"/>
                    <a:pt x="1984" y="27"/>
                  </a:cubicBezTo>
                  <a:cubicBezTo>
                    <a:pt x="1984" y="26"/>
                    <a:pt x="1984" y="26"/>
                    <a:pt x="1984" y="26"/>
                  </a:cubicBezTo>
                  <a:cubicBezTo>
                    <a:pt x="1985" y="26"/>
                    <a:pt x="1985" y="26"/>
                    <a:pt x="1985" y="25"/>
                  </a:cubicBezTo>
                  <a:cubicBezTo>
                    <a:pt x="1984" y="25"/>
                    <a:pt x="1982" y="24"/>
                    <a:pt x="1981" y="23"/>
                  </a:cubicBezTo>
                  <a:moveTo>
                    <a:pt x="1969" y="23"/>
                  </a:moveTo>
                  <a:cubicBezTo>
                    <a:pt x="1969" y="23"/>
                    <a:pt x="1969" y="24"/>
                    <a:pt x="1969" y="24"/>
                  </a:cubicBezTo>
                  <a:cubicBezTo>
                    <a:pt x="1967" y="24"/>
                    <a:pt x="1966" y="24"/>
                    <a:pt x="1966" y="24"/>
                  </a:cubicBezTo>
                  <a:cubicBezTo>
                    <a:pt x="1966" y="26"/>
                    <a:pt x="1966" y="26"/>
                    <a:pt x="1966" y="26"/>
                  </a:cubicBezTo>
                  <a:cubicBezTo>
                    <a:pt x="1967" y="26"/>
                    <a:pt x="1969" y="26"/>
                    <a:pt x="1971" y="27"/>
                  </a:cubicBezTo>
                  <a:cubicBezTo>
                    <a:pt x="1971" y="25"/>
                    <a:pt x="1971" y="24"/>
                    <a:pt x="1970" y="24"/>
                  </a:cubicBezTo>
                  <a:cubicBezTo>
                    <a:pt x="1970" y="23"/>
                    <a:pt x="1970" y="23"/>
                    <a:pt x="1970" y="23"/>
                  </a:cubicBezTo>
                  <a:cubicBezTo>
                    <a:pt x="1969" y="23"/>
                    <a:pt x="1969" y="23"/>
                    <a:pt x="1969" y="23"/>
                  </a:cubicBezTo>
                  <a:moveTo>
                    <a:pt x="1987" y="22"/>
                  </a:moveTo>
                  <a:cubicBezTo>
                    <a:pt x="1987" y="23"/>
                    <a:pt x="1987" y="24"/>
                    <a:pt x="1987" y="24"/>
                  </a:cubicBezTo>
                  <a:cubicBezTo>
                    <a:pt x="1987" y="24"/>
                    <a:pt x="1987" y="24"/>
                    <a:pt x="1987" y="24"/>
                  </a:cubicBezTo>
                  <a:cubicBezTo>
                    <a:pt x="1987" y="26"/>
                    <a:pt x="1988" y="26"/>
                    <a:pt x="1988" y="27"/>
                  </a:cubicBezTo>
                  <a:cubicBezTo>
                    <a:pt x="1989" y="27"/>
                    <a:pt x="1989" y="27"/>
                    <a:pt x="1989" y="27"/>
                  </a:cubicBezTo>
                  <a:cubicBezTo>
                    <a:pt x="1989" y="26"/>
                    <a:pt x="1989" y="26"/>
                    <a:pt x="1989" y="26"/>
                  </a:cubicBezTo>
                  <a:cubicBezTo>
                    <a:pt x="1990" y="26"/>
                    <a:pt x="1990" y="26"/>
                    <a:pt x="1990" y="26"/>
                  </a:cubicBezTo>
                  <a:cubicBezTo>
                    <a:pt x="1990" y="24"/>
                    <a:pt x="1990" y="24"/>
                    <a:pt x="1989" y="23"/>
                  </a:cubicBezTo>
                  <a:cubicBezTo>
                    <a:pt x="1988" y="23"/>
                    <a:pt x="1988" y="22"/>
                    <a:pt x="1987" y="22"/>
                  </a:cubicBezTo>
                  <a:moveTo>
                    <a:pt x="1972" y="22"/>
                  </a:moveTo>
                  <a:cubicBezTo>
                    <a:pt x="1971" y="23"/>
                    <a:pt x="1971" y="23"/>
                    <a:pt x="1972" y="24"/>
                  </a:cubicBezTo>
                  <a:cubicBezTo>
                    <a:pt x="1972" y="25"/>
                    <a:pt x="1972" y="25"/>
                    <a:pt x="1972" y="25"/>
                  </a:cubicBezTo>
                  <a:cubicBezTo>
                    <a:pt x="1973" y="25"/>
                    <a:pt x="1973" y="25"/>
                    <a:pt x="1973" y="25"/>
                  </a:cubicBezTo>
                  <a:cubicBezTo>
                    <a:pt x="1973" y="24"/>
                    <a:pt x="1973" y="24"/>
                    <a:pt x="1973" y="24"/>
                  </a:cubicBezTo>
                  <a:cubicBezTo>
                    <a:pt x="1973" y="24"/>
                    <a:pt x="1973" y="24"/>
                    <a:pt x="1973" y="24"/>
                  </a:cubicBezTo>
                  <a:cubicBezTo>
                    <a:pt x="1973" y="23"/>
                    <a:pt x="1973" y="23"/>
                    <a:pt x="1972" y="22"/>
                  </a:cubicBezTo>
                  <a:moveTo>
                    <a:pt x="1983" y="22"/>
                  </a:moveTo>
                  <a:cubicBezTo>
                    <a:pt x="1983" y="22"/>
                    <a:pt x="1983" y="22"/>
                    <a:pt x="1983" y="22"/>
                  </a:cubicBezTo>
                  <a:cubicBezTo>
                    <a:pt x="1983" y="22"/>
                    <a:pt x="1983" y="22"/>
                    <a:pt x="1982" y="22"/>
                  </a:cubicBezTo>
                  <a:cubicBezTo>
                    <a:pt x="1982" y="22"/>
                    <a:pt x="1982" y="22"/>
                    <a:pt x="1982" y="22"/>
                  </a:cubicBezTo>
                  <a:cubicBezTo>
                    <a:pt x="1983" y="22"/>
                    <a:pt x="1983" y="23"/>
                    <a:pt x="1983" y="23"/>
                  </a:cubicBezTo>
                  <a:cubicBezTo>
                    <a:pt x="1983" y="23"/>
                    <a:pt x="1983" y="22"/>
                    <a:pt x="1984" y="22"/>
                  </a:cubicBezTo>
                  <a:cubicBezTo>
                    <a:pt x="1984" y="22"/>
                    <a:pt x="1984" y="22"/>
                    <a:pt x="1983" y="22"/>
                  </a:cubicBezTo>
                  <a:moveTo>
                    <a:pt x="1952" y="20"/>
                  </a:moveTo>
                  <a:cubicBezTo>
                    <a:pt x="1949" y="20"/>
                    <a:pt x="1949" y="20"/>
                    <a:pt x="1949" y="20"/>
                  </a:cubicBezTo>
                  <a:cubicBezTo>
                    <a:pt x="1949" y="20"/>
                    <a:pt x="1949" y="20"/>
                    <a:pt x="1949" y="20"/>
                  </a:cubicBezTo>
                  <a:cubicBezTo>
                    <a:pt x="1950" y="21"/>
                    <a:pt x="1951" y="21"/>
                    <a:pt x="1952" y="21"/>
                  </a:cubicBezTo>
                  <a:cubicBezTo>
                    <a:pt x="1952" y="20"/>
                    <a:pt x="1952" y="20"/>
                    <a:pt x="1952" y="20"/>
                  </a:cubicBezTo>
                  <a:moveTo>
                    <a:pt x="1979" y="19"/>
                  </a:moveTo>
                  <a:cubicBezTo>
                    <a:pt x="1977" y="20"/>
                    <a:pt x="1975" y="21"/>
                    <a:pt x="1975" y="23"/>
                  </a:cubicBezTo>
                  <a:cubicBezTo>
                    <a:pt x="1976" y="23"/>
                    <a:pt x="1976" y="23"/>
                    <a:pt x="1976" y="23"/>
                  </a:cubicBezTo>
                  <a:cubicBezTo>
                    <a:pt x="1976" y="22"/>
                    <a:pt x="1976" y="22"/>
                    <a:pt x="1976" y="22"/>
                  </a:cubicBezTo>
                  <a:cubicBezTo>
                    <a:pt x="1978" y="21"/>
                    <a:pt x="1978" y="21"/>
                    <a:pt x="1978" y="20"/>
                  </a:cubicBezTo>
                  <a:cubicBezTo>
                    <a:pt x="1979" y="20"/>
                    <a:pt x="1979" y="20"/>
                    <a:pt x="1979" y="20"/>
                  </a:cubicBezTo>
                  <a:cubicBezTo>
                    <a:pt x="1979" y="19"/>
                    <a:pt x="1979" y="19"/>
                    <a:pt x="1979" y="19"/>
                  </a:cubicBezTo>
                  <a:moveTo>
                    <a:pt x="1655" y="18"/>
                  </a:moveTo>
                  <a:cubicBezTo>
                    <a:pt x="1654" y="20"/>
                    <a:pt x="1653" y="22"/>
                    <a:pt x="1651" y="22"/>
                  </a:cubicBezTo>
                  <a:cubicBezTo>
                    <a:pt x="1651" y="24"/>
                    <a:pt x="1651" y="24"/>
                    <a:pt x="1651" y="24"/>
                  </a:cubicBezTo>
                  <a:cubicBezTo>
                    <a:pt x="1651" y="24"/>
                    <a:pt x="1651" y="24"/>
                    <a:pt x="1651" y="24"/>
                  </a:cubicBezTo>
                  <a:cubicBezTo>
                    <a:pt x="1651" y="25"/>
                    <a:pt x="1651" y="25"/>
                    <a:pt x="1651" y="25"/>
                  </a:cubicBezTo>
                  <a:cubicBezTo>
                    <a:pt x="1651" y="25"/>
                    <a:pt x="1651" y="25"/>
                    <a:pt x="1651" y="25"/>
                  </a:cubicBezTo>
                  <a:cubicBezTo>
                    <a:pt x="1652" y="25"/>
                    <a:pt x="1654" y="24"/>
                    <a:pt x="1654" y="23"/>
                  </a:cubicBezTo>
                  <a:cubicBezTo>
                    <a:pt x="1654" y="23"/>
                    <a:pt x="1654" y="23"/>
                    <a:pt x="1654" y="23"/>
                  </a:cubicBezTo>
                  <a:cubicBezTo>
                    <a:pt x="1656" y="23"/>
                    <a:pt x="1656" y="23"/>
                    <a:pt x="1656" y="23"/>
                  </a:cubicBezTo>
                  <a:cubicBezTo>
                    <a:pt x="1656" y="22"/>
                    <a:pt x="1656" y="22"/>
                    <a:pt x="1656" y="22"/>
                  </a:cubicBezTo>
                  <a:cubicBezTo>
                    <a:pt x="1656" y="22"/>
                    <a:pt x="1656" y="22"/>
                    <a:pt x="1656" y="22"/>
                  </a:cubicBezTo>
                  <a:cubicBezTo>
                    <a:pt x="1657" y="22"/>
                    <a:pt x="1657" y="23"/>
                    <a:pt x="1657" y="23"/>
                  </a:cubicBezTo>
                  <a:cubicBezTo>
                    <a:pt x="1657" y="23"/>
                    <a:pt x="1657" y="23"/>
                    <a:pt x="1657" y="23"/>
                  </a:cubicBezTo>
                  <a:cubicBezTo>
                    <a:pt x="1657" y="22"/>
                    <a:pt x="1657" y="22"/>
                    <a:pt x="1657" y="22"/>
                  </a:cubicBezTo>
                  <a:cubicBezTo>
                    <a:pt x="1659" y="22"/>
                    <a:pt x="1659" y="22"/>
                    <a:pt x="1659" y="22"/>
                  </a:cubicBezTo>
                  <a:cubicBezTo>
                    <a:pt x="1659" y="22"/>
                    <a:pt x="1659" y="22"/>
                    <a:pt x="1659" y="22"/>
                  </a:cubicBezTo>
                  <a:cubicBezTo>
                    <a:pt x="1661" y="20"/>
                    <a:pt x="1659" y="20"/>
                    <a:pt x="1657" y="19"/>
                  </a:cubicBezTo>
                  <a:cubicBezTo>
                    <a:pt x="1657" y="19"/>
                    <a:pt x="1657" y="19"/>
                    <a:pt x="1657" y="19"/>
                  </a:cubicBezTo>
                  <a:cubicBezTo>
                    <a:pt x="1656" y="19"/>
                    <a:pt x="1656" y="19"/>
                    <a:pt x="1655" y="18"/>
                  </a:cubicBezTo>
                  <a:moveTo>
                    <a:pt x="1990" y="18"/>
                  </a:moveTo>
                  <a:cubicBezTo>
                    <a:pt x="1988" y="18"/>
                    <a:pt x="1986" y="18"/>
                    <a:pt x="1984" y="18"/>
                  </a:cubicBezTo>
                  <a:cubicBezTo>
                    <a:pt x="1984" y="19"/>
                    <a:pt x="1984" y="19"/>
                    <a:pt x="1984" y="19"/>
                  </a:cubicBezTo>
                  <a:cubicBezTo>
                    <a:pt x="1987" y="20"/>
                    <a:pt x="1987" y="20"/>
                    <a:pt x="1989" y="20"/>
                  </a:cubicBezTo>
                  <a:cubicBezTo>
                    <a:pt x="1990" y="20"/>
                    <a:pt x="1990" y="19"/>
                    <a:pt x="1990" y="18"/>
                  </a:cubicBezTo>
                  <a:moveTo>
                    <a:pt x="1968" y="17"/>
                  </a:moveTo>
                  <a:cubicBezTo>
                    <a:pt x="1967" y="17"/>
                    <a:pt x="1967" y="17"/>
                    <a:pt x="1967" y="17"/>
                  </a:cubicBezTo>
                  <a:cubicBezTo>
                    <a:pt x="1967" y="18"/>
                    <a:pt x="1967" y="18"/>
                    <a:pt x="1967" y="18"/>
                  </a:cubicBezTo>
                  <a:cubicBezTo>
                    <a:pt x="1966" y="18"/>
                    <a:pt x="1966" y="18"/>
                    <a:pt x="1966" y="18"/>
                  </a:cubicBezTo>
                  <a:cubicBezTo>
                    <a:pt x="1966" y="19"/>
                    <a:pt x="1966" y="19"/>
                    <a:pt x="1967" y="20"/>
                  </a:cubicBezTo>
                  <a:cubicBezTo>
                    <a:pt x="1966" y="20"/>
                    <a:pt x="1966" y="20"/>
                    <a:pt x="1966" y="20"/>
                  </a:cubicBezTo>
                  <a:cubicBezTo>
                    <a:pt x="1966" y="21"/>
                    <a:pt x="1965" y="20"/>
                    <a:pt x="1966" y="21"/>
                  </a:cubicBezTo>
                  <a:cubicBezTo>
                    <a:pt x="1966" y="21"/>
                    <a:pt x="1966" y="21"/>
                    <a:pt x="1966" y="21"/>
                  </a:cubicBezTo>
                  <a:cubicBezTo>
                    <a:pt x="1967" y="21"/>
                    <a:pt x="1967" y="21"/>
                    <a:pt x="1967" y="21"/>
                  </a:cubicBezTo>
                  <a:cubicBezTo>
                    <a:pt x="1967" y="21"/>
                    <a:pt x="1967" y="20"/>
                    <a:pt x="1967" y="20"/>
                  </a:cubicBezTo>
                  <a:cubicBezTo>
                    <a:pt x="1968" y="20"/>
                    <a:pt x="1969" y="20"/>
                    <a:pt x="1970" y="20"/>
                  </a:cubicBezTo>
                  <a:cubicBezTo>
                    <a:pt x="1969" y="19"/>
                    <a:pt x="1969" y="19"/>
                    <a:pt x="1968" y="17"/>
                  </a:cubicBezTo>
                  <a:moveTo>
                    <a:pt x="1984" y="17"/>
                  </a:moveTo>
                  <a:cubicBezTo>
                    <a:pt x="1981" y="17"/>
                    <a:pt x="1981" y="17"/>
                    <a:pt x="1981" y="17"/>
                  </a:cubicBezTo>
                  <a:cubicBezTo>
                    <a:pt x="1981" y="18"/>
                    <a:pt x="1981" y="18"/>
                    <a:pt x="1981" y="18"/>
                  </a:cubicBezTo>
                  <a:cubicBezTo>
                    <a:pt x="1982" y="18"/>
                    <a:pt x="1983" y="18"/>
                    <a:pt x="1984" y="17"/>
                  </a:cubicBezTo>
                  <a:cubicBezTo>
                    <a:pt x="1984" y="17"/>
                    <a:pt x="1984" y="17"/>
                    <a:pt x="1984" y="17"/>
                  </a:cubicBezTo>
                  <a:moveTo>
                    <a:pt x="1953" y="17"/>
                  </a:moveTo>
                  <a:cubicBezTo>
                    <a:pt x="1953" y="17"/>
                    <a:pt x="1953" y="17"/>
                    <a:pt x="1953" y="18"/>
                  </a:cubicBezTo>
                  <a:cubicBezTo>
                    <a:pt x="1955" y="18"/>
                    <a:pt x="1955" y="18"/>
                    <a:pt x="1955" y="18"/>
                  </a:cubicBezTo>
                  <a:cubicBezTo>
                    <a:pt x="1955" y="17"/>
                    <a:pt x="1955" y="18"/>
                    <a:pt x="1954" y="17"/>
                  </a:cubicBezTo>
                  <a:cubicBezTo>
                    <a:pt x="1954" y="16"/>
                    <a:pt x="1954" y="17"/>
                    <a:pt x="1953" y="17"/>
                  </a:cubicBezTo>
                  <a:moveTo>
                    <a:pt x="1979" y="17"/>
                  </a:moveTo>
                  <a:cubicBezTo>
                    <a:pt x="1978" y="17"/>
                    <a:pt x="1978" y="17"/>
                    <a:pt x="1978" y="17"/>
                  </a:cubicBezTo>
                  <a:cubicBezTo>
                    <a:pt x="1979" y="17"/>
                    <a:pt x="1978" y="17"/>
                    <a:pt x="1979" y="17"/>
                  </a:cubicBezTo>
                  <a:cubicBezTo>
                    <a:pt x="1979" y="17"/>
                    <a:pt x="1979" y="17"/>
                    <a:pt x="1979" y="17"/>
                  </a:cubicBezTo>
                  <a:moveTo>
                    <a:pt x="512" y="16"/>
                  </a:moveTo>
                  <a:cubicBezTo>
                    <a:pt x="511" y="16"/>
                    <a:pt x="510" y="16"/>
                    <a:pt x="510" y="16"/>
                  </a:cubicBezTo>
                  <a:cubicBezTo>
                    <a:pt x="510" y="17"/>
                    <a:pt x="510" y="17"/>
                    <a:pt x="510" y="18"/>
                  </a:cubicBezTo>
                  <a:cubicBezTo>
                    <a:pt x="511" y="18"/>
                    <a:pt x="510" y="18"/>
                    <a:pt x="511" y="17"/>
                  </a:cubicBezTo>
                  <a:cubicBezTo>
                    <a:pt x="512" y="17"/>
                    <a:pt x="513" y="17"/>
                    <a:pt x="513" y="17"/>
                  </a:cubicBezTo>
                  <a:cubicBezTo>
                    <a:pt x="512" y="16"/>
                    <a:pt x="512" y="16"/>
                    <a:pt x="512" y="16"/>
                  </a:cubicBezTo>
                  <a:moveTo>
                    <a:pt x="1972" y="16"/>
                  </a:moveTo>
                  <a:cubicBezTo>
                    <a:pt x="1971" y="16"/>
                    <a:pt x="1971" y="16"/>
                    <a:pt x="1971" y="17"/>
                  </a:cubicBezTo>
                  <a:cubicBezTo>
                    <a:pt x="1970" y="17"/>
                    <a:pt x="1970" y="17"/>
                    <a:pt x="1970" y="17"/>
                  </a:cubicBezTo>
                  <a:cubicBezTo>
                    <a:pt x="1970" y="17"/>
                    <a:pt x="1970" y="17"/>
                    <a:pt x="1970" y="17"/>
                  </a:cubicBezTo>
                  <a:cubicBezTo>
                    <a:pt x="1971" y="17"/>
                    <a:pt x="1971" y="17"/>
                    <a:pt x="1972" y="17"/>
                  </a:cubicBezTo>
                  <a:cubicBezTo>
                    <a:pt x="1972" y="16"/>
                    <a:pt x="1972" y="16"/>
                    <a:pt x="1972" y="16"/>
                  </a:cubicBezTo>
                  <a:moveTo>
                    <a:pt x="1974" y="16"/>
                  </a:moveTo>
                  <a:cubicBezTo>
                    <a:pt x="1973" y="16"/>
                    <a:pt x="1973" y="16"/>
                    <a:pt x="1973" y="16"/>
                  </a:cubicBezTo>
                  <a:cubicBezTo>
                    <a:pt x="1973" y="17"/>
                    <a:pt x="1973" y="16"/>
                    <a:pt x="1974" y="17"/>
                  </a:cubicBezTo>
                  <a:cubicBezTo>
                    <a:pt x="1974" y="16"/>
                    <a:pt x="1974" y="16"/>
                    <a:pt x="1974" y="16"/>
                  </a:cubicBezTo>
                  <a:cubicBezTo>
                    <a:pt x="1974" y="16"/>
                    <a:pt x="1974" y="16"/>
                    <a:pt x="1974" y="16"/>
                  </a:cubicBezTo>
                  <a:cubicBezTo>
                    <a:pt x="1974" y="16"/>
                    <a:pt x="1974" y="16"/>
                    <a:pt x="1974" y="16"/>
                  </a:cubicBezTo>
                  <a:moveTo>
                    <a:pt x="1627" y="15"/>
                  </a:moveTo>
                  <a:cubicBezTo>
                    <a:pt x="1627" y="16"/>
                    <a:pt x="1627" y="16"/>
                    <a:pt x="1627" y="16"/>
                  </a:cubicBezTo>
                  <a:cubicBezTo>
                    <a:pt x="1628" y="16"/>
                    <a:pt x="1628" y="16"/>
                    <a:pt x="1628" y="17"/>
                  </a:cubicBezTo>
                  <a:cubicBezTo>
                    <a:pt x="1629" y="17"/>
                    <a:pt x="1629" y="17"/>
                    <a:pt x="1629" y="17"/>
                  </a:cubicBezTo>
                  <a:cubicBezTo>
                    <a:pt x="1629" y="16"/>
                    <a:pt x="1629" y="16"/>
                    <a:pt x="1629" y="15"/>
                  </a:cubicBezTo>
                  <a:cubicBezTo>
                    <a:pt x="1629" y="15"/>
                    <a:pt x="1628" y="15"/>
                    <a:pt x="1627" y="15"/>
                  </a:cubicBezTo>
                  <a:moveTo>
                    <a:pt x="1978" y="13"/>
                  </a:moveTo>
                  <a:cubicBezTo>
                    <a:pt x="1977" y="13"/>
                    <a:pt x="1977" y="13"/>
                    <a:pt x="1976" y="14"/>
                  </a:cubicBezTo>
                  <a:cubicBezTo>
                    <a:pt x="1976" y="14"/>
                    <a:pt x="1976" y="15"/>
                    <a:pt x="1976" y="15"/>
                  </a:cubicBezTo>
                  <a:cubicBezTo>
                    <a:pt x="1978" y="15"/>
                    <a:pt x="1978" y="15"/>
                    <a:pt x="1978" y="15"/>
                  </a:cubicBezTo>
                  <a:cubicBezTo>
                    <a:pt x="1978" y="14"/>
                    <a:pt x="1978" y="14"/>
                    <a:pt x="1978" y="14"/>
                  </a:cubicBezTo>
                  <a:cubicBezTo>
                    <a:pt x="1978" y="13"/>
                    <a:pt x="1978" y="13"/>
                    <a:pt x="1978" y="13"/>
                  </a:cubicBezTo>
                  <a:cubicBezTo>
                    <a:pt x="1978" y="13"/>
                    <a:pt x="1978" y="13"/>
                    <a:pt x="1978" y="13"/>
                  </a:cubicBezTo>
                  <a:cubicBezTo>
                    <a:pt x="1978" y="13"/>
                    <a:pt x="1978" y="13"/>
                    <a:pt x="1978" y="13"/>
                  </a:cubicBezTo>
                  <a:moveTo>
                    <a:pt x="497" y="12"/>
                  </a:moveTo>
                  <a:cubicBezTo>
                    <a:pt x="496" y="12"/>
                    <a:pt x="496" y="12"/>
                    <a:pt x="496" y="12"/>
                  </a:cubicBezTo>
                  <a:cubicBezTo>
                    <a:pt x="497" y="12"/>
                    <a:pt x="496" y="12"/>
                    <a:pt x="497" y="12"/>
                  </a:cubicBezTo>
                  <a:cubicBezTo>
                    <a:pt x="497" y="12"/>
                    <a:pt x="497" y="12"/>
                    <a:pt x="497" y="12"/>
                  </a:cubicBezTo>
                  <a:moveTo>
                    <a:pt x="1664" y="11"/>
                  </a:moveTo>
                  <a:cubicBezTo>
                    <a:pt x="1662" y="11"/>
                    <a:pt x="1661" y="12"/>
                    <a:pt x="1659" y="13"/>
                  </a:cubicBezTo>
                  <a:cubicBezTo>
                    <a:pt x="1660" y="16"/>
                    <a:pt x="1661" y="15"/>
                    <a:pt x="1662" y="17"/>
                  </a:cubicBezTo>
                  <a:cubicBezTo>
                    <a:pt x="1664" y="17"/>
                    <a:pt x="1664" y="17"/>
                    <a:pt x="1664" y="17"/>
                  </a:cubicBezTo>
                  <a:cubicBezTo>
                    <a:pt x="1665" y="15"/>
                    <a:pt x="1665" y="16"/>
                    <a:pt x="1665" y="15"/>
                  </a:cubicBezTo>
                  <a:cubicBezTo>
                    <a:pt x="1665" y="14"/>
                    <a:pt x="1665" y="13"/>
                    <a:pt x="1665" y="12"/>
                  </a:cubicBezTo>
                  <a:cubicBezTo>
                    <a:pt x="1664" y="12"/>
                    <a:pt x="1664" y="12"/>
                    <a:pt x="1664" y="12"/>
                  </a:cubicBezTo>
                  <a:cubicBezTo>
                    <a:pt x="1664" y="12"/>
                    <a:pt x="1664" y="11"/>
                    <a:pt x="1664" y="11"/>
                  </a:cubicBezTo>
                  <a:moveTo>
                    <a:pt x="981" y="9"/>
                  </a:moveTo>
                  <a:cubicBezTo>
                    <a:pt x="979" y="9"/>
                    <a:pt x="979" y="9"/>
                    <a:pt x="978" y="10"/>
                  </a:cubicBezTo>
                  <a:cubicBezTo>
                    <a:pt x="978" y="11"/>
                    <a:pt x="978" y="11"/>
                    <a:pt x="978" y="11"/>
                  </a:cubicBezTo>
                  <a:cubicBezTo>
                    <a:pt x="976" y="11"/>
                    <a:pt x="976" y="11"/>
                    <a:pt x="976" y="11"/>
                  </a:cubicBezTo>
                  <a:cubicBezTo>
                    <a:pt x="976" y="11"/>
                    <a:pt x="976" y="11"/>
                    <a:pt x="976" y="11"/>
                  </a:cubicBezTo>
                  <a:cubicBezTo>
                    <a:pt x="975" y="11"/>
                    <a:pt x="975" y="12"/>
                    <a:pt x="974" y="12"/>
                  </a:cubicBezTo>
                  <a:cubicBezTo>
                    <a:pt x="975" y="13"/>
                    <a:pt x="975" y="13"/>
                    <a:pt x="976" y="14"/>
                  </a:cubicBezTo>
                  <a:cubicBezTo>
                    <a:pt x="976" y="14"/>
                    <a:pt x="976" y="14"/>
                    <a:pt x="976" y="14"/>
                  </a:cubicBezTo>
                  <a:cubicBezTo>
                    <a:pt x="974" y="14"/>
                    <a:pt x="974" y="14"/>
                    <a:pt x="974" y="14"/>
                  </a:cubicBezTo>
                  <a:cubicBezTo>
                    <a:pt x="973" y="13"/>
                    <a:pt x="973" y="13"/>
                    <a:pt x="973" y="13"/>
                  </a:cubicBezTo>
                  <a:cubicBezTo>
                    <a:pt x="972" y="13"/>
                    <a:pt x="970" y="13"/>
                    <a:pt x="969" y="13"/>
                  </a:cubicBezTo>
                  <a:cubicBezTo>
                    <a:pt x="969" y="13"/>
                    <a:pt x="969" y="13"/>
                    <a:pt x="969" y="13"/>
                  </a:cubicBezTo>
                  <a:cubicBezTo>
                    <a:pt x="966" y="13"/>
                    <a:pt x="967" y="13"/>
                    <a:pt x="966" y="14"/>
                  </a:cubicBezTo>
                  <a:cubicBezTo>
                    <a:pt x="965" y="15"/>
                    <a:pt x="965" y="16"/>
                    <a:pt x="965" y="17"/>
                  </a:cubicBezTo>
                  <a:cubicBezTo>
                    <a:pt x="968" y="17"/>
                    <a:pt x="968" y="17"/>
                    <a:pt x="968" y="17"/>
                  </a:cubicBezTo>
                  <a:cubicBezTo>
                    <a:pt x="968" y="19"/>
                    <a:pt x="968" y="19"/>
                    <a:pt x="969" y="19"/>
                  </a:cubicBezTo>
                  <a:cubicBezTo>
                    <a:pt x="970" y="19"/>
                    <a:pt x="971" y="19"/>
                    <a:pt x="972" y="18"/>
                  </a:cubicBezTo>
                  <a:cubicBezTo>
                    <a:pt x="972" y="17"/>
                    <a:pt x="972" y="17"/>
                    <a:pt x="972" y="17"/>
                  </a:cubicBezTo>
                  <a:cubicBezTo>
                    <a:pt x="973" y="17"/>
                    <a:pt x="974" y="17"/>
                    <a:pt x="975" y="17"/>
                  </a:cubicBezTo>
                  <a:cubicBezTo>
                    <a:pt x="975" y="17"/>
                    <a:pt x="976" y="16"/>
                    <a:pt x="976" y="16"/>
                  </a:cubicBezTo>
                  <a:cubicBezTo>
                    <a:pt x="976" y="15"/>
                    <a:pt x="976" y="15"/>
                    <a:pt x="976" y="15"/>
                  </a:cubicBezTo>
                  <a:cubicBezTo>
                    <a:pt x="979" y="15"/>
                    <a:pt x="978" y="16"/>
                    <a:pt x="979" y="17"/>
                  </a:cubicBezTo>
                  <a:cubicBezTo>
                    <a:pt x="980" y="17"/>
                    <a:pt x="980" y="17"/>
                    <a:pt x="980" y="17"/>
                  </a:cubicBezTo>
                  <a:cubicBezTo>
                    <a:pt x="980" y="17"/>
                    <a:pt x="980" y="17"/>
                    <a:pt x="980" y="17"/>
                  </a:cubicBezTo>
                  <a:cubicBezTo>
                    <a:pt x="981" y="17"/>
                    <a:pt x="981" y="17"/>
                    <a:pt x="981" y="17"/>
                  </a:cubicBezTo>
                  <a:cubicBezTo>
                    <a:pt x="981" y="17"/>
                    <a:pt x="981" y="17"/>
                    <a:pt x="981" y="17"/>
                  </a:cubicBezTo>
                  <a:cubicBezTo>
                    <a:pt x="983" y="17"/>
                    <a:pt x="984" y="17"/>
                    <a:pt x="985" y="17"/>
                  </a:cubicBezTo>
                  <a:cubicBezTo>
                    <a:pt x="985" y="18"/>
                    <a:pt x="985" y="18"/>
                    <a:pt x="985" y="18"/>
                  </a:cubicBezTo>
                  <a:cubicBezTo>
                    <a:pt x="985" y="18"/>
                    <a:pt x="984" y="18"/>
                    <a:pt x="983" y="18"/>
                  </a:cubicBezTo>
                  <a:cubicBezTo>
                    <a:pt x="984" y="19"/>
                    <a:pt x="984" y="20"/>
                    <a:pt x="984" y="20"/>
                  </a:cubicBezTo>
                  <a:cubicBezTo>
                    <a:pt x="984" y="20"/>
                    <a:pt x="984" y="20"/>
                    <a:pt x="984" y="20"/>
                  </a:cubicBezTo>
                  <a:cubicBezTo>
                    <a:pt x="984" y="20"/>
                    <a:pt x="984" y="20"/>
                    <a:pt x="984" y="20"/>
                  </a:cubicBezTo>
                  <a:cubicBezTo>
                    <a:pt x="984" y="20"/>
                    <a:pt x="984" y="20"/>
                    <a:pt x="985" y="20"/>
                  </a:cubicBezTo>
                  <a:cubicBezTo>
                    <a:pt x="984" y="22"/>
                    <a:pt x="984" y="21"/>
                    <a:pt x="984" y="23"/>
                  </a:cubicBezTo>
                  <a:cubicBezTo>
                    <a:pt x="985" y="23"/>
                    <a:pt x="985" y="24"/>
                    <a:pt x="986" y="24"/>
                  </a:cubicBezTo>
                  <a:cubicBezTo>
                    <a:pt x="986" y="24"/>
                    <a:pt x="986" y="24"/>
                    <a:pt x="986" y="24"/>
                  </a:cubicBezTo>
                  <a:cubicBezTo>
                    <a:pt x="987" y="24"/>
                    <a:pt x="987" y="24"/>
                    <a:pt x="987" y="24"/>
                  </a:cubicBezTo>
                  <a:cubicBezTo>
                    <a:pt x="988" y="25"/>
                    <a:pt x="988" y="25"/>
                    <a:pt x="988" y="26"/>
                  </a:cubicBezTo>
                  <a:cubicBezTo>
                    <a:pt x="990" y="26"/>
                    <a:pt x="990" y="26"/>
                    <a:pt x="990" y="26"/>
                  </a:cubicBezTo>
                  <a:cubicBezTo>
                    <a:pt x="990" y="26"/>
                    <a:pt x="990" y="26"/>
                    <a:pt x="990" y="26"/>
                  </a:cubicBezTo>
                  <a:cubicBezTo>
                    <a:pt x="991" y="26"/>
                    <a:pt x="991" y="26"/>
                    <a:pt x="991" y="26"/>
                  </a:cubicBezTo>
                  <a:cubicBezTo>
                    <a:pt x="992" y="27"/>
                    <a:pt x="992" y="27"/>
                    <a:pt x="992" y="27"/>
                  </a:cubicBezTo>
                  <a:cubicBezTo>
                    <a:pt x="993" y="27"/>
                    <a:pt x="993" y="27"/>
                    <a:pt x="993" y="27"/>
                  </a:cubicBezTo>
                  <a:cubicBezTo>
                    <a:pt x="993" y="28"/>
                    <a:pt x="993" y="28"/>
                    <a:pt x="993" y="28"/>
                  </a:cubicBezTo>
                  <a:cubicBezTo>
                    <a:pt x="994" y="28"/>
                    <a:pt x="994" y="27"/>
                    <a:pt x="995" y="29"/>
                  </a:cubicBezTo>
                  <a:cubicBezTo>
                    <a:pt x="998" y="29"/>
                    <a:pt x="998" y="29"/>
                    <a:pt x="998" y="29"/>
                  </a:cubicBezTo>
                  <a:cubicBezTo>
                    <a:pt x="998" y="28"/>
                    <a:pt x="998" y="28"/>
                    <a:pt x="998" y="28"/>
                  </a:cubicBezTo>
                  <a:cubicBezTo>
                    <a:pt x="999" y="28"/>
                    <a:pt x="998" y="28"/>
                    <a:pt x="999" y="27"/>
                  </a:cubicBezTo>
                  <a:cubicBezTo>
                    <a:pt x="997" y="26"/>
                    <a:pt x="997" y="26"/>
                    <a:pt x="995" y="26"/>
                  </a:cubicBezTo>
                  <a:cubicBezTo>
                    <a:pt x="995" y="24"/>
                    <a:pt x="997" y="24"/>
                    <a:pt x="997" y="23"/>
                  </a:cubicBezTo>
                  <a:cubicBezTo>
                    <a:pt x="994" y="23"/>
                    <a:pt x="993" y="22"/>
                    <a:pt x="990" y="21"/>
                  </a:cubicBezTo>
                  <a:cubicBezTo>
                    <a:pt x="990" y="20"/>
                    <a:pt x="990" y="20"/>
                    <a:pt x="990" y="20"/>
                  </a:cubicBezTo>
                  <a:cubicBezTo>
                    <a:pt x="990" y="20"/>
                    <a:pt x="990" y="20"/>
                    <a:pt x="990" y="20"/>
                  </a:cubicBezTo>
                  <a:cubicBezTo>
                    <a:pt x="990" y="20"/>
                    <a:pt x="990" y="20"/>
                    <a:pt x="990" y="20"/>
                  </a:cubicBezTo>
                  <a:cubicBezTo>
                    <a:pt x="990" y="20"/>
                    <a:pt x="990" y="20"/>
                    <a:pt x="990" y="20"/>
                  </a:cubicBezTo>
                  <a:cubicBezTo>
                    <a:pt x="992" y="20"/>
                    <a:pt x="993" y="20"/>
                    <a:pt x="994" y="21"/>
                  </a:cubicBezTo>
                  <a:cubicBezTo>
                    <a:pt x="995" y="21"/>
                    <a:pt x="996" y="21"/>
                    <a:pt x="997" y="20"/>
                  </a:cubicBezTo>
                  <a:cubicBezTo>
                    <a:pt x="997" y="20"/>
                    <a:pt x="997" y="20"/>
                    <a:pt x="997" y="20"/>
                  </a:cubicBezTo>
                  <a:cubicBezTo>
                    <a:pt x="997" y="19"/>
                    <a:pt x="997" y="19"/>
                    <a:pt x="997" y="19"/>
                  </a:cubicBezTo>
                  <a:cubicBezTo>
                    <a:pt x="997" y="19"/>
                    <a:pt x="997" y="19"/>
                    <a:pt x="998" y="17"/>
                  </a:cubicBezTo>
                  <a:cubicBezTo>
                    <a:pt x="996" y="17"/>
                    <a:pt x="994" y="16"/>
                    <a:pt x="992" y="16"/>
                  </a:cubicBezTo>
                  <a:cubicBezTo>
                    <a:pt x="992" y="16"/>
                    <a:pt x="991" y="16"/>
                    <a:pt x="990" y="17"/>
                  </a:cubicBezTo>
                  <a:cubicBezTo>
                    <a:pt x="990" y="17"/>
                    <a:pt x="990" y="17"/>
                    <a:pt x="990" y="17"/>
                  </a:cubicBezTo>
                  <a:cubicBezTo>
                    <a:pt x="990" y="17"/>
                    <a:pt x="990" y="17"/>
                    <a:pt x="990" y="17"/>
                  </a:cubicBezTo>
                  <a:cubicBezTo>
                    <a:pt x="990" y="17"/>
                    <a:pt x="990" y="17"/>
                    <a:pt x="990" y="17"/>
                  </a:cubicBezTo>
                  <a:cubicBezTo>
                    <a:pt x="990" y="17"/>
                    <a:pt x="990" y="17"/>
                    <a:pt x="990" y="17"/>
                  </a:cubicBezTo>
                  <a:cubicBezTo>
                    <a:pt x="989" y="17"/>
                    <a:pt x="989" y="17"/>
                    <a:pt x="989" y="17"/>
                  </a:cubicBezTo>
                  <a:cubicBezTo>
                    <a:pt x="988" y="17"/>
                    <a:pt x="988" y="17"/>
                    <a:pt x="988" y="17"/>
                  </a:cubicBezTo>
                  <a:cubicBezTo>
                    <a:pt x="988" y="17"/>
                    <a:pt x="988" y="17"/>
                    <a:pt x="988" y="17"/>
                  </a:cubicBezTo>
                  <a:cubicBezTo>
                    <a:pt x="988" y="17"/>
                    <a:pt x="988" y="17"/>
                    <a:pt x="988" y="17"/>
                  </a:cubicBezTo>
                  <a:cubicBezTo>
                    <a:pt x="989" y="16"/>
                    <a:pt x="990" y="16"/>
                    <a:pt x="992" y="16"/>
                  </a:cubicBezTo>
                  <a:cubicBezTo>
                    <a:pt x="992" y="15"/>
                    <a:pt x="992" y="15"/>
                    <a:pt x="993" y="14"/>
                  </a:cubicBezTo>
                  <a:cubicBezTo>
                    <a:pt x="987" y="14"/>
                    <a:pt x="987" y="14"/>
                    <a:pt x="987" y="14"/>
                  </a:cubicBezTo>
                  <a:cubicBezTo>
                    <a:pt x="988" y="13"/>
                    <a:pt x="988" y="14"/>
                    <a:pt x="988" y="12"/>
                  </a:cubicBezTo>
                  <a:cubicBezTo>
                    <a:pt x="986" y="11"/>
                    <a:pt x="983" y="11"/>
                    <a:pt x="981" y="9"/>
                  </a:cubicBezTo>
                  <a:moveTo>
                    <a:pt x="498" y="7"/>
                  </a:moveTo>
                  <a:cubicBezTo>
                    <a:pt x="497" y="7"/>
                    <a:pt x="497" y="8"/>
                    <a:pt x="496" y="8"/>
                  </a:cubicBezTo>
                  <a:cubicBezTo>
                    <a:pt x="496" y="8"/>
                    <a:pt x="497" y="9"/>
                    <a:pt x="497" y="9"/>
                  </a:cubicBezTo>
                  <a:cubicBezTo>
                    <a:pt x="499" y="9"/>
                    <a:pt x="499" y="9"/>
                    <a:pt x="499" y="9"/>
                  </a:cubicBezTo>
                  <a:cubicBezTo>
                    <a:pt x="499" y="8"/>
                    <a:pt x="499" y="8"/>
                    <a:pt x="499" y="8"/>
                  </a:cubicBezTo>
                  <a:cubicBezTo>
                    <a:pt x="499" y="8"/>
                    <a:pt x="499" y="8"/>
                    <a:pt x="499" y="8"/>
                  </a:cubicBezTo>
                  <a:cubicBezTo>
                    <a:pt x="499" y="8"/>
                    <a:pt x="499" y="8"/>
                    <a:pt x="499" y="8"/>
                  </a:cubicBezTo>
                  <a:cubicBezTo>
                    <a:pt x="499" y="8"/>
                    <a:pt x="499" y="8"/>
                    <a:pt x="498" y="7"/>
                  </a:cubicBezTo>
                  <a:moveTo>
                    <a:pt x="1608" y="6"/>
                  </a:moveTo>
                  <a:cubicBezTo>
                    <a:pt x="1603" y="7"/>
                    <a:pt x="1606" y="8"/>
                    <a:pt x="1605" y="10"/>
                  </a:cubicBezTo>
                  <a:cubicBezTo>
                    <a:pt x="1604" y="10"/>
                    <a:pt x="1604" y="10"/>
                    <a:pt x="1604" y="10"/>
                  </a:cubicBezTo>
                  <a:cubicBezTo>
                    <a:pt x="1604" y="11"/>
                    <a:pt x="1603" y="11"/>
                    <a:pt x="1603" y="13"/>
                  </a:cubicBezTo>
                  <a:cubicBezTo>
                    <a:pt x="1604" y="13"/>
                    <a:pt x="1605" y="13"/>
                    <a:pt x="1605" y="13"/>
                  </a:cubicBezTo>
                  <a:cubicBezTo>
                    <a:pt x="1606" y="12"/>
                    <a:pt x="1606" y="12"/>
                    <a:pt x="1606" y="12"/>
                  </a:cubicBezTo>
                  <a:cubicBezTo>
                    <a:pt x="1609" y="12"/>
                    <a:pt x="1609" y="12"/>
                    <a:pt x="1609" y="12"/>
                  </a:cubicBezTo>
                  <a:cubicBezTo>
                    <a:pt x="1609" y="11"/>
                    <a:pt x="1609" y="9"/>
                    <a:pt x="1609" y="7"/>
                  </a:cubicBezTo>
                  <a:cubicBezTo>
                    <a:pt x="1608" y="7"/>
                    <a:pt x="1608" y="7"/>
                    <a:pt x="1608" y="6"/>
                  </a:cubicBezTo>
                  <a:moveTo>
                    <a:pt x="429" y="6"/>
                  </a:moveTo>
                  <a:cubicBezTo>
                    <a:pt x="427" y="6"/>
                    <a:pt x="427" y="6"/>
                    <a:pt x="427" y="6"/>
                  </a:cubicBezTo>
                  <a:cubicBezTo>
                    <a:pt x="427" y="8"/>
                    <a:pt x="427" y="8"/>
                    <a:pt x="427" y="8"/>
                  </a:cubicBezTo>
                  <a:cubicBezTo>
                    <a:pt x="426" y="8"/>
                    <a:pt x="426" y="8"/>
                    <a:pt x="426" y="8"/>
                  </a:cubicBezTo>
                  <a:cubicBezTo>
                    <a:pt x="426" y="9"/>
                    <a:pt x="426" y="10"/>
                    <a:pt x="425" y="11"/>
                  </a:cubicBezTo>
                  <a:cubicBezTo>
                    <a:pt x="426" y="11"/>
                    <a:pt x="426" y="11"/>
                    <a:pt x="426" y="11"/>
                  </a:cubicBezTo>
                  <a:cubicBezTo>
                    <a:pt x="426" y="14"/>
                    <a:pt x="426" y="14"/>
                    <a:pt x="426" y="14"/>
                  </a:cubicBezTo>
                  <a:cubicBezTo>
                    <a:pt x="426" y="15"/>
                    <a:pt x="427" y="16"/>
                    <a:pt x="428" y="18"/>
                  </a:cubicBezTo>
                  <a:cubicBezTo>
                    <a:pt x="429" y="18"/>
                    <a:pt x="431" y="18"/>
                    <a:pt x="433" y="18"/>
                  </a:cubicBezTo>
                  <a:cubicBezTo>
                    <a:pt x="433" y="19"/>
                    <a:pt x="433" y="19"/>
                    <a:pt x="433" y="19"/>
                  </a:cubicBezTo>
                  <a:cubicBezTo>
                    <a:pt x="434" y="19"/>
                    <a:pt x="434" y="19"/>
                    <a:pt x="434" y="19"/>
                  </a:cubicBezTo>
                  <a:cubicBezTo>
                    <a:pt x="434" y="20"/>
                    <a:pt x="434" y="20"/>
                    <a:pt x="434" y="20"/>
                  </a:cubicBezTo>
                  <a:cubicBezTo>
                    <a:pt x="436" y="20"/>
                    <a:pt x="436" y="20"/>
                    <a:pt x="436" y="20"/>
                  </a:cubicBezTo>
                  <a:cubicBezTo>
                    <a:pt x="436" y="20"/>
                    <a:pt x="436" y="20"/>
                    <a:pt x="436" y="20"/>
                  </a:cubicBezTo>
                  <a:cubicBezTo>
                    <a:pt x="437" y="20"/>
                    <a:pt x="437" y="20"/>
                    <a:pt x="438" y="20"/>
                  </a:cubicBezTo>
                  <a:cubicBezTo>
                    <a:pt x="438" y="18"/>
                    <a:pt x="438" y="17"/>
                    <a:pt x="438" y="16"/>
                  </a:cubicBezTo>
                  <a:cubicBezTo>
                    <a:pt x="437" y="16"/>
                    <a:pt x="437" y="16"/>
                    <a:pt x="437" y="16"/>
                  </a:cubicBezTo>
                  <a:cubicBezTo>
                    <a:pt x="437" y="15"/>
                    <a:pt x="437" y="15"/>
                    <a:pt x="437" y="15"/>
                  </a:cubicBezTo>
                  <a:cubicBezTo>
                    <a:pt x="436" y="14"/>
                    <a:pt x="436" y="14"/>
                    <a:pt x="436" y="14"/>
                  </a:cubicBezTo>
                  <a:cubicBezTo>
                    <a:pt x="435" y="13"/>
                    <a:pt x="435" y="13"/>
                    <a:pt x="434" y="13"/>
                  </a:cubicBezTo>
                  <a:cubicBezTo>
                    <a:pt x="434" y="12"/>
                    <a:pt x="433" y="11"/>
                    <a:pt x="433" y="10"/>
                  </a:cubicBezTo>
                  <a:cubicBezTo>
                    <a:pt x="433" y="10"/>
                    <a:pt x="433" y="10"/>
                    <a:pt x="433" y="10"/>
                  </a:cubicBezTo>
                  <a:cubicBezTo>
                    <a:pt x="432" y="9"/>
                    <a:pt x="432" y="9"/>
                    <a:pt x="432" y="9"/>
                  </a:cubicBezTo>
                  <a:cubicBezTo>
                    <a:pt x="431" y="9"/>
                    <a:pt x="431" y="9"/>
                    <a:pt x="431" y="9"/>
                  </a:cubicBezTo>
                  <a:cubicBezTo>
                    <a:pt x="430" y="8"/>
                    <a:pt x="429" y="7"/>
                    <a:pt x="429" y="6"/>
                  </a:cubicBezTo>
                  <a:moveTo>
                    <a:pt x="382" y="6"/>
                  </a:moveTo>
                  <a:cubicBezTo>
                    <a:pt x="381" y="6"/>
                    <a:pt x="380" y="6"/>
                    <a:pt x="379" y="6"/>
                  </a:cubicBezTo>
                  <a:cubicBezTo>
                    <a:pt x="378" y="9"/>
                    <a:pt x="377" y="8"/>
                    <a:pt x="375" y="10"/>
                  </a:cubicBezTo>
                  <a:cubicBezTo>
                    <a:pt x="374" y="11"/>
                    <a:pt x="374" y="11"/>
                    <a:pt x="374" y="11"/>
                  </a:cubicBezTo>
                  <a:cubicBezTo>
                    <a:pt x="373" y="11"/>
                    <a:pt x="373" y="11"/>
                    <a:pt x="373" y="11"/>
                  </a:cubicBezTo>
                  <a:cubicBezTo>
                    <a:pt x="372" y="12"/>
                    <a:pt x="372" y="12"/>
                    <a:pt x="372" y="12"/>
                  </a:cubicBezTo>
                  <a:cubicBezTo>
                    <a:pt x="367" y="12"/>
                    <a:pt x="367" y="12"/>
                    <a:pt x="367" y="12"/>
                  </a:cubicBezTo>
                  <a:cubicBezTo>
                    <a:pt x="367" y="12"/>
                    <a:pt x="367" y="12"/>
                    <a:pt x="367" y="12"/>
                  </a:cubicBezTo>
                  <a:cubicBezTo>
                    <a:pt x="367" y="12"/>
                    <a:pt x="367" y="12"/>
                    <a:pt x="367" y="12"/>
                  </a:cubicBezTo>
                  <a:cubicBezTo>
                    <a:pt x="367" y="12"/>
                    <a:pt x="367" y="12"/>
                    <a:pt x="366" y="12"/>
                  </a:cubicBezTo>
                  <a:cubicBezTo>
                    <a:pt x="366" y="12"/>
                    <a:pt x="366" y="12"/>
                    <a:pt x="366" y="12"/>
                  </a:cubicBezTo>
                  <a:cubicBezTo>
                    <a:pt x="366" y="12"/>
                    <a:pt x="366" y="12"/>
                    <a:pt x="366" y="12"/>
                  </a:cubicBezTo>
                  <a:cubicBezTo>
                    <a:pt x="364" y="12"/>
                    <a:pt x="364" y="12"/>
                    <a:pt x="364" y="12"/>
                  </a:cubicBezTo>
                  <a:cubicBezTo>
                    <a:pt x="364" y="13"/>
                    <a:pt x="364" y="13"/>
                    <a:pt x="364" y="13"/>
                  </a:cubicBezTo>
                  <a:cubicBezTo>
                    <a:pt x="363" y="13"/>
                    <a:pt x="363" y="13"/>
                    <a:pt x="363" y="13"/>
                  </a:cubicBezTo>
                  <a:cubicBezTo>
                    <a:pt x="363" y="13"/>
                    <a:pt x="363" y="13"/>
                    <a:pt x="363" y="13"/>
                  </a:cubicBezTo>
                  <a:cubicBezTo>
                    <a:pt x="362" y="13"/>
                    <a:pt x="362" y="13"/>
                    <a:pt x="362" y="13"/>
                  </a:cubicBezTo>
                  <a:cubicBezTo>
                    <a:pt x="362" y="14"/>
                    <a:pt x="362" y="14"/>
                    <a:pt x="362" y="14"/>
                  </a:cubicBezTo>
                  <a:cubicBezTo>
                    <a:pt x="360" y="14"/>
                    <a:pt x="360" y="14"/>
                    <a:pt x="360" y="14"/>
                  </a:cubicBezTo>
                  <a:cubicBezTo>
                    <a:pt x="360" y="15"/>
                    <a:pt x="360" y="15"/>
                    <a:pt x="360" y="15"/>
                  </a:cubicBezTo>
                  <a:cubicBezTo>
                    <a:pt x="358" y="15"/>
                    <a:pt x="357" y="16"/>
                    <a:pt x="357" y="17"/>
                  </a:cubicBezTo>
                  <a:cubicBezTo>
                    <a:pt x="356" y="17"/>
                    <a:pt x="356" y="17"/>
                    <a:pt x="356" y="17"/>
                  </a:cubicBezTo>
                  <a:cubicBezTo>
                    <a:pt x="356" y="19"/>
                    <a:pt x="358" y="19"/>
                    <a:pt x="357" y="21"/>
                  </a:cubicBezTo>
                  <a:cubicBezTo>
                    <a:pt x="356" y="22"/>
                    <a:pt x="356" y="22"/>
                    <a:pt x="356" y="22"/>
                  </a:cubicBezTo>
                  <a:cubicBezTo>
                    <a:pt x="356" y="22"/>
                    <a:pt x="355" y="22"/>
                    <a:pt x="355" y="22"/>
                  </a:cubicBezTo>
                  <a:cubicBezTo>
                    <a:pt x="355" y="22"/>
                    <a:pt x="355" y="22"/>
                    <a:pt x="355" y="22"/>
                  </a:cubicBezTo>
                  <a:cubicBezTo>
                    <a:pt x="354" y="22"/>
                    <a:pt x="354" y="22"/>
                    <a:pt x="354" y="22"/>
                  </a:cubicBezTo>
                  <a:cubicBezTo>
                    <a:pt x="353" y="23"/>
                    <a:pt x="354" y="24"/>
                    <a:pt x="353" y="24"/>
                  </a:cubicBezTo>
                  <a:cubicBezTo>
                    <a:pt x="352" y="25"/>
                    <a:pt x="352" y="25"/>
                    <a:pt x="351" y="26"/>
                  </a:cubicBezTo>
                  <a:cubicBezTo>
                    <a:pt x="351" y="26"/>
                    <a:pt x="351" y="26"/>
                    <a:pt x="351" y="26"/>
                  </a:cubicBezTo>
                  <a:cubicBezTo>
                    <a:pt x="350" y="26"/>
                    <a:pt x="350" y="26"/>
                    <a:pt x="350" y="26"/>
                  </a:cubicBezTo>
                  <a:cubicBezTo>
                    <a:pt x="349" y="27"/>
                    <a:pt x="350" y="27"/>
                    <a:pt x="349" y="28"/>
                  </a:cubicBezTo>
                  <a:cubicBezTo>
                    <a:pt x="349" y="29"/>
                    <a:pt x="349" y="30"/>
                    <a:pt x="349" y="31"/>
                  </a:cubicBezTo>
                  <a:cubicBezTo>
                    <a:pt x="353" y="31"/>
                    <a:pt x="353" y="31"/>
                    <a:pt x="353" y="31"/>
                  </a:cubicBezTo>
                  <a:cubicBezTo>
                    <a:pt x="353" y="31"/>
                    <a:pt x="353" y="31"/>
                    <a:pt x="353" y="31"/>
                  </a:cubicBezTo>
                  <a:cubicBezTo>
                    <a:pt x="353" y="31"/>
                    <a:pt x="353" y="31"/>
                    <a:pt x="353" y="31"/>
                  </a:cubicBezTo>
                  <a:cubicBezTo>
                    <a:pt x="355" y="31"/>
                    <a:pt x="355" y="31"/>
                    <a:pt x="356" y="29"/>
                  </a:cubicBezTo>
                  <a:cubicBezTo>
                    <a:pt x="358" y="29"/>
                    <a:pt x="358" y="29"/>
                    <a:pt x="358" y="29"/>
                  </a:cubicBezTo>
                  <a:cubicBezTo>
                    <a:pt x="358" y="29"/>
                    <a:pt x="358" y="29"/>
                    <a:pt x="358" y="29"/>
                  </a:cubicBezTo>
                  <a:cubicBezTo>
                    <a:pt x="358" y="30"/>
                    <a:pt x="358" y="30"/>
                    <a:pt x="357" y="30"/>
                  </a:cubicBezTo>
                  <a:cubicBezTo>
                    <a:pt x="357" y="31"/>
                    <a:pt x="357" y="31"/>
                    <a:pt x="357" y="31"/>
                  </a:cubicBezTo>
                  <a:cubicBezTo>
                    <a:pt x="358" y="31"/>
                    <a:pt x="358" y="31"/>
                    <a:pt x="360" y="31"/>
                  </a:cubicBezTo>
                  <a:cubicBezTo>
                    <a:pt x="360" y="31"/>
                    <a:pt x="360" y="31"/>
                    <a:pt x="360" y="31"/>
                  </a:cubicBezTo>
                  <a:cubicBezTo>
                    <a:pt x="359" y="32"/>
                    <a:pt x="358" y="32"/>
                    <a:pt x="356" y="32"/>
                  </a:cubicBezTo>
                  <a:cubicBezTo>
                    <a:pt x="356" y="32"/>
                    <a:pt x="356" y="32"/>
                    <a:pt x="356" y="32"/>
                  </a:cubicBezTo>
                  <a:cubicBezTo>
                    <a:pt x="355" y="32"/>
                    <a:pt x="356" y="32"/>
                    <a:pt x="355" y="32"/>
                  </a:cubicBezTo>
                  <a:cubicBezTo>
                    <a:pt x="355" y="33"/>
                    <a:pt x="356" y="33"/>
                    <a:pt x="356" y="34"/>
                  </a:cubicBezTo>
                  <a:cubicBezTo>
                    <a:pt x="361" y="34"/>
                    <a:pt x="361" y="34"/>
                    <a:pt x="361" y="34"/>
                  </a:cubicBezTo>
                  <a:cubicBezTo>
                    <a:pt x="362" y="33"/>
                    <a:pt x="361" y="32"/>
                    <a:pt x="362" y="31"/>
                  </a:cubicBezTo>
                  <a:cubicBezTo>
                    <a:pt x="362" y="31"/>
                    <a:pt x="362" y="31"/>
                    <a:pt x="362" y="31"/>
                  </a:cubicBezTo>
                  <a:cubicBezTo>
                    <a:pt x="362" y="31"/>
                    <a:pt x="362" y="31"/>
                    <a:pt x="362" y="31"/>
                  </a:cubicBezTo>
                  <a:cubicBezTo>
                    <a:pt x="363" y="31"/>
                    <a:pt x="363" y="31"/>
                    <a:pt x="363" y="31"/>
                  </a:cubicBezTo>
                  <a:cubicBezTo>
                    <a:pt x="363" y="31"/>
                    <a:pt x="363" y="31"/>
                    <a:pt x="363" y="31"/>
                  </a:cubicBezTo>
                  <a:cubicBezTo>
                    <a:pt x="365" y="32"/>
                    <a:pt x="367" y="32"/>
                    <a:pt x="368" y="32"/>
                  </a:cubicBezTo>
                  <a:cubicBezTo>
                    <a:pt x="369" y="31"/>
                    <a:pt x="369" y="31"/>
                    <a:pt x="369" y="31"/>
                  </a:cubicBezTo>
                  <a:cubicBezTo>
                    <a:pt x="369" y="31"/>
                    <a:pt x="370" y="31"/>
                    <a:pt x="370" y="31"/>
                  </a:cubicBezTo>
                  <a:cubicBezTo>
                    <a:pt x="370" y="31"/>
                    <a:pt x="370" y="31"/>
                    <a:pt x="370" y="31"/>
                  </a:cubicBezTo>
                  <a:cubicBezTo>
                    <a:pt x="374" y="31"/>
                    <a:pt x="374" y="31"/>
                    <a:pt x="374" y="31"/>
                  </a:cubicBezTo>
                  <a:cubicBezTo>
                    <a:pt x="374" y="30"/>
                    <a:pt x="374" y="30"/>
                    <a:pt x="374" y="30"/>
                  </a:cubicBezTo>
                  <a:cubicBezTo>
                    <a:pt x="374" y="30"/>
                    <a:pt x="375" y="30"/>
                    <a:pt x="376" y="30"/>
                  </a:cubicBezTo>
                  <a:cubicBezTo>
                    <a:pt x="377" y="30"/>
                    <a:pt x="378" y="30"/>
                    <a:pt x="378" y="31"/>
                  </a:cubicBezTo>
                  <a:cubicBezTo>
                    <a:pt x="379" y="31"/>
                    <a:pt x="379" y="31"/>
                    <a:pt x="379" y="31"/>
                  </a:cubicBezTo>
                  <a:cubicBezTo>
                    <a:pt x="379" y="32"/>
                    <a:pt x="379" y="32"/>
                    <a:pt x="379" y="32"/>
                  </a:cubicBezTo>
                  <a:cubicBezTo>
                    <a:pt x="376" y="32"/>
                    <a:pt x="376" y="32"/>
                    <a:pt x="376" y="32"/>
                  </a:cubicBezTo>
                  <a:cubicBezTo>
                    <a:pt x="376" y="31"/>
                    <a:pt x="376" y="31"/>
                    <a:pt x="376" y="31"/>
                  </a:cubicBezTo>
                  <a:cubicBezTo>
                    <a:pt x="376" y="31"/>
                    <a:pt x="376" y="31"/>
                    <a:pt x="376" y="31"/>
                  </a:cubicBezTo>
                  <a:cubicBezTo>
                    <a:pt x="375" y="32"/>
                    <a:pt x="375" y="32"/>
                    <a:pt x="375" y="32"/>
                  </a:cubicBezTo>
                  <a:cubicBezTo>
                    <a:pt x="374" y="32"/>
                    <a:pt x="374" y="32"/>
                    <a:pt x="374" y="32"/>
                  </a:cubicBezTo>
                  <a:cubicBezTo>
                    <a:pt x="374" y="32"/>
                    <a:pt x="374" y="31"/>
                    <a:pt x="373" y="31"/>
                  </a:cubicBezTo>
                  <a:cubicBezTo>
                    <a:pt x="373" y="31"/>
                    <a:pt x="373" y="31"/>
                    <a:pt x="373" y="31"/>
                  </a:cubicBezTo>
                  <a:cubicBezTo>
                    <a:pt x="373" y="32"/>
                    <a:pt x="373" y="32"/>
                    <a:pt x="373" y="32"/>
                  </a:cubicBezTo>
                  <a:cubicBezTo>
                    <a:pt x="372" y="32"/>
                    <a:pt x="372" y="32"/>
                    <a:pt x="372" y="32"/>
                  </a:cubicBezTo>
                  <a:cubicBezTo>
                    <a:pt x="372" y="32"/>
                    <a:pt x="372" y="32"/>
                    <a:pt x="372" y="32"/>
                  </a:cubicBezTo>
                  <a:cubicBezTo>
                    <a:pt x="371" y="33"/>
                    <a:pt x="371" y="33"/>
                    <a:pt x="370" y="33"/>
                  </a:cubicBezTo>
                  <a:cubicBezTo>
                    <a:pt x="370" y="34"/>
                    <a:pt x="370" y="34"/>
                    <a:pt x="370" y="34"/>
                  </a:cubicBezTo>
                  <a:cubicBezTo>
                    <a:pt x="369" y="34"/>
                    <a:pt x="368" y="34"/>
                    <a:pt x="367" y="34"/>
                  </a:cubicBezTo>
                  <a:cubicBezTo>
                    <a:pt x="367" y="34"/>
                    <a:pt x="368" y="34"/>
                    <a:pt x="367" y="34"/>
                  </a:cubicBezTo>
                  <a:cubicBezTo>
                    <a:pt x="367" y="34"/>
                    <a:pt x="367" y="34"/>
                    <a:pt x="367" y="34"/>
                  </a:cubicBezTo>
                  <a:cubicBezTo>
                    <a:pt x="366" y="34"/>
                    <a:pt x="366" y="34"/>
                    <a:pt x="366" y="34"/>
                  </a:cubicBezTo>
                  <a:cubicBezTo>
                    <a:pt x="366" y="34"/>
                    <a:pt x="366" y="34"/>
                    <a:pt x="366" y="34"/>
                  </a:cubicBezTo>
                  <a:cubicBezTo>
                    <a:pt x="365" y="34"/>
                    <a:pt x="365" y="34"/>
                    <a:pt x="365" y="34"/>
                  </a:cubicBezTo>
                  <a:cubicBezTo>
                    <a:pt x="364" y="35"/>
                    <a:pt x="364" y="35"/>
                    <a:pt x="364" y="35"/>
                  </a:cubicBezTo>
                  <a:cubicBezTo>
                    <a:pt x="362" y="36"/>
                    <a:pt x="360" y="36"/>
                    <a:pt x="357" y="37"/>
                  </a:cubicBezTo>
                  <a:cubicBezTo>
                    <a:pt x="357" y="39"/>
                    <a:pt x="358" y="39"/>
                    <a:pt x="360" y="40"/>
                  </a:cubicBezTo>
                  <a:cubicBezTo>
                    <a:pt x="360" y="40"/>
                    <a:pt x="360" y="40"/>
                    <a:pt x="360" y="40"/>
                  </a:cubicBezTo>
                  <a:cubicBezTo>
                    <a:pt x="361" y="40"/>
                    <a:pt x="361" y="40"/>
                    <a:pt x="361" y="40"/>
                  </a:cubicBezTo>
                  <a:cubicBezTo>
                    <a:pt x="361" y="41"/>
                    <a:pt x="361" y="41"/>
                    <a:pt x="361" y="41"/>
                  </a:cubicBezTo>
                  <a:cubicBezTo>
                    <a:pt x="363" y="41"/>
                    <a:pt x="363" y="41"/>
                    <a:pt x="364" y="39"/>
                  </a:cubicBezTo>
                  <a:cubicBezTo>
                    <a:pt x="365" y="40"/>
                    <a:pt x="366" y="41"/>
                    <a:pt x="368" y="41"/>
                  </a:cubicBezTo>
                  <a:cubicBezTo>
                    <a:pt x="368" y="40"/>
                    <a:pt x="368" y="40"/>
                    <a:pt x="368" y="40"/>
                  </a:cubicBezTo>
                  <a:cubicBezTo>
                    <a:pt x="370" y="40"/>
                    <a:pt x="371" y="40"/>
                    <a:pt x="373" y="40"/>
                  </a:cubicBezTo>
                  <a:cubicBezTo>
                    <a:pt x="373" y="40"/>
                    <a:pt x="373" y="40"/>
                    <a:pt x="374" y="40"/>
                  </a:cubicBezTo>
                  <a:cubicBezTo>
                    <a:pt x="374" y="40"/>
                    <a:pt x="374" y="40"/>
                    <a:pt x="375" y="40"/>
                  </a:cubicBezTo>
                  <a:cubicBezTo>
                    <a:pt x="375" y="40"/>
                    <a:pt x="376" y="40"/>
                    <a:pt x="376" y="40"/>
                  </a:cubicBezTo>
                  <a:cubicBezTo>
                    <a:pt x="377" y="40"/>
                    <a:pt x="377" y="40"/>
                    <a:pt x="377" y="40"/>
                  </a:cubicBezTo>
                  <a:cubicBezTo>
                    <a:pt x="378" y="41"/>
                    <a:pt x="378" y="41"/>
                    <a:pt x="378" y="41"/>
                  </a:cubicBezTo>
                  <a:cubicBezTo>
                    <a:pt x="378" y="41"/>
                    <a:pt x="378" y="41"/>
                    <a:pt x="378" y="41"/>
                  </a:cubicBezTo>
                  <a:cubicBezTo>
                    <a:pt x="379" y="41"/>
                    <a:pt x="384" y="39"/>
                    <a:pt x="384" y="39"/>
                  </a:cubicBezTo>
                  <a:cubicBezTo>
                    <a:pt x="386" y="39"/>
                    <a:pt x="385" y="41"/>
                    <a:pt x="386" y="41"/>
                  </a:cubicBezTo>
                  <a:cubicBezTo>
                    <a:pt x="387" y="41"/>
                    <a:pt x="387" y="40"/>
                    <a:pt x="388" y="40"/>
                  </a:cubicBezTo>
                  <a:cubicBezTo>
                    <a:pt x="389" y="40"/>
                    <a:pt x="389" y="40"/>
                    <a:pt x="389" y="40"/>
                  </a:cubicBezTo>
                  <a:cubicBezTo>
                    <a:pt x="389" y="40"/>
                    <a:pt x="389" y="40"/>
                    <a:pt x="389" y="40"/>
                  </a:cubicBezTo>
                  <a:cubicBezTo>
                    <a:pt x="391" y="39"/>
                    <a:pt x="390" y="40"/>
                    <a:pt x="391" y="38"/>
                  </a:cubicBezTo>
                  <a:cubicBezTo>
                    <a:pt x="392" y="38"/>
                    <a:pt x="392" y="38"/>
                    <a:pt x="392" y="38"/>
                  </a:cubicBezTo>
                  <a:cubicBezTo>
                    <a:pt x="392" y="39"/>
                    <a:pt x="392" y="39"/>
                    <a:pt x="392" y="39"/>
                  </a:cubicBezTo>
                  <a:cubicBezTo>
                    <a:pt x="393" y="39"/>
                    <a:pt x="394" y="39"/>
                    <a:pt x="394" y="40"/>
                  </a:cubicBezTo>
                  <a:cubicBezTo>
                    <a:pt x="394" y="41"/>
                    <a:pt x="394" y="41"/>
                    <a:pt x="394" y="41"/>
                  </a:cubicBezTo>
                  <a:cubicBezTo>
                    <a:pt x="397" y="41"/>
                    <a:pt x="397" y="41"/>
                    <a:pt x="397" y="41"/>
                  </a:cubicBezTo>
                  <a:cubicBezTo>
                    <a:pt x="397" y="41"/>
                    <a:pt x="398" y="40"/>
                    <a:pt x="398" y="40"/>
                  </a:cubicBezTo>
                  <a:cubicBezTo>
                    <a:pt x="399" y="39"/>
                    <a:pt x="400" y="39"/>
                    <a:pt x="401" y="39"/>
                  </a:cubicBezTo>
                  <a:cubicBezTo>
                    <a:pt x="401" y="40"/>
                    <a:pt x="401" y="40"/>
                    <a:pt x="401" y="41"/>
                  </a:cubicBezTo>
                  <a:cubicBezTo>
                    <a:pt x="399" y="41"/>
                    <a:pt x="399" y="41"/>
                    <a:pt x="399" y="41"/>
                  </a:cubicBezTo>
                  <a:cubicBezTo>
                    <a:pt x="399" y="42"/>
                    <a:pt x="399" y="42"/>
                    <a:pt x="399" y="42"/>
                  </a:cubicBezTo>
                  <a:cubicBezTo>
                    <a:pt x="398" y="42"/>
                    <a:pt x="398" y="42"/>
                    <a:pt x="398" y="42"/>
                  </a:cubicBezTo>
                  <a:cubicBezTo>
                    <a:pt x="399" y="42"/>
                    <a:pt x="399" y="43"/>
                    <a:pt x="399" y="44"/>
                  </a:cubicBezTo>
                  <a:cubicBezTo>
                    <a:pt x="398" y="44"/>
                    <a:pt x="398" y="44"/>
                    <a:pt x="396" y="44"/>
                  </a:cubicBezTo>
                  <a:cubicBezTo>
                    <a:pt x="396" y="44"/>
                    <a:pt x="396" y="45"/>
                    <a:pt x="396" y="45"/>
                  </a:cubicBezTo>
                  <a:cubicBezTo>
                    <a:pt x="387" y="45"/>
                    <a:pt x="387" y="45"/>
                    <a:pt x="387" y="45"/>
                  </a:cubicBezTo>
                  <a:cubicBezTo>
                    <a:pt x="387" y="45"/>
                    <a:pt x="387" y="45"/>
                    <a:pt x="387" y="45"/>
                  </a:cubicBezTo>
                  <a:cubicBezTo>
                    <a:pt x="387" y="45"/>
                    <a:pt x="386" y="45"/>
                    <a:pt x="385" y="44"/>
                  </a:cubicBezTo>
                  <a:cubicBezTo>
                    <a:pt x="385" y="44"/>
                    <a:pt x="385" y="44"/>
                    <a:pt x="385" y="44"/>
                  </a:cubicBezTo>
                  <a:cubicBezTo>
                    <a:pt x="385" y="44"/>
                    <a:pt x="385" y="44"/>
                    <a:pt x="385" y="44"/>
                  </a:cubicBezTo>
                  <a:cubicBezTo>
                    <a:pt x="385" y="44"/>
                    <a:pt x="385" y="44"/>
                    <a:pt x="385" y="44"/>
                  </a:cubicBezTo>
                  <a:cubicBezTo>
                    <a:pt x="381" y="44"/>
                    <a:pt x="381" y="44"/>
                    <a:pt x="381" y="44"/>
                  </a:cubicBezTo>
                  <a:cubicBezTo>
                    <a:pt x="381" y="45"/>
                    <a:pt x="381" y="45"/>
                    <a:pt x="381" y="45"/>
                  </a:cubicBezTo>
                  <a:cubicBezTo>
                    <a:pt x="379" y="45"/>
                    <a:pt x="378" y="45"/>
                    <a:pt x="377" y="45"/>
                  </a:cubicBezTo>
                  <a:cubicBezTo>
                    <a:pt x="377" y="46"/>
                    <a:pt x="377" y="46"/>
                    <a:pt x="377" y="47"/>
                  </a:cubicBezTo>
                  <a:cubicBezTo>
                    <a:pt x="375" y="47"/>
                    <a:pt x="373" y="47"/>
                    <a:pt x="371" y="47"/>
                  </a:cubicBezTo>
                  <a:cubicBezTo>
                    <a:pt x="371" y="47"/>
                    <a:pt x="371" y="47"/>
                    <a:pt x="371" y="47"/>
                  </a:cubicBezTo>
                  <a:cubicBezTo>
                    <a:pt x="368" y="47"/>
                    <a:pt x="368" y="47"/>
                    <a:pt x="368" y="47"/>
                  </a:cubicBezTo>
                  <a:cubicBezTo>
                    <a:pt x="368" y="47"/>
                    <a:pt x="367" y="47"/>
                    <a:pt x="367" y="47"/>
                  </a:cubicBezTo>
                  <a:cubicBezTo>
                    <a:pt x="367" y="47"/>
                    <a:pt x="367" y="47"/>
                    <a:pt x="367" y="47"/>
                  </a:cubicBezTo>
                  <a:cubicBezTo>
                    <a:pt x="364" y="47"/>
                    <a:pt x="364" y="47"/>
                    <a:pt x="364" y="47"/>
                  </a:cubicBezTo>
                  <a:cubicBezTo>
                    <a:pt x="365" y="48"/>
                    <a:pt x="365" y="49"/>
                    <a:pt x="365" y="50"/>
                  </a:cubicBezTo>
                  <a:cubicBezTo>
                    <a:pt x="364" y="50"/>
                    <a:pt x="364" y="50"/>
                    <a:pt x="364" y="50"/>
                  </a:cubicBezTo>
                  <a:cubicBezTo>
                    <a:pt x="364" y="51"/>
                    <a:pt x="364" y="51"/>
                    <a:pt x="364" y="52"/>
                  </a:cubicBezTo>
                  <a:cubicBezTo>
                    <a:pt x="365" y="52"/>
                    <a:pt x="365" y="52"/>
                    <a:pt x="365" y="52"/>
                  </a:cubicBezTo>
                  <a:cubicBezTo>
                    <a:pt x="365" y="54"/>
                    <a:pt x="365" y="54"/>
                    <a:pt x="365" y="54"/>
                  </a:cubicBezTo>
                  <a:cubicBezTo>
                    <a:pt x="366" y="54"/>
                    <a:pt x="367" y="55"/>
                    <a:pt x="368" y="55"/>
                  </a:cubicBezTo>
                  <a:cubicBezTo>
                    <a:pt x="369" y="56"/>
                    <a:pt x="369" y="56"/>
                    <a:pt x="369" y="57"/>
                  </a:cubicBezTo>
                  <a:cubicBezTo>
                    <a:pt x="371" y="58"/>
                    <a:pt x="373" y="58"/>
                    <a:pt x="375" y="59"/>
                  </a:cubicBezTo>
                  <a:cubicBezTo>
                    <a:pt x="378" y="59"/>
                    <a:pt x="378" y="59"/>
                    <a:pt x="378" y="59"/>
                  </a:cubicBezTo>
                  <a:cubicBezTo>
                    <a:pt x="378" y="58"/>
                    <a:pt x="378" y="58"/>
                    <a:pt x="378" y="58"/>
                  </a:cubicBezTo>
                  <a:cubicBezTo>
                    <a:pt x="378" y="58"/>
                    <a:pt x="378" y="58"/>
                    <a:pt x="378" y="58"/>
                  </a:cubicBezTo>
                  <a:cubicBezTo>
                    <a:pt x="379" y="58"/>
                    <a:pt x="380" y="59"/>
                    <a:pt x="380" y="59"/>
                  </a:cubicBezTo>
                  <a:cubicBezTo>
                    <a:pt x="380" y="59"/>
                    <a:pt x="380" y="59"/>
                    <a:pt x="380" y="59"/>
                  </a:cubicBezTo>
                  <a:cubicBezTo>
                    <a:pt x="381" y="60"/>
                    <a:pt x="382" y="60"/>
                    <a:pt x="383" y="60"/>
                  </a:cubicBezTo>
                  <a:cubicBezTo>
                    <a:pt x="383" y="60"/>
                    <a:pt x="383" y="60"/>
                    <a:pt x="383" y="60"/>
                  </a:cubicBezTo>
                  <a:cubicBezTo>
                    <a:pt x="384" y="62"/>
                    <a:pt x="384" y="64"/>
                    <a:pt x="384" y="65"/>
                  </a:cubicBezTo>
                  <a:cubicBezTo>
                    <a:pt x="385" y="65"/>
                    <a:pt x="385" y="65"/>
                    <a:pt x="385" y="65"/>
                  </a:cubicBezTo>
                  <a:cubicBezTo>
                    <a:pt x="385" y="66"/>
                    <a:pt x="385" y="66"/>
                    <a:pt x="385" y="66"/>
                  </a:cubicBezTo>
                  <a:cubicBezTo>
                    <a:pt x="385" y="66"/>
                    <a:pt x="387" y="65"/>
                    <a:pt x="388" y="65"/>
                  </a:cubicBezTo>
                  <a:cubicBezTo>
                    <a:pt x="389" y="66"/>
                    <a:pt x="388" y="66"/>
                    <a:pt x="389" y="66"/>
                  </a:cubicBezTo>
                  <a:cubicBezTo>
                    <a:pt x="390" y="67"/>
                    <a:pt x="390" y="67"/>
                    <a:pt x="392" y="67"/>
                  </a:cubicBezTo>
                  <a:cubicBezTo>
                    <a:pt x="393" y="67"/>
                    <a:pt x="395" y="67"/>
                    <a:pt x="396" y="67"/>
                  </a:cubicBezTo>
                  <a:cubicBezTo>
                    <a:pt x="396" y="65"/>
                    <a:pt x="396" y="65"/>
                    <a:pt x="396" y="65"/>
                  </a:cubicBezTo>
                  <a:cubicBezTo>
                    <a:pt x="398" y="65"/>
                    <a:pt x="399" y="65"/>
                    <a:pt x="400" y="65"/>
                  </a:cubicBezTo>
                  <a:cubicBezTo>
                    <a:pt x="400" y="65"/>
                    <a:pt x="400" y="65"/>
                    <a:pt x="401" y="65"/>
                  </a:cubicBezTo>
                  <a:cubicBezTo>
                    <a:pt x="401" y="65"/>
                    <a:pt x="401" y="65"/>
                    <a:pt x="401" y="65"/>
                  </a:cubicBezTo>
                  <a:cubicBezTo>
                    <a:pt x="401" y="65"/>
                    <a:pt x="401" y="65"/>
                    <a:pt x="401" y="65"/>
                  </a:cubicBezTo>
                  <a:cubicBezTo>
                    <a:pt x="404" y="65"/>
                    <a:pt x="404" y="65"/>
                    <a:pt x="404" y="65"/>
                  </a:cubicBezTo>
                  <a:cubicBezTo>
                    <a:pt x="405" y="65"/>
                    <a:pt x="406" y="65"/>
                    <a:pt x="408" y="65"/>
                  </a:cubicBezTo>
                  <a:cubicBezTo>
                    <a:pt x="408" y="64"/>
                    <a:pt x="408" y="64"/>
                    <a:pt x="408" y="64"/>
                  </a:cubicBezTo>
                  <a:cubicBezTo>
                    <a:pt x="410" y="64"/>
                    <a:pt x="413" y="64"/>
                    <a:pt x="415" y="63"/>
                  </a:cubicBezTo>
                  <a:cubicBezTo>
                    <a:pt x="415" y="62"/>
                    <a:pt x="415" y="62"/>
                    <a:pt x="415" y="62"/>
                  </a:cubicBezTo>
                  <a:cubicBezTo>
                    <a:pt x="415" y="62"/>
                    <a:pt x="415" y="62"/>
                    <a:pt x="415" y="62"/>
                  </a:cubicBezTo>
                  <a:cubicBezTo>
                    <a:pt x="415" y="61"/>
                    <a:pt x="415" y="61"/>
                    <a:pt x="415" y="61"/>
                  </a:cubicBezTo>
                  <a:cubicBezTo>
                    <a:pt x="416" y="62"/>
                    <a:pt x="416" y="62"/>
                    <a:pt x="417" y="62"/>
                  </a:cubicBezTo>
                  <a:cubicBezTo>
                    <a:pt x="417" y="62"/>
                    <a:pt x="417" y="62"/>
                    <a:pt x="417" y="62"/>
                  </a:cubicBezTo>
                  <a:cubicBezTo>
                    <a:pt x="417" y="61"/>
                    <a:pt x="417" y="61"/>
                    <a:pt x="417" y="61"/>
                  </a:cubicBezTo>
                  <a:cubicBezTo>
                    <a:pt x="418" y="61"/>
                    <a:pt x="418" y="61"/>
                    <a:pt x="418" y="61"/>
                  </a:cubicBezTo>
                  <a:cubicBezTo>
                    <a:pt x="418" y="61"/>
                    <a:pt x="418" y="61"/>
                    <a:pt x="418" y="61"/>
                  </a:cubicBezTo>
                  <a:cubicBezTo>
                    <a:pt x="419" y="61"/>
                    <a:pt x="420" y="61"/>
                    <a:pt x="421" y="60"/>
                  </a:cubicBezTo>
                  <a:cubicBezTo>
                    <a:pt x="422" y="59"/>
                    <a:pt x="422" y="59"/>
                    <a:pt x="422" y="59"/>
                  </a:cubicBezTo>
                  <a:cubicBezTo>
                    <a:pt x="423" y="59"/>
                    <a:pt x="423" y="59"/>
                    <a:pt x="423" y="59"/>
                  </a:cubicBezTo>
                  <a:cubicBezTo>
                    <a:pt x="427" y="58"/>
                    <a:pt x="430" y="58"/>
                    <a:pt x="431" y="55"/>
                  </a:cubicBezTo>
                  <a:cubicBezTo>
                    <a:pt x="433" y="55"/>
                    <a:pt x="436" y="53"/>
                    <a:pt x="437" y="52"/>
                  </a:cubicBezTo>
                  <a:cubicBezTo>
                    <a:pt x="439" y="52"/>
                    <a:pt x="439" y="52"/>
                    <a:pt x="439" y="52"/>
                  </a:cubicBezTo>
                  <a:cubicBezTo>
                    <a:pt x="439" y="52"/>
                    <a:pt x="439" y="52"/>
                    <a:pt x="439" y="52"/>
                  </a:cubicBezTo>
                  <a:cubicBezTo>
                    <a:pt x="440" y="52"/>
                    <a:pt x="440" y="52"/>
                    <a:pt x="440" y="52"/>
                  </a:cubicBezTo>
                  <a:cubicBezTo>
                    <a:pt x="440" y="52"/>
                    <a:pt x="440" y="52"/>
                    <a:pt x="440" y="52"/>
                  </a:cubicBezTo>
                  <a:cubicBezTo>
                    <a:pt x="439" y="53"/>
                    <a:pt x="438" y="55"/>
                    <a:pt x="437" y="56"/>
                  </a:cubicBezTo>
                  <a:cubicBezTo>
                    <a:pt x="438" y="57"/>
                    <a:pt x="438" y="57"/>
                    <a:pt x="438" y="57"/>
                  </a:cubicBezTo>
                  <a:cubicBezTo>
                    <a:pt x="441" y="58"/>
                    <a:pt x="442" y="58"/>
                    <a:pt x="444" y="58"/>
                  </a:cubicBezTo>
                  <a:cubicBezTo>
                    <a:pt x="444" y="61"/>
                    <a:pt x="444" y="61"/>
                    <a:pt x="444" y="61"/>
                  </a:cubicBezTo>
                  <a:cubicBezTo>
                    <a:pt x="446" y="61"/>
                    <a:pt x="446" y="61"/>
                    <a:pt x="447" y="60"/>
                  </a:cubicBezTo>
                  <a:cubicBezTo>
                    <a:pt x="447" y="59"/>
                    <a:pt x="447" y="59"/>
                    <a:pt x="447" y="59"/>
                  </a:cubicBezTo>
                  <a:cubicBezTo>
                    <a:pt x="447" y="59"/>
                    <a:pt x="447" y="59"/>
                    <a:pt x="447" y="59"/>
                  </a:cubicBezTo>
                  <a:cubicBezTo>
                    <a:pt x="447" y="60"/>
                    <a:pt x="447" y="60"/>
                    <a:pt x="447" y="60"/>
                  </a:cubicBezTo>
                  <a:cubicBezTo>
                    <a:pt x="448" y="60"/>
                    <a:pt x="448" y="60"/>
                    <a:pt x="449" y="60"/>
                  </a:cubicBezTo>
                  <a:cubicBezTo>
                    <a:pt x="449" y="61"/>
                    <a:pt x="449" y="61"/>
                    <a:pt x="449" y="61"/>
                  </a:cubicBezTo>
                  <a:cubicBezTo>
                    <a:pt x="450" y="62"/>
                    <a:pt x="450" y="62"/>
                    <a:pt x="451" y="62"/>
                  </a:cubicBezTo>
                  <a:cubicBezTo>
                    <a:pt x="451" y="62"/>
                    <a:pt x="452" y="62"/>
                    <a:pt x="452" y="61"/>
                  </a:cubicBezTo>
                  <a:cubicBezTo>
                    <a:pt x="452" y="61"/>
                    <a:pt x="453" y="61"/>
                    <a:pt x="453" y="61"/>
                  </a:cubicBezTo>
                  <a:cubicBezTo>
                    <a:pt x="454" y="61"/>
                    <a:pt x="454" y="62"/>
                    <a:pt x="455" y="63"/>
                  </a:cubicBezTo>
                  <a:cubicBezTo>
                    <a:pt x="457" y="63"/>
                    <a:pt x="457" y="63"/>
                    <a:pt x="457" y="63"/>
                  </a:cubicBezTo>
                  <a:cubicBezTo>
                    <a:pt x="457" y="62"/>
                    <a:pt x="457" y="62"/>
                    <a:pt x="457" y="62"/>
                  </a:cubicBezTo>
                  <a:cubicBezTo>
                    <a:pt x="457" y="62"/>
                    <a:pt x="457" y="62"/>
                    <a:pt x="457" y="62"/>
                  </a:cubicBezTo>
                  <a:cubicBezTo>
                    <a:pt x="457" y="61"/>
                    <a:pt x="457" y="61"/>
                    <a:pt x="457" y="61"/>
                  </a:cubicBezTo>
                  <a:cubicBezTo>
                    <a:pt x="460" y="61"/>
                    <a:pt x="460" y="61"/>
                    <a:pt x="460" y="61"/>
                  </a:cubicBezTo>
                  <a:cubicBezTo>
                    <a:pt x="460" y="61"/>
                    <a:pt x="460" y="61"/>
                    <a:pt x="460" y="61"/>
                  </a:cubicBezTo>
                  <a:cubicBezTo>
                    <a:pt x="462" y="61"/>
                    <a:pt x="462" y="61"/>
                    <a:pt x="462" y="60"/>
                  </a:cubicBezTo>
                  <a:cubicBezTo>
                    <a:pt x="465" y="60"/>
                    <a:pt x="465" y="59"/>
                    <a:pt x="466" y="58"/>
                  </a:cubicBezTo>
                  <a:cubicBezTo>
                    <a:pt x="466" y="57"/>
                    <a:pt x="466" y="57"/>
                    <a:pt x="466" y="57"/>
                  </a:cubicBezTo>
                  <a:cubicBezTo>
                    <a:pt x="465" y="57"/>
                    <a:pt x="465" y="57"/>
                    <a:pt x="465" y="57"/>
                  </a:cubicBezTo>
                  <a:cubicBezTo>
                    <a:pt x="465" y="55"/>
                    <a:pt x="465" y="55"/>
                    <a:pt x="465" y="55"/>
                  </a:cubicBezTo>
                  <a:cubicBezTo>
                    <a:pt x="461" y="55"/>
                    <a:pt x="461" y="55"/>
                    <a:pt x="461" y="55"/>
                  </a:cubicBezTo>
                  <a:cubicBezTo>
                    <a:pt x="461" y="56"/>
                    <a:pt x="460" y="56"/>
                    <a:pt x="460" y="57"/>
                  </a:cubicBezTo>
                  <a:cubicBezTo>
                    <a:pt x="459" y="57"/>
                    <a:pt x="459" y="57"/>
                    <a:pt x="458" y="57"/>
                  </a:cubicBezTo>
                  <a:cubicBezTo>
                    <a:pt x="458" y="56"/>
                    <a:pt x="458" y="56"/>
                    <a:pt x="458" y="56"/>
                  </a:cubicBezTo>
                  <a:cubicBezTo>
                    <a:pt x="457" y="56"/>
                    <a:pt x="457" y="56"/>
                    <a:pt x="457" y="56"/>
                  </a:cubicBezTo>
                  <a:cubicBezTo>
                    <a:pt x="456" y="55"/>
                    <a:pt x="456" y="55"/>
                    <a:pt x="456" y="54"/>
                  </a:cubicBezTo>
                  <a:cubicBezTo>
                    <a:pt x="455" y="54"/>
                    <a:pt x="455" y="54"/>
                    <a:pt x="454" y="53"/>
                  </a:cubicBezTo>
                  <a:cubicBezTo>
                    <a:pt x="454" y="52"/>
                    <a:pt x="454" y="52"/>
                    <a:pt x="455" y="51"/>
                  </a:cubicBezTo>
                  <a:cubicBezTo>
                    <a:pt x="457" y="51"/>
                    <a:pt x="457" y="52"/>
                    <a:pt x="459" y="53"/>
                  </a:cubicBezTo>
                  <a:cubicBezTo>
                    <a:pt x="459" y="54"/>
                    <a:pt x="459" y="54"/>
                    <a:pt x="459" y="54"/>
                  </a:cubicBezTo>
                  <a:cubicBezTo>
                    <a:pt x="461" y="54"/>
                    <a:pt x="464" y="54"/>
                    <a:pt x="466" y="54"/>
                  </a:cubicBezTo>
                  <a:cubicBezTo>
                    <a:pt x="466" y="53"/>
                    <a:pt x="466" y="53"/>
                    <a:pt x="466" y="53"/>
                  </a:cubicBezTo>
                  <a:cubicBezTo>
                    <a:pt x="463" y="53"/>
                    <a:pt x="463" y="53"/>
                    <a:pt x="463" y="53"/>
                  </a:cubicBezTo>
                  <a:cubicBezTo>
                    <a:pt x="463" y="52"/>
                    <a:pt x="463" y="52"/>
                    <a:pt x="463" y="52"/>
                  </a:cubicBezTo>
                  <a:cubicBezTo>
                    <a:pt x="463" y="52"/>
                    <a:pt x="463" y="52"/>
                    <a:pt x="463" y="52"/>
                  </a:cubicBezTo>
                  <a:cubicBezTo>
                    <a:pt x="463" y="51"/>
                    <a:pt x="463" y="51"/>
                    <a:pt x="463" y="51"/>
                  </a:cubicBezTo>
                  <a:cubicBezTo>
                    <a:pt x="465" y="51"/>
                    <a:pt x="464" y="50"/>
                    <a:pt x="466" y="50"/>
                  </a:cubicBezTo>
                  <a:cubicBezTo>
                    <a:pt x="467" y="51"/>
                    <a:pt x="468" y="52"/>
                    <a:pt x="470" y="52"/>
                  </a:cubicBezTo>
                  <a:cubicBezTo>
                    <a:pt x="470" y="54"/>
                    <a:pt x="470" y="54"/>
                    <a:pt x="470" y="54"/>
                  </a:cubicBezTo>
                  <a:cubicBezTo>
                    <a:pt x="471" y="54"/>
                    <a:pt x="472" y="54"/>
                    <a:pt x="472" y="55"/>
                  </a:cubicBezTo>
                  <a:cubicBezTo>
                    <a:pt x="473" y="54"/>
                    <a:pt x="473" y="54"/>
                    <a:pt x="473" y="54"/>
                  </a:cubicBezTo>
                  <a:cubicBezTo>
                    <a:pt x="473" y="52"/>
                    <a:pt x="473" y="52"/>
                    <a:pt x="472" y="51"/>
                  </a:cubicBezTo>
                  <a:cubicBezTo>
                    <a:pt x="472" y="51"/>
                    <a:pt x="472" y="51"/>
                    <a:pt x="472" y="51"/>
                  </a:cubicBezTo>
                  <a:cubicBezTo>
                    <a:pt x="471" y="50"/>
                    <a:pt x="473" y="50"/>
                    <a:pt x="473" y="50"/>
                  </a:cubicBezTo>
                  <a:cubicBezTo>
                    <a:pt x="473" y="49"/>
                    <a:pt x="473" y="48"/>
                    <a:pt x="472" y="46"/>
                  </a:cubicBezTo>
                  <a:cubicBezTo>
                    <a:pt x="472" y="46"/>
                    <a:pt x="472" y="46"/>
                    <a:pt x="472" y="46"/>
                  </a:cubicBezTo>
                  <a:cubicBezTo>
                    <a:pt x="472" y="46"/>
                    <a:pt x="472" y="46"/>
                    <a:pt x="472" y="46"/>
                  </a:cubicBezTo>
                  <a:cubicBezTo>
                    <a:pt x="471" y="46"/>
                    <a:pt x="470" y="46"/>
                    <a:pt x="470" y="46"/>
                  </a:cubicBezTo>
                  <a:cubicBezTo>
                    <a:pt x="469" y="46"/>
                    <a:pt x="469" y="46"/>
                    <a:pt x="468" y="46"/>
                  </a:cubicBezTo>
                  <a:cubicBezTo>
                    <a:pt x="468" y="46"/>
                    <a:pt x="468" y="46"/>
                    <a:pt x="468" y="46"/>
                  </a:cubicBezTo>
                  <a:cubicBezTo>
                    <a:pt x="466" y="46"/>
                    <a:pt x="464" y="46"/>
                    <a:pt x="463" y="46"/>
                  </a:cubicBezTo>
                  <a:cubicBezTo>
                    <a:pt x="462" y="45"/>
                    <a:pt x="461" y="46"/>
                    <a:pt x="461" y="45"/>
                  </a:cubicBezTo>
                  <a:cubicBezTo>
                    <a:pt x="460" y="44"/>
                    <a:pt x="460" y="44"/>
                    <a:pt x="460" y="44"/>
                  </a:cubicBezTo>
                  <a:cubicBezTo>
                    <a:pt x="460" y="43"/>
                    <a:pt x="460" y="43"/>
                    <a:pt x="460" y="43"/>
                  </a:cubicBezTo>
                  <a:cubicBezTo>
                    <a:pt x="459" y="43"/>
                    <a:pt x="458" y="42"/>
                    <a:pt x="458" y="42"/>
                  </a:cubicBezTo>
                  <a:cubicBezTo>
                    <a:pt x="457" y="40"/>
                    <a:pt x="459" y="40"/>
                    <a:pt x="456" y="39"/>
                  </a:cubicBezTo>
                  <a:cubicBezTo>
                    <a:pt x="456" y="43"/>
                    <a:pt x="456" y="43"/>
                    <a:pt x="456" y="43"/>
                  </a:cubicBezTo>
                  <a:cubicBezTo>
                    <a:pt x="455" y="42"/>
                    <a:pt x="454" y="42"/>
                    <a:pt x="452" y="42"/>
                  </a:cubicBezTo>
                  <a:cubicBezTo>
                    <a:pt x="452" y="42"/>
                    <a:pt x="452" y="42"/>
                    <a:pt x="451" y="42"/>
                  </a:cubicBezTo>
                  <a:cubicBezTo>
                    <a:pt x="450" y="38"/>
                    <a:pt x="446" y="36"/>
                    <a:pt x="446" y="31"/>
                  </a:cubicBezTo>
                  <a:cubicBezTo>
                    <a:pt x="445" y="31"/>
                    <a:pt x="444" y="30"/>
                    <a:pt x="443" y="30"/>
                  </a:cubicBezTo>
                  <a:cubicBezTo>
                    <a:pt x="443" y="29"/>
                    <a:pt x="442" y="28"/>
                    <a:pt x="442" y="27"/>
                  </a:cubicBezTo>
                  <a:cubicBezTo>
                    <a:pt x="443" y="26"/>
                    <a:pt x="443" y="26"/>
                    <a:pt x="443" y="26"/>
                  </a:cubicBezTo>
                  <a:cubicBezTo>
                    <a:pt x="442" y="26"/>
                    <a:pt x="442" y="26"/>
                    <a:pt x="442" y="26"/>
                  </a:cubicBezTo>
                  <a:cubicBezTo>
                    <a:pt x="442" y="24"/>
                    <a:pt x="441" y="23"/>
                    <a:pt x="440" y="22"/>
                  </a:cubicBezTo>
                  <a:cubicBezTo>
                    <a:pt x="440" y="22"/>
                    <a:pt x="440" y="22"/>
                    <a:pt x="440" y="22"/>
                  </a:cubicBezTo>
                  <a:cubicBezTo>
                    <a:pt x="437" y="22"/>
                    <a:pt x="437" y="22"/>
                    <a:pt x="437" y="22"/>
                  </a:cubicBezTo>
                  <a:cubicBezTo>
                    <a:pt x="436" y="22"/>
                    <a:pt x="433" y="21"/>
                    <a:pt x="432" y="21"/>
                  </a:cubicBezTo>
                  <a:cubicBezTo>
                    <a:pt x="432" y="21"/>
                    <a:pt x="432" y="21"/>
                    <a:pt x="432" y="21"/>
                  </a:cubicBezTo>
                  <a:cubicBezTo>
                    <a:pt x="432" y="22"/>
                    <a:pt x="432" y="22"/>
                    <a:pt x="432" y="22"/>
                  </a:cubicBezTo>
                  <a:cubicBezTo>
                    <a:pt x="431" y="22"/>
                    <a:pt x="430" y="22"/>
                    <a:pt x="429" y="22"/>
                  </a:cubicBezTo>
                  <a:cubicBezTo>
                    <a:pt x="429" y="21"/>
                    <a:pt x="429" y="21"/>
                    <a:pt x="428" y="20"/>
                  </a:cubicBezTo>
                  <a:cubicBezTo>
                    <a:pt x="427" y="20"/>
                    <a:pt x="427" y="20"/>
                    <a:pt x="427" y="20"/>
                  </a:cubicBezTo>
                  <a:cubicBezTo>
                    <a:pt x="427" y="22"/>
                    <a:pt x="426" y="23"/>
                    <a:pt x="425" y="24"/>
                  </a:cubicBezTo>
                  <a:cubicBezTo>
                    <a:pt x="424" y="24"/>
                    <a:pt x="424" y="24"/>
                    <a:pt x="424" y="24"/>
                  </a:cubicBezTo>
                  <a:cubicBezTo>
                    <a:pt x="424" y="27"/>
                    <a:pt x="424" y="27"/>
                    <a:pt x="424" y="27"/>
                  </a:cubicBezTo>
                  <a:cubicBezTo>
                    <a:pt x="423" y="27"/>
                    <a:pt x="422" y="28"/>
                    <a:pt x="420" y="29"/>
                  </a:cubicBezTo>
                  <a:cubicBezTo>
                    <a:pt x="420" y="28"/>
                    <a:pt x="420" y="27"/>
                    <a:pt x="420" y="26"/>
                  </a:cubicBezTo>
                  <a:cubicBezTo>
                    <a:pt x="419" y="26"/>
                    <a:pt x="419" y="26"/>
                    <a:pt x="419" y="26"/>
                  </a:cubicBezTo>
                  <a:cubicBezTo>
                    <a:pt x="419" y="25"/>
                    <a:pt x="422" y="22"/>
                    <a:pt x="422" y="21"/>
                  </a:cubicBezTo>
                  <a:cubicBezTo>
                    <a:pt x="423" y="20"/>
                    <a:pt x="422" y="20"/>
                    <a:pt x="423" y="18"/>
                  </a:cubicBezTo>
                  <a:cubicBezTo>
                    <a:pt x="423" y="18"/>
                    <a:pt x="423" y="18"/>
                    <a:pt x="423" y="18"/>
                  </a:cubicBezTo>
                  <a:cubicBezTo>
                    <a:pt x="423" y="18"/>
                    <a:pt x="422" y="18"/>
                    <a:pt x="422" y="18"/>
                  </a:cubicBezTo>
                  <a:cubicBezTo>
                    <a:pt x="422" y="18"/>
                    <a:pt x="422" y="18"/>
                    <a:pt x="422" y="18"/>
                  </a:cubicBezTo>
                  <a:cubicBezTo>
                    <a:pt x="422" y="18"/>
                    <a:pt x="422" y="18"/>
                    <a:pt x="422" y="18"/>
                  </a:cubicBezTo>
                  <a:cubicBezTo>
                    <a:pt x="421" y="18"/>
                    <a:pt x="421" y="18"/>
                    <a:pt x="421" y="17"/>
                  </a:cubicBezTo>
                  <a:cubicBezTo>
                    <a:pt x="421" y="17"/>
                    <a:pt x="421" y="17"/>
                    <a:pt x="421" y="17"/>
                  </a:cubicBezTo>
                  <a:cubicBezTo>
                    <a:pt x="420" y="16"/>
                    <a:pt x="420" y="16"/>
                    <a:pt x="419" y="16"/>
                  </a:cubicBezTo>
                  <a:cubicBezTo>
                    <a:pt x="419" y="15"/>
                    <a:pt x="419" y="15"/>
                    <a:pt x="419" y="15"/>
                  </a:cubicBezTo>
                  <a:cubicBezTo>
                    <a:pt x="418" y="14"/>
                    <a:pt x="418" y="14"/>
                    <a:pt x="418" y="14"/>
                  </a:cubicBezTo>
                  <a:cubicBezTo>
                    <a:pt x="418" y="13"/>
                    <a:pt x="418" y="13"/>
                    <a:pt x="418" y="13"/>
                  </a:cubicBezTo>
                  <a:cubicBezTo>
                    <a:pt x="418" y="13"/>
                    <a:pt x="418" y="13"/>
                    <a:pt x="418" y="13"/>
                  </a:cubicBezTo>
                  <a:cubicBezTo>
                    <a:pt x="418" y="12"/>
                    <a:pt x="418" y="12"/>
                    <a:pt x="418" y="12"/>
                  </a:cubicBezTo>
                  <a:cubicBezTo>
                    <a:pt x="417" y="12"/>
                    <a:pt x="417" y="13"/>
                    <a:pt x="416" y="13"/>
                  </a:cubicBezTo>
                  <a:cubicBezTo>
                    <a:pt x="414" y="12"/>
                    <a:pt x="415" y="11"/>
                    <a:pt x="412" y="11"/>
                  </a:cubicBezTo>
                  <a:cubicBezTo>
                    <a:pt x="412" y="14"/>
                    <a:pt x="411" y="14"/>
                    <a:pt x="409" y="15"/>
                  </a:cubicBezTo>
                  <a:cubicBezTo>
                    <a:pt x="409" y="17"/>
                    <a:pt x="409" y="17"/>
                    <a:pt x="409" y="17"/>
                  </a:cubicBezTo>
                  <a:cubicBezTo>
                    <a:pt x="408" y="17"/>
                    <a:pt x="407" y="17"/>
                    <a:pt x="406" y="17"/>
                  </a:cubicBezTo>
                  <a:cubicBezTo>
                    <a:pt x="406" y="12"/>
                    <a:pt x="401" y="12"/>
                    <a:pt x="398" y="10"/>
                  </a:cubicBezTo>
                  <a:cubicBezTo>
                    <a:pt x="397" y="10"/>
                    <a:pt x="396" y="10"/>
                    <a:pt x="395" y="10"/>
                  </a:cubicBezTo>
                  <a:cubicBezTo>
                    <a:pt x="396" y="11"/>
                    <a:pt x="396" y="12"/>
                    <a:pt x="396" y="14"/>
                  </a:cubicBezTo>
                  <a:cubicBezTo>
                    <a:pt x="395" y="14"/>
                    <a:pt x="395" y="14"/>
                    <a:pt x="395" y="14"/>
                  </a:cubicBezTo>
                  <a:cubicBezTo>
                    <a:pt x="395" y="15"/>
                    <a:pt x="395" y="16"/>
                    <a:pt x="395" y="17"/>
                  </a:cubicBezTo>
                  <a:cubicBezTo>
                    <a:pt x="395" y="17"/>
                    <a:pt x="395" y="17"/>
                    <a:pt x="395" y="17"/>
                  </a:cubicBezTo>
                  <a:cubicBezTo>
                    <a:pt x="395" y="18"/>
                    <a:pt x="395" y="18"/>
                    <a:pt x="395" y="18"/>
                  </a:cubicBezTo>
                  <a:cubicBezTo>
                    <a:pt x="396" y="18"/>
                    <a:pt x="396" y="18"/>
                    <a:pt x="396" y="18"/>
                  </a:cubicBezTo>
                  <a:cubicBezTo>
                    <a:pt x="396" y="18"/>
                    <a:pt x="396" y="18"/>
                    <a:pt x="396" y="18"/>
                  </a:cubicBezTo>
                  <a:cubicBezTo>
                    <a:pt x="396" y="19"/>
                    <a:pt x="396" y="19"/>
                    <a:pt x="395" y="20"/>
                  </a:cubicBezTo>
                  <a:cubicBezTo>
                    <a:pt x="396" y="20"/>
                    <a:pt x="396" y="20"/>
                    <a:pt x="396" y="20"/>
                  </a:cubicBezTo>
                  <a:cubicBezTo>
                    <a:pt x="396" y="20"/>
                    <a:pt x="396" y="20"/>
                    <a:pt x="396" y="20"/>
                  </a:cubicBezTo>
                  <a:cubicBezTo>
                    <a:pt x="396" y="22"/>
                    <a:pt x="396" y="22"/>
                    <a:pt x="395" y="23"/>
                  </a:cubicBezTo>
                  <a:cubicBezTo>
                    <a:pt x="394" y="22"/>
                    <a:pt x="394" y="22"/>
                    <a:pt x="393" y="22"/>
                  </a:cubicBezTo>
                  <a:cubicBezTo>
                    <a:pt x="393" y="21"/>
                    <a:pt x="393" y="21"/>
                    <a:pt x="393" y="21"/>
                  </a:cubicBezTo>
                  <a:cubicBezTo>
                    <a:pt x="392" y="21"/>
                    <a:pt x="391" y="21"/>
                    <a:pt x="390" y="21"/>
                  </a:cubicBezTo>
                  <a:cubicBezTo>
                    <a:pt x="390" y="20"/>
                    <a:pt x="390" y="20"/>
                    <a:pt x="390" y="20"/>
                  </a:cubicBezTo>
                  <a:cubicBezTo>
                    <a:pt x="389" y="20"/>
                    <a:pt x="389" y="20"/>
                    <a:pt x="389" y="20"/>
                  </a:cubicBezTo>
                  <a:cubicBezTo>
                    <a:pt x="389" y="19"/>
                    <a:pt x="389" y="19"/>
                    <a:pt x="389" y="19"/>
                  </a:cubicBezTo>
                  <a:cubicBezTo>
                    <a:pt x="388" y="19"/>
                    <a:pt x="387" y="18"/>
                    <a:pt x="386" y="18"/>
                  </a:cubicBezTo>
                  <a:cubicBezTo>
                    <a:pt x="386" y="17"/>
                    <a:pt x="385" y="16"/>
                    <a:pt x="385" y="16"/>
                  </a:cubicBezTo>
                  <a:cubicBezTo>
                    <a:pt x="385" y="16"/>
                    <a:pt x="385" y="16"/>
                    <a:pt x="385" y="16"/>
                  </a:cubicBezTo>
                  <a:cubicBezTo>
                    <a:pt x="385" y="15"/>
                    <a:pt x="385" y="14"/>
                    <a:pt x="385" y="13"/>
                  </a:cubicBezTo>
                  <a:cubicBezTo>
                    <a:pt x="386" y="13"/>
                    <a:pt x="386" y="13"/>
                    <a:pt x="386" y="13"/>
                  </a:cubicBezTo>
                  <a:cubicBezTo>
                    <a:pt x="386" y="11"/>
                    <a:pt x="385" y="8"/>
                    <a:pt x="385" y="6"/>
                  </a:cubicBezTo>
                  <a:cubicBezTo>
                    <a:pt x="385" y="6"/>
                    <a:pt x="385" y="6"/>
                    <a:pt x="385" y="6"/>
                  </a:cubicBezTo>
                  <a:cubicBezTo>
                    <a:pt x="384" y="6"/>
                    <a:pt x="383" y="6"/>
                    <a:pt x="382" y="6"/>
                  </a:cubicBezTo>
                  <a:moveTo>
                    <a:pt x="1959" y="5"/>
                  </a:moveTo>
                  <a:cubicBezTo>
                    <a:pt x="1955" y="5"/>
                    <a:pt x="1951" y="7"/>
                    <a:pt x="1949" y="7"/>
                  </a:cubicBezTo>
                  <a:cubicBezTo>
                    <a:pt x="1949" y="8"/>
                    <a:pt x="1949" y="8"/>
                    <a:pt x="1949" y="9"/>
                  </a:cubicBezTo>
                  <a:cubicBezTo>
                    <a:pt x="1948" y="9"/>
                    <a:pt x="1948" y="9"/>
                    <a:pt x="1948" y="9"/>
                  </a:cubicBezTo>
                  <a:cubicBezTo>
                    <a:pt x="1948" y="10"/>
                    <a:pt x="1949" y="11"/>
                    <a:pt x="1949" y="12"/>
                  </a:cubicBezTo>
                  <a:cubicBezTo>
                    <a:pt x="1948" y="12"/>
                    <a:pt x="1948" y="12"/>
                    <a:pt x="1948" y="12"/>
                  </a:cubicBezTo>
                  <a:cubicBezTo>
                    <a:pt x="1949" y="13"/>
                    <a:pt x="1949" y="13"/>
                    <a:pt x="1951" y="14"/>
                  </a:cubicBezTo>
                  <a:cubicBezTo>
                    <a:pt x="1951" y="16"/>
                    <a:pt x="1951" y="16"/>
                    <a:pt x="1951" y="16"/>
                  </a:cubicBezTo>
                  <a:cubicBezTo>
                    <a:pt x="1956" y="16"/>
                    <a:pt x="1956" y="16"/>
                    <a:pt x="1956" y="16"/>
                  </a:cubicBezTo>
                  <a:cubicBezTo>
                    <a:pt x="1957" y="16"/>
                    <a:pt x="1958" y="17"/>
                    <a:pt x="1959" y="17"/>
                  </a:cubicBezTo>
                  <a:cubicBezTo>
                    <a:pt x="1959" y="18"/>
                    <a:pt x="1959" y="18"/>
                    <a:pt x="1959" y="18"/>
                  </a:cubicBezTo>
                  <a:cubicBezTo>
                    <a:pt x="1957" y="18"/>
                    <a:pt x="1957" y="18"/>
                    <a:pt x="1957" y="18"/>
                  </a:cubicBezTo>
                  <a:cubicBezTo>
                    <a:pt x="1957" y="18"/>
                    <a:pt x="1957" y="18"/>
                    <a:pt x="1957" y="18"/>
                  </a:cubicBezTo>
                  <a:cubicBezTo>
                    <a:pt x="1957" y="18"/>
                    <a:pt x="1957" y="18"/>
                    <a:pt x="1957" y="18"/>
                  </a:cubicBezTo>
                  <a:cubicBezTo>
                    <a:pt x="1957" y="19"/>
                    <a:pt x="1957" y="19"/>
                    <a:pt x="1957" y="19"/>
                  </a:cubicBezTo>
                  <a:cubicBezTo>
                    <a:pt x="1957" y="20"/>
                    <a:pt x="1958" y="20"/>
                    <a:pt x="1958" y="21"/>
                  </a:cubicBezTo>
                  <a:cubicBezTo>
                    <a:pt x="1960" y="21"/>
                    <a:pt x="1960" y="20"/>
                    <a:pt x="1961" y="19"/>
                  </a:cubicBezTo>
                  <a:cubicBezTo>
                    <a:pt x="1961" y="19"/>
                    <a:pt x="1961" y="19"/>
                    <a:pt x="1961" y="19"/>
                  </a:cubicBezTo>
                  <a:cubicBezTo>
                    <a:pt x="1961" y="19"/>
                    <a:pt x="1961" y="18"/>
                    <a:pt x="1961" y="18"/>
                  </a:cubicBezTo>
                  <a:cubicBezTo>
                    <a:pt x="1963" y="18"/>
                    <a:pt x="1964" y="18"/>
                    <a:pt x="1966" y="17"/>
                  </a:cubicBezTo>
                  <a:cubicBezTo>
                    <a:pt x="1966" y="17"/>
                    <a:pt x="1966" y="17"/>
                    <a:pt x="1966" y="17"/>
                  </a:cubicBezTo>
                  <a:cubicBezTo>
                    <a:pt x="1967" y="16"/>
                    <a:pt x="1968" y="16"/>
                    <a:pt x="1969" y="16"/>
                  </a:cubicBezTo>
                  <a:cubicBezTo>
                    <a:pt x="1969" y="16"/>
                    <a:pt x="1969" y="16"/>
                    <a:pt x="1969" y="16"/>
                  </a:cubicBezTo>
                  <a:cubicBezTo>
                    <a:pt x="1970" y="15"/>
                    <a:pt x="1970" y="15"/>
                    <a:pt x="1970" y="15"/>
                  </a:cubicBezTo>
                  <a:cubicBezTo>
                    <a:pt x="1970" y="14"/>
                    <a:pt x="1970" y="14"/>
                    <a:pt x="1970" y="14"/>
                  </a:cubicBezTo>
                  <a:cubicBezTo>
                    <a:pt x="1970" y="14"/>
                    <a:pt x="1971" y="13"/>
                    <a:pt x="1972" y="13"/>
                  </a:cubicBezTo>
                  <a:cubicBezTo>
                    <a:pt x="1972" y="10"/>
                    <a:pt x="1972" y="10"/>
                    <a:pt x="1972" y="10"/>
                  </a:cubicBezTo>
                  <a:cubicBezTo>
                    <a:pt x="1968" y="10"/>
                    <a:pt x="1968" y="10"/>
                    <a:pt x="1968" y="10"/>
                  </a:cubicBezTo>
                  <a:cubicBezTo>
                    <a:pt x="1968" y="9"/>
                    <a:pt x="1968" y="9"/>
                    <a:pt x="1968" y="9"/>
                  </a:cubicBezTo>
                  <a:cubicBezTo>
                    <a:pt x="1966" y="8"/>
                    <a:pt x="1966" y="7"/>
                    <a:pt x="1963" y="7"/>
                  </a:cubicBezTo>
                  <a:cubicBezTo>
                    <a:pt x="1963" y="7"/>
                    <a:pt x="1963" y="6"/>
                    <a:pt x="1962" y="6"/>
                  </a:cubicBezTo>
                  <a:cubicBezTo>
                    <a:pt x="1962" y="6"/>
                    <a:pt x="1961" y="6"/>
                    <a:pt x="1960" y="5"/>
                  </a:cubicBezTo>
                  <a:cubicBezTo>
                    <a:pt x="1960" y="5"/>
                    <a:pt x="1960" y="5"/>
                    <a:pt x="1960" y="5"/>
                  </a:cubicBezTo>
                  <a:cubicBezTo>
                    <a:pt x="1960" y="5"/>
                    <a:pt x="1959" y="5"/>
                    <a:pt x="1959" y="5"/>
                  </a:cubicBezTo>
                  <a:moveTo>
                    <a:pt x="2074" y="3"/>
                  </a:moveTo>
                  <a:cubicBezTo>
                    <a:pt x="2073" y="5"/>
                    <a:pt x="2073" y="4"/>
                    <a:pt x="2070" y="4"/>
                  </a:cubicBezTo>
                  <a:cubicBezTo>
                    <a:pt x="2070" y="5"/>
                    <a:pt x="2070" y="5"/>
                    <a:pt x="2070" y="5"/>
                  </a:cubicBezTo>
                  <a:cubicBezTo>
                    <a:pt x="2069" y="5"/>
                    <a:pt x="2069" y="5"/>
                    <a:pt x="2069" y="5"/>
                  </a:cubicBezTo>
                  <a:cubicBezTo>
                    <a:pt x="2069" y="5"/>
                    <a:pt x="2069" y="5"/>
                    <a:pt x="2069" y="5"/>
                  </a:cubicBezTo>
                  <a:cubicBezTo>
                    <a:pt x="2069" y="6"/>
                    <a:pt x="2068" y="6"/>
                    <a:pt x="2068" y="6"/>
                  </a:cubicBezTo>
                  <a:cubicBezTo>
                    <a:pt x="2067" y="8"/>
                    <a:pt x="2066" y="8"/>
                    <a:pt x="2065" y="10"/>
                  </a:cubicBezTo>
                  <a:cubicBezTo>
                    <a:pt x="2064" y="10"/>
                    <a:pt x="2063" y="10"/>
                    <a:pt x="2062" y="10"/>
                  </a:cubicBezTo>
                  <a:cubicBezTo>
                    <a:pt x="2063" y="11"/>
                    <a:pt x="2062" y="11"/>
                    <a:pt x="2063" y="11"/>
                  </a:cubicBezTo>
                  <a:cubicBezTo>
                    <a:pt x="2063" y="12"/>
                    <a:pt x="2063" y="12"/>
                    <a:pt x="2063" y="12"/>
                  </a:cubicBezTo>
                  <a:cubicBezTo>
                    <a:pt x="2066" y="12"/>
                    <a:pt x="2066" y="12"/>
                    <a:pt x="2066" y="12"/>
                  </a:cubicBezTo>
                  <a:cubicBezTo>
                    <a:pt x="2066" y="12"/>
                    <a:pt x="2066" y="12"/>
                    <a:pt x="2066" y="12"/>
                  </a:cubicBezTo>
                  <a:cubicBezTo>
                    <a:pt x="2067" y="12"/>
                    <a:pt x="2069" y="13"/>
                    <a:pt x="2070" y="13"/>
                  </a:cubicBezTo>
                  <a:cubicBezTo>
                    <a:pt x="2070" y="13"/>
                    <a:pt x="2070" y="13"/>
                    <a:pt x="2070" y="13"/>
                  </a:cubicBezTo>
                  <a:cubicBezTo>
                    <a:pt x="2070" y="13"/>
                    <a:pt x="2070" y="13"/>
                    <a:pt x="2070" y="13"/>
                  </a:cubicBezTo>
                  <a:cubicBezTo>
                    <a:pt x="2072" y="13"/>
                    <a:pt x="2073" y="12"/>
                    <a:pt x="2074" y="12"/>
                  </a:cubicBezTo>
                  <a:cubicBezTo>
                    <a:pt x="2074" y="13"/>
                    <a:pt x="2074" y="13"/>
                    <a:pt x="2074" y="13"/>
                  </a:cubicBezTo>
                  <a:cubicBezTo>
                    <a:pt x="2074" y="13"/>
                    <a:pt x="2075" y="13"/>
                    <a:pt x="2076" y="13"/>
                  </a:cubicBezTo>
                  <a:cubicBezTo>
                    <a:pt x="2076" y="14"/>
                    <a:pt x="2076" y="14"/>
                    <a:pt x="2076" y="14"/>
                  </a:cubicBezTo>
                  <a:cubicBezTo>
                    <a:pt x="2078" y="14"/>
                    <a:pt x="2078" y="14"/>
                    <a:pt x="2078" y="14"/>
                  </a:cubicBezTo>
                  <a:cubicBezTo>
                    <a:pt x="2078" y="14"/>
                    <a:pt x="2078" y="14"/>
                    <a:pt x="2078" y="14"/>
                  </a:cubicBezTo>
                  <a:cubicBezTo>
                    <a:pt x="2079" y="14"/>
                    <a:pt x="2079" y="14"/>
                    <a:pt x="2079" y="14"/>
                  </a:cubicBezTo>
                  <a:cubicBezTo>
                    <a:pt x="2080" y="14"/>
                    <a:pt x="2080" y="14"/>
                    <a:pt x="2081" y="14"/>
                  </a:cubicBezTo>
                  <a:cubicBezTo>
                    <a:pt x="2081" y="14"/>
                    <a:pt x="2081" y="14"/>
                    <a:pt x="2082" y="14"/>
                  </a:cubicBezTo>
                  <a:cubicBezTo>
                    <a:pt x="2082" y="14"/>
                    <a:pt x="2083" y="14"/>
                    <a:pt x="2083" y="15"/>
                  </a:cubicBezTo>
                  <a:cubicBezTo>
                    <a:pt x="2086" y="15"/>
                    <a:pt x="2086" y="15"/>
                    <a:pt x="2086" y="15"/>
                  </a:cubicBezTo>
                  <a:cubicBezTo>
                    <a:pt x="2086" y="14"/>
                    <a:pt x="2086" y="14"/>
                    <a:pt x="2086" y="14"/>
                  </a:cubicBezTo>
                  <a:cubicBezTo>
                    <a:pt x="2086" y="14"/>
                    <a:pt x="2086" y="14"/>
                    <a:pt x="2086" y="14"/>
                  </a:cubicBezTo>
                  <a:cubicBezTo>
                    <a:pt x="2086" y="13"/>
                    <a:pt x="2086" y="13"/>
                    <a:pt x="2086" y="12"/>
                  </a:cubicBezTo>
                  <a:cubicBezTo>
                    <a:pt x="2086" y="12"/>
                    <a:pt x="2086" y="12"/>
                    <a:pt x="2086" y="12"/>
                  </a:cubicBezTo>
                  <a:cubicBezTo>
                    <a:pt x="2086" y="9"/>
                    <a:pt x="2086" y="9"/>
                    <a:pt x="2086" y="9"/>
                  </a:cubicBezTo>
                  <a:cubicBezTo>
                    <a:pt x="2085" y="9"/>
                    <a:pt x="2085" y="9"/>
                    <a:pt x="2085" y="9"/>
                  </a:cubicBezTo>
                  <a:cubicBezTo>
                    <a:pt x="2084" y="8"/>
                    <a:pt x="2085" y="9"/>
                    <a:pt x="2084" y="8"/>
                  </a:cubicBezTo>
                  <a:cubicBezTo>
                    <a:pt x="2084" y="7"/>
                    <a:pt x="2084" y="7"/>
                    <a:pt x="2084" y="7"/>
                  </a:cubicBezTo>
                  <a:cubicBezTo>
                    <a:pt x="2083" y="7"/>
                    <a:pt x="2083" y="7"/>
                    <a:pt x="2083" y="7"/>
                  </a:cubicBezTo>
                  <a:cubicBezTo>
                    <a:pt x="2082" y="7"/>
                    <a:pt x="2082" y="6"/>
                    <a:pt x="2081" y="5"/>
                  </a:cubicBezTo>
                  <a:cubicBezTo>
                    <a:pt x="2080" y="5"/>
                    <a:pt x="2080" y="5"/>
                    <a:pt x="2080" y="5"/>
                  </a:cubicBezTo>
                  <a:cubicBezTo>
                    <a:pt x="2080" y="4"/>
                    <a:pt x="2080" y="4"/>
                    <a:pt x="2080" y="4"/>
                  </a:cubicBezTo>
                  <a:cubicBezTo>
                    <a:pt x="2079" y="4"/>
                    <a:pt x="2079" y="4"/>
                    <a:pt x="2078" y="4"/>
                  </a:cubicBezTo>
                  <a:cubicBezTo>
                    <a:pt x="2078" y="4"/>
                    <a:pt x="2078" y="4"/>
                    <a:pt x="2078" y="4"/>
                  </a:cubicBezTo>
                  <a:cubicBezTo>
                    <a:pt x="2078" y="4"/>
                    <a:pt x="2078" y="4"/>
                    <a:pt x="2077" y="4"/>
                  </a:cubicBezTo>
                  <a:cubicBezTo>
                    <a:pt x="2077" y="4"/>
                    <a:pt x="2077" y="4"/>
                    <a:pt x="2076" y="4"/>
                  </a:cubicBezTo>
                  <a:cubicBezTo>
                    <a:pt x="2076" y="3"/>
                    <a:pt x="2076" y="3"/>
                    <a:pt x="2076" y="3"/>
                  </a:cubicBezTo>
                  <a:cubicBezTo>
                    <a:pt x="2075" y="3"/>
                    <a:pt x="2075" y="3"/>
                    <a:pt x="2074" y="3"/>
                  </a:cubicBezTo>
                  <a:moveTo>
                    <a:pt x="705" y="115"/>
                  </a:moveTo>
                  <a:cubicBezTo>
                    <a:pt x="704" y="115"/>
                    <a:pt x="704" y="115"/>
                    <a:pt x="703" y="114"/>
                  </a:cubicBezTo>
                  <a:cubicBezTo>
                    <a:pt x="704" y="114"/>
                    <a:pt x="704" y="114"/>
                    <a:pt x="705" y="115"/>
                  </a:cubicBezTo>
                  <a:cubicBezTo>
                    <a:pt x="705" y="115"/>
                    <a:pt x="705" y="115"/>
                    <a:pt x="705" y="115"/>
                  </a:cubicBezTo>
                  <a:moveTo>
                    <a:pt x="665" y="105"/>
                  </a:moveTo>
                  <a:cubicBezTo>
                    <a:pt x="665" y="105"/>
                    <a:pt x="665" y="105"/>
                    <a:pt x="665" y="105"/>
                  </a:cubicBezTo>
                  <a:cubicBezTo>
                    <a:pt x="666" y="105"/>
                    <a:pt x="667" y="105"/>
                    <a:pt x="668" y="105"/>
                  </a:cubicBezTo>
                  <a:cubicBezTo>
                    <a:pt x="668" y="106"/>
                    <a:pt x="668" y="106"/>
                    <a:pt x="668" y="106"/>
                  </a:cubicBezTo>
                  <a:cubicBezTo>
                    <a:pt x="671" y="106"/>
                    <a:pt x="671" y="106"/>
                    <a:pt x="671" y="106"/>
                  </a:cubicBezTo>
                  <a:cubicBezTo>
                    <a:pt x="671" y="105"/>
                    <a:pt x="671" y="105"/>
                    <a:pt x="671" y="105"/>
                  </a:cubicBezTo>
                  <a:cubicBezTo>
                    <a:pt x="671" y="105"/>
                    <a:pt x="672" y="106"/>
                    <a:pt x="672" y="106"/>
                  </a:cubicBezTo>
                  <a:cubicBezTo>
                    <a:pt x="672" y="109"/>
                    <a:pt x="674" y="110"/>
                    <a:pt x="674" y="114"/>
                  </a:cubicBezTo>
                  <a:cubicBezTo>
                    <a:pt x="672" y="114"/>
                    <a:pt x="672" y="114"/>
                    <a:pt x="672" y="114"/>
                  </a:cubicBezTo>
                  <a:cubicBezTo>
                    <a:pt x="672" y="113"/>
                    <a:pt x="672" y="113"/>
                    <a:pt x="672" y="113"/>
                  </a:cubicBezTo>
                  <a:cubicBezTo>
                    <a:pt x="671" y="113"/>
                    <a:pt x="671" y="113"/>
                    <a:pt x="671" y="113"/>
                  </a:cubicBezTo>
                  <a:cubicBezTo>
                    <a:pt x="670" y="113"/>
                    <a:pt x="670" y="114"/>
                    <a:pt x="669" y="114"/>
                  </a:cubicBezTo>
                  <a:cubicBezTo>
                    <a:pt x="669" y="114"/>
                    <a:pt x="669" y="114"/>
                    <a:pt x="668" y="114"/>
                  </a:cubicBezTo>
                  <a:cubicBezTo>
                    <a:pt x="668" y="114"/>
                    <a:pt x="668" y="114"/>
                    <a:pt x="668" y="114"/>
                  </a:cubicBezTo>
                  <a:cubicBezTo>
                    <a:pt x="665" y="114"/>
                    <a:pt x="665" y="114"/>
                    <a:pt x="665" y="114"/>
                  </a:cubicBezTo>
                  <a:cubicBezTo>
                    <a:pt x="665" y="113"/>
                    <a:pt x="665" y="113"/>
                    <a:pt x="665" y="113"/>
                  </a:cubicBezTo>
                  <a:cubicBezTo>
                    <a:pt x="665" y="113"/>
                    <a:pt x="665" y="113"/>
                    <a:pt x="665" y="113"/>
                  </a:cubicBezTo>
                  <a:cubicBezTo>
                    <a:pt x="665" y="112"/>
                    <a:pt x="665" y="112"/>
                    <a:pt x="665" y="112"/>
                  </a:cubicBezTo>
                  <a:cubicBezTo>
                    <a:pt x="666" y="112"/>
                    <a:pt x="666" y="111"/>
                    <a:pt x="667" y="111"/>
                  </a:cubicBezTo>
                  <a:cubicBezTo>
                    <a:pt x="667" y="110"/>
                    <a:pt x="667" y="109"/>
                    <a:pt x="666" y="108"/>
                  </a:cubicBezTo>
                  <a:cubicBezTo>
                    <a:pt x="665" y="107"/>
                    <a:pt x="666" y="108"/>
                    <a:pt x="665" y="107"/>
                  </a:cubicBezTo>
                  <a:cubicBezTo>
                    <a:pt x="665" y="107"/>
                    <a:pt x="665" y="107"/>
                    <a:pt x="665" y="107"/>
                  </a:cubicBezTo>
                  <a:cubicBezTo>
                    <a:pt x="665" y="106"/>
                    <a:pt x="665" y="106"/>
                    <a:pt x="665" y="105"/>
                  </a:cubicBezTo>
                  <a:cubicBezTo>
                    <a:pt x="665" y="105"/>
                    <a:pt x="665" y="105"/>
                    <a:pt x="665" y="105"/>
                  </a:cubicBezTo>
                  <a:moveTo>
                    <a:pt x="670" y="90"/>
                  </a:moveTo>
                  <a:cubicBezTo>
                    <a:pt x="668" y="88"/>
                    <a:pt x="668" y="87"/>
                    <a:pt x="668" y="84"/>
                  </a:cubicBezTo>
                  <a:cubicBezTo>
                    <a:pt x="669" y="84"/>
                    <a:pt x="669" y="84"/>
                    <a:pt x="669" y="84"/>
                  </a:cubicBezTo>
                  <a:cubicBezTo>
                    <a:pt x="669" y="82"/>
                    <a:pt x="669" y="82"/>
                    <a:pt x="669" y="82"/>
                  </a:cubicBezTo>
                  <a:cubicBezTo>
                    <a:pt x="670" y="82"/>
                    <a:pt x="670" y="82"/>
                    <a:pt x="670" y="82"/>
                  </a:cubicBezTo>
                  <a:cubicBezTo>
                    <a:pt x="670" y="81"/>
                    <a:pt x="670" y="81"/>
                    <a:pt x="670" y="81"/>
                  </a:cubicBezTo>
                  <a:cubicBezTo>
                    <a:pt x="670" y="82"/>
                    <a:pt x="670" y="82"/>
                    <a:pt x="672" y="82"/>
                  </a:cubicBezTo>
                  <a:cubicBezTo>
                    <a:pt x="672" y="83"/>
                    <a:pt x="673" y="84"/>
                    <a:pt x="674" y="85"/>
                  </a:cubicBezTo>
                  <a:cubicBezTo>
                    <a:pt x="674" y="85"/>
                    <a:pt x="674" y="85"/>
                    <a:pt x="674" y="85"/>
                  </a:cubicBezTo>
                  <a:cubicBezTo>
                    <a:pt x="674" y="85"/>
                    <a:pt x="674" y="85"/>
                    <a:pt x="674" y="85"/>
                  </a:cubicBezTo>
                  <a:cubicBezTo>
                    <a:pt x="674" y="85"/>
                    <a:pt x="675" y="85"/>
                    <a:pt x="675" y="85"/>
                  </a:cubicBezTo>
                  <a:cubicBezTo>
                    <a:pt x="675" y="85"/>
                    <a:pt x="676" y="85"/>
                    <a:pt x="676" y="85"/>
                  </a:cubicBezTo>
                  <a:cubicBezTo>
                    <a:pt x="677" y="85"/>
                    <a:pt x="677" y="85"/>
                    <a:pt x="677" y="85"/>
                  </a:cubicBezTo>
                  <a:cubicBezTo>
                    <a:pt x="678" y="86"/>
                    <a:pt x="678" y="86"/>
                    <a:pt x="678" y="86"/>
                  </a:cubicBezTo>
                  <a:cubicBezTo>
                    <a:pt x="678" y="86"/>
                    <a:pt x="681" y="87"/>
                    <a:pt x="682" y="87"/>
                  </a:cubicBezTo>
                  <a:cubicBezTo>
                    <a:pt x="682" y="87"/>
                    <a:pt x="682" y="87"/>
                    <a:pt x="682" y="87"/>
                  </a:cubicBezTo>
                  <a:cubicBezTo>
                    <a:pt x="682" y="87"/>
                    <a:pt x="682" y="87"/>
                    <a:pt x="682" y="87"/>
                  </a:cubicBezTo>
                  <a:cubicBezTo>
                    <a:pt x="682" y="89"/>
                    <a:pt x="682" y="89"/>
                    <a:pt x="682" y="89"/>
                  </a:cubicBezTo>
                  <a:cubicBezTo>
                    <a:pt x="684" y="89"/>
                    <a:pt x="684" y="89"/>
                    <a:pt x="684" y="89"/>
                  </a:cubicBezTo>
                  <a:cubicBezTo>
                    <a:pt x="684" y="90"/>
                    <a:pt x="684" y="90"/>
                    <a:pt x="684" y="90"/>
                  </a:cubicBezTo>
                  <a:cubicBezTo>
                    <a:pt x="685" y="90"/>
                    <a:pt x="685" y="90"/>
                    <a:pt x="685" y="90"/>
                  </a:cubicBezTo>
                  <a:cubicBezTo>
                    <a:pt x="685" y="91"/>
                    <a:pt x="684" y="92"/>
                    <a:pt x="684" y="92"/>
                  </a:cubicBezTo>
                  <a:cubicBezTo>
                    <a:pt x="682" y="92"/>
                    <a:pt x="681" y="92"/>
                    <a:pt x="680" y="91"/>
                  </a:cubicBezTo>
                  <a:cubicBezTo>
                    <a:pt x="680" y="92"/>
                    <a:pt x="680" y="92"/>
                    <a:pt x="678" y="93"/>
                  </a:cubicBezTo>
                  <a:cubicBezTo>
                    <a:pt x="678" y="93"/>
                    <a:pt x="678" y="93"/>
                    <a:pt x="678" y="93"/>
                  </a:cubicBezTo>
                  <a:cubicBezTo>
                    <a:pt x="678" y="93"/>
                    <a:pt x="678" y="93"/>
                    <a:pt x="678" y="93"/>
                  </a:cubicBezTo>
                  <a:cubicBezTo>
                    <a:pt x="677" y="93"/>
                    <a:pt x="676" y="92"/>
                    <a:pt x="676" y="92"/>
                  </a:cubicBezTo>
                  <a:cubicBezTo>
                    <a:pt x="675" y="94"/>
                    <a:pt x="674" y="94"/>
                    <a:pt x="673" y="96"/>
                  </a:cubicBezTo>
                  <a:cubicBezTo>
                    <a:pt x="672" y="96"/>
                    <a:pt x="671" y="95"/>
                    <a:pt x="671" y="94"/>
                  </a:cubicBezTo>
                  <a:cubicBezTo>
                    <a:pt x="670" y="94"/>
                    <a:pt x="670" y="94"/>
                    <a:pt x="670" y="94"/>
                  </a:cubicBezTo>
                  <a:cubicBezTo>
                    <a:pt x="670" y="93"/>
                    <a:pt x="670" y="92"/>
                    <a:pt x="671" y="91"/>
                  </a:cubicBezTo>
                  <a:cubicBezTo>
                    <a:pt x="670" y="91"/>
                    <a:pt x="670" y="91"/>
                    <a:pt x="670" y="91"/>
                  </a:cubicBezTo>
                  <a:cubicBezTo>
                    <a:pt x="670" y="90"/>
                    <a:pt x="670" y="90"/>
                    <a:pt x="670" y="90"/>
                  </a:cubicBezTo>
                  <a:cubicBezTo>
                    <a:pt x="670" y="90"/>
                    <a:pt x="670" y="90"/>
                    <a:pt x="670" y="90"/>
                  </a:cubicBezTo>
                  <a:moveTo>
                    <a:pt x="677" y="51"/>
                  </a:moveTo>
                  <a:cubicBezTo>
                    <a:pt x="678" y="50"/>
                    <a:pt x="678" y="50"/>
                    <a:pt x="678" y="50"/>
                  </a:cubicBezTo>
                  <a:cubicBezTo>
                    <a:pt x="682" y="50"/>
                    <a:pt x="682" y="50"/>
                    <a:pt x="682" y="50"/>
                  </a:cubicBezTo>
                  <a:cubicBezTo>
                    <a:pt x="682" y="50"/>
                    <a:pt x="682" y="50"/>
                    <a:pt x="683" y="51"/>
                  </a:cubicBezTo>
                  <a:cubicBezTo>
                    <a:pt x="683" y="51"/>
                    <a:pt x="683" y="51"/>
                    <a:pt x="683" y="51"/>
                  </a:cubicBezTo>
                  <a:cubicBezTo>
                    <a:pt x="680" y="51"/>
                    <a:pt x="680" y="51"/>
                    <a:pt x="680" y="51"/>
                  </a:cubicBezTo>
                  <a:cubicBezTo>
                    <a:pt x="680" y="51"/>
                    <a:pt x="680" y="51"/>
                    <a:pt x="680" y="51"/>
                  </a:cubicBezTo>
                  <a:cubicBezTo>
                    <a:pt x="677" y="51"/>
                    <a:pt x="677" y="51"/>
                    <a:pt x="677" y="51"/>
                  </a:cubicBezTo>
                  <a:moveTo>
                    <a:pt x="676" y="47"/>
                  </a:moveTo>
                  <a:cubicBezTo>
                    <a:pt x="676" y="46"/>
                    <a:pt x="676" y="46"/>
                    <a:pt x="676" y="46"/>
                  </a:cubicBezTo>
                  <a:cubicBezTo>
                    <a:pt x="676" y="46"/>
                    <a:pt x="676" y="46"/>
                    <a:pt x="676" y="46"/>
                  </a:cubicBezTo>
                  <a:cubicBezTo>
                    <a:pt x="676" y="46"/>
                    <a:pt x="676" y="46"/>
                    <a:pt x="677" y="46"/>
                  </a:cubicBezTo>
                  <a:cubicBezTo>
                    <a:pt x="677" y="46"/>
                    <a:pt x="677" y="46"/>
                    <a:pt x="677" y="46"/>
                  </a:cubicBezTo>
                  <a:cubicBezTo>
                    <a:pt x="677" y="47"/>
                    <a:pt x="677" y="47"/>
                    <a:pt x="677" y="47"/>
                  </a:cubicBezTo>
                  <a:cubicBezTo>
                    <a:pt x="676" y="47"/>
                    <a:pt x="676" y="47"/>
                    <a:pt x="676" y="47"/>
                  </a:cubicBezTo>
                  <a:moveTo>
                    <a:pt x="671" y="44"/>
                  </a:moveTo>
                  <a:cubicBezTo>
                    <a:pt x="671" y="41"/>
                    <a:pt x="671" y="41"/>
                    <a:pt x="671" y="41"/>
                  </a:cubicBezTo>
                  <a:cubicBezTo>
                    <a:pt x="672" y="41"/>
                    <a:pt x="673" y="41"/>
                    <a:pt x="674" y="42"/>
                  </a:cubicBezTo>
                  <a:cubicBezTo>
                    <a:pt x="673" y="43"/>
                    <a:pt x="673" y="43"/>
                    <a:pt x="673" y="44"/>
                  </a:cubicBezTo>
                  <a:cubicBezTo>
                    <a:pt x="671" y="44"/>
                    <a:pt x="671" y="44"/>
                    <a:pt x="671" y="44"/>
                  </a:cubicBezTo>
                  <a:moveTo>
                    <a:pt x="662" y="40"/>
                  </a:moveTo>
                  <a:cubicBezTo>
                    <a:pt x="663" y="39"/>
                    <a:pt x="662" y="39"/>
                    <a:pt x="663" y="39"/>
                  </a:cubicBezTo>
                  <a:cubicBezTo>
                    <a:pt x="663" y="38"/>
                    <a:pt x="663" y="38"/>
                    <a:pt x="663" y="38"/>
                  </a:cubicBezTo>
                  <a:cubicBezTo>
                    <a:pt x="663" y="38"/>
                    <a:pt x="663" y="38"/>
                    <a:pt x="663" y="38"/>
                  </a:cubicBezTo>
                  <a:cubicBezTo>
                    <a:pt x="663" y="40"/>
                    <a:pt x="663" y="40"/>
                    <a:pt x="663" y="40"/>
                  </a:cubicBezTo>
                  <a:cubicBezTo>
                    <a:pt x="662" y="40"/>
                    <a:pt x="662" y="40"/>
                    <a:pt x="662" y="40"/>
                  </a:cubicBezTo>
                  <a:moveTo>
                    <a:pt x="619" y="27"/>
                  </a:moveTo>
                  <a:cubicBezTo>
                    <a:pt x="618" y="26"/>
                    <a:pt x="618" y="26"/>
                    <a:pt x="618" y="25"/>
                  </a:cubicBezTo>
                  <a:cubicBezTo>
                    <a:pt x="619" y="26"/>
                    <a:pt x="619" y="26"/>
                    <a:pt x="619" y="27"/>
                  </a:cubicBezTo>
                  <a:moveTo>
                    <a:pt x="581" y="2"/>
                  </a:moveTo>
                  <a:cubicBezTo>
                    <a:pt x="580" y="2"/>
                    <a:pt x="580" y="2"/>
                    <a:pt x="580" y="2"/>
                  </a:cubicBezTo>
                  <a:cubicBezTo>
                    <a:pt x="570" y="2"/>
                    <a:pt x="570" y="2"/>
                    <a:pt x="570" y="2"/>
                  </a:cubicBezTo>
                  <a:cubicBezTo>
                    <a:pt x="569" y="2"/>
                    <a:pt x="568" y="3"/>
                    <a:pt x="567" y="3"/>
                  </a:cubicBezTo>
                  <a:cubicBezTo>
                    <a:pt x="567" y="2"/>
                    <a:pt x="567" y="2"/>
                    <a:pt x="567" y="2"/>
                  </a:cubicBezTo>
                  <a:cubicBezTo>
                    <a:pt x="566" y="2"/>
                    <a:pt x="566" y="2"/>
                    <a:pt x="566" y="2"/>
                  </a:cubicBezTo>
                  <a:cubicBezTo>
                    <a:pt x="564" y="2"/>
                    <a:pt x="563" y="2"/>
                    <a:pt x="562" y="3"/>
                  </a:cubicBezTo>
                  <a:cubicBezTo>
                    <a:pt x="561" y="3"/>
                    <a:pt x="561" y="3"/>
                    <a:pt x="560" y="3"/>
                  </a:cubicBezTo>
                  <a:cubicBezTo>
                    <a:pt x="559" y="3"/>
                    <a:pt x="559" y="3"/>
                    <a:pt x="558" y="3"/>
                  </a:cubicBezTo>
                  <a:cubicBezTo>
                    <a:pt x="556" y="3"/>
                    <a:pt x="556" y="3"/>
                    <a:pt x="555" y="5"/>
                  </a:cubicBezTo>
                  <a:cubicBezTo>
                    <a:pt x="555" y="5"/>
                    <a:pt x="554" y="5"/>
                    <a:pt x="553" y="5"/>
                  </a:cubicBezTo>
                  <a:cubicBezTo>
                    <a:pt x="553" y="6"/>
                    <a:pt x="553" y="6"/>
                    <a:pt x="553" y="6"/>
                  </a:cubicBezTo>
                  <a:cubicBezTo>
                    <a:pt x="553" y="8"/>
                    <a:pt x="553" y="8"/>
                    <a:pt x="553" y="8"/>
                  </a:cubicBezTo>
                  <a:cubicBezTo>
                    <a:pt x="553" y="8"/>
                    <a:pt x="553" y="8"/>
                    <a:pt x="553" y="8"/>
                  </a:cubicBezTo>
                  <a:cubicBezTo>
                    <a:pt x="553" y="9"/>
                    <a:pt x="553" y="9"/>
                    <a:pt x="553" y="9"/>
                  </a:cubicBezTo>
                  <a:cubicBezTo>
                    <a:pt x="550" y="11"/>
                    <a:pt x="550" y="11"/>
                    <a:pt x="550" y="11"/>
                  </a:cubicBezTo>
                  <a:cubicBezTo>
                    <a:pt x="549" y="12"/>
                    <a:pt x="550" y="13"/>
                    <a:pt x="550" y="13"/>
                  </a:cubicBezTo>
                  <a:cubicBezTo>
                    <a:pt x="550" y="13"/>
                    <a:pt x="549" y="14"/>
                    <a:pt x="549" y="14"/>
                  </a:cubicBezTo>
                  <a:cubicBezTo>
                    <a:pt x="549" y="15"/>
                    <a:pt x="549" y="15"/>
                    <a:pt x="549" y="15"/>
                  </a:cubicBezTo>
                  <a:cubicBezTo>
                    <a:pt x="548" y="16"/>
                    <a:pt x="548" y="16"/>
                    <a:pt x="548" y="16"/>
                  </a:cubicBezTo>
                  <a:cubicBezTo>
                    <a:pt x="547" y="16"/>
                    <a:pt x="547" y="16"/>
                    <a:pt x="546" y="17"/>
                  </a:cubicBezTo>
                  <a:cubicBezTo>
                    <a:pt x="546" y="18"/>
                    <a:pt x="546" y="18"/>
                    <a:pt x="546" y="18"/>
                  </a:cubicBezTo>
                  <a:cubicBezTo>
                    <a:pt x="546" y="18"/>
                    <a:pt x="545" y="19"/>
                    <a:pt x="544" y="19"/>
                  </a:cubicBezTo>
                  <a:cubicBezTo>
                    <a:pt x="544" y="20"/>
                    <a:pt x="545" y="20"/>
                    <a:pt x="545" y="21"/>
                  </a:cubicBezTo>
                  <a:cubicBezTo>
                    <a:pt x="545" y="22"/>
                    <a:pt x="545" y="22"/>
                    <a:pt x="545" y="22"/>
                  </a:cubicBezTo>
                  <a:cubicBezTo>
                    <a:pt x="545" y="23"/>
                    <a:pt x="544" y="23"/>
                    <a:pt x="544" y="23"/>
                  </a:cubicBezTo>
                  <a:cubicBezTo>
                    <a:pt x="544" y="24"/>
                    <a:pt x="544" y="24"/>
                    <a:pt x="544" y="24"/>
                  </a:cubicBezTo>
                  <a:cubicBezTo>
                    <a:pt x="543" y="25"/>
                    <a:pt x="543" y="25"/>
                    <a:pt x="543" y="25"/>
                  </a:cubicBezTo>
                  <a:cubicBezTo>
                    <a:pt x="543" y="26"/>
                    <a:pt x="543" y="26"/>
                    <a:pt x="543" y="26"/>
                  </a:cubicBezTo>
                  <a:cubicBezTo>
                    <a:pt x="542" y="26"/>
                    <a:pt x="542" y="26"/>
                    <a:pt x="542" y="26"/>
                  </a:cubicBezTo>
                  <a:cubicBezTo>
                    <a:pt x="542" y="27"/>
                    <a:pt x="542" y="27"/>
                    <a:pt x="542" y="27"/>
                  </a:cubicBezTo>
                  <a:cubicBezTo>
                    <a:pt x="542" y="28"/>
                    <a:pt x="546" y="29"/>
                    <a:pt x="547" y="30"/>
                  </a:cubicBezTo>
                  <a:cubicBezTo>
                    <a:pt x="547" y="31"/>
                    <a:pt x="547" y="31"/>
                    <a:pt x="547" y="31"/>
                  </a:cubicBezTo>
                  <a:cubicBezTo>
                    <a:pt x="546" y="31"/>
                    <a:pt x="546" y="31"/>
                    <a:pt x="546" y="31"/>
                  </a:cubicBezTo>
                  <a:cubicBezTo>
                    <a:pt x="547" y="32"/>
                    <a:pt x="548" y="33"/>
                    <a:pt x="549" y="34"/>
                  </a:cubicBezTo>
                  <a:cubicBezTo>
                    <a:pt x="550" y="34"/>
                    <a:pt x="553" y="34"/>
                    <a:pt x="554" y="34"/>
                  </a:cubicBezTo>
                  <a:cubicBezTo>
                    <a:pt x="556" y="34"/>
                    <a:pt x="557" y="34"/>
                    <a:pt x="558" y="34"/>
                  </a:cubicBezTo>
                  <a:cubicBezTo>
                    <a:pt x="558" y="34"/>
                    <a:pt x="558" y="34"/>
                    <a:pt x="558" y="34"/>
                  </a:cubicBezTo>
                  <a:cubicBezTo>
                    <a:pt x="558" y="36"/>
                    <a:pt x="558" y="36"/>
                    <a:pt x="558" y="36"/>
                  </a:cubicBezTo>
                  <a:cubicBezTo>
                    <a:pt x="556" y="36"/>
                    <a:pt x="556" y="36"/>
                    <a:pt x="556" y="36"/>
                  </a:cubicBezTo>
                  <a:cubicBezTo>
                    <a:pt x="556" y="35"/>
                    <a:pt x="556" y="35"/>
                    <a:pt x="556" y="35"/>
                  </a:cubicBezTo>
                  <a:cubicBezTo>
                    <a:pt x="555" y="35"/>
                    <a:pt x="555" y="36"/>
                    <a:pt x="554" y="36"/>
                  </a:cubicBezTo>
                  <a:cubicBezTo>
                    <a:pt x="554" y="37"/>
                    <a:pt x="554" y="37"/>
                    <a:pt x="555" y="38"/>
                  </a:cubicBezTo>
                  <a:cubicBezTo>
                    <a:pt x="555" y="38"/>
                    <a:pt x="555" y="38"/>
                    <a:pt x="555" y="38"/>
                  </a:cubicBezTo>
                  <a:cubicBezTo>
                    <a:pt x="555" y="40"/>
                    <a:pt x="555" y="40"/>
                    <a:pt x="555" y="40"/>
                  </a:cubicBezTo>
                  <a:cubicBezTo>
                    <a:pt x="556" y="40"/>
                    <a:pt x="556" y="40"/>
                    <a:pt x="556" y="40"/>
                  </a:cubicBezTo>
                  <a:cubicBezTo>
                    <a:pt x="556" y="40"/>
                    <a:pt x="556" y="40"/>
                    <a:pt x="556" y="40"/>
                  </a:cubicBezTo>
                  <a:cubicBezTo>
                    <a:pt x="556" y="40"/>
                    <a:pt x="557" y="40"/>
                    <a:pt x="557" y="40"/>
                  </a:cubicBezTo>
                  <a:cubicBezTo>
                    <a:pt x="558" y="41"/>
                    <a:pt x="558" y="41"/>
                    <a:pt x="558" y="41"/>
                  </a:cubicBezTo>
                  <a:cubicBezTo>
                    <a:pt x="559" y="41"/>
                    <a:pt x="560" y="41"/>
                    <a:pt x="560" y="41"/>
                  </a:cubicBezTo>
                  <a:cubicBezTo>
                    <a:pt x="560" y="42"/>
                    <a:pt x="559" y="41"/>
                    <a:pt x="559" y="43"/>
                  </a:cubicBezTo>
                  <a:cubicBezTo>
                    <a:pt x="560" y="43"/>
                    <a:pt x="559" y="43"/>
                    <a:pt x="560" y="44"/>
                  </a:cubicBezTo>
                  <a:cubicBezTo>
                    <a:pt x="563" y="43"/>
                    <a:pt x="562" y="43"/>
                    <a:pt x="564" y="43"/>
                  </a:cubicBezTo>
                  <a:cubicBezTo>
                    <a:pt x="564" y="41"/>
                    <a:pt x="564" y="41"/>
                    <a:pt x="564" y="41"/>
                  </a:cubicBezTo>
                  <a:cubicBezTo>
                    <a:pt x="565" y="41"/>
                    <a:pt x="566" y="41"/>
                    <a:pt x="567" y="42"/>
                  </a:cubicBezTo>
                  <a:cubicBezTo>
                    <a:pt x="567" y="43"/>
                    <a:pt x="567" y="43"/>
                    <a:pt x="567" y="43"/>
                  </a:cubicBezTo>
                  <a:cubicBezTo>
                    <a:pt x="568" y="43"/>
                    <a:pt x="568" y="43"/>
                    <a:pt x="568" y="43"/>
                  </a:cubicBezTo>
                  <a:cubicBezTo>
                    <a:pt x="569" y="44"/>
                    <a:pt x="569" y="45"/>
                    <a:pt x="570" y="45"/>
                  </a:cubicBezTo>
                  <a:cubicBezTo>
                    <a:pt x="570" y="46"/>
                    <a:pt x="571" y="46"/>
                    <a:pt x="571" y="46"/>
                  </a:cubicBezTo>
                  <a:cubicBezTo>
                    <a:pt x="571" y="46"/>
                    <a:pt x="571" y="47"/>
                    <a:pt x="571" y="47"/>
                  </a:cubicBezTo>
                  <a:cubicBezTo>
                    <a:pt x="571" y="47"/>
                    <a:pt x="571" y="47"/>
                    <a:pt x="571" y="47"/>
                  </a:cubicBezTo>
                  <a:cubicBezTo>
                    <a:pt x="571" y="48"/>
                    <a:pt x="571" y="48"/>
                    <a:pt x="571" y="48"/>
                  </a:cubicBezTo>
                  <a:cubicBezTo>
                    <a:pt x="574" y="48"/>
                    <a:pt x="574" y="48"/>
                    <a:pt x="574" y="48"/>
                  </a:cubicBezTo>
                  <a:cubicBezTo>
                    <a:pt x="574" y="47"/>
                    <a:pt x="574" y="47"/>
                    <a:pt x="574" y="47"/>
                  </a:cubicBezTo>
                  <a:cubicBezTo>
                    <a:pt x="574" y="47"/>
                    <a:pt x="574" y="47"/>
                    <a:pt x="574" y="47"/>
                  </a:cubicBezTo>
                  <a:cubicBezTo>
                    <a:pt x="574" y="48"/>
                    <a:pt x="574" y="48"/>
                    <a:pt x="574" y="48"/>
                  </a:cubicBezTo>
                  <a:cubicBezTo>
                    <a:pt x="576" y="48"/>
                    <a:pt x="576" y="48"/>
                    <a:pt x="576" y="48"/>
                  </a:cubicBezTo>
                  <a:cubicBezTo>
                    <a:pt x="575" y="47"/>
                    <a:pt x="575" y="47"/>
                    <a:pt x="575" y="45"/>
                  </a:cubicBezTo>
                  <a:cubicBezTo>
                    <a:pt x="576" y="46"/>
                    <a:pt x="577" y="46"/>
                    <a:pt x="578" y="46"/>
                  </a:cubicBezTo>
                  <a:cubicBezTo>
                    <a:pt x="578" y="47"/>
                    <a:pt x="578" y="47"/>
                    <a:pt x="578" y="48"/>
                  </a:cubicBezTo>
                  <a:cubicBezTo>
                    <a:pt x="583" y="48"/>
                    <a:pt x="583" y="48"/>
                    <a:pt x="583" y="48"/>
                  </a:cubicBezTo>
                  <a:cubicBezTo>
                    <a:pt x="583" y="49"/>
                    <a:pt x="583" y="49"/>
                    <a:pt x="583" y="49"/>
                  </a:cubicBezTo>
                  <a:cubicBezTo>
                    <a:pt x="586" y="49"/>
                    <a:pt x="588" y="48"/>
                    <a:pt x="590" y="48"/>
                  </a:cubicBezTo>
                  <a:cubicBezTo>
                    <a:pt x="590" y="48"/>
                    <a:pt x="590" y="48"/>
                    <a:pt x="590" y="48"/>
                  </a:cubicBezTo>
                  <a:cubicBezTo>
                    <a:pt x="590" y="48"/>
                    <a:pt x="590" y="48"/>
                    <a:pt x="591" y="48"/>
                  </a:cubicBezTo>
                  <a:cubicBezTo>
                    <a:pt x="592" y="48"/>
                    <a:pt x="592" y="48"/>
                    <a:pt x="593" y="49"/>
                  </a:cubicBezTo>
                  <a:cubicBezTo>
                    <a:pt x="593" y="49"/>
                    <a:pt x="593" y="49"/>
                    <a:pt x="593" y="49"/>
                  </a:cubicBezTo>
                  <a:cubicBezTo>
                    <a:pt x="594" y="50"/>
                    <a:pt x="596" y="49"/>
                    <a:pt x="597" y="50"/>
                  </a:cubicBezTo>
                  <a:cubicBezTo>
                    <a:pt x="600" y="50"/>
                    <a:pt x="600" y="50"/>
                    <a:pt x="600" y="50"/>
                  </a:cubicBezTo>
                  <a:cubicBezTo>
                    <a:pt x="600" y="50"/>
                    <a:pt x="600" y="50"/>
                    <a:pt x="600" y="50"/>
                  </a:cubicBezTo>
                  <a:cubicBezTo>
                    <a:pt x="600" y="50"/>
                    <a:pt x="600" y="50"/>
                    <a:pt x="600" y="50"/>
                  </a:cubicBezTo>
                  <a:cubicBezTo>
                    <a:pt x="600" y="50"/>
                    <a:pt x="600" y="50"/>
                    <a:pt x="600" y="49"/>
                  </a:cubicBezTo>
                  <a:cubicBezTo>
                    <a:pt x="600" y="49"/>
                    <a:pt x="597" y="48"/>
                    <a:pt x="597" y="47"/>
                  </a:cubicBezTo>
                  <a:cubicBezTo>
                    <a:pt x="597" y="47"/>
                    <a:pt x="597" y="46"/>
                    <a:pt x="597" y="45"/>
                  </a:cubicBezTo>
                  <a:cubicBezTo>
                    <a:pt x="595" y="45"/>
                    <a:pt x="594" y="44"/>
                    <a:pt x="593" y="44"/>
                  </a:cubicBezTo>
                  <a:cubicBezTo>
                    <a:pt x="593" y="43"/>
                    <a:pt x="593" y="43"/>
                    <a:pt x="593" y="43"/>
                  </a:cubicBezTo>
                  <a:cubicBezTo>
                    <a:pt x="596" y="43"/>
                    <a:pt x="595" y="43"/>
                    <a:pt x="597" y="44"/>
                  </a:cubicBezTo>
                  <a:cubicBezTo>
                    <a:pt x="597" y="45"/>
                    <a:pt x="597" y="45"/>
                    <a:pt x="597" y="45"/>
                  </a:cubicBezTo>
                  <a:cubicBezTo>
                    <a:pt x="598" y="45"/>
                    <a:pt x="598" y="46"/>
                    <a:pt x="599" y="46"/>
                  </a:cubicBezTo>
                  <a:cubicBezTo>
                    <a:pt x="599" y="46"/>
                    <a:pt x="599" y="46"/>
                    <a:pt x="599" y="46"/>
                  </a:cubicBezTo>
                  <a:cubicBezTo>
                    <a:pt x="599" y="47"/>
                    <a:pt x="600" y="47"/>
                    <a:pt x="600" y="48"/>
                  </a:cubicBezTo>
                  <a:cubicBezTo>
                    <a:pt x="601" y="48"/>
                    <a:pt x="601" y="48"/>
                    <a:pt x="601" y="48"/>
                  </a:cubicBezTo>
                  <a:cubicBezTo>
                    <a:pt x="602" y="49"/>
                    <a:pt x="602" y="49"/>
                    <a:pt x="602" y="49"/>
                  </a:cubicBezTo>
                  <a:cubicBezTo>
                    <a:pt x="603" y="49"/>
                    <a:pt x="603" y="49"/>
                    <a:pt x="603" y="49"/>
                  </a:cubicBezTo>
                  <a:cubicBezTo>
                    <a:pt x="603" y="49"/>
                    <a:pt x="603" y="49"/>
                    <a:pt x="603" y="49"/>
                  </a:cubicBezTo>
                  <a:cubicBezTo>
                    <a:pt x="604" y="50"/>
                    <a:pt x="604" y="50"/>
                    <a:pt x="604" y="50"/>
                  </a:cubicBezTo>
                  <a:cubicBezTo>
                    <a:pt x="604" y="51"/>
                    <a:pt x="604" y="51"/>
                    <a:pt x="605" y="52"/>
                  </a:cubicBezTo>
                  <a:cubicBezTo>
                    <a:pt x="605" y="52"/>
                    <a:pt x="605" y="52"/>
                    <a:pt x="605" y="52"/>
                  </a:cubicBezTo>
                  <a:cubicBezTo>
                    <a:pt x="606" y="52"/>
                    <a:pt x="606" y="52"/>
                    <a:pt x="606" y="52"/>
                  </a:cubicBezTo>
                  <a:cubicBezTo>
                    <a:pt x="606" y="51"/>
                    <a:pt x="606" y="51"/>
                    <a:pt x="606" y="51"/>
                  </a:cubicBezTo>
                  <a:cubicBezTo>
                    <a:pt x="607" y="51"/>
                    <a:pt x="607" y="51"/>
                    <a:pt x="607" y="51"/>
                  </a:cubicBezTo>
                  <a:cubicBezTo>
                    <a:pt x="607" y="51"/>
                    <a:pt x="607" y="51"/>
                    <a:pt x="607" y="51"/>
                  </a:cubicBezTo>
                  <a:cubicBezTo>
                    <a:pt x="606" y="51"/>
                    <a:pt x="606" y="51"/>
                    <a:pt x="606" y="51"/>
                  </a:cubicBezTo>
                  <a:cubicBezTo>
                    <a:pt x="606" y="49"/>
                    <a:pt x="606" y="49"/>
                    <a:pt x="606" y="49"/>
                  </a:cubicBezTo>
                  <a:cubicBezTo>
                    <a:pt x="603" y="48"/>
                    <a:pt x="605" y="48"/>
                    <a:pt x="604" y="46"/>
                  </a:cubicBezTo>
                  <a:cubicBezTo>
                    <a:pt x="604" y="46"/>
                    <a:pt x="603" y="46"/>
                    <a:pt x="603" y="45"/>
                  </a:cubicBezTo>
                  <a:cubicBezTo>
                    <a:pt x="603" y="44"/>
                    <a:pt x="603" y="44"/>
                    <a:pt x="604" y="44"/>
                  </a:cubicBezTo>
                  <a:cubicBezTo>
                    <a:pt x="605" y="44"/>
                    <a:pt x="606" y="44"/>
                    <a:pt x="607" y="44"/>
                  </a:cubicBezTo>
                  <a:cubicBezTo>
                    <a:pt x="607" y="43"/>
                    <a:pt x="607" y="43"/>
                    <a:pt x="607" y="43"/>
                  </a:cubicBezTo>
                  <a:cubicBezTo>
                    <a:pt x="610" y="43"/>
                    <a:pt x="611" y="44"/>
                    <a:pt x="613" y="45"/>
                  </a:cubicBezTo>
                  <a:cubicBezTo>
                    <a:pt x="613" y="46"/>
                    <a:pt x="613" y="46"/>
                    <a:pt x="613" y="46"/>
                  </a:cubicBezTo>
                  <a:cubicBezTo>
                    <a:pt x="614" y="47"/>
                    <a:pt x="614" y="46"/>
                    <a:pt x="615" y="47"/>
                  </a:cubicBezTo>
                  <a:cubicBezTo>
                    <a:pt x="616" y="47"/>
                    <a:pt x="617" y="47"/>
                    <a:pt x="618" y="47"/>
                  </a:cubicBezTo>
                  <a:cubicBezTo>
                    <a:pt x="618" y="47"/>
                    <a:pt x="618" y="47"/>
                    <a:pt x="619" y="47"/>
                  </a:cubicBezTo>
                  <a:cubicBezTo>
                    <a:pt x="620" y="47"/>
                    <a:pt x="620" y="46"/>
                    <a:pt x="621" y="46"/>
                  </a:cubicBezTo>
                  <a:cubicBezTo>
                    <a:pt x="621" y="44"/>
                    <a:pt x="620" y="44"/>
                    <a:pt x="620" y="42"/>
                  </a:cubicBezTo>
                  <a:cubicBezTo>
                    <a:pt x="618" y="43"/>
                    <a:pt x="619" y="43"/>
                    <a:pt x="617" y="44"/>
                  </a:cubicBezTo>
                  <a:cubicBezTo>
                    <a:pt x="617" y="42"/>
                    <a:pt x="617" y="42"/>
                    <a:pt x="617" y="42"/>
                  </a:cubicBezTo>
                  <a:cubicBezTo>
                    <a:pt x="618" y="41"/>
                    <a:pt x="619" y="41"/>
                    <a:pt x="621" y="40"/>
                  </a:cubicBezTo>
                  <a:cubicBezTo>
                    <a:pt x="621" y="41"/>
                    <a:pt x="622" y="42"/>
                    <a:pt x="622" y="44"/>
                  </a:cubicBezTo>
                  <a:cubicBezTo>
                    <a:pt x="623" y="44"/>
                    <a:pt x="623" y="44"/>
                    <a:pt x="624" y="44"/>
                  </a:cubicBezTo>
                  <a:cubicBezTo>
                    <a:pt x="624" y="43"/>
                    <a:pt x="624" y="43"/>
                    <a:pt x="624" y="43"/>
                  </a:cubicBezTo>
                  <a:cubicBezTo>
                    <a:pt x="626" y="43"/>
                    <a:pt x="626" y="43"/>
                    <a:pt x="626" y="43"/>
                  </a:cubicBezTo>
                  <a:cubicBezTo>
                    <a:pt x="627" y="46"/>
                    <a:pt x="628" y="48"/>
                    <a:pt x="628" y="51"/>
                  </a:cubicBezTo>
                  <a:cubicBezTo>
                    <a:pt x="629" y="51"/>
                    <a:pt x="629" y="51"/>
                    <a:pt x="629" y="51"/>
                  </a:cubicBezTo>
                  <a:cubicBezTo>
                    <a:pt x="629" y="50"/>
                    <a:pt x="629" y="50"/>
                    <a:pt x="629" y="50"/>
                  </a:cubicBezTo>
                  <a:cubicBezTo>
                    <a:pt x="629" y="48"/>
                    <a:pt x="629" y="48"/>
                    <a:pt x="629" y="48"/>
                  </a:cubicBezTo>
                  <a:cubicBezTo>
                    <a:pt x="630" y="48"/>
                    <a:pt x="630" y="48"/>
                    <a:pt x="630" y="48"/>
                  </a:cubicBezTo>
                  <a:cubicBezTo>
                    <a:pt x="630" y="47"/>
                    <a:pt x="630" y="47"/>
                    <a:pt x="630" y="47"/>
                  </a:cubicBezTo>
                  <a:cubicBezTo>
                    <a:pt x="630" y="48"/>
                    <a:pt x="631" y="48"/>
                    <a:pt x="631" y="48"/>
                  </a:cubicBezTo>
                  <a:cubicBezTo>
                    <a:pt x="632" y="48"/>
                    <a:pt x="631" y="47"/>
                    <a:pt x="633" y="47"/>
                  </a:cubicBezTo>
                  <a:cubicBezTo>
                    <a:pt x="633" y="47"/>
                    <a:pt x="633" y="47"/>
                    <a:pt x="634" y="47"/>
                  </a:cubicBezTo>
                  <a:cubicBezTo>
                    <a:pt x="634" y="49"/>
                    <a:pt x="634" y="49"/>
                    <a:pt x="634" y="49"/>
                  </a:cubicBezTo>
                  <a:cubicBezTo>
                    <a:pt x="634" y="49"/>
                    <a:pt x="634" y="49"/>
                    <a:pt x="634" y="49"/>
                  </a:cubicBezTo>
                  <a:cubicBezTo>
                    <a:pt x="634" y="49"/>
                    <a:pt x="634" y="49"/>
                    <a:pt x="634" y="49"/>
                  </a:cubicBezTo>
                  <a:cubicBezTo>
                    <a:pt x="636" y="49"/>
                    <a:pt x="636" y="49"/>
                    <a:pt x="636" y="49"/>
                  </a:cubicBezTo>
                  <a:cubicBezTo>
                    <a:pt x="636" y="50"/>
                    <a:pt x="636" y="50"/>
                    <a:pt x="636" y="50"/>
                  </a:cubicBezTo>
                  <a:cubicBezTo>
                    <a:pt x="635" y="50"/>
                    <a:pt x="635" y="50"/>
                    <a:pt x="635" y="50"/>
                  </a:cubicBezTo>
                  <a:cubicBezTo>
                    <a:pt x="635" y="52"/>
                    <a:pt x="635" y="52"/>
                    <a:pt x="635" y="52"/>
                  </a:cubicBezTo>
                  <a:cubicBezTo>
                    <a:pt x="635" y="52"/>
                    <a:pt x="635" y="52"/>
                    <a:pt x="635" y="52"/>
                  </a:cubicBezTo>
                  <a:cubicBezTo>
                    <a:pt x="638" y="52"/>
                    <a:pt x="638" y="52"/>
                    <a:pt x="638" y="49"/>
                  </a:cubicBezTo>
                  <a:cubicBezTo>
                    <a:pt x="639" y="50"/>
                    <a:pt x="639" y="50"/>
                    <a:pt x="639" y="50"/>
                  </a:cubicBezTo>
                  <a:cubicBezTo>
                    <a:pt x="641" y="50"/>
                    <a:pt x="641" y="50"/>
                    <a:pt x="641" y="50"/>
                  </a:cubicBezTo>
                  <a:cubicBezTo>
                    <a:pt x="641" y="50"/>
                    <a:pt x="641" y="50"/>
                    <a:pt x="641" y="50"/>
                  </a:cubicBezTo>
                  <a:cubicBezTo>
                    <a:pt x="642" y="50"/>
                    <a:pt x="642" y="50"/>
                    <a:pt x="642" y="50"/>
                  </a:cubicBezTo>
                  <a:cubicBezTo>
                    <a:pt x="642" y="52"/>
                    <a:pt x="642" y="52"/>
                    <a:pt x="642" y="52"/>
                  </a:cubicBezTo>
                  <a:cubicBezTo>
                    <a:pt x="641" y="52"/>
                    <a:pt x="640" y="51"/>
                    <a:pt x="639" y="51"/>
                  </a:cubicBezTo>
                  <a:cubicBezTo>
                    <a:pt x="639" y="52"/>
                    <a:pt x="640" y="52"/>
                    <a:pt x="639" y="52"/>
                  </a:cubicBezTo>
                  <a:cubicBezTo>
                    <a:pt x="639" y="55"/>
                    <a:pt x="639" y="55"/>
                    <a:pt x="639" y="55"/>
                  </a:cubicBezTo>
                  <a:cubicBezTo>
                    <a:pt x="639" y="55"/>
                    <a:pt x="639" y="55"/>
                    <a:pt x="639" y="55"/>
                  </a:cubicBezTo>
                  <a:cubicBezTo>
                    <a:pt x="640" y="56"/>
                    <a:pt x="640" y="56"/>
                    <a:pt x="640" y="56"/>
                  </a:cubicBezTo>
                  <a:cubicBezTo>
                    <a:pt x="641" y="56"/>
                    <a:pt x="641" y="56"/>
                    <a:pt x="641" y="56"/>
                  </a:cubicBezTo>
                  <a:cubicBezTo>
                    <a:pt x="641" y="56"/>
                    <a:pt x="642" y="56"/>
                    <a:pt x="642" y="56"/>
                  </a:cubicBezTo>
                  <a:cubicBezTo>
                    <a:pt x="642" y="56"/>
                    <a:pt x="643" y="56"/>
                    <a:pt x="643" y="56"/>
                  </a:cubicBezTo>
                  <a:cubicBezTo>
                    <a:pt x="643" y="56"/>
                    <a:pt x="644" y="57"/>
                    <a:pt x="644" y="57"/>
                  </a:cubicBezTo>
                  <a:cubicBezTo>
                    <a:pt x="644" y="58"/>
                    <a:pt x="644" y="58"/>
                    <a:pt x="644" y="58"/>
                  </a:cubicBezTo>
                  <a:cubicBezTo>
                    <a:pt x="643" y="58"/>
                    <a:pt x="643" y="58"/>
                    <a:pt x="641" y="57"/>
                  </a:cubicBezTo>
                  <a:cubicBezTo>
                    <a:pt x="641" y="59"/>
                    <a:pt x="641" y="60"/>
                    <a:pt x="640" y="61"/>
                  </a:cubicBezTo>
                  <a:cubicBezTo>
                    <a:pt x="639" y="61"/>
                    <a:pt x="639" y="61"/>
                    <a:pt x="639" y="61"/>
                  </a:cubicBezTo>
                  <a:cubicBezTo>
                    <a:pt x="640" y="62"/>
                    <a:pt x="640" y="62"/>
                    <a:pt x="640" y="63"/>
                  </a:cubicBezTo>
                  <a:cubicBezTo>
                    <a:pt x="642" y="63"/>
                    <a:pt x="642" y="63"/>
                    <a:pt x="642" y="63"/>
                  </a:cubicBezTo>
                  <a:cubicBezTo>
                    <a:pt x="642" y="66"/>
                    <a:pt x="642" y="66"/>
                    <a:pt x="642" y="66"/>
                  </a:cubicBezTo>
                  <a:cubicBezTo>
                    <a:pt x="644" y="66"/>
                    <a:pt x="645" y="65"/>
                    <a:pt x="646" y="64"/>
                  </a:cubicBezTo>
                  <a:cubicBezTo>
                    <a:pt x="647" y="63"/>
                    <a:pt x="647" y="63"/>
                    <a:pt x="647" y="63"/>
                  </a:cubicBezTo>
                  <a:cubicBezTo>
                    <a:pt x="647" y="63"/>
                    <a:pt x="648" y="63"/>
                    <a:pt x="648" y="63"/>
                  </a:cubicBezTo>
                  <a:cubicBezTo>
                    <a:pt x="648" y="62"/>
                    <a:pt x="648" y="62"/>
                    <a:pt x="648" y="62"/>
                  </a:cubicBezTo>
                  <a:cubicBezTo>
                    <a:pt x="649" y="62"/>
                    <a:pt x="649" y="62"/>
                    <a:pt x="649" y="62"/>
                  </a:cubicBezTo>
                  <a:cubicBezTo>
                    <a:pt x="649" y="61"/>
                    <a:pt x="649" y="61"/>
                    <a:pt x="649" y="61"/>
                  </a:cubicBezTo>
                  <a:cubicBezTo>
                    <a:pt x="650" y="61"/>
                    <a:pt x="650" y="61"/>
                    <a:pt x="651" y="61"/>
                  </a:cubicBezTo>
                  <a:cubicBezTo>
                    <a:pt x="651" y="61"/>
                    <a:pt x="652" y="60"/>
                    <a:pt x="652" y="60"/>
                  </a:cubicBezTo>
                  <a:cubicBezTo>
                    <a:pt x="653" y="59"/>
                    <a:pt x="653" y="59"/>
                    <a:pt x="653" y="59"/>
                  </a:cubicBezTo>
                  <a:cubicBezTo>
                    <a:pt x="653" y="60"/>
                    <a:pt x="653" y="60"/>
                    <a:pt x="653" y="60"/>
                  </a:cubicBezTo>
                  <a:cubicBezTo>
                    <a:pt x="653" y="60"/>
                    <a:pt x="653" y="60"/>
                    <a:pt x="653" y="60"/>
                  </a:cubicBezTo>
                  <a:cubicBezTo>
                    <a:pt x="653" y="63"/>
                    <a:pt x="653" y="63"/>
                    <a:pt x="651" y="64"/>
                  </a:cubicBezTo>
                  <a:cubicBezTo>
                    <a:pt x="652" y="65"/>
                    <a:pt x="652" y="66"/>
                    <a:pt x="652" y="67"/>
                  </a:cubicBezTo>
                  <a:cubicBezTo>
                    <a:pt x="653" y="67"/>
                    <a:pt x="653" y="67"/>
                    <a:pt x="654" y="67"/>
                  </a:cubicBezTo>
                  <a:cubicBezTo>
                    <a:pt x="654" y="67"/>
                    <a:pt x="654" y="67"/>
                    <a:pt x="655" y="67"/>
                  </a:cubicBezTo>
                  <a:cubicBezTo>
                    <a:pt x="656" y="69"/>
                    <a:pt x="655" y="70"/>
                    <a:pt x="658" y="70"/>
                  </a:cubicBezTo>
                  <a:cubicBezTo>
                    <a:pt x="658" y="71"/>
                    <a:pt x="657" y="72"/>
                    <a:pt x="657" y="73"/>
                  </a:cubicBezTo>
                  <a:cubicBezTo>
                    <a:pt x="658" y="73"/>
                    <a:pt x="658" y="73"/>
                    <a:pt x="658" y="73"/>
                  </a:cubicBezTo>
                  <a:cubicBezTo>
                    <a:pt x="658" y="75"/>
                    <a:pt x="658" y="75"/>
                    <a:pt x="658" y="75"/>
                  </a:cubicBezTo>
                  <a:cubicBezTo>
                    <a:pt x="659" y="75"/>
                    <a:pt x="659" y="75"/>
                    <a:pt x="659" y="75"/>
                  </a:cubicBezTo>
                  <a:cubicBezTo>
                    <a:pt x="659" y="76"/>
                    <a:pt x="659" y="76"/>
                    <a:pt x="659" y="76"/>
                  </a:cubicBezTo>
                  <a:cubicBezTo>
                    <a:pt x="659" y="78"/>
                    <a:pt x="659" y="78"/>
                    <a:pt x="659" y="78"/>
                  </a:cubicBezTo>
                  <a:cubicBezTo>
                    <a:pt x="659" y="78"/>
                    <a:pt x="659" y="78"/>
                    <a:pt x="659" y="78"/>
                  </a:cubicBezTo>
                  <a:cubicBezTo>
                    <a:pt x="659" y="78"/>
                    <a:pt x="659" y="78"/>
                    <a:pt x="659" y="78"/>
                  </a:cubicBezTo>
                  <a:cubicBezTo>
                    <a:pt x="661" y="78"/>
                    <a:pt x="661" y="78"/>
                    <a:pt x="661" y="78"/>
                  </a:cubicBezTo>
                  <a:cubicBezTo>
                    <a:pt x="661" y="79"/>
                    <a:pt x="661" y="80"/>
                    <a:pt x="660" y="81"/>
                  </a:cubicBezTo>
                  <a:cubicBezTo>
                    <a:pt x="659" y="81"/>
                    <a:pt x="659" y="80"/>
                    <a:pt x="658" y="80"/>
                  </a:cubicBezTo>
                  <a:cubicBezTo>
                    <a:pt x="658" y="80"/>
                    <a:pt x="658" y="80"/>
                    <a:pt x="658" y="80"/>
                  </a:cubicBezTo>
                  <a:cubicBezTo>
                    <a:pt x="658" y="81"/>
                    <a:pt x="658" y="81"/>
                    <a:pt x="658" y="81"/>
                  </a:cubicBezTo>
                  <a:cubicBezTo>
                    <a:pt x="655" y="81"/>
                    <a:pt x="658" y="82"/>
                    <a:pt x="656" y="84"/>
                  </a:cubicBezTo>
                  <a:cubicBezTo>
                    <a:pt x="657" y="87"/>
                    <a:pt x="658" y="85"/>
                    <a:pt x="660" y="87"/>
                  </a:cubicBezTo>
                  <a:cubicBezTo>
                    <a:pt x="659" y="87"/>
                    <a:pt x="659" y="87"/>
                    <a:pt x="658" y="87"/>
                  </a:cubicBezTo>
                  <a:cubicBezTo>
                    <a:pt x="658" y="87"/>
                    <a:pt x="657" y="87"/>
                    <a:pt x="657" y="87"/>
                  </a:cubicBezTo>
                  <a:cubicBezTo>
                    <a:pt x="657" y="87"/>
                    <a:pt x="657" y="87"/>
                    <a:pt x="657" y="87"/>
                  </a:cubicBezTo>
                  <a:cubicBezTo>
                    <a:pt x="657" y="87"/>
                    <a:pt x="657" y="87"/>
                    <a:pt x="657" y="87"/>
                  </a:cubicBezTo>
                  <a:cubicBezTo>
                    <a:pt x="657" y="87"/>
                    <a:pt x="657" y="87"/>
                    <a:pt x="657" y="87"/>
                  </a:cubicBezTo>
                  <a:cubicBezTo>
                    <a:pt x="656" y="87"/>
                    <a:pt x="656" y="87"/>
                    <a:pt x="656" y="87"/>
                  </a:cubicBezTo>
                  <a:cubicBezTo>
                    <a:pt x="656" y="88"/>
                    <a:pt x="656" y="88"/>
                    <a:pt x="656" y="88"/>
                  </a:cubicBezTo>
                  <a:cubicBezTo>
                    <a:pt x="655" y="88"/>
                    <a:pt x="655" y="88"/>
                    <a:pt x="655" y="88"/>
                  </a:cubicBezTo>
                  <a:cubicBezTo>
                    <a:pt x="655" y="89"/>
                    <a:pt x="655" y="89"/>
                    <a:pt x="655" y="89"/>
                  </a:cubicBezTo>
                  <a:cubicBezTo>
                    <a:pt x="654" y="90"/>
                    <a:pt x="654" y="90"/>
                    <a:pt x="653" y="90"/>
                  </a:cubicBezTo>
                  <a:cubicBezTo>
                    <a:pt x="653" y="91"/>
                    <a:pt x="653" y="91"/>
                    <a:pt x="653" y="91"/>
                  </a:cubicBezTo>
                  <a:cubicBezTo>
                    <a:pt x="653" y="91"/>
                    <a:pt x="653" y="91"/>
                    <a:pt x="653" y="91"/>
                  </a:cubicBezTo>
                  <a:cubicBezTo>
                    <a:pt x="653" y="92"/>
                    <a:pt x="653" y="92"/>
                    <a:pt x="653" y="92"/>
                  </a:cubicBezTo>
                  <a:cubicBezTo>
                    <a:pt x="652" y="92"/>
                    <a:pt x="652" y="92"/>
                    <a:pt x="652" y="92"/>
                  </a:cubicBezTo>
                  <a:cubicBezTo>
                    <a:pt x="652" y="93"/>
                    <a:pt x="652" y="93"/>
                    <a:pt x="652" y="93"/>
                  </a:cubicBezTo>
                  <a:cubicBezTo>
                    <a:pt x="651" y="93"/>
                    <a:pt x="651" y="93"/>
                    <a:pt x="651" y="93"/>
                  </a:cubicBezTo>
                  <a:cubicBezTo>
                    <a:pt x="651" y="94"/>
                    <a:pt x="651" y="94"/>
                    <a:pt x="651" y="94"/>
                  </a:cubicBezTo>
                  <a:cubicBezTo>
                    <a:pt x="650" y="94"/>
                    <a:pt x="650" y="94"/>
                    <a:pt x="649" y="95"/>
                  </a:cubicBezTo>
                  <a:cubicBezTo>
                    <a:pt x="648" y="95"/>
                    <a:pt x="648" y="95"/>
                    <a:pt x="648" y="95"/>
                  </a:cubicBezTo>
                  <a:cubicBezTo>
                    <a:pt x="648" y="97"/>
                    <a:pt x="650" y="97"/>
                    <a:pt x="651" y="99"/>
                  </a:cubicBezTo>
                  <a:cubicBezTo>
                    <a:pt x="652" y="99"/>
                    <a:pt x="652" y="99"/>
                    <a:pt x="652" y="99"/>
                  </a:cubicBezTo>
                  <a:cubicBezTo>
                    <a:pt x="653" y="103"/>
                    <a:pt x="656" y="103"/>
                    <a:pt x="657" y="107"/>
                  </a:cubicBezTo>
                  <a:cubicBezTo>
                    <a:pt x="656" y="107"/>
                    <a:pt x="656" y="107"/>
                    <a:pt x="655" y="107"/>
                  </a:cubicBezTo>
                  <a:cubicBezTo>
                    <a:pt x="655" y="107"/>
                    <a:pt x="655" y="107"/>
                    <a:pt x="655" y="107"/>
                  </a:cubicBezTo>
                  <a:cubicBezTo>
                    <a:pt x="653" y="107"/>
                    <a:pt x="653" y="107"/>
                    <a:pt x="653" y="107"/>
                  </a:cubicBezTo>
                  <a:cubicBezTo>
                    <a:pt x="653" y="107"/>
                    <a:pt x="653" y="107"/>
                    <a:pt x="653" y="107"/>
                  </a:cubicBezTo>
                  <a:cubicBezTo>
                    <a:pt x="649" y="107"/>
                    <a:pt x="649" y="107"/>
                    <a:pt x="649" y="107"/>
                  </a:cubicBezTo>
                  <a:cubicBezTo>
                    <a:pt x="649" y="108"/>
                    <a:pt x="649" y="108"/>
                    <a:pt x="649" y="108"/>
                  </a:cubicBezTo>
                  <a:cubicBezTo>
                    <a:pt x="648" y="108"/>
                    <a:pt x="647" y="108"/>
                    <a:pt x="647" y="108"/>
                  </a:cubicBezTo>
                  <a:cubicBezTo>
                    <a:pt x="647" y="109"/>
                    <a:pt x="647" y="109"/>
                    <a:pt x="647" y="109"/>
                  </a:cubicBezTo>
                  <a:cubicBezTo>
                    <a:pt x="646" y="108"/>
                    <a:pt x="645" y="108"/>
                    <a:pt x="644" y="108"/>
                  </a:cubicBezTo>
                  <a:cubicBezTo>
                    <a:pt x="644" y="108"/>
                    <a:pt x="644" y="108"/>
                    <a:pt x="644" y="108"/>
                  </a:cubicBezTo>
                  <a:cubicBezTo>
                    <a:pt x="643" y="108"/>
                    <a:pt x="642" y="108"/>
                    <a:pt x="641" y="108"/>
                  </a:cubicBezTo>
                  <a:cubicBezTo>
                    <a:pt x="641" y="109"/>
                    <a:pt x="641" y="109"/>
                    <a:pt x="641" y="109"/>
                  </a:cubicBezTo>
                  <a:cubicBezTo>
                    <a:pt x="641" y="109"/>
                    <a:pt x="640" y="109"/>
                    <a:pt x="639" y="109"/>
                  </a:cubicBezTo>
                  <a:cubicBezTo>
                    <a:pt x="639" y="108"/>
                    <a:pt x="639" y="108"/>
                    <a:pt x="639" y="108"/>
                  </a:cubicBezTo>
                  <a:cubicBezTo>
                    <a:pt x="639" y="108"/>
                    <a:pt x="638" y="108"/>
                    <a:pt x="638" y="109"/>
                  </a:cubicBezTo>
                  <a:cubicBezTo>
                    <a:pt x="638" y="110"/>
                    <a:pt x="638" y="110"/>
                    <a:pt x="638" y="110"/>
                  </a:cubicBezTo>
                  <a:cubicBezTo>
                    <a:pt x="635" y="110"/>
                    <a:pt x="635" y="110"/>
                    <a:pt x="635" y="110"/>
                  </a:cubicBezTo>
                  <a:cubicBezTo>
                    <a:pt x="635" y="111"/>
                    <a:pt x="635" y="111"/>
                    <a:pt x="635" y="111"/>
                  </a:cubicBezTo>
                  <a:cubicBezTo>
                    <a:pt x="634" y="110"/>
                    <a:pt x="633" y="110"/>
                    <a:pt x="632" y="110"/>
                  </a:cubicBezTo>
                  <a:cubicBezTo>
                    <a:pt x="632" y="110"/>
                    <a:pt x="632" y="110"/>
                    <a:pt x="632" y="110"/>
                  </a:cubicBezTo>
                  <a:cubicBezTo>
                    <a:pt x="632" y="110"/>
                    <a:pt x="632" y="110"/>
                    <a:pt x="632" y="110"/>
                  </a:cubicBezTo>
                  <a:cubicBezTo>
                    <a:pt x="631" y="110"/>
                    <a:pt x="631" y="110"/>
                    <a:pt x="631" y="110"/>
                  </a:cubicBezTo>
                  <a:cubicBezTo>
                    <a:pt x="631" y="110"/>
                    <a:pt x="631" y="110"/>
                    <a:pt x="631" y="110"/>
                  </a:cubicBezTo>
                  <a:cubicBezTo>
                    <a:pt x="630" y="110"/>
                    <a:pt x="630" y="110"/>
                    <a:pt x="630" y="110"/>
                  </a:cubicBezTo>
                  <a:cubicBezTo>
                    <a:pt x="630" y="109"/>
                    <a:pt x="629" y="109"/>
                    <a:pt x="629" y="109"/>
                  </a:cubicBezTo>
                  <a:cubicBezTo>
                    <a:pt x="629" y="109"/>
                    <a:pt x="628" y="110"/>
                    <a:pt x="628" y="110"/>
                  </a:cubicBezTo>
                  <a:cubicBezTo>
                    <a:pt x="628" y="110"/>
                    <a:pt x="627" y="110"/>
                    <a:pt x="627" y="110"/>
                  </a:cubicBezTo>
                  <a:cubicBezTo>
                    <a:pt x="627" y="110"/>
                    <a:pt x="626" y="110"/>
                    <a:pt x="626" y="110"/>
                  </a:cubicBezTo>
                  <a:cubicBezTo>
                    <a:pt x="625" y="110"/>
                    <a:pt x="625" y="110"/>
                    <a:pt x="625" y="110"/>
                  </a:cubicBezTo>
                  <a:cubicBezTo>
                    <a:pt x="625" y="112"/>
                    <a:pt x="625" y="112"/>
                    <a:pt x="625" y="112"/>
                  </a:cubicBezTo>
                  <a:cubicBezTo>
                    <a:pt x="625" y="114"/>
                    <a:pt x="624" y="114"/>
                    <a:pt x="624" y="116"/>
                  </a:cubicBezTo>
                  <a:cubicBezTo>
                    <a:pt x="625" y="116"/>
                    <a:pt x="625" y="116"/>
                    <a:pt x="625" y="116"/>
                  </a:cubicBezTo>
                  <a:cubicBezTo>
                    <a:pt x="624" y="118"/>
                    <a:pt x="623" y="118"/>
                    <a:pt x="622" y="120"/>
                  </a:cubicBezTo>
                  <a:cubicBezTo>
                    <a:pt x="623" y="121"/>
                    <a:pt x="624" y="122"/>
                    <a:pt x="624" y="123"/>
                  </a:cubicBezTo>
                  <a:cubicBezTo>
                    <a:pt x="626" y="123"/>
                    <a:pt x="626" y="123"/>
                    <a:pt x="626" y="123"/>
                  </a:cubicBezTo>
                  <a:cubicBezTo>
                    <a:pt x="626" y="124"/>
                    <a:pt x="626" y="124"/>
                    <a:pt x="626" y="124"/>
                  </a:cubicBezTo>
                  <a:cubicBezTo>
                    <a:pt x="627" y="124"/>
                    <a:pt x="628" y="124"/>
                    <a:pt x="629" y="124"/>
                  </a:cubicBezTo>
                  <a:cubicBezTo>
                    <a:pt x="629" y="124"/>
                    <a:pt x="629" y="124"/>
                    <a:pt x="629" y="124"/>
                  </a:cubicBezTo>
                  <a:cubicBezTo>
                    <a:pt x="631" y="124"/>
                    <a:pt x="632" y="124"/>
                    <a:pt x="634" y="124"/>
                  </a:cubicBezTo>
                  <a:cubicBezTo>
                    <a:pt x="634" y="124"/>
                    <a:pt x="634" y="123"/>
                    <a:pt x="634" y="123"/>
                  </a:cubicBezTo>
                  <a:cubicBezTo>
                    <a:pt x="635" y="122"/>
                    <a:pt x="636" y="122"/>
                    <a:pt x="637" y="122"/>
                  </a:cubicBezTo>
                  <a:cubicBezTo>
                    <a:pt x="637" y="121"/>
                    <a:pt x="637" y="121"/>
                    <a:pt x="637" y="121"/>
                  </a:cubicBezTo>
                  <a:cubicBezTo>
                    <a:pt x="639" y="120"/>
                    <a:pt x="638" y="120"/>
                    <a:pt x="639" y="119"/>
                  </a:cubicBezTo>
                  <a:cubicBezTo>
                    <a:pt x="639" y="118"/>
                    <a:pt x="639" y="118"/>
                    <a:pt x="639" y="118"/>
                  </a:cubicBezTo>
                  <a:cubicBezTo>
                    <a:pt x="640" y="118"/>
                    <a:pt x="640" y="118"/>
                    <a:pt x="640" y="118"/>
                  </a:cubicBezTo>
                  <a:cubicBezTo>
                    <a:pt x="640" y="119"/>
                    <a:pt x="640" y="119"/>
                    <a:pt x="640" y="120"/>
                  </a:cubicBezTo>
                  <a:cubicBezTo>
                    <a:pt x="642" y="120"/>
                    <a:pt x="642" y="120"/>
                    <a:pt x="643" y="121"/>
                  </a:cubicBezTo>
                  <a:cubicBezTo>
                    <a:pt x="644" y="121"/>
                    <a:pt x="644" y="121"/>
                    <a:pt x="645" y="120"/>
                  </a:cubicBezTo>
                  <a:cubicBezTo>
                    <a:pt x="645" y="119"/>
                    <a:pt x="645" y="119"/>
                    <a:pt x="645" y="119"/>
                  </a:cubicBezTo>
                  <a:cubicBezTo>
                    <a:pt x="642" y="117"/>
                    <a:pt x="642" y="117"/>
                    <a:pt x="642" y="117"/>
                  </a:cubicBezTo>
                  <a:cubicBezTo>
                    <a:pt x="642" y="116"/>
                    <a:pt x="642" y="116"/>
                    <a:pt x="642" y="116"/>
                  </a:cubicBezTo>
                  <a:cubicBezTo>
                    <a:pt x="643" y="115"/>
                    <a:pt x="643" y="116"/>
                    <a:pt x="644" y="114"/>
                  </a:cubicBezTo>
                  <a:cubicBezTo>
                    <a:pt x="645" y="114"/>
                    <a:pt x="645" y="114"/>
                    <a:pt x="645" y="114"/>
                  </a:cubicBezTo>
                  <a:cubicBezTo>
                    <a:pt x="645" y="116"/>
                    <a:pt x="645" y="117"/>
                    <a:pt x="646" y="118"/>
                  </a:cubicBezTo>
                  <a:cubicBezTo>
                    <a:pt x="647" y="118"/>
                    <a:pt x="646" y="118"/>
                    <a:pt x="647" y="118"/>
                  </a:cubicBezTo>
                  <a:cubicBezTo>
                    <a:pt x="647" y="118"/>
                    <a:pt x="648" y="118"/>
                    <a:pt x="648" y="117"/>
                  </a:cubicBezTo>
                  <a:cubicBezTo>
                    <a:pt x="649" y="117"/>
                    <a:pt x="649" y="117"/>
                    <a:pt x="649" y="117"/>
                  </a:cubicBezTo>
                  <a:cubicBezTo>
                    <a:pt x="648" y="117"/>
                    <a:pt x="648" y="116"/>
                    <a:pt x="648" y="116"/>
                  </a:cubicBezTo>
                  <a:cubicBezTo>
                    <a:pt x="649" y="116"/>
                    <a:pt x="649" y="116"/>
                    <a:pt x="649" y="116"/>
                  </a:cubicBezTo>
                  <a:cubicBezTo>
                    <a:pt x="650" y="116"/>
                    <a:pt x="650" y="116"/>
                    <a:pt x="650" y="116"/>
                  </a:cubicBezTo>
                  <a:cubicBezTo>
                    <a:pt x="650" y="118"/>
                    <a:pt x="650" y="118"/>
                    <a:pt x="650" y="118"/>
                  </a:cubicBezTo>
                  <a:cubicBezTo>
                    <a:pt x="651" y="118"/>
                    <a:pt x="652" y="119"/>
                    <a:pt x="652" y="121"/>
                  </a:cubicBezTo>
                  <a:cubicBezTo>
                    <a:pt x="652" y="121"/>
                    <a:pt x="652" y="121"/>
                    <a:pt x="652" y="121"/>
                  </a:cubicBezTo>
                  <a:cubicBezTo>
                    <a:pt x="653" y="120"/>
                    <a:pt x="653" y="119"/>
                    <a:pt x="653" y="119"/>
                  </a:cubicBezTo>
                  <a:cubicBezTo>
                    <a:pt x="655" y="119"/>
                    <a:pt x="655" y="119"/>
                    <a:pt x="655" y="119"/>
                  </a:cubicBezTo>
                  <a:cubicBezTo>
                    <a:pt x="655" y="119"/>
                    <a:pt x="655" y="119"/>
                    <a:pt x="655" y="119"/>
                  </a:cubicBezTo>
                  <a:cubicBezTo>
                    <a:pt x="656" y="119"/>
                    <a:pt x="656" y="119"/>
                    <a:pt x="656" y="119"/>
                  </a:cubicBezTo>
                  <a:cubicBezTo>
                    <a:pt x="656" y="121"/>
                    <a:pt x="656" y="121"/>
                    <a:pt x="656" y="121"/>
                  </a:cubicBezTo>
                  <a:cubicBezTo>
                    <a:pt x="657" y="122"/>
                    <a:pt x="657" y="122"/>
                    <a:pt x="657" y="122"/>
                  </a:cubicBezTo>
                  <a:cubicBezTo>
                    <a:pt x="657" y="123"/>
                    <a:pt x="657" y="124"/>
                    <a:pt x="657" y="124"/>
                  </a:cubicBezTo>
                  <a:cubicBezTo>
                    <a:pt x="659" y="125"/>
                    <a:pt x="659" y="125"/>
                    <a:pt x="660" y="125"/>
                  </a:cubicBezTo>
                  <a:cubicBezTo>
                    <a:pt x="660" y="127"/>
                    <a:pt x="660" y="128"/>
                    <a:pt x="660" y="130"/>
                  </a:cubicBezTo>
                  <a:cubicBezTo>
                    <a:pt x="662" y="129"/>
                    <a:pt x="661" y="130"/>
                    <a:pt x="662" y="129"/>
                  </a:cubicBezTo>
                  <a:cubicBezTo>
                    <a:pt x="662" y="129"/>
                    <a:pt x="662" y="129"/>
                    <a:pt x="662" y="129"/>
                  </a:cubicBezTo>
                  <a:cubicBezTo>
                    <a:pt x="663" y="130"/>
                    <a:pt x="663" y="130"/>
                    <a:pt x="663" y="131"/>
                  </a:cubicBezTo>
                  <a:cubicBezTo>
                    <a:pt x="664" y="131"/>
                    <a:pt x="664" y="131"/>
                    <a:pt x="665" y="131"/>
                  </a:cubicBezTo>
                  <a:cubicBezTo>
                    <a:pt x="665" y="129"/>
                    <a:pt x="665" y="129"/>
                    <a:pt x="665" y="129"/>
                  </a:cubicBezTo>
                  <a:cubicBezTo>
                    <a:pt x="665" y="129"/>
                    <a:pt x="666" y="129"/>
                    <a:pt x="666" y="129"/>
                  </a:cubicBezTo>
                  <a:cubicBezTo>
                    <a:pt x="666" y="130"/>
                    <a:pt x="666" y="130"/>
                    <a:pt x="666" y="130"/>
                  </a:cubicBezTo>
                  <a:cubicBezTo>
                    <a:pt x="668" y="130"/>
                    <a:pt x="668" y="130"/>
                    <a:pt x="668" y="130"/>
                  </a:cubicBezTo>
                  <a:cubicBezTo>
                    <a:pt x="668" y="130"/>
                    <a:pt x="668" y="130"/>
                    <a:pt x="668" y="130"/>
                  </a:cubicBezTo>
                  <a:cubicBezTo>
                    <a:pt x="668" y="130"/>
                    <a:pt x="668" y="130"/>
                    <a:pt x="668" y="130"/>
                  </a:cubicBezTo>
                  <a:cubicBezTo>
                    <a:pt x="668" y="131"/>
                    <a:pt x="668" y="131"/>
                    <a:pt x="668" y="132"/>
                  </a:cubicBezTo>
                  <a:cubicBezTo>
                    <a:pt x="667" y="132"/>
                    <a:pt x="666" y="133"/>
                    <a:pt x="664" y="133"/>
                  </a:cubicBezTo>
                  <a:cubicBezTo>
                    <a:pt x="664" y="133"/>
                    <a:pt x="664" y="134"/>
                    <a:pt x="663" y="134"/>
                  </a:cubicBezTo>
                  <a:cubicBezTo>
                    <a:pt x="665" y="134"/>
                    <a:pt x="666" y="134"/>
                    <a:pt x="667" y="135"/>
                  </a:cubicBezTo>
                  <a:cubicBezTo>
                    <a:pt x="668" y="136"/>
                    <a:pt x="668" y="136"/>
                    <a:pt x="668" y="136"/>
                  </a:cubicBezTo>
                  <a:cubicBezTo>
                    <a:pt x="668" y="136"/>
                    <a:pt x="668" y="136"/>
                    <a:pt x="668" y="136"/>
                  </a:cubicBezTo>
                  <a:cubicBezTo>
                    <a:pt x="669" y="136"/>
                    <a:pt x="670" y="135"/>
                    <a:pt x="671" y="135"/>
                  </a:cubicBezTo>
                  <a:cubicBezTo>
                    <a:pt x="671" y="135"/>
                    <a:pt x="671" y="136"/>
                    <a:pt x="672" y="136"/>
                  </a:cubicBezTo>
                  <a:cubicBezTo>
                    <a:pt x="673" y="136"/>
                    <a:pt x="673" y="136"/>
                    <a:pt x="674" y="136"/>
                  </a:cubicBezTo>
                  <a:cubicBezTo>
                    <a:pt x="676" y="136"/>
                    <a:pt x="677" y="136"/>
                    <a:pt x="677" y="134"/>
                  </a:cubicBezTo>
                  <a:cubicBezTo>
                    <a:pt x="678" y="134"/>
                    <a:pt x="678" y="134"/>
                    <a:pt x="679" y="135"/>
                  </a:cubicBezTo>
                  <a:cubicBezTo>
                    <a:pt x="679" y="135"/>
                    <a:pt x="679" y="135"/>
                    <a:pt x="679" y="135"/>
                  </a:cubicBezTo>
                  <a:cubicBezTo>
                    <a:pt x="679" y="135"/>
                    <a:pt x="679" y="135"/>
                    <a:pt x="679" y="135"/>
                  </a:cubicBezTo>
                  <a:cubicBezTo>
                    <a:pt x="681" y="135"/>
                    <a:pt x="682" y="135"/>
                    <a:pt x="684" y="136"/>
                  </a:cubicBezTo>
                  <a:cubicBezTo>
                    <a:pt x="684" y="136"/>
                    <a:pt x="684" y="136"/>
                    <a:pt x="684" y="136"/>
                  </a:cubicBezTo>
                  <a:cubicBezTo>
                    <a:pt x="686" y="136"/>
                    <a:pt x="686" y="136"/>
                    <a:pt x="686" y="135"/>
                  </a:cubicBezTo>
                  <a:cubicBezTo>
                    <a:pt x="687" y="135"/>
                    <a:pt x="687" y="136"/>
                    <a:pt x="687" y="136"/>
                  </a:cubicBezTo>
                  <a:cubicBezTo>
                    <a:pt x="689" y="136"/>
                    <a:pt x="689" y="136"/>
                    <a:pt x="689" y="136"/>
                  </a:cubicBezTo>
                  <a:cubicBezTo>
                    <a:pt x="689" y="136"/>
                    <a:pt x="689" y="136"/>
                    <a:pt x="689" y="136"/>
                  </a:cubicBezTo>
                  <a:cubicBezTo>
                    <a:pt x="691" y="136"/>
                    <a:pt x="692" y="136"/>
                    <a:pt x="694" y="136"/>
                  </a:cubicBezTo>
                  <a:cubicBezTo>
                    <a:pt x="694" y="136"/>
                    <a:pt x="694" y="136"/>
                    <a:pt x="694" y="136"/>
                  </a:cubicBezTo>
                  <a:cubicBezTo>
                    <a:pt x="695" y="136"/>
                    <a:pt x="695" y="136"/>
                    <a:pt x="695" y="136"/>
                  </a:cubicBezTo>
                  <a:cubicBezTo>
                    <a:pt x="695" y="137"/>
                    <a:pt x="695" y="137"/>
                    <a:pt x="695" y="137"/>
                  </a:cubicBezTo>
                  <a:cubicBezTo>
                    <a:pt x="696" y="137"/>
                    <a:pt x="696" y="137"/>
                    <a:pt x="696" y="137"/>
                  </a:cubicBezTo>
                  <a:cubicBezTo>
                    <a:pt x="696" y="137"/>
                    <a:pt x="696" y="137"/>
                    <a:pt x="696" y="137"/>
                  </a:cubicBezTo>
                  <a:cubicBezTo>
                    <a:pt x="698" y="137"/>
                    <a:pt x="698" y="137"/>
                    <a:pt x="698" y="137"/>
                  </a:cubicBezTo>
                  <a:cubicBezTo>
                    <a:pt x="698" y="137"/>
                    <a:pt x="697" y="137"/>
                    <a:pt x="698" y="137"/>
                  </a:cubicBezTo>
                  <a:cubicBezTo>
                    <a:pt x="698" y="137"/>
                    <a:pt x="698" y="137"/>
                    <a:pt x="699" y="137"/>
                  </a:cubicBezTo>
                  <a:cubicBezTo>
                    <a:pt x="699" y="137"/>
                    <a:pt x="699" y="137"/>
                    <a:pt x="699" y="137"/>
                  </a:cubicBezTo>
                  <a:cubicBezTo>
                    <a:pt x="699" y="137"/>
                    <a:pt x="699" y="137"/>
                    <a:pt x="699" y="137"/>
                  </a:cubicBezTo>
                  <a:cubicBezTo>
                    <a:pt x="700" y="138"/>
                    <a:pt x="701" y="138"/>
                    <a:pt x="702" y="138"/>
                  </a:cubicBezTo>
                  <a:cubicBezTo>
                    <a:pt x="702" y="138"/>
                    <a:pt x="703" y="138"/>
                    <a:pt x="704" y="138"/>
                  </a:cubicBezTo>
                  <a:cubicBezTo>
                    <a:pt x="703" y="136"/>
                    <a:pt x="703" y="136"/>
                    <a:pt x="704" y="134"/>
                  </a:cubicBezTo>
                  <a:cubicBezTo>
                    <a:pt x="702" y="133"/>
                    <a:pt x="701" y="133"/>
                    <a:pt x="698" y="133"/>
                  </a:cubicBezTo>
                  <a:cubicBezTo>
                    <a:pt x="698" y="133"/>
                    <a:pt x="698" y="133"/>
                    <a:pt x="698" y="133"/>
                  </a:cubicBezTo>
                  <a:cubicBezTo>
                    <a:pt x="698" y="130"/>
                    <a:pt x="698" y="130"/>
                    <a:pt x="698" y="130"/>
                  </a:cubicBezTo>
                  <a:cubicBezTo>
                    <a:pt x="697" y="130"/>
                    <a:pt x="697" y="130"/>
                    <a:pt x="697" y="130"/>
                  </a:cubicBezTo>
                  <a:cubicBezTo>
                    <a:pt x="697" y="129"/>
                    <a:pt x="697" y="129"/>
                    <a:pt x="697" y="129"/>
                  </a:cubicBezTo>
                  <a:cubicBezTo>
                    <a:pt x="695" y="129"/>
                    <a:pt x="693" y="128"/>
                    <a:pt x="692" y="128"/>
                  </a:cubicBezTo>
                  <a:cubicBezTo>
                    <a:pt x="692" y="128"/>
                    <a:pt x="691" y="128"/>
                    <a:pt x="691" y="128"/>
                  </a:cubicBezTo>
                  <a:cubicBezTo>
                    <a:pt x="690" y="128"/>
                    <a:pt x="690" y="128"/>
                    <a:pt x="690" y="128"/>
                  </a:cubicBezTo>
                  <a:cubicBezTo>
                    <a:pt x="690" y="127"/>
                    <a:pt x="690" y="127"/>
                    <a:pt x="690" y="127"/>
                  </a:cubicBezTo>
                  <a:cubicBezTo>
                    <a:pt x="688" y="126"/>
                    <a:pt x="686" y="125"/>
                    <a:pt x="685" y="124"/>
                  </a:cubicBezTo>
                  <a:cubicBezTo>
                    <a:pt x="684" y="124"/>
                    <a:pt x="684" y="123"/>
                    <a:pt x="684" y="123"/>
                  </a:cubicBezTo>
                  <a:cubicBezTo>
                    <a:pt x="683" y="122"/>
                    <a:pt x="683" y="122"/>
                    <a:pt x="683" y="122"/>
                  </a:cubicBezTo>
                  <a:cubicBezTo>
                    <a:pt x="683" y="122"/>
                    <a:pt x="683" y="122"/>
                    <a:pt x="683" y="122"/>
                  </a:cubicBezTo>
                  <a:cubicBezTo>
                    <a:pt x="683" y="122"/>
                    <a:pt x="682" y="122"/>
                    <a:pt x="682" y="122"/>
                  </a:cubicBezTo>
                  <a:cubicBezTo>
                    <a:pt x="682" y="122"/>
                    <a:pt x="682" y="122"/>
                    <a:pt x="681" y="121"/>
                  </a:cubicBezTo>
                  <a:cubicBezTo>
                    <a:pt x="681" y="121"/>
                    <a:pt x="681" y="121"/>
                    <a:pt x="681" y="120"/>
                  </a:cubicBezTo>
                  <a:cubicBezTo>
                    <a:pt x="681" y="120"/>
                    <a:pt x="681" y="120"/>
                    <a:pt x="681" y="119"/>
                  </a:cubicBezTo>
                  <a:cubicBezTo>
                    <a:pt x="682" y="119"/>
                    <a:pt x="683" y="119"/>
                    <a:pt x="684" y="119"/>
                  </a:cubicBezTo>
                  <a:cubicBezTo>
                    <a:pt x="684" y="119"/>
                    <a:pt x="684" y="119"/>
                    <a:pt x="684" y="119"/>
                  </a:cubicBezTo>
                  <a:cubicBezTo>
                    <a:pt x="686" y="120"/>
                    <a:pt x="689" y="120"/>
                    <a:pt x="690" y="122"/>
                  </a:cubicBezTo>
                  <a:cubicBezTo>
                    <a:pt x="690" y="122"/>
                    <a:pt x="690" y="122"/>
                    <a:pt x="690" y="122"/>
                  </a:cubicBezTo>
                  <a:cubicBezTo>
                    <a:pt x="691" y="121"/>
                    <a:pt x="690" y="120"/>
                    <a:pt x="690" y="119"/>
                  </a:cubicBezTo>
                  <a:cubicBezTo>
                    <a:pt x="692" y="119"/>
                    <a:pt x="693" y="120"/>
                    <a:pt x="694" y="122"/>
                  </a:cubicBezTo>
                  <a:cubicBezTo>
                    <a:pt x="695" y="122"/>
                    <a:pt x="696" y="122"/>
                    <a:pt x="696" y="122"/>
                  </a:cubicBezTo>
                  <a:cubicBezTo>
                    <a:pt x="696" y="122"/>
                    <a:pt x="696" y="122"/>
                    <a:pt x="696" y="122"/>
                  </a:cubicBezTo>
                  <a:cubicBezTo>
                    <a:pt x="696" y="122"/>
                    <a:pt x="696" y="122"/>
                    <a:pt x="696" y="122"/>
                  </a:cubicBezTo>
                  <a:cubicBezTo>
                    <a:pt x="697" y="121"/>
                    <a:pt x="699" y="121"/>
                    <a:pt x="700" y="121"/>
                  </a:cubicBezTo>
                  <a:cubicBezTo>
                    <a:pt x="700" y="121"/>
                    <a:pt x="700" y="121"/>
                    <a:pt x="700" y="121"/>
                  </a:cubicBezTo>
                  <a:cubicBezTo>
                    <a:pt x="700" y="121"/>
                    <a:pt x="700" y="121"/>
                    <a:pt x="700" y="121"/>
                  </a:cubicBezTo>
                  <a:cubicBezTo>
                    <a:pt x="701" y="121"/>
                    <a:pt x="702" y="121"/>
                    <a:pt x="703" y="122"/>
                  </a:cubicBezTo>
                  <a:cubicBezTo>
                    <a:pt x="703" y="123"/>
                    <a:pt x="703" y="123"/>
                    <a:pt x="703" y="123"/>
                  </a:cubicBezTo>
                  <a:cubicBezTo>
                    <a:pt x="703" y="123"/>
                    <a:pt x="704" y="122"/>
                    <a:pt x="704" y="122"/>
                  </a:cubicBezTo>
                  <a:cubicBezTo>
                    <a:pt x="704" y="123"/>
                    <a:pt x="704" y="123"/>
                    <a:pt x="704" y="123"/>
                  </a:cubicBezTo>
                  <a:cubicBezTo>
                    <a:pt x="705" y="123"/>
                    <a:pt x="705" y="123"/>
                    <a:pt x="705" y="123"/>
                  </a:cubicBezTo>
                  <a:cubicBezTo>
                    <a:pt x="706" y="124"/>
                    <a:pt x="706" y="124"/>
                    <a:pt x="706" y="124"/>
                  </a:cubicBezTo>
                  <a:cubicBezTo>
                    <a:pt x="706" y="124"/>
                    <a:pt x="706" y="124"/>
                    <a:pt x="706" y="124"/>
                  </a:cubicBezTo>
                  <a:cubicBezTo>
                    <a:pt x="706" y="125"/>
                    <a:pt x="706" y="125"/>
                    <a:pt x="706" y="125"/>
                  </a:cubicBezTo>
                  <a:cubicBezTo>
                    <a:pt x="706" y="125"/>
                    <a:pt x="707" y="125"/>
                    <a:pt x="707" y="126"/>
                  </a:cubicBezTo>
                  <a:cubicBezTo>
                    <a:pt x="709" y="126"/>
                    <a:pt x="709" y="126"/>
                    <a:pt x="709" y="126"/>
                  </a:cubicBezTo>
                  <a:cubicBezTo>
                    <a:pt x="709" y="125"/>
                    <a:pt x="709" y="125"/>
                    <a:pt x="709" y="125"/>
                  </a:cubicBezTo>
                  <a:cubicBezTo>
                    <a:pt x="710" y="125"/>
                    <a:pt x="709" y="126"/>
                    <a:pt x="710" y="125"/>
                  </a:cubicBezTo>
                  <a:cubicBezTo>
                    <a:pt x="709" y="124"/>
                    <a:pt x="709" y="124"/>
                    <a:pt x="709" y="124"/>
                  </a:cubicBezTo>
                  <a:cubicBezTo>
                    <a:pt x="709" y="125"/>
                    <a:pt x="708" y="125"/>
                    <a:pt x="708" y="125"/>
                  </a:cubicBezTo>
                  <a:cubicBezTo>
                    <a:pt x="707" y="124"/>
                    <a:pt x="707" y="122"/>
                    <a:pt x="706" y="121"/>
                  </a:cubicBezTo>
                  <a:cubicBezTo>
                    <a:pt x="704" y="121"/>
                    <a:pt x="704" y="121"/>
                    <a:pt x="704" y="121"/>
                  </a:cubicBezTo>
                  <a:cubicBezTo>
                    <a:pt x="704" y="120"/>
                    <a:pt x="704" y="120"/>
                    <a:pt x="704" y="120"/>
                  </a:cubicBezTo>
                  <a:cubicBezTo>
                    <a:pt x="708" y="120"/>
                    <a:pt x="708" y="120"/>
                    <a:pt x="708" y="120"/>
                  </a:cubicBezTo>
                  <a:cubicBezTo>
                    <a:pt x="707" y="119"/>
                    <a:pt x="707" y="117"/>
                    <a:pt x="706" y="117"/>
                  </a:cubicBezTo>
                  <a:cubicBezTo>
                    <a:pt x="706" y="116"/>
                    <a:pt x="706" y="116"/>
                    <a:pt x="706" y="116"/>
                  </a:cubicBezTo>
                  <a:cubicBezTo>
                    <a:pt x="707" y="116"/>
                    <a:pt x="708" y="117"/>
                    <a:pt x="709" y="117"/>
                  </a:cubicBezTo>
                  <a:cubicBezTo>
                    <a:pt x="709" y="116"/>
                    <a:pt x="710" y="116"/>
                    <a:pt x="710" y="114"/>
                  </a:cubicBezTo>
                  <a:cubicBezTo>
                    <a:pt x="709" y="114"/>
                    <a:pt x="709" y="114"/>
                    <a:pt x="709" y="114"/>
                  </a:cubicBezTo>
                  <a:cubicBezTo>
                    <a:pt x="708" y="112"/>
                    <a:pt x="707" y="112"/>
                    <a:pt x="707" y="110"/>
                  </a:cubicBezTo>
                  <a:cubicBezTo>
                    <a:pt x="707" y="110"/>
                    <a:pt x="706" y="110"/>
                    <a:pt x="706" y="110"/>
                  </a:cubicBezTo>
                  <a:cubicBezTo>
                    <a:pt x="705" y="110"/>
                    <a:pt x="705" y="110"/>
                    <a:pt x="705" y="110"/>
                  </a:cubicBezTo>
                  <a:cubicBezTo>
                    <a:pt x="706" y="111"/>
                    <a:pt x="706" y="112"/>
                    <a:pt x="706" y="112"/>
                  </a:cubicBezTo>
                  <a:cubicBezTo>
                    <a:pt x="705" y="112"/>
                    <a:pt x="705" y="112"/>
                    <a:pt x="704" y="111"/>
                  </a:cubicBezTo>
                  <a:cubicBezTo>
                    <a:pt x="704" y="110"/>
                    <a:pt x="704" y="110"/>
                    <a:pt x="704" y="110"/>
                  </a:cubicBezTo>
                  <a:cubicBezTo>
                    <a:pt x="703" y="110"/>
                    <a:pt x="703" y="110"/>
                    <a:pt x="703" y="110"/>
                  </a:cubicBezTo>
                  <a:cubicBezTo>
                    <a:pt x="703" y="111"/>
                    <a:pt x="703" y="111"/>
                    <a:pt x="703" y="111"/>
                  </a:cubicBezTo>
                  <a:cubicBezTo>
                    <a:pt x="702" y="111"/>
                    <a:pt x="702" y="111"/>
                    <a:pt x="702" y="111"/>
                  </a:cubicBezTo>
                  <a:cubicBezTo>
                    <a:pt x="702" y="110"/>
                    <a:pt x="702" y="109"/>
                    <a:pt x="702" y="109"/>
                  </a:cubicBezTo>
                  <a:cubicBezTo>
                    <a:pt x="701" y="109"/>
                    <a:pt x="701" y="109"/>
                    <a:pt x="701" y="109"/>
                  </a:cubicBezTo>
                  <a:cubicBezTo>
                    <a:pt x="700" y="108"/>
                    <a:pt x="700" y="108"/>
                    <a:pt x="700" y="108"/>
                  </a:cubicBezTo>
                  <a:cubicBezTo>
                    <a:pt x="698" y="108"/>
                    <a:pt x="698" y="108"/>
                    <a:pt x="698" y="108"/>
                  </a:cubicBezTo>
                  <a:cubicBezTo>
                    <a:pt x="696" y="107"/>
                    <a:pt x="698" y="105"/>
                    <a:pt x="695" y="105"/>
                  </a:cubicBezTo>
                  <a:cubicBezTo>
                    <a:pt x="695" y="104"/>
                    <a:pt x="695" y="103"/>
                    <a:pt x="694" y="102"/>
                  </a:cubicBezTo>
                  <a:cubicBezTo>
                    <a:pt x="693" y="102"/>
                    <a:pt x="693" y="102"/>
                    <a:pt x="693" y="102"/>
                  </a:cubicBezTo>
                  <a:cubicBezTo>
                    <a:pt x="693" y="100"/>
                    <a:pt x="693" y="100"/>
                    <a:pt x="693" y="100"/>
                  </a:cubicBezTo>
                  <a:cubicBezTo>
                    <a:pt x="693" y="100"/>
                    <a:pt x="693" y="100"/>
                    <a:pt x="693" y="100"/>
                  </a:cubicBezTo>
                  <a:cubicBezTo>
                    <a:pt x="693" y="99"/>
                    <a:pt x="693" y="99"/>
                    <a:pt x="693" y="99"/>
                  </a:cubicBezTo>
                  <a:cubicBezTo>
                    <a:pt x="693" y="99"/>
                    <a:pt x="693" y="99"/>
                    <a:pt x="693" y="99"/>
                  </a:cubicBezTo>
                  <a:cubicBezTo>
                    <a:pt x="692" y="99"/>
                    <a:pt x="691" y="100"/>
                    <a:pt x="690" y="100"/>
                  </a:cubicBezTo>
                  <a:cubicBezTo>
                    <a:pt x="690" y="100"/>
                    <a:pt x="690" y="99"/>
                    <a:pt x="690" y="99"/>
                  </a:cubicBezTo>
                  <a:cubicBezTo>
                    <a:pt x="689" y="99"/>
                    <a:pt x="689" y="98"/>
                    <a:pt x="688" y="98"/>
                  </a:cubicBezTo>
                  <a:cubicBezTo>
                    <a:pt x="688" y="97"/>
                    <a:pt x="688" y="97"/>
                    <a:pt x="688" y="97"/>
                  </a:cubicBezTo>
                  <a:cubicBezTo>
                    <a:pt x="688" y="97"/>
                    <a:pt x="688" y="97"/>
                    <a:pt x="688" y="97"/>
                  </a:cubicBezTo>
                  <a:cubicBezTo>
                    <a:pt x="688" y="95"/>
                    <a:pt x="688" y="95"/>
                    <a:pt x="688" y="95"/>
                  </a:cubicBezTo>
                  <a:cubicBezTo>
                    <a:pt x="689" y="96"/>
                    <a:pt x="689" y="96"/>
                    <a:pt x="689" y="96"/>
                  </a:cubicBezTo>
                  <a:cubicBezTo>
                    <a:pt x="689" y="95"/>
                    <a:pt x="689" y="95"/>
                    <a:pt x="689" y="95"/>
                  </a:cubicBezTo>
                  <a:cubicBezTo>
                    <a:pt x="690" y="95"/>
                    <a:pt x="690" y="95"/>
                    <a:pt x="690" y="95"/>
                  </a:cubicBezTo>
                  <a:cubicBezTo>
                    <a:pt x="690" y="97"/>
                    <a:pt x="690" y="97"/>
                    <a:pt x="690" y="97"/>
                  </a:cubicBezTo>
                  <a:cubicBezTo>
                    <a:pt x="693" y="97"/>
                    <a:pt x="693" y="97"/>
                    <a:pt x="693" y="97"/>
                  </a:cubicBezTo>
                  <a:cubicBezTo>
                    <a:pt x="693" y="95"/>
                    <a:pt x="693" y="95"/>
                    <a:pt x="692" y="94"/>
                  </a:cubicBezTo>
                  <a:cubicBezTo>
                    <a:pt x="692" y="93"/>
                    <a:pt x="692" y="93"/>
                    <a:pt x="690" y="93"/>
                  </a:cubicBezTo>
                  <a:cubicBezTo>
                    <a:pt x="690" y="90"/>
                    <a:pt x="690" y="90"/>
                    <a:pt x="690" y="90"/>
                  </a:cubicBezTo>
                  <a:cubicBezTo>
                    <a:pt x="690" y="90"/>
                    <a:pt x="690" y="90"/>
                    <a:pt x="690" y="90"/>
                  </a:cubicBezTo>
                  <a:cubicBezTo>
                    <a:pt x="690" y="89"/>
                    <a:pt x="690" y="89"/>
                    <a:pt x="690" y="89"/>
                  </a:cubicBezTo>
                  <a:cubicBezTo>
                    <a:pt x="691" y="89"/>
                    <a:pt x="691" y="89"/>
                    <a:pt x="691" y="89"/>
                  </a:cubicBezTo>
                  <a:cubicBezTo>
                    <a:pt x="691" y="90"/>
                    <a:pt x="692" y="91"/>
                    <a:pt x="692" y="93"/>
                  </a:cubicBezTo>
                  <a:cubicBezTo>
                    <a:pt x="694" y="93"/>
                    <a:pt x="694" y="93"/>
                    <a:pt x="694" y="93"/>
                  </a:cubicBezTo>
                  <a:cubicBezTo>
                    <a:pt x="694" y="92"/>
                    <a:pt x="693" y="91"/>
                    <a:pt x="693" y="91"/>
                  </a:cubicBezTo>
                  <a:cubicBezTo>
                    <a:pt x="694" y="91"/>
                    <a:pt x="694" y="91"/>
                    <a:pt x="694" y="91"/>
                  </a:cubicBezTo>
                  <a:cubicBezTo>
                    <a:pt x="694" y="89"/>
                    <a:pt x="694" y="89"/>
                    <a:pt x="694" y="89"/>
                  </a:cubicBezTo>
                  <a:cubicBezTo>
                    <a:pt x="693" y="89"/>
                    <a:pt x="694" y="89"/>
                    <a:pt x="693" y="88"/>
                  </a:cubicBezTo>
                  <a:cubicBezTo>
                    <a:pt x="692" y="88"/>
                    <a:pt x="692" y="88"/>
                    <a:pt x="692" y="88"/>
                  </a:cubicBezTo>
                  <a:cubicBezTo>
                    <a:pt x="692" y="88"/>
                    <a:pt x="692" y="88"/>
                    <a:pt x="692" y="88"/>
                  </a:cubicBezTo>
                  <a:cubicBezTo>
                    <a:pt x="693" y="88"/>
                    <a:pt x="694" y="88"/>
                    <a:pt x="694" y="88"/>
                  </a:cubicBezTo>
                  <a:cubicBezTo>
                    <a:pt x="694" y="89"/>
                    <a:pt x="694" y="89"/>
                    <a:pt x="694" y="89"/>
                  </a:cubicBezTo>
                  <a:cubicBezTo>
                    <a:pt x="695" y="89"/>
                    <a:pt x="695" y="88"/>
                    <a:pt x="697" y="88"/>
                  </a:cubicBezTo>
                  <a:cubicBezTo>
                    <a:pt x="696" y="89"/>
                    <a:pt x="697" y="89"/>
                    <a:pt x="696" y="89"/>
                  </a:cubicBezTo>
                  <a:cubicBezTo>
                    <a:pt x="696" y="91"/>
                    <a:pt x="696" y="91"/>
                    <a:pt x="698" y="91"/>
                  </a:cubicBezTo>
                  <a:cubicBezTo>
                    <a:pt x="698" y="93"/>
                    <a:pt x="698" y="92"/>
                    <a:pt x="699" y="95"/>
                  </a:cubicBezTo>
                  <a:cubicBezTo>
                    <a:pt x="699" y="95"/>
                    <a:pt x="700" y="95"/>
                    <a:pt x="701" y="95"/>
                  </a:cubicBezTo>
                  <a:cubicBezTo>
                    <a:pt x="701" y="96"/>
                    <a:pt x="701" y="96"/>
                    <a:pt x="701" y="96"/>
                  </a:cubicBezTo>
                  <a:cubicBezTo>
                    <a:pt x="702" y="96"/>
                    <a:pt x="702" y="96"/>
                    <a:pt x="702" y="96"/>
                  </a:cubicBezTo>
                  <a:cubicBezTo>
                    <a:pt x="702" y="96"/>
                    <a:pt x="702" y="96"/>
                    <a:pt x="702" y="96"/>
                  </a:cubicBezTo>
                  <a:cubicBezTo>
                    <a:pt x="703" y="96"/>
                    <a:pt x="703" y="97"/>
                    <a:pt x="704" y="97"/>
                  </a:cubicBezTo>
                  <a:cubicBezTo>
                    <a:pt x="705" y="97"/>
                    <a:pt x="705" y="97"/>
                    <a:pt x="705" y="97"/>
                  </a:cubicBezTo>
                  <a:cubicBezTo>
                    <a:pt x="705" y="96"/>
                    <a:pt x="705" y="96"/>
                    <a:pt x="705" y="96"/>
                  </a:cubicBezTo>
                  <a:cubicBezTo>
                    <a:pt x="707" y="96"/>
                    <a:pt x="707" y="96"/>
                    <a:pt x="707" y="96"/>
                  </a:cubicBezTo>
                  <a:cubicBezTo>
                    <a:pt x="707" y="96"/>
                    <a:pt x="707" y="96"/>
                    <a:pt x="707" y="96"/>
                  </a:cubicBezTo>
                  <a:cubicBezTo>
                    <a:pt x="707" y="95"/>
                    <a:pt x="708" y="95"/>
                    <a:pt x="708" y="95"/>
                  </a:cubicBezTo>
                  <a:cubicBezTo>
                    <a:pt x="708" y="97"/>
                    <a:pt x="707" y="97"/>
                    <a:pt x="705" y="97"/>
                  </a:cubicBezTo>
                  <a:cubicBezTo>
                    <a:pt x="705" y="98"/>
                    <a:pt x="705" y="98"/>
                    <a:pt x="705" y="98"/>
                  </a:cubicBezTo>
                  <a:cubicBezTo>
                    <a:pt x="708" y="98"/>
                    <a:pt x="708" y="98"/>
                    <a:pt x="708" y="98"/>
                  </a:cubicBezTo>
                  <a:cubicBezTo>
                    <a:pt x="708" y="98"/>
                    <a:pt x="708" y="98"/>
                    <a:pt x="708" y="98"/>
                  </a:cubicBezTo>
                  <a:cubicBezTo>
                    <a:pt x="709" y="98"/>
                    <a:pt x="709" y="98"/>
                    <a:pt x="709" y="98"/>
                  </a:cubicBezTo>
                  <a:cubicBezTo>
                    <a:pt x="709" y="99"/>
                    <a:pt x="708" y="99"/>
                    <a:pt x="708" y="100"/>
                  </a:cubicBezTo>
                  <a:cubicBezTo>
                    <a:pt x="710" y="100"/>
                    <a:pt x="710" y="99"/>
                    <a:pt x="711" y="99"/>
                  </a:cubicBezTo>
                  <a:cubicBezTo>
                    <a:pt x="711" y="101"/>
                    <a:pt x="710" y="101"/>
                    <a:pt x="710" y="102"/>
                  </a:cubicBezTo>
                  <a:cubicBezTo>
                    <a:pt x="711" y="102"/>
                    <a:pt x="713" y="102"/>
                    <a:pt x="715" y="102"/>
                  </a:cubicBezTo>
                  <a:cubicBezTo>
                    <a:pt x="715" y="103"/>
                    <a:pt x="715" y="103"/>
                    <a:pt x="715" y="103"/>
                  </a:cubicBezTo>
                  <a:cubicBezTo>
                    <a:pt x="714" y="103"/>
                    <a:pt x="713" y="103"/>
                    <a:pt x="712" y="103"/>
                  </a:cubicBezTo>
                  <a:cubicBezTo>
                    <a:pt x="712" y="105"/>
                    <a:pt x="712" y="105"/>
                    <a:pt x="712" y="105"/>
                  </a:cubicBezTo>
                  <a:cubicBezTo>
                    <a:pt x="713" y="105"/>
                    <a:pt x="713" y="105"/>
                    <a:pt x="713" y="105"/>
                  </a:cubicBezTo>
                  <a:cubicBezTo>
                    <a:pt x="713" y="105"/>
                    <a:pt x="713" y="105"/>
                    <a:pt x="713" y="105"/>
                  </a:cubicBezTo>
                  <a:cubicBezTo>
                    <a:pt x="713" y="105"/>
                    <a:pt x="713" y="105"/>
                    <a:pt x="713" y="105"/>
                  </a:cubicBezTo>
                  <a:cubicBezTo>
                    <a:pt x="714" y="105"/>
                    <a:pt x="715" y="104"/>
                    <a:pt x="715" y="104"/>
                  </a:cubicBezTo>
                  <a:cubicBezTo>
                    <a:pt x="715" y="104"/>
                    <a:pt x="715" y="104"/>
                    <a:pt x="715" y="104"/>
                  </a:cubicBezTo>
                  <a:cubicBezTo>
                    <a:pt x="715" y="105"/>
                    <a:pt x="715" y="105"/>
                    <a:pt x="715" y="105"/>
                  </a:cubicBezTo>
                  <a:cubicBezTo>
                    <a:pt x="716" y="105"/>
                    <a:pt x="716" y="105"/>
                    <a:pt x="716" y="105"/>
                  </a:cubicBezTo>
                  <a:cubicBezTo>
                    <a:pt x="717" y="106"/>
                    <a:pt x="716" y="106"/>
                    <a:pt x="717" y="106"/>
                  </a:cubicBezTo>
                  <a:cubicBezTo>
                    <a:pt x="717" y="107"/>
                    <a:pt x="717" y="107"/>
                    <a:pt x="717" y="107"/>
                  </a:cubicBezTo>
                  <a:cubicBezTo>
                    <a:pt x="718" y="106"/>
                    <a:pt x="718" y="106"/>
                    <a:pt x="719" y="106"/>
                  </a:cubicBezTo>
                  <a:cubicBezTo>
                    <a:pt x="719" y="107"/>
                    <a:pt x="719" y="107"/>
                    <a:pt x="719" y="107"/>
                  </a:cubicBezTo>
                  <a:cubicBezTo>
                    <a:pt x="721" y="107"/>
                    <a:pt x="721" y="107"/>
                    <a:pt x="721" y="107"/>
                  </a:cubicBezTo>
                  <a:cubicBezTo>
                    <a:pt x="721" y="106"/>
                    <a:pt x="721" y="106"/>
                    <a:pt x="721" y="106"/>
                  </a:cubicBezTo>
                  <a:cubicBezTo>
                    <a:pt x="722" y="106"/>
                    <a:pt x="722" y="106"/>
                    <a:pt x="722" y="106"/>
                  </a:cubicBezTo>
                  <a:cubicBezTo>
                    <a:pt x="722" y="106"/>
                    <a:pt x="722" y="105"/>
                    <a:pt x="722" y="105"/>
                  </a:cubicBezTo>
                  <a:cubicBezTo>
                    <a:pt x="722" y="105"/>
                    <a:pt x="722" y="105"/>
                    <a:pt x="722" y="105"/>
                  </a:cubicBezTo>
                  <a:cubicBezTo>
                    <a:pt x="721" y="103"/>
                    <a:pt x="721" y="103"/>
                    <a:pt x="721" y="101"/>
                  </a:cubicBezTo>
                  <a:cubicBezTo>
                    <a:pt x="720" y="101"/>
                    <a:pt x="721" y="101"/>
                    <a:pt x="720" y="100"/>
                  </a:cubicBezTo>
                  <a:cubicBezTo>
                    <a:pt x="719" y="100"/>
                    <a:pt x="719" y="100"/>
                    <a:pt x="719" y="100"/>
                  </a:cubicBezTo>
                  <a:cubicBezTo>
                    <a:pt x="720" y="100"/>
                    <a:pt x="720" y="99"/>
                    <a:pt x="720" y="98"/>
                  </a:cubicBezTo>
                  <a:cubicBezTo>
                    <a:pt x="720" y="98"/>
                    <a:pt x="720" y="98"/>
                    <a:pt x="720" y="98"/>
                  </a:cubicBezTo>
                  <a:cubicBezTo>
                    <a:pt x="721" y="99"/>
                    <a:pt x="721" y="99"/>
                    <a:pt x="721" y="100"/>
                  </a:cubicBezTo>
                  <a:cubicBezTo>
                    <a:pt x="724" y="100"/>
                    <a:pt x="724" y="100"/>
                    <a:pt x="724" y="100"/>
                  </a:cubicBezTo>
                  <a:cubicBezTo>
                    <a:pt x="724" y="99"/>
                    <a:pt x="724" y="99"/>
                    <a:pt x="724" y="99"/>
                  </a:cubicBezTo>
                  <a:cubicBezTo>
                    <a:pt x="724" y="99"/>
                    <a:pt x="725" y="99"/>
                    <a:pt x="726" y="99"/>
                  </a:cubicBezTo>
                  <a:cubicBezTo>
                    <a:pt x="726" y="98"/>
                    <a:pt x="726" y="98"/>
                    <a:pt x="726" y="98"/>
                  </a:cubicBezTo>
                  <a:cubicBezTo>
                    <a:pt x="726" y="98"/>
                    <a:pt x="725" y="98"/>
                    <a:pt x="725" y="97"/>
                  </a:cubicBezTo>
                  <a:cubicBezTo>
                    <a:pt x="724" y="97"/>
                    <a:pt x="725" y="97"/>
                    <a:pt x="724" y="97"/>
                  </a:cubicBezTo>
                  <a:cubicBezTo>
                    <a:pt x="724" y="96"/>
                    <a:pt x="724" y="96"/>
                    <a:pt x="724" y="96"/>
                  </a:cubicBezTo>
                  <a:cubicBezTo>
                    <a:pt x="725" y="96"/>
                    <a:pt x="725" y="96"/>
                    <a:pt x="726" y="96"/>
                  </a:cubicBezTo>
                  <a:cubicBezTo>
                    <a:pt x="726" y="95"/>
                    <a:pt x="726" y="95"/>
                    <a:pt x="725" y="95"/>
                  </a:cubicBezTo>
                  <a:cubicBezTo>
                    <a:pt x="725" y="91"/>
                    <a:pt x="726" y="93"/>
                    <a:pt x="728" y="92"/>
                  </a:cubicBezTo>
                  <a:cubicBezTo>
                    <a:pt x="729" y="92"/>
                    <a:pt x="729" y="92"/>
                    <a:pt x="729" y="92"/>
                  </a:cubicBezTo>
                  <a:cubicBezTo>
                    <a:pt x="729" y="90"/>
                    <a:pt x="729" y="90"/>
                    <a:pt x="729" y="90"/>
                  </a:cubicBezTo>
                  <a:cubicBezTo>
                    <a:pt x="728" y="90"/>
                    <a:pt x="728" y="90"/>
                    <a:pt x="728" y="90"/>
                  </a:cubicBezTo>
                  <a:cubicBezTo>
                    <a:pt x="728" y="90"/>
                    <a:pt x="728" y="89"/>
                    <a:pt x="728" y="89"/>
                  </a:cubicBezTo>
                  <a:cubicBezTo>
                    <a:pt x="730" y="89"/>
                    <a:pt x="730" y="89"/>
                    <a:pt x="730" y="89"/>
                  </a:cubicBezTo>
                  <a:cubicBezTo>
                    <a:pt x="730" y="89"/>
                    <a:pt x="730" y="89"/>
                    <a:pt x="730" y="89"/>
                  </a:cubicBezTo>
                  <a:cubicBezTo>
                    <a:pt x="731" y="89"/>
                    <a:pt x="731" y="89"/>
                    <a:pt x="731" y="89"/>
                  </a:cubicBezTo>
                  <a:cubicBezTo>
                    <a:pt x="731" y="91"/>
                    <a:pt x="731" y="91"/>
                    <a:pt x="731" y="91"/>
                  </a:cubicBezTo>
                  <a:cubicBezTo>
                    <a:pt x="732" y="91"/>
                    <a:pt x="731" y="91"/>
                    <a:pt x="732" y="91"/>
                  </a:cubicBezTo>
                  <a:cubicBezTo>
                    <a:pt x="733" y="91"/>
                    <a:pt x="733" y="91"/>
                    <a:pt x="733" y="91"/>
                  </a:cubicBezTo>
                  <a:cubicBezTo>
                    <a:pt x="733" y="91"/>
                    <a:pt x="733" y="91"/>
                    <a:pt x="733" y="91"/>
                  </a:cubicBezTo>
                  <a:cubicBezTo>
                    <a:pt x="734" y="91"/>
                    <a:pt x="734" y="91"/>
                    <a:pt x="734" y="91"/>
                  </a:cubicBezTo>
                  <a:cubicBezTo>
                    <a:pt x="734" y="90"/>
                    <a:pt x="733" y="90"/>
                    <a:pt x="733" y="90"/>
                  </a:cubicBezTo>
                  <a:cubicBezTo>
                    <a:pt x="732" y="89"/>
                    <a:pt x="735" y="88"/>
                    <a:pt x="732" y="87"/>
                  </a:cubicBezTo>
                  <a:cubicBezTo>
                    <a:pt x="732" y="86"/>
                    <a:pt x="732" y="86"/>
                    <a:pt x="732" y="86"/>
                  </a:cubicBezTo>
                  <a:cubicBezTo>
                    <a:pt x="733" y="87"/>
                    <a:pt x="734" y="87"/>
                    <a:pt x="735" y="87"/>
                  </a:cubicBezTo>
                  <a:cubicBezTo>
                    <a:pt x="735" y="87"/>
                    <a:pt x="736" y="86"/>
                    <a:pt x="736" y="85"/>
                  </a:cubicBezTo>
                  <a:cubicBezTo>
                    <a:pt x="735" y="85"/>
                    <a:pt x="735" y="85"/>
                    <a:pt x="734" y="84"/>
                  </a:cubicBezTo>
                  <a:cubicBezTo>
                    <a:pt x="734" y="84"/>
                    <a:pt x="734" y="83"/>
                    <a:pt x="733" y="82"/>
                  </a:cubicBezTo>
                  <a:cubicBezTo>
                    <a:pt x="732" y="81"/>
                    <a:pt x="731" y="81"/>
                    <a:pt x="730" y="81"/>
                  </a:cubicBezTo>
                  <a:cubicBezTo>
                    <a:pt x="730" y="80"/>
                    <a:pt x="730" y="80"/>
                    <a:pt x="730" y="80"/>
                  </a:cubicBezTo>
                  <a:cubicBezTo>
                    <a:pt x="730" y="79"/>
                    <a:pt x="730" y="79"/>
                    <a:pt x="730" y="79"/>
                  </a:cubicBezTo>
                  <a:cubicBezTo>
                    <a:pt x="729" y="80"/>
                    <a:pt x="729" y="81"/>
                    <a:pt x="730" y="83"/>
                  </a:cubicBezTo>
                  <a:cubicBezTo>
                    <a:pt x="729" y="83"/>
                    <a:pt x="729" y="82"/>
                    <a:pt x="728" y="82"/>
                  </a:cubicBezTo>
                  <a:cubicBezTo>
                    <a:pt x="727" y="83"/>
                    <a:pt x="727" y="83"/>
                    <a:pt x="727" y="84"/>
                  </a:cubicBezTo>
                  <a:cubicBezTo>
                    <a:pt x="726" y="84"/>
                    <a:pt x="726" y="84"/>
                    <a:pt x="726" y="84"/>
                  </a:cubicBezTo>
                  <a:cubicBezTo>
                    <a:pt x="726" y="83"/>
                    <a:pt x="726" y="83"/>
                    <a:pt x="726" y="83"/>
                  </a:cubicBezTo>
                  <a:cubicBezTo>
                    <a:pt x="726" y="82"/>
                    <a:pt x="726" y="82"/>
                    <a:pt x="726" y="82"/>
                  </a:cubicBezTo>
                  <a:cubicBezTo>
                    <a:pt x="725" y="82"/>
                    <a:pt x="725" y="82"/>
                    <a:pt x="725" y="82"/>
                  </a:cubicBezTo>
                  <a:cubicBezTo>
                    <a:pt x="725" y="83"/>
                    <a:pt x="725" y="83"/>
                    <a:pt x="725" y="83"/>
                  </a:cubicBezTo>
                  <a:cubicBezTo>
                    <a:pt x="724" y="83"/>
                    <a:pt x="724" y="83"/>
                    <a:pt x="724" y="83"/>
                  </a:cubicBezTo>
                  <a:cubicBezTo>
                    <a:pt x="724" y="85"/>
                    <a:pt x="724" y="85"/>
                    <a:pt x="724" y="85"/>
                  </a:cubicBezTo>
                  <a:cubicBezTo>
                    <a:pt x="722" y="85"/>
                    <a:pt x="722" y="85"/>
                    <a:pt x="722" y="85"/>
                  </a:cubicBezTo>
                  <a:cubicBezTo>
                    <a:pt x="722" y="83"/>
                    <a:pt x="723" y="82"/>
                    <a:pt x="724" y="81"/>
                  </a:cubicBezTo>
                  <a:cubicBezTo>
                    <a:pt x="724" y="80"/>
                    <a:pt x="724" y="80"/>
                    <a:pt x="724" y="80"/>
                  </a:cubicBezTo>
                  <a:cubicBezTo>
                    <a:pt x="724" y="80"/>
                    <a:pt x="724" y="80"/>
                    <a:pt x="723" y="80"/>
                  </a:cubicBezTo>
                  <a:cubicBezTo>
                    <a:pt x="723" y="80"/>
                    <a:pt x="723" y="80"/>
                    <a:pt x="721" y="80"/>
                  </a:cubicBezTo>
                  <a:cubicBezTo>
                    <a:pt x="721" y="81"/>
                    <a:pt x="721" y="82"/>
                    <a:pt x="721" y="84"/>
                  </a:cubicBezTo>
                  <a:cubicBezTo>
                    <a:pt x="720" y="84"/>
                    <a:pt x="720" y="84"/>
                    <a:pt x="720" y="84"/>
                  </a:cubicBezTo>
                  <a:cubicBezTo>
                    <a:pt x="720" y="83"/>
                    <a:pt x="720" y="83"/>
                    <a:pt x="720" y="83"/>
                  </a:cubicBezTo>
                  <a:cubicBezTo>
                    <a:pt x="719" y="83"/>
                    <a:pt x="719" y="83"/>
                    <a:pt x="719" y="83"/>
                  </a:cubicBezTo>
                  <a:cubicBezTo>
                    <a:pt x="719" y="82"/>
                    <a:pt x="719" y="82"/>
                    <a:pt x="719" y="82"/>
                  </a:cubicBezTo>
                  <a:cubicBezTo>
                    <a:pt x="718" y="82"/>
                    <a:pt x="717" y="82"/>
                    <a:pt x="715" y="82"/>
                  </a:cubicBezTo>
                  <a:cubicBezTo>
                    <a:pt x="715" y="81"/>
                    <a:pt x="715" y="81"/>
                    <a:pt x="715" y="81"/>
                  </a:cubicBezTo>
                  <a:cubicBezTo>
                    <a:pt x="715" y="81"/>
                    <a:pt x="714" y="81"/>
                    <a:pt x="713" y="82"/>
                  </a:cubicBezTo>
                  <a:cubicBezTo>
                    <a:pt x="713" y="81"/>
                    <a:pt x="713" y="81"/>
                    <a:pt x="713" y="81"/>
                  </a:cubicBezTo>
                  <a:cubicBezTo>
                    <a:pt x="713" y="81"/>
                    <a:pt x="713" y="81"/>
                    <a:pt x="713" y="81"/>
                  </a:cubicBezTo>
                  <a:cubicBezTo>
                    <a:pt x="713" y="81"/>
                    <a:pt x="713" y="81"/>
                    <a:pt x="713" y="81"/>
                  </a:cubicBezTo>
                  <a:cubicBezTo>
                    <a:pt x="713" y="80"/>
                    <a:pt x="713" y="80"/>
                    <a:pt x="713" y="80"/>
                  </a:cubicBezTo>
                  <a:cubicBezTo>
                    <a:pt x="715" y="80"/>
                    <a:pt x="715" y="80"/>
                    <a:pt x="715" y="80"/>
                  </a:cubicBezTo>
                  <a:cubicBezTo>
                    <a:pt x="715" y="80"/>
                    <a:pt x="715" y="80"/>
                    <a:pt x="715" y="80"/>
                  </a:cubicBezTo>
                  <a:cubicBezTo>
                    <a:pt x="716" y="79"/>
                    <a:pt x="715" y="80"/>
                    <a:pt x="715" y="79"/>
                  </a:cubicBezTo>
                  <a:cubicBezTo>
                    <a:pt x="714" y="79"/>
                    <a:pt x="714" y="79"/>
                    <a:pt x="714" y="79"/>
                  </a:cubicBezTo>
                  <a:cubicBezTo>
                    <a:pt x="715" y="77"/>
                    <a:pt x="716" y="77"/>
                    <a:pt x="714" y="76"/>
                  </a:cubicBezTo>
                  <a:cubicBezTo>
                    <a:pt x="714" y="76"/>
                    <a:pt x="714" y="76"/>
                    <a:pt x="714" y="76"/>
                  </a:cubicBezTo>
                  <a:cubicBezTo>
                    <a:pt x="713" y="76"/>
                    <a:pt x="713" y="76"/>
                    <a:pt x="712" y="76"/>
                  </a:cubicBezTo>
                  <a:cubicBezTo>
                    <a:pt x="712" y="76"/>
                    <a:pt x="712" y="75"/>
                    <a:pt x="712" y="75"/>
                  </a:cubicBezTo>
                  <a:cubicBezTo>
                    <a:pt x="711" y="75"/>
                    <a:pt x="711" y="75"/>
                    <a:pt x="711" y="75"/>
                  </a:cubicBezTo>
                  <a:cubicBezTo>
                    <a:pt x="711" y="77"/>
                    <a:pt x="711" y="77"/>
                    <a:pt x="711" y="77"/>
                  </a:cubicBezTo>
                  <a:cubicBezTo>
                    <a:pt x="711" y="77"/>
                    <a:pt x="710" y="77"/>
                    <a:pt x="710" y="77"/>
                  </a:cubicBezTo>
                  <a:cubicBezTo>
                    <a:pt x="710" y="77"/>
                    <a:pt x="710" y="77"/>
                    <a:pt x="710" y="78"/>
                  </a:cubicBezTo>
                  <a:cubicBezTo>
                    <a:pt x="709" y="78"/>
                    <a:pt x="709" y="78"/>
                    <a:pt x="709" y="78"/>
                  </a:cubicBezTo>
                  <a:cubicBezTo>
                    <a:pt x="709" y="77"/>
                    <a:pt x="709" y="77"/>
                    <a:pt x="709" y="76"/>
                  </a:cubicBezTo>
                  <a:cubicBezTo>
                    <a:pt x="709" y="76"/>
                    <a:pt x="709" y="76"/>
                    <a:pt x="709" y="76"/>
                  </a:cubicBezTo>
                  <a:cubicBezTo>
                    <a:pt x="709" y="74"/>
                    <a:pt x="709" y="74"/>
                    <a:pt x="710" y="74"/>
                  </a:cubicBezTo>
                  <a:cubicBezTo>
                    <a:pt x="710" y="72"/>
                    <a:pt x="710" y="72"/>
                    <a:pt x="710" y="72"/>
                  </a:cubicBezTo>
                  <a:cubicBezTo>
                    <a:pt x="709" y="72"/>
                    <a:pt x="709" y="72"/>
                    <a:pt x="709" y="72"/>
                  </a:cubicBezTo>
                  <a:cubicBezTo>
                    <a:pt x="709" y="72"/>
                    <a:pt x="709" y="72"/>
                    <a:pt x="709" y="72"/>
                  </a:cubicBezTo>
                  <a:cubicBezTo>
                    <a:pt x="708" y="72"/>
                    <a:pt x="707" y="73"/>
                    <a:pt x="707" y="73"/>
                  </a:cubicBezTo>
                  <a:cubicBezTo>
                    <a:pt x="706" y="73"/>
                    <a:pt x="706" y="73"/>
                    <a:pt x="706" y="73"/>
                  </a:cubicBezTo>
                  <a:cubicBezTo>
                    <a:pt x="707" y="75"/>
                    <a:pt x="707" y="75"/>
                    <a:pt x="706" y="76"/>
                  </a:cubicBezTo>
                  <a:cubicBezTo>
                    <a:pt x="706" y="76"/>
                    <a:pt x="706" y="76"/>
                    <a:pt x="706" y="76"/>
                  </a:cubicBezTo>
                  <a:cubicBezTo>
                    <a:pt x="705" y="76"/>
                    <a:pt x="705" y="76"/>
                    <a:pt x="705" y="76"/>
                  </a:cubicBezTo>
                  <a:cubicBezTo>
                    <a:pt x="705" y="74"/>
                    <a:pt x="705" y="74"/>
                    <a:pt x="705" y="74"/>
                  </a:cubicBezTo>
                  <a:cubicBezTo>
                    <a:pt x="705" y="74"/>
                    <a:pt x="705" y="74"/>
                    <a:pt x="705" y="74"/>
                  </a:cubicBezTo>
                  <a:cubicBezTo>
                    <a:pt x="705" y="73"/>
                    <a:pt x="705" y="73"/>
                    <a:pt x="705" y="73"/>
                  </a:cubicBezTo>
                  <a:cubicBezTo>
                    <a:pt x="704" y="73"/>
                    <a:pt x="704" y="73"/>
                    <a:pt x="704" y="73"/>
                  </a:cubicBezTo>
                  <a:cubicBezTo>
                    <a:pt x="704" y="74"/>
                    <a:pt x="703" y="75"/>
                    <a:pt x="703" y="76"/>
                  </a:cubicBezTo>
                  <a:cubicBezTo>
                    <a:pt x="703" y="76"/>
                    <a:pt x="703" y="76"/>
                    <a:pt x="703" y="76"/>
                  </a:cubicBezTo>
                  <a:cubicBezTo>
                    <a:pt x="702" y="76"/>
                    <a:pt x="702" y="75"/>
                    <a:pt x="702" y="75"/>
                  </a:cubicBezTo>
                  <a:cubicBezTo>
                    <a:pt x="701" y="75"/>
                    <a:pt x="700" y="76"/>
                    <a:pt x="700" y="77"/>
                  </a:cubicBezTo>
                  <a:cubicBezTo>
                    <a:pt x="699" y="77"/>
                    <a:pt x="699" y="77"/>
                    <a:pt x="699" y="77"/>
                  </a:cubicBezTo>
                  <a:cubicBezTo>
                    <a:pt x="699" y="75"/>
                    <a:pt x="699" y="74"/>
                    <a:pt x="700" y="73"/>
                  </a:cubicBezTo>
                  <a:cubicBezTo>
                    <a:pt x="700" y="73"/>
                    <a:pt x="699" y="73"/>
                    <a:pt x="699" y="72"/>
                  </a:cubicBezTo>
                  <a:cubicBezTo>
                    <a:pt x="699" y="74"/>
                    <a:pt x="699" y="74"/>
                    <a:pt x="699" y="74"/>
                  </a:cubicBezTo>
                  <a:cubicBezTo>
                    <a:pt x="698" y="74"/>
                    <a:pt x="698" y="74"/>
                    <a:pt x="698" y="74"/>
                  </a:cubicBezTo>
                  <a:cubicBezTo>
                    <a:pt x="698" y="72"/>
                    <a:pt x="698" y="72"/>
                    <a:pt x="698" y="72"/>
                  </a:cubicBezTo>
                  <a:cubicBezTo>
                    <a:pt x="697" y="72"/>
                    <a:pt x="697" y="72"/>
                    <a:pt x="697" y="72"/>
                  </a:cubicBezTo>
                  <a:cubicBezTo>
                    <a:pt x="697" y="71"/>
                    <a:pt x="697" y="71"/>
                    <a:pt x="697" y="71"/>
                  </a:cubicBezTo>
                  <a:cubicBezTo>
                    <a:pt x="694" y="71"/>
                    <a:pt x="694" y="71"/>
                    <a:pt x="694" y="71"/>
                  </a:cubicBezTo>
                  <a:cubicBezTo>
                    <a:pt x="694" y="71"/>
                    <a:pt x="694" y="71"/>
                    <a:pt x="694" y="71"/>
                  </a:cubicBezTo>
                  <a:cubicBezTo>
                    <a:pt x="693" y="71"/>
                    <a:pt x="693" y="71"/>
                    <a:pt x="693" y="71"/>
                  </a:cubicBezTo>
                  <a:cubicBezTo>
                    <a:pt x="694" y="70"/>
                    <a:pt x="695" y="71"/>
                    <a:pt x="695" y="69"/>
                  </a:cubicBezTo>
                  <a:cubicBezTo>
                    <a:pt x="694" y="69"/>
                    <a:pt x="695" y="69"/>
                    <a:pt x="694" y="68"/>
                  </a:cubicBezTo>
                  <a:cubicBezTo>
                    <a:pt x="693" y="68"/>
                    <a:pt x="693" y="68"/>
                    <a:pt x="692" y="70"/>
                  </a:cubicBezTo>
                  <a:cubicBezTo>
                    <a:pt x="692" y="70"/>
                    <a:pt x="692" y="70"/>
                    <a:pt x="692" y="70"/>
                  </a:cubicBezTo>
                  <a:cubicBezTo>
                    <a:pt x="692" y="67"/>
                    <a:pt x="692" y="67"/>
                    <a:pt x="692" y="67"/>
                  </a:cubicBezTo>
                  <a:cubicBezTo>
                    <a:pt x="691" y="67"/>
                    <a:pt x="691" y="67"/>
                    <a:pt x="691" y="67"/>
                  </a:cubicBezTo>
                  <a:cubicBezTo>
                    <a:pt x="691" y="67"/>
                    <a:pt x="691" y="67"/>
                    <a:pt x="691" y="67"/>
                  </a:cubicBezTo>
                  <a:cubicBezTo>
                    <a:pt x="690" y="67"/>
                    <a:pt x="690" y="67"/>
                    <a:pt x="690" y="67"/>
                  </a:cubicBezTo>
                  <a:cubicBezTo>
                    <a:pt x="686" y="67"/>
                    <a:pt x="686" y="67"/>
                    <a:pt x="686" y="67"/>
                  </a:cubicBezTo>
                  <a:cubicBezTo>
                    <a:pt x="686" y="66"/>
                    <a:pt x="686" y="66"/>
                    <a:pt x="686" y="66"/>
                  </a:cubicBezTo>
                  <a:cubicBezTo>
                    <a:pt x="686" y="66"/>
                    <a:pt x="686" y="66"/>
                    <a:pt x="686" y="66"/>
                  </a:cubicBezTo>
                  <a:cubicBezTo>
                    <a:pt x="686" y="65"/>
                    <a:pt x="686" y="65"/>
                    <a:pt x="686" y="65"/>
                  </a:cubicBezTo>
                  <a:cubicBezTo>
                    <a:pt x="686" y="65"/>
                    <a:pt x="685" y="65"/>
                    <a:pt x="684" y="65"/>
                  </a:cubicBezTo>
                  <a:cubicBezTo>
                    <a:pt x="684" y="64"/>
                    <a:pt x="684" y="64"/>
                    <a:pt x="684" y="64"/>
                  </a:cubicBezTo>
                  <a:cubicBezTo>
                    <a:pt x="685" y="64"/>
                    <a:pt x="686" y="64"/>
                    <a:pt x="687" y="64"/>
                  </a:cubicBezTo>
                  <a:cubicBezTo>
                    <a:pt x="688" y="64"/>
                    <a:pt x="689" y="63"/>
                    <a:pt x="689" y="61"/>
                  </a:cubicBezTo>
                  <a:cubicBezTo>
                    <a:pt x="690" y="61"/>
                    <a:pt x="690" y="61"/>
                    <a:pt x="690" y="61"/>
                  </a:cubicBezTo>
                  <a:cubicBezTo>
                    <a:pt x="690" y="60"/>
                    <a:pt x="690" y="60"/>
                    <a:pt x="688" y="59"/>
                  </a:cubicBezTo>
                  <a:cubicBezTo>
                    <a:pt x="688" y="59"/>
                    <a:pt x="688" y="58"/>
                    <a:pt x="687" y="57"/>
                  </a:cubicBezTo>
                  <a:cubicBezTo>
                    <a:pt x="687" y="57"/>
                    <a:pt x="687" y="57"/>
                    <a:pt x="687" y="57"/>
                  </a:cubicBezTo>
                  <a:cubicBezTo>
                    <a:pt x="687" y="57"/>
                    <a:pt x="687" y="57"/>
                    <a:pt x="687" y="57"/>
                  </a:cubicBezTo>
                  <a:cubicBezTo>
                    <a:pt x="688" y="57"/>
                    <a:pt x="688" y="57"/>
                    <a:pt x="689" y="57"/>
                  </a:cubicBezTo>
                  <a:cubicBezTo>
                    <a:pt x="689" y="57"/>
                    <a:pt x="689" y="57"/>
                    <a:pt x="689" y="57"/>
                  </a:cubicBezTo>
                  <a:cubicBezTo>
                    <a:pt x="690" y="58"/>
                    <a:pt x="691" y="58"/>
                    <a:pt x="692" y="58"/>
                  </a:cubicBezTo>
                  <a:cubicBezTo>
                    <a:pt x="692" y="58"/>
                    <a:pt x="692" y="58"/>
                    <a:pt x="692" y="58"/>
                  </a:cubicBezTo>
                  <a:cubicBezTo>
                    <a:pt x="692" y="58"/>
                    <a:pt x="692" y="58"/>
                    <a:pt x="693" y="58"/>
                  </a:cubicBezTo>
                  <a:cubicBezTo>
                    <a:pt x="693" y="58"/>
                    <a:pt x="694" y="58"/>
                    <a:pt x="694" y="58"/>
                  </a:cubicBezTo>
                  <a:cubicBezTo>
                    <a:pt x="694" y="57"/>
                    <a:pt x="694" y="57"/>
                    <a:pt x="694" y="57"/>
                  </a:cubicBezTo>
                  <a:cubicBezTo>
                    <a:pt x="695" y="57"/>
                    <a:pt x="695" y="57"/>
                    <a:pt x="695" y="57"/>
                  </a:cubicBezTo>
                  <a:cubicBezTo>
                    <a:pt x="694" y="55"/>
                    <a:pt x="693" y="55"/>
                    <a:pt x="691" y="55"/>
                  </a:cubicBezTo>
                  <a:cubicBezTo>
                    <a:pt x="691" y="54"/>
                    <a:pt x="691" y="54"/>
                    <a:pt x="691" y="54"/>
                  </a:cubicBezTo>
                  <a:cubicBezTo>
                    <a:pt x="689" y="54"/>
                    <a:pt x="689" y="54"/>
                    <a:pt x="689" y="54"/>
                  </a:cubicBezTo>
                  <a:cubicBezTo>
                    <a:pt x="689" y="54"/>
                    <a:pt x="689" y="54"/>
                    <a:pt x="689" y="54"/>
                  </a:cubicBezTo>
                  <a:cubicBezTo>
                    <a:pt x="687" y="54"/>
                    <a:pt x="687" y="54"/>
                    <a:pt x="687" y="54"/>
                  </a:cubicBezTo>
                  <a:cubicBezTo>
                    <a:pt x="687" y="54"/>
                    <a:pt x="687" y="54"/>
                    <a:pt x="687" y="54"/>
                  </a:cubicBezTo>
                  <a:cubicBezTo>
                    <a:pt x="686" y="54"/>
                    <a:pt x="686" y="54"/>
                    <a:pt x="686" y="54"/>
                  </a:cubicBezTo>
                  <a:cubicBezTo>
                    <a:pt x="686" y="53"/>
                    <a:pt x="686" y="53"/>
                    <a:pt x="686" y="53"/>
                  </a:cubicBezTo>
                  <a:cubicBezTo>
                    <a:pt x="686" y="53"/>
                    <a:pt x="686" y="53"/>
                    <a:pt x="686" y="53"/>
                  </a:cubicBezTo>
                  <a:cubicBezTo>
                    <a:pt x="685" y="53"/>
                    <a:pt x="685" y="52"/>
                    <a:pt x="685" y="52"/>
                  </a:cubicBezTo>
                  <a:cubicBezTo>
                    <a:pt x="684" y="52"/>
                    <a:pt x="684" y="52"/>
                    <a:pt x="684" y="52"/>
                  </a:cubicBezTo>
                  <a:cubicBezTo>
                    <a:pt x="684" y="51"/>
                    <a:pt x="684" y="51"/>
                    <a:pt x="684" y="51"/>
                  </a:cubicBezTo>
                  <a:cubicBezTo>
                    <a:pt x="688" y="51"/>
                    <a:pt x="688" y="51"/>
                    <a:pt x="688" y="51"/>
                  </a:cubicBezTo>
                  <a:cubicBezTo>
                    <a:pt x="688" y="51"/>
                    <a:pt x="688" y="51"/>
                    <a:pt x="688" y="51"/>
                  </a:cubicBezTo>
                  <a:cubicBezTo>
                    <a:pt x="689" y="50"/>
                    <a:pt x="689" y="50"/>
                    <a:pt x="691" y="50"/>
                  </a:cubicBezTo>
                  <a:cubicBezTo>
                    <a:pt x="691" y="48"/>
                    <a:pt x="691" y="48"/>
                    <a:pt x="691" y="48"/>
                  </a:cubicBezTo>
                  <a:cubicBezTo>
                    <a:pt x="692" y="48"/>
                    <a:pt x="692" y="48"/>
                    <a:pt x="692" y="48"/>
                  </a:cubicBezTo>
                  <a:cubicBezTo>
                    <a:pt x="692" y="46"/>
                    <a:pt x="691" y="44"/>
                    <a:pt x="689" y="44"/>
                  </a:cubicBezTo>
                  <a:cubicBezTo>
                    <a:pt x="688" y="43"/>
                    <a:pt x="689" y="43"/>
                    <a:pt x="688" y="43"/>
                  </a:cubicBezTo>
                  <a:cubicBezTo>
                    <a:pt x="687" y="44"/>
                    <a:pt x="686" y="45"/>
                    <a:pt x="686" y="47"/>
                  </a:cubicBezTo>
                  <a:cubicBezTo>
                    <a:pt x="685" y="47"/>
                    <a:pt x="684" y="47"/>
                    <a:pt x="684" y="47"/>
                  </a:cubicBezTo>
                  <a:cubicBezTo>
                    <a:pt x="684" y="45"/>
                    <a:pt x="684" y="45"/>
                    <a:pt x="684" y="45"/>
                  </a:cubicBezTo>
                  <a:cubicBezTo>
                    <a:pt x="683" y="45"/>
                    <a:pt x="683" y="45"/>
                    <a:pt x="683" y="45"/>
                  </a:cubicBezTo>
                  <a:cubicBezTo>
                    <a:pt x="683" y="45"/>
                    <a:pt x="683" y="45"/>
                    <a:pt x="683" y="45"/>
                  </a:cubicBezTo>
                  <a:cubicBezTo>
                    <a:pt x="680" y="45"/>
                    <a:pt x="680" y="45"/>
                    <a:pt x="680" y="45"/>
                  </a:cubicBezTo>
                  <a:cubicBezTo>
                    <a:pt x="680" y="44"/>
                    <a:pt x="680" y="44"/>
                    <a:pt x="680" y="44"/>
                  </a:cubicBezTo>
                  <a:cubicBezTo>
                    <a:pt x="682" y="44"/>
                    <a:pt x="683" y="44"/>
                    <a:pt x="683" y="42"/>
                  </a:cubicBezTo>
                  <a:cubicBezTo>
                    <a:pt x="684" y="42"/>
                    <a:pt x="685" y="42"/>
                    <a:pt x="686" y="43"/>
                  </a:cubicBezTo>
                  <a:cubicBezTo>
                    <a:pt x="685" y="41"/>
                    <a:pt x="685" y="41"/>
                    <a:pt x="685" y="41"/>
                  </a:cubicBezTo>
                  <a:cubicBezTo>
                    <a:pt x="685" y="41"/>
                    <a:pt x="685" y="41"/>
                    <a:pt x="685" y="41"/>
                  </a:cubicBezTo>
                  <a:cubicBezTo>
                    <a:pt x="685" y="41"/>
                    <a:pt x="685" y="41"/>
                    <a:pt x="685" y="41"/>
                  </a:cubicBezTo>
                  <a:cubicBezTo>
                    <a:pt x="685" y="41"/>
                    <a:pt x="684" y="41"/>
                    <a:pt x="684" y="41"/>
                  </a:cubicBezTo>
                  <a:cubicBezTo>
                    <a:pt x="684" y="41"/>
                    <a:pt x="684" y="41"/>
                    <a:pt x="684" y="41"/>
                  </a:cubicBezTo>
                  <a:cubicBezTo>
                    <a:pt x="682" y="41"/>
                    <a:pt x="682" y="41"/>
                    <a:pt x="682" y="41"/>
                  </a:cubicBezTo>
                  <a:cubicBezTo>
                    <a:pt x="682" y="40"/>
                    <a:pt x="681" y="39"/>
                    <a:pt x="681" y="38"/>
                  </a:cubicBezTo>
                  <a:cubicBezTo>
                    <a:pt x="679" y="38"/>
                    <a:pt x="678" y="38"/>
                    <a:pt x="677" y="39"/>
                  </a:cubicBezTo>
                  <a:cubicBezTo>
                    <a:pt x="676" y="40"/>
                    <a:pt x="676" y="40"/>
                    <a:pt x="676" y="40"/>
                  </a:cubicBezTo>
                  <a:cubicBezTo>
                    <a:pt x="675" y="41"/>
                    <a:pt x="675" y="40"/>
                    <a:pt x="674" y="41"/>
                  </a:cubicBezTo>
                  <a:cubicBezTo>
                    <a:pt x="674" y="41"/>
                    <a:pt x="674" y="41"/>
                    <a:pt x="674" y="41"/>
                  </a:cubicBezTo>
                  <a:cubicBezTo>
                    <a:pt x="674" y="40"/>
                    <a:pt x="676" y="40"/>
                    <a:pt x="677" y="38"/>
                  </a:cubicBezTo>
                  <a:cubicBezTo>
                    <a:pt x="676" y="38"/>
                    <a:pt x="677" y="38"/>
                    <a:pt x="676" y="38"/>
                  </a:cubicBezTo>
                  <a:cubicBezTo>
                    <a:pt x="676" y="38"/>
                    <a:pt x="676" y="38"/>
                    <a:pt x="676" y="38"/>
                  </a:cubicBezTo>
                  <a:cubicBezTo>
                    <a:pt x="673" y="38"/>
                    <a:pt x="672" y="39"/>
                    <a:pt x="672" y="41"/>
                  </a:cubicBezTo>
                  <a:cubicBezTo>
                    <a:pt x="671" y="41"/>
                    <a:pt x="671" y="41"/>
                    <a:pt x="671" y="41"/>
                  </a:cubicBezTo>
                  <a:cubicBezTo>
                    <a:pt x="671" y="38"/>
                    <a:pt x="671" y="38"/>
                    <a:pt x="671" y="38"/>
                  </a:cubicBezTo>
                  <a:cubicBezTo>
                    <a:pt x="673" y="38"/>
                    <a:pt x="672" y="38"/>
                    <a:pt x="674" y="37"/>
                  </a:cubicBezTo>
                  <a:cubicBezTo>
                    <a:pt x="674" y="35"/>
                    <a:pt x="674" y="35"/>
                    <a:pt x="674" y="35"/>
                  </a:cubicBezTo>
                  <a:cubicBezTo>
                    <a:pt x="673" y="35"/>
                    <a:pt x="673" y="35"/>
                    <a:pt x="673" y="35"/>
                  </a:cubicBezTo>
                  <a:cubicBezTo>
                    <a:pt x="673" y="35"/>
                    <a:pt x="673" y="35"/>
                    <a:pt x="673" y="35"/>
                  </a:cubicBezTo>
                  <a:cubicBezTo>
                    <a:pt x="672" y="35"/>
                    <a:pt x="672" y="35"/>
                    <a:pt x="672" y="36"/>
                  </a:cubicBezTo>
                  <a:cubicBezTo>
                    <a:pt x="670" y="36"/>
                    <a:pt x="670" y="36"/>
                    <a:pt x="670" y="36"/>
                  </a:cubicBezTo>
                  <a:cubicBezTo>
                    <a:pt x="670" y="35"/>
                    <a:pt x="670" y="35"/>
                    <a:pt x="671" y="34"/>
                  </a:cubicBezTo>
                  <a:cubicBezTo>
                    <a:pt x="670" y="35"/>
                    <a:pt x="670" y="34"/>
                    <a:pt x="670" y="35"/>
                  </a:cubicBezTo>
                  <a:cubicBezTo>
                    <a:pt x="669" y="35"/>
                    <a:pt x="669" y="35"/>
                    <a:pt x="669" y="35"/>
                  </a:cubicBezTo>
                  <a:cubicBezTo>
                    <a:pt x="670" y="36"/>
                    <a:pt x="670" y="36"/>
                    <a:pt x="670" y="36"/>
                  </a:cubicBezTo>
                  <a:cubicBezTo>
                    <a:pt x="669" y="36"/>
                    <a:pt x="668" y="37"/>
                    <a:pt x="668" y="37"/>
                  </a:cubicBezTo>
                  <a:cubicBezTo>
                    <a:pt x="668" y="37"/>
                    <a:pt x="668" y="37"/>
                    <a:pt x="668" y="37"/>
                  </a:cubicBezTo>
                  <a:cubicBezTo>
                    <a:pt x="668" y="37"/>
                    <a:pt x="668" y="37"/>
                    <a:pt x="667" y="37"/>
                  </a:cubicBezTo>
                  <a:cubicBezTo>
                    <a:pt x="667" y="37"/>
                    <a:pt x="667" y="37"/>
                    <a:pt x="666" y="37"/>
                  </a:cubicBezTo>
                  <a:cubicBezTo>
                    <a:pt x="666" y="37"/>
                    <a:pt x="665" y="37"/>
                    <a:pt x="665" y="37"/>
                  </a:cubicBezTo>
                  <a:cubicBezTo>
                    <a:pt x="665" y="36"/>
                    <a:pt x="665" y="36"/>
                    <a:pt x="665" y="36"/>
                  </a:cubicBezTo>
                  <a:cubicBezTo>
                    <a:pt x="665" y="36"/>
                    <a:pt x="665" y="36"/>
                    <a:pt x="665" y="36"/>
                  </a:cubicBezTo>
                  <a:cubicBezTo>
                    <a:pt x="666" y="36"/>
                    <a:pt x="666" y="36"/>
                    <a:pt x="666" y="36"/>
                  </a:cubicBezTo>
                  <a:cubicBezTo>
                    <a:pt x="666" y="36"/>
                    <a:pt x="666" y="36"/>
                    <a:pt x="666" y="36"/>
                  </a:cubicBezTo>
                  <a:cubicBezTo>
                    <a:pt x="666" y="35"/>
                    <a:pt x="666" y="35"/>
                    <a:pt x="666" y="35"/>
                  </a:cubicBezTo>
                  <a:cubicBezTo>
                    <a:pt x="667" y="35"/>
                    <a:pt x="667" y="35"/>
                    <a:pt x="667" y="35"/>
                  </a:cubicBezTo>
                  <a:cubicBezTo>
                    <a:pt x="668" y="35"/>
                    <a:pt x="668" y="35"/>
                    <a:pt x="668" y="34"/>
                  </a:cubicBezTo>
                  <a:cubicBezTo>
                    <a:pt x="668" y="33"/>
                    <a:pt x="668" y="33"/>
                    <a:pt x="668" y="33"/>
                  </a:cubicBezTo>
                  <a:cubicBezTo>
                    <a:pt x="668" y="33"/>
                    <a:pt x="667" y="33"/>
                    <a:pt x="666" y="33"/>
                  </a:cubicBezTo>
                  <a:cubicBezTo>
                    <a:pt x="666" y="33"/>
                    <a:pt x="666" y="33"/>
                    <a:pt x="666" y="33"/>
                  </a:cubicBezTo>
                  <a:cubicBezTo>
                    <a:pt x="666" y="33"/>
                    <a:pt x="666" y="33"/>
                    <a:pt x="666" y="33"/>
                  </a:cubicBezTo>
                  <a:cubicBezTo>
                    <a:pt x="665" y="33"/>
                    <a:pt x="665" y="33"/>
                    <a:pt x="665" y="33"/>
                  </a:cubicBezTo>
                  <a:cubicBezTo>
                    <a:pt x="665" y="32"/>
                    <a:pt x="664" y="31"/>
                    <a:pt x="663" y="30"/>
                  </a:cubicBezTo>
                  <a:cubicBezTo>
                    <a:pt x="662" y="30"/>
                    <a:pt x="661" y="30"/>
                    <a:pt x="660" y="30"/>
                  </a:cubicBezTo>
                  <a:cubicBezTo>
                    <a:pt x="660" y="31"/>
                    <a:pt x="660" y="31"/>
                    <a:pt x="660" y="31"/>
                  </a:cubicBezTo>
                  <a:cubicBezTo>
                    <a:pt x="659" y="31"/>
                    <a:pt x="659" y="31"/>
                    <a:pt x="659" y="31"/>
                  </a:cubicBezTo>
                  <a:cubicBezTo>
                    <a:pt x="659" y="32"/>
                    <a:pt x="660" y="33"/>
                    <a:pt x="660" y="34"/>
                  </a:cubicBezTo>
                  <a:cubicBezTo>
                    <a:pt x="659" y="34"/>
                    <a:pt x="659" y="34"/>
                    <a:pt x="659" y="34"/>
                  </a:cubicBezTo>
                  <a:cubicBezTo>
                    <a:pt x="659" y="35"/>
                    <a:pt x="659" y="35"/>
                    <a:pt x="659" y="35"/>
                  </a:cubicBezTo>
                  <a:cubicBezTo>
                    <a:pt x="659" y="35"/>
                    <a:pt x="659" y="35"/>
                    <a:pt x="659" y="35"/>
                  </a:cubicBezTo>
                  <a:cubicBezTo>
                    <a:pt x="659" y="33"/>
                    <a:pt x="659" y="33"/>
                    <a:pt x="659" y="33"/>
                  </a:cubicBezTo>
                  <a:cubicBezTo>
                    <a:pt x="658" y="33"/>
                    <a:pt x="658" y="33"/>
                    <a:pt x="657" y="33"/>
                  </a:cubicBezTo>
                  <a:cubicBezTo>
                    <a:pt x="657" y="33"/>
                    <a:pt x="657" y="33"/>
                    <a:pt x="657" y="33"/>
                  </a:cubicBezTo>
                  <a:cubicBezTo>
                    <a:pt x="656" y="33"/>
                    <a:pt x="656" y="33"/>
                    <a:pt x="656" y="33"/>
                  </a:cubicBezTo>
                  <a:cubicBezTo>
                    <a:pt x="656" y="34"/>
                    <a:pt x="656" y="34"/>
                    <a:pt x="656" y="34"/>
                  </a:cubicBezTo>
                  <a:cubicBezTo>
                    <a:pt x="656" y="34"/>
                    <a:pt x="656" y="34"/>
                    <a:pt x="656" y="34"/>
                  </a:cubicBezTo>
                  <a:cubicBezTo>
                    <a:pt x="656" y="31"/>
                    <a:pt x="656" y="31"/>
                    <a:pt x="656" y="31"/>
                  </a:cubicBezTo>
                  <a:cubicBezTo>
                    <a:pt x="655" y="31"/>
                    <a:pt x="655" y="31"/>
                    <a:pt x="655" y="31"/>
                  </a:cubicBezTo>
                  <a:cubicBezTo>
                    <a:pt x="655" y="31"/>
                    <a:pt x="655" y="30"/>
                    <a:pt x="655" y="30"/>
                  </a:cubicBezTo>
                  <a:cubicBezTo>
                    <a:pt x="654" y="30"/>
                    <a:pt x="654" y="30"/>
                    <a:pt x="654" y="30"/>
                  </a:cubicBezTo>
                  <a:cubicBezTo>
                    <a:pt x="653" y="31"/>
                    <a:pt x="652" y="32"/>
                    <a:pt x="652" y="33"/>
                  </a:cubicBezTo>
                  <a:cubicBezTo>
                    <a:pt x="652" y="34"/>
                    <a:pt x="652" y="34"/>
                    <a:pt x="652" y="34"/>
                  </a:cubicBezTo>
                  <a:cubicBezTo>
                    <a:pt x="650" y="34"/>
                    <a:pt x="651" y="34"/>
                    <a:pt x="650" y="33"/>
                  </a:cubicBezTo>
                  <a:cubicBezTo>
                    <a:pt x="650" y="33"/>
                    <a:pt x="650" y="33"/>
                    <a:pt x="650" y="33"/>
                  </a:cubicBezTo>
                  <a:cubicBezTo>
                    <a:pt x="650" y="32"/>
                    <a:pt x="650" y="32"/>
                    <a:pt x="651" y="31"/>
                  </a:cubicBezTo>
                  <a:cubicBezTo>
                    <a:pt x="650" y="31"/>
                    <a:pt x="650" y="31"/>
                    <a:pt x="649" y="31"/>
                  </a:cubicBezTo>
                  <a:cubicBezTo>
                    <a:pt x="648" y="30"/>
                    <a:pt x="649" y="30"/>
                    <a:pt x="648" y="30"/>
                  </a:cubicBezTo>
                  <a:cubicBezTo>
                    <a:pt x="649" y="29"/>
                    <a:pt x="651" y="28"/>
                    <a:pt x="652" y="28"/>
                  </a:cubicBezTo>
                  <a:cubicBezTo>
                    <a:pt x="652" y="26"/>
                    <a:pt x="652" y="24"/>
                    <a:pt x="651" y="23"/>
                  </a:cubicBezTo>
                  <a:cubicBezTo>
                    <a:pt x="651" y="22"/>
                    <a:pt x="651" y="22"/>
                    <a:pt x="651" y="22"/>
                  </a:cubicBezTo>
                  <a:cubicBezTo>
                    <a:pt x="650" y="22"/>
                    <a:pt x="650" y="23"/>
                    <a:pt x="649" y="23"/>
                  </a:cubicBezTo>
                  <a:cubicBezTo>
                    <a:pt x="649" y="23"/>
                    <a:pt x="648" y="23"/>
                    <a:pt x="648" y="23"/>
                  </a:cubicBezTo>
                  <a:cubicBezTo>
                    <a:pt x="648" y="22"/>
                    <a:pt x="648" y="22"/>
                    <a:pt x="648" y="22"/>
                  </a:cubicBezTo>
                  <a:cubicBezTo>
                    <a:pt x="648" y="22"/>
                    <a:pt x="648" y="22"/>
                    <a:pt x="648" y="22"/>
                  </a:cubicBezTo>
                  <a:cubicBezTo>
                    <a:pt x="648" y="22"/>
                    <a:pt x="648" y="22"/>
                    <a:pt x="648" y="22"/>
                  </a:cubicBezTo>
                  <a:cubicBezTo>
                    <a:pt x="650" y="22"/>
                    <a:pt x="650" y="22"/>
                    <a:pt x="650" y="22"/>
                  </a:cubicBezTo>
                  <a:cubicBezTo>
                    <a:pt x="649" y="21"/>
                    <a:pt x="649" y="20"/>
                    <a:pt x="649" y="19"/>
                  </a:cubicBezTo>
                  <a:cubicBezTo>
                    <a:pt x="648" y="19"/>
                    <a:pt x="648" y="19"/>
                    <a:pt x="648" y="19"/>
                  </a:cubicBezTo>
                  <a:cubicBezTo>
                    <a:pt x="648" y="18"/>
                    <a:pt x="648" y="18"/>
                    <a:pt x="647" y="17"/>
                  </a:cubicBezTo>
                  <a:cubicBezTo>
                    <a:pt x="647" y="17"/>
                    <a:pt x="647" y="17"/>
                    <a:pt x="647" y="17"/>
                  </a:cubicBezTo>
                  <a:cubicBezTo>
                    <a:pt x="647" y="17"/>
                    <a:pt x="647" y="17"/>
                    <a:pt x="647" y="17"/>
                  </a:cubicBezTo>
                  <a:cubicBezTo>
                    <a:pt x="647" y="17"/>
                    <a:pt x="647" y="17"/>
                    <a:pt x="647" y="17"/>
                  </a:cubicBezTo>
                  <a:cubicBezTo>
                    <a:pt x="643" y="17"/>
                    <a:pt x="643" y="17"/>
                    <a:pt x="643" y="17"/>
                  </a:cubicBezTo>
                  <a:cubicBezTo>
                    <a:pt x="643" y="17"/>
                    <a:pt x="643" y="17"/>
                    <a:pt x="643" y="17"/>
                  </a:cubicBezTo>
                  <a:cubicBezTo>
                    <a:pt x="642" y="17"/>
                    <a:pt x="642" y="17"/>
                    <a:pt x="641" y="17"/>
                  </a:cubicBezTo>
                  <a:cubicBezTo>
                    <a:pt x="640" y="18"/>
                    <a:pt x="640" y="18"/>
                    <a:pt x="640" y="18"/>
                  </a:cubicBezTo>
                  <a:cubicBezTo>
                    <a:pt x="639" y="18"/>
                    <a:pt x="638" y="18"/>
                    <a:pt x="637" y="18"/>
                  </a:cubicBezTo>
                  <a:cubicBezTo>
                    <a:pt x="637" y="18"/>
                    <a:pt x="637" y="18"/>
                    <a:pt x="637" y="18"/>
                  </a:cubicBezTo>
                  <a:cubicBezTo>
                    <a:pt x="636" y="18"/>
                    <a:pt x="636" y="18"/>
                    <a:pt x="636" y="18"/>
                  </a:cubicBezTo>
                  <a:cubicBezTo>
                    <a:pt x="636" y="17"/>
                    <a:pt x="636" y="17"/>
                    <a:pt x="636" y="17"/>
                  </a:cubicBezTo>
                  <a:cubicBezTo>
                    <a:pt x="635" y="17"/>
                    <a:pt x="635" y="17"/>
                    <a:pt x="634" y="17"/>
                  </a:cubicBezTo>
                  <a:cubicBezTo>
                    <a:pt x="634" y="17"/>
                    <a:pt x="634" y="17"/>
                    <a:pt x="634" y="17"/>
                  </a:cubicBezTo>
                  <a:cubicBezTo>
                    <a:pt x="632" y="17"/>
                    <a:pt x="632" y="17"/>
                    <a:pt x="632" y="17"/>
                  </a:cubicBezTo>
                  <a:cubicBezTo>
                    <a:pt x="632" y="16"/>
                    <a:pt x="632" y="16"/>
                    <a:pt x="632" y="16"/>
                  </a:cubicBezTo>
                  <a:cubicBezTo>
                    <a:pt x="631" y="16"/>
                    <a:pt x="630" y="16"/>
                    <a:pt x="629" y="16"/>
                  </a:cubicBezTo>
                  <a:cubicBezTo>
                    <a:pt x="628" y="15"/>
                    <a:pt x="628" y="15"/>
                    <a:pt x="628" y="14"/>
                  </a:cubicBezTo>
                  <a:cubicBezTo>
                    <a:pt x="626" y="14"/>
                    <a:pt x="623" y="14"/>
                    <a:pt x="621" y="14"/>
                  </a:cubicBezTo>
                  <a:cubicBezTo>
                    <a:pt x="621" y="14"/>
                    <a:pt x="621" y="14"/>
                    <a:pt x="621" y="14"/>
                  </a:cubicBezTo>
                  <a:cubicBezTo>
                    <a:pt x="619" y="14"/>
                    <a:pt x="619" y="15"/>
                    <a:pt x="618" y="16"/>
                  </a:cubicBezTo>
                  <a:cubicBezTo>
                    <a:pt x="618" y="17"/>
                    <a:pt x="618" y="17"/>
                    <a:pt x="618" y="17"/>
                  </a:cubicBezTo>
                  <a:cubicBezTo>
                    <a:pt x="618" y="18"/>
                    <a:pt x="620" y="18"/>
                    <a:pt x="620" y="18"/>
                  </a:cubicBezTo>
                  <a:cubicBezTo>
                    <a:pt x="621" y="19"/>
                    <a:pt x="621" y="19"/>
                    <a:pt x="621" y="19"/>
                  </a:cubicBezTo>
                  <a:cubicBezTo>
                    <a:pt x="622" y="19"/>
                    <a:pt x="622" y="19"/>
                    <a:pt x="622" y="19"/>
                  </a:cubicBezTo>
                  <a:cubicBezTo>
                    <a:pt x="624" y="20"/>
                    <a:pt x="624" y="21"/>
                    <a:pt x="626" y="21"/>
                  </a:cubicBezTo>
                  <a:cubicBezTo>
                    <a:pt x="626" y="22"/>
                    <a:pt x="626" y="22"/>
                    <a:pt x="626" y="22"/>
                  </a:cubicBezTo>
                  <a:cubicBezTo>
                    <a:pt x="625" y="22"/>
                    <a:pt x="625" y="22"/>
                    <a:pt x="625" y="22"/>
                  </a:cubicBezTo>
                  <a:cubicBezTo>
                    <a:pt x="625" y="21"/>
                    <a:pt x="625" y="21"/>
                    <a:pt x="625" y="21"/>
                  </a:cubicBezTo>
                  <a:cubicBezTo>
                    <a:pt x="625" y="21"/>
                    <a:pt x="625" y="21"/>
                    <a:pt x="625" y="21"/>
                  </a:cubicBezTo>
                  <a:cubicBezTo>
                    <a:pt x="625" y="22"/>
                    <a:pt x="625" y="22"/>
                    <a:pt x="625" y="22"/>
                  </a:cubicBezTo>
                  <a:cubicBezTo>
                    <a:pt x="624" y="22"/>
                    <a:pt x="624" y="22"/>
                    <a:pt x="624" y="22"/>
                  </a:cubicBezTo>
                  <a:cubicBezTo>
                    <a:pt x="622" y="22"/>
                    <a:pt x="620" y="20"/>
                    <a:pt x="619" y="19"/>
                  </a:cubicBezTo>
                  <a:cubicBezTo>
                    <a:pt x="618" y="19"/>
                    <a:pt x="617" y="20"/>
                    <a:pt x="617" y="20"/>
                  </a:cubicBezTo>
                  <a:cubicBezTo>
                    <a:pt x="617" y="21"/>
                    <a:pt x="618" y="23"/>
                    <a:pt x="618" y="24"/>
                  </a:cubicBezTo>
                  <a:cubicBezTo>
                    <a:pt x="618" y="24"/>
                    <a:pt x="617" y="23"/>
                    <a:pt x="617" y="23"/>
                  </a:cubicBezTo>
                  <a:cubicBezTo>
                    <a:pt x="616" y="23"/>
                    <a:pt x="615" y="23"/>
                    <a:pt x="615" y="25"/>
                  </a:cubicBezTo>
                  <a:cubicBezTo>
                    <a:pt x="614" y="25"/>
                    <a:pt x="614" y="25"/>
                    <a:pt x="614" y="25"/>
                  </a:cubicBezTo>
                  <a:cubicBezTo>
                    <a:pt x="615" y="26"/>
                    <a:pt x="615" y="26"/>
                    <a:pt x="616" y="26"/>
                  </a:cubicBezTo>
                  <a:cubicBezTo>
                    <a:pt x="616" y="27"/>
                    <a:pt x="616" y="27"/>
                    <a:pt x="616" y="27"/>
                  </a:cubicBezTo>
                  <a:cubicBezTo>
                    <a:pt x="616" y="28"/>
                    <a:pt x="616" y="28"/>
                    <a:pt x="616" y="28"/>
                  </a:cubicBezTo>
                  <a:cubicBezTo>
                    <a:pt x="614" y="27"/>
                    <a:pt x="614" y="27"/>
                    <a:pt x="613" y="27"/>
                  </a:cubicBezTo>
                  <a:cubicBezTo>
                    <a:pt x="613" y="25"/>
                    <a:pt x="613" y="25"/>
                    <a:pt x="613" y="25"/>
                  </a:cubicBezTo>
                  <a:cubicBezTo>
                    <a:pt x="614" y="25"/>
                    <a:pt x="614" y="25"/>
                    <a:pt x="614" y="25"/>
                  </a:cubicBezTo>
                  <a:cubicBezTo>
                    <a:pt x="614" y="23"/>
                    <a:pt x="614" y="22"/>
                    <a:pt x="614" y="20"/>
                  </a:cubicBezTo>
                  <a:cubicBezTo>
                    <a:pt x="614" y="20"/>
                    <a:pt x="614" y="20"/>
                    <a:pt x="614" y="20"/>
                  </a:cubicBezTo>
                  <a:cubicBezTo>
                    <a:pt x="614" y="19"/>
                    <a:pt x="614" y="19"/>
                    <a:pt x="614" y="19"/>
                  </a:cubicBezTo>
                  <a:cubicBezTo>
                    <a:pt x="609" y="22"/>
                    <a:pt x="609" y="22"/>
                    <a:pt x="609" y="22"/>
                  </a:cubicBezTo>
                  <a:cubicBezTo>
                    <a:pt x="609" y="21"/>
                    <a:pt x="609" y="21"/>
                    <a:pt x="609" y="20"/>
                  </a:cubicBezTo>
                  <a:cubicBezTo>
                    <a:pt x="610" y="20"/>
                    <a:pt x="610" y="20"/>
                    <a:pt x="610" y="20"/>
                  </a:cubicBezTo>
                  <a:cubicBezTo>
                    <a:pt x="610" y="19"/>
                    <a:pt x="610" y="19"/>
                    <a:pt x="610" y="19"/>
                  </a:cubicBezTo>
                  <a:cubicBezTo>
                    <a:pt x="609" y="19"/>
                    <a:pt x="609" y="19"/>
                    <a:pt x="609" y="19"/>
                  </a:cubicBezTo>
                  <a:cubicBezTo>
                    <a:pt x="608" y="19"/>
                    <a:pt x="608" y="19"/>
                    <a:pt x="607" y="19"/>
                  </a:cubicBezTo>
                  <a:cubicBezTo>
                    <a:pt x="607" y="20"/>
                    <a:pt x="607" y="20"/>
                    <a:pt x="607" y="20"/>
                  </a:cubicBezTo>
                  <a:cubicBezTo>
                    <a:pt x="605" y="20"/>
                    <a:pt x="605" y="20"/>
                    <a:pt x="605" y="20"/>
                  </a:cubicBezTo>
                  <a:cubicBezTo>
                    <a:pt x="605" y="20"/>
                    <a:pt x="605" y="20"/>
                    <a:pt x="605" y="20"/>
                  </a:cubicBezTo>
                  <a:cubicBezTo>
                    <a:pt x="604" y="21"/>
                    <a:pt x="604" y="21"/>
                    <a:pt x="604" y="21"/>
                  </a:cubicBezTo>
                  <a:cubicBezTo>
                    <a:pt x="604" y="22"/>
                    <a:pt x="604" y="22"/>
                    <a:pt x="604" y="22"/>
                  </a:cubicBezTo>
                  <a:cubicBezTo>
                    <a:pt x="604" y="22"/>
                    <a:pt x="603" y="22"/>
                    <a:pt x="602" y="23"/>
                  </a:cubicBezTo>
                  <a:cubicBezTo>
                    <a:pt x="603" y="24"/>
                    <a:pt x="603" y="24"/>
                    <a:pt x="604" y="25"/>
                  </a:cubicBezTo>
                  <a:cubicBezTo>
                    <a:pt x="604" y="25"/>
                    <a:pt x="604" y="26"/>
                    <a:pt x="604" y="27"/>
                  </a:cubicBezTo>
                  <a:cubicBezTo>
                    <a:pt x="603" y="27"/>
                    <a:pt x="600" y="27"/>
                    <a:pt x="600" y="27"/>
                  </a:cubicBezTo>
                  <a:cubicBezTo>
                    <a:pt x="600" y="27"/>
                    <a:pt x="600" y="27"/>
                    <a:pt x="600" y="27"/>
                  </a:cubicBezTo>
                  <a:cubicBezTo>
                    <a:pt x="600" y="26"/>
                    <a:pt x="600" y="26"/>
                    <a:pt x="600" y="26"/>
                  </a:cubicBezTo>
                  <a:cubicBezTo>
                    <a:pt x="598" y="26"/>
                    <a:pt x="598" y="26"/>
                    <a:pt x="598" y="26"/>
                  </a:cubicBezTo>
                  <a:cubicBezTo>
                    <a:pt x="598" y="25"/>
                    <a:pt x="598" y="25"/>
                    <a:pt x="598" y="25"/>
                  </a:cubicBezTo>
                  <a:cubicBezTo>
                    <a:pt x="601" y="25"/>
                    <a:pt x="601" y="25"/>
                    <a:pt x="601" y="25"/>
                  </a:cubicBezTo>
                  <a:cubicBezTo>
                    <a:pt x="600" y="24"/>
                    <a:pt x="600" y="22"/>
                    <a:pt x="602" y="21"/>
                  </a:cubicBezTo>
                  <a:cubicBezTo>
                    <a:pt x="602" y="20"/>
                    <a:pt x="602" y="20"/>
                    <a:pt x="602" y="20"/>
                  </a:cubicBezTo>
                  <a:cubicBezTo>
                    <a:pt x="602" y="20"/>
                    <a:pt x="601" y="20"/>
                    <a:pt x="601" y="20"/>
                  </a:cubicBezTo>
                  <a:cubicBezTo>
                    <a:pt x="601" y="20"/>
                    <a:pt x="600" y="21"/>
                    <a:pt x="600" y="21"/>
                  </a:cubicBezTo>
                  <a:cubicBezTo>
                    <a:pt x="600" y="20"/>
                    <a:pt x="600" y="20"/>
                    <a:pt x="601" y="19"/>
                  </a:cubicBezTo>
                  <a:cubicBezTo>
                    <a:pt x="601" y="17"/>
                    <a:pt x="600" y="15"/>
                    <a:pt x="598" y="15"/>
                  </a:cubicBezTo>
                  <a:cubicBezTo>
                    <a:pt x="598" y="12"/>
                    <a:pt x="598" y="12"/>
                    <a:pt x="599" y="10"/>
                  </a:cubicBezTo>
                  <a:cubicBezTo>
                    <a:pt x="600" y="10"/>
                    <a:pt x="600" y="10"/>
                    <a:pt x="600" y="10"/>
                  </a:cubicBezTo>
                  <a:cubicBezTo>
                    <a:pt x="600" y="9"/>
                    <a:pt x="600" y="9"/>
                    <a:pt x="600" y="9"/>
                  </a:cubicBezTo>
                  <a:cubicBezTo>
                    <a:pt x="599" y="9"/>
                    <a:pt x="599" y="9"/>
                    <a:pt x="599" y="9"/>
                  </a:cubicBezTo>
                  <a:cubicBezTo>
                    <a:pt x="599" y="8"/>
                    <a:pt x="599" y="8"/>
                    <a:pt x="599" y="8"/>
                  </a:cubicBezTo>
                  <a:cubicBezTo>
                    <a:pt x="599" y="8"/>
                    <a:pt x="599" y="8"/>
                    <a:pt x="599" y="8"/>
                  </a:cubicBezTo>
                  <a:cubicBezTo>
                    <a:pt x="599" y="8"/>
                    <a:pt x="601" y="5"/>
                    <a:pt x="601" y="4"/>
                  </a:cubicBezTo>
                  <a:cubicBezTo>
                    <a:pt x="598" y="3"/>
                    <a:pt x="596" y="2"/>
                    <a:pt x="592" y="2"/>
                  </a:cubicBezTo>
                  <a:cubicBezTo>
                    <a:pt x="592" y="2"/>
                    <a:pt x="592" y="2"/>
                    <a:pt x="592" y="2"/>
                  </a:cubicBezTo>
                  <a:cubicBezTo>
                    <a:pt x="592" y="3"/>
                    <a:pt x="592" y="3"/>
                    <a:pt x="592" y="3"/>
                  </a:cubicBezTo>
                  <a:cubicBezTo>
                    <a:pt x="590" y="3"/>
                    <a:pt x="589" y="4"/>
                    <a:pt x="587" y="4"/>
                  </a:cubicBezTo>
                  <a:cubicBezTo>
                    <a:pt x="587" y="4"/>
                    <a:pt x="587" y="4"/>
                    <a:pt x="587" y="4"/>
                  </a:cubicBezTo>
                  <a:cubicBezTo>
                    <a:pt x="586" y="4"/>
                    <a:pt x="586" y="4"/>
                    <a:pt x="586" y="4"/>
                  </a:cubicBezTo>
                  <a:cubicBezTo>
                    <a:pt x="586" y="5"/>
                    <a:pt x="586" y="5"/>
                    <a:pt x="586" y="5"/>
                  </a:cubicBezTo>
                  <a:cubicBezTo>
                    <a:pt x="585" y="5"/>
                    <a:pt x="583" y="6"/>
                    <a:pt x="582" y="6"/>
                  </a:cubicBezTo>
                  <a:cubicBezTo>
                    <a:pt x="582" y="7"/>
                    <a:pt x="582" y="7"/>
                    <a:pt x="582" y="7"/>
                  </a:cubicBezTo>
                  <a:cubicBezTo>
                    <a:pt x="582" y="7"/>
                    <a:pt x="581" y="7"/>
                    <a:pt x="580" y="7"/>
                  </a:cubicBezTo>
                  <a:cubicBezTo>
                    <a:pt x="580" y="7"/>
                    <a:pt x="580" y="7"/>
                    <a:pt x="580" y="7"/>
                  </a:cubicBezTo>
                  <a:cubicBezTo>
                    <a:pt x="580" y="7"/>
                    <a:pt x="580" y="7"/>
                    <a:pt x="580" y="7"/>
                  </a:cubicBezTo>
                  <a:cubicBezTo>
                    <a:pt x="579" y="8"/>
                    <a:pt x="579" y="8"/>
                    <a:pt x="578" y="8"/>
                  </a:cubicBezTo>
                  <a:cubicBezTo>
                    <a:pt x="579" y="8"/>
                    <a:pt x="579" y="8"/>
                    <a:pt x="579" y="9"/>
                  </a:cubicBezTo>
                  <a:cubicBezTo>
                    <a:pt x="579" y="10"/>
                    <a:pt x="578" y="10"/>
                    <a:pt x="578" y="11"/>
                  </a:cubicBezTo>
                  <a:cubicBezTo>
                    <a:pt x="579" y="11"/>
                    <a:pt x="579" y="11"/>
                    <a:pt x="579" y="11"/>
                  </a:cubicBezTo>
                  <a:cubicBezTo>
                    <a:pt x="579" y="12"/>
                    <a:pt x="579" y="12"/>
                    <a:pt x="579" y="12"/>
                  </a:cubicBezTo>
                  <a:cubicBezTo>
                    <a:pt x="578" y="12"/>
                    <a:pt x="577" y="11"/>
                    <a:pt x="576" y="11"/>
                  </a:cubicBezTo>
                  <a:cubicBezTo>
                    <a:pt x="576" y="12"/>
                    <a:pt x="576" y="12"/>
                    <a:pt x="576" y="12"/>
                  </a:cubicBezTo>
                  <a:cubicBezTo>
                    <a:pt x="574" y="12"/>
                    <a:pt x="574" y="12"/>
                    <a:pt x="574" y="12"/>
                  </a:cubicBezTo>
                  <a:cubicBezTo>
                    <a:pt x="573" y="14"/>
                    <a:pt x="573" y="15"/>
                    <a:pt x="574" y="18"/>
                  </a:cubicBezTo>
                  <a:cubicBezTo>
                    <a:pt x="574" y="18"/>
                    <a:pt x="575" y="18"/>
                    <a:pt x="575" y="18"/>
                  </a:cubicBezTo>
                  <a:cubicBezTo>
                    <a:pt x="575" y="19"/>
                    <a:pt x="575" y="19"/>
                    <a:pt x="575" y="19"/>
                  </a:cubicBezTo>
                  <a:cubicBezTo>
                    <a:pt x="576" y="19"/>
                    <a:pt x="576" y="19"/>
                    <a:pt x="577" y="18"/>
                  </a:cubicBezTo>
                  <a:cubicBezTo>
                    <a:pt x="577" y="19"/>
                    <a:pt x="577" y="19"/>
                    <a:pt x="577" y="19"/>
                  </a:cubicBezTo>
                  <a:cubicBezTo>
                    <a:pt x="580" y="19"/>
                    <a:pt x="580" y="19"/>
                    <a:pt x="580" y="19"/>
                  </a:cubicBezTo>
                  <a:cubicBezTo>
                    <a:pt x="579" y="20"/>
                    <a:pt x="581" y="23"/>
                    <a:pt x="581" y="23"/>
                  </a:cubicBezTo>
                  <a:cubicBezTo>
                    <a:pt x="580" y="23"/>
                    <a:pt x="580" y="22"/>
                    <a:pt x="579" y="22"/>
                  </a:cubicBezTo>
                  <a:cubicBezTo>
                    <a:pt x="579" y="21"/>
                    <a:pt x="579" y="21"/>
                    <a:pt x="579" y="21"/>
                  </a:cubicBezTo>
                  <a:cubicBezTo>
                    <a:pt x="578" y="21"/>
                    <a:pt x="577" y="21"/>
                    <a:pt x="576" y="21"/>
                  </a:cubicBezTo>
                  <a:cubicBezTo>
                    <a:pt x="575" y="21"/>
                    <a:pt x="574" y="21"/>
                    <a:pt x="573" y="21"/>
                  </a:cubicBezTo>
                  <a:cubicBezTo>
                    <a:pt x="573" y="22"/>
                    <a:pt x="573" y="23"/>
                    <a:pt x="573" y="24"/>
                  </a:cubicBezTo>
                  <a:cubicBezTo>
                    <a:pt x="575" y="24"/>
                    <a:pt x="574" y="26"/>
                    <a:pt x="578" y="26"/>
                  </a:cubicBezTo>
                  <a:cubicBezTo>
                    <a:pt x="578" y="27"/>
                    <a:pt x="577" y="28"/>
                    <a:pt x="576" y="29"/>
                  </a:cubicBezTo>
                  <a:cubicBezTo>
                    <a:pt x="576" y="31"/>
                    <a:pt x="577" y="32"/>
                    <a:pt x="577" y="34"/>
                  </a:cubicBezTo>
                  <a:cubicBezTo>
                    <a:pt x="576" y="34"/>
                    <a:pt x="574" y="33"/>
                    <a:pt x="574" y="32"/>
                  </a:cubicBezTo>
                  <a:cubicBezTo>
                    <a:pt x="572" y="32"/>
                    <a:pt x="571" y="32"/>
                    <a:pt x="570" y="33"/>
                  </a:cubicBezTo>
                  <a:cubicBezTo>
                    <a:pt x="570" y="33"/>
                    <a:pt x="570" y="33"/>
                    <a:pt x="570" y="33"/>
                  </a:cubicBezTo>
                  <a:cubicBezTo>
                    <a:pt x="567" y="33"/>
                    <a:pt x="567" y="33"/>
                    <a:pt x="567" y="33"/>
                  </a:cubicBezTo>
                  <a:cubicBezTo>
                    <a:pt x="567" y="34"/>
                    <a:pt x="567" y="34"/>
                    <a:pt x="567" y="34"/>
                  </a:cubicBezTo>
                  <a:cubicBezTo>
                    <a:pt x="566" y="34"/>
                    <a:pt x="566" y="34"/>
                    <a:pt x="566" y="34"/>
                  </a:cubicBezTo>
                  <a:cubicBezTo>
                    <a:pt x="566" y="33"/>
                    <a:pt x="566" y="33"/>
                    <a:pt x="566" y="33"/>
                  </a:cubicBezTo>
                  <a:cubicBezTo>
                    <a:pt x="570" y="33"/>
                    <a:pt x="569" y="31"/>
                    <a:pt x="573" y="31"/>
                  </a:cubicBezTo>
                  <a:cubicBezTo>
                    <a:pt x="572" y="26"/>
                    <a:pt x="569" y="28"/>
                    <a:pt x="568" y="25"/>
                  </a:cubicBezTo>
                  <a:cubicBezTo>
                    <a:pt x="568" y="23"/>
                    <a:pt x="568" y="20"/>
                    <a:pt x="568" y="17"/>
                  </a:cubicBezTo>
                  <a:cubicBezTo>
                    <a:pt x="568" y="17"/>
                    <a:pt x="568" y="17"/>
                    <a:pt x="568" y="17"/>
                  </a:cubicBezTo>
                  <a:cubicBezTo>
                    <a:pt x="568" y="17"/>
                    <a:pt x="568" y="16"/>
                    <a:pt x="568" y="15"/>
                  </a:cubicBezTo>
                  <a:cubicBezTo>
                    <a:pt x="568" y="15"/>
                    <a:pt x="568" y="15"/>
                    <a:pt x="568" y="15"/>
                  </a:cubicBezTo>
                  <a:cubicBezTo>
                    <a:pt x="568" y="12"/>
                    <a:pt x="568" y="12"/>
                    <a:pt x="568" y="12"/>
                  </a:cubicBezTo>
                  <a:cubicBezTo>
                    <a:pt x="569" y="12"/>
                    <a:pt x="569" y="12"/>
                    <a:pt x="569" y="12"/>
                  </a:cubicBezTo>
                  <a:cubicBezTo>
                    <a:pt x="569" y="10"/>
                    <a:pt x="569" y="10"/>
                    <a:pt x="569" y="10"/>
                  </a:cubicBezTo>
                  <a:cubicBezTo>
                    <a:pt x="569" y="10"/>
                    <a:pt x="569" y="10"/>
                    <a:pt x="569" y="10"/>
                  </a:cubicBezTo>
                  <a:cubicBezTo>
                    <a:pt x="570" y="10"/>
                    <a:pt x="570" y="9"/>
                    <a:pt x="570" y="8"/>
                  </a:cubicBezTo>
                  <a:cubicBezTo>
                    <a:pt x="571" y="8"/>
                    <a:pt x="571" y="8"/>
                    <a:pt x="572" y="8"/>
                  </a:cubicBezTo>
                  <a:cubicBezTo>
                    <a:pt x="572" y="7"/>
                    <a:pt x="572" y="7"/>
                    <a:pt x="572" y="7"/>
                  </a:cubicBezTo>
                  <a:cubicBezTo>
                    <a:pt x="573" y="7"/>
                    <a:pt x="573" y="7"/>
                    <a:pt x="573" y="7"/>
                  </a:cubicBezTo>
                  <a:cubicBezTo>
                    <a:pt x="573" y="6"/>
                    <a:pt x="573" y="6"/>
                    <a:pt x="573" y="6"/>
                  </a:cubicBezTo>
                  <a:cubicBezTo>
                    <a:pt x="575" y="5"/>
                    <a:pt x="580" y="4"/>
                    <a:pt x="584" y="4"/>
                  </a:cubicBezTo>
                  <a:cubicBezTo>
                    <a:pt x="584" y="4"/>
                    <a:pt x="584" y="4"/>
                    <a:pt x="584" y="4"/>
                  </a:cubicBezTo>
                  <a:cubicBezTo>
                    <a:pt x="584" y="4"/>
                    <a:pt x="584" y="4"/>
                    <a:pt x="584" y="4"/>
                  </a:cubicBezTo>
                  <a:cubicBezTo>
                    <a:pt x="584" y="4"/>
                    <a:pt x="584" y="4"/>
                    <a:pt x="584" y="4"/>
                  </a:cubicBezTo>
                  <a:cubicBezTo>
                    <a:pt x="584" y="3"/>
                    <a:pt x="584" y="3"/>
                    <a:pt x="584" y="2"/>
                  </a:cubicBezTo>
                  <a:cubicBezTo>
                    <a:pt x="581" y="2"/>
                    <a:pt x="581" y="2"/>
                    <a:pt x="581" y="2"/>
                  </a:cubicBezTo>
                  <a:cubicBezTo>
                    <a:pt x="581" y="2"/>
                    <a:pt x="581" y="2"/>
                    <a:pt x="581" y="2"/>
                  </a:cubicBezTo>
                  <a:cubicBezTo>
                    <a:pt x="581" y="2"/>
                    <a:pt x="581" y="2"/>
                    <a:pt x="581" y="2"/>
                  </a:cubicBezTo>
                  <a:moveTo>
                    <a:pt x="2066" y="0"/>
                  </a:moveTo>
                  <a:cubicBezTo>
                    <a:pt x="2064" y="0"/>
                    <a:pt x="2064" y="0"/>
                    <a:pt x="2064" y="0"/>
                  </a:cubicBezTo>
                  <a:cubicBezTo>
                    <a:pt x="2064" y="1"/>
                    <a:pt x="2064" y="1"/>
                    <a:pt x="2063" y="2"/>
                  </a:cubicBezTo>
                  <a:cubicBezTo>
                    <a:pt x="2064" y="3"/>
                    <a:pt x="2064" y="3"/>
                    <a:pt x="2065" y="4"/>
                  </a:cubicBezTo>
                  <a:cubicBezTo>
                    <a:pt x="2065" y="4"/>
                    <a:pt x="2065" y="4"/>
                    <a:pt x="2065" y="4"/>
                  </a:cubicBezTo>
                  <a:cubicBezTo>
                    <a:pt x="2066" y="4"/>
                    <a:pt x="2066" y="4"/>
                    <a:pt x="2067" y="4"/>
                  </a:cubicBezTo>
                  <a:cubicBezTo>
                    <a:pt x="2067" y="3"/>
                    <a:pt x="2067" y="2"/>
                    <a:pt x="2066" y="1"/>
                  </a:cubicBezTo>
                  <a:cubicBezTo>
                    <a:pt x="2066" y="1"/>
                    <a:pt x="2066" y="1"/>
                    <a:pt x="2066" y="1"/>
                  </a:cubicBezTo>
                  <a:cubicBezTo>
                    <a:pt x="2066" y="0"/>
                    <a:pt x="2066" y="0"/>
                    <a:pt x="2066" y="0"/>
                  </a:cubicBezTo>
                  <a:moveTo>
                    <a:pt x="622" y="0"/>
                  </a:moveTo>
                  <a:cubicBezTo>
                    <a:pt x="622" y="0"/>
                    <a:pt x="622" y="0"/>
                    <a:pt x="622" y="0"/>
                  </a:cubicBezTo>
                  <a:cubicBezTo>
                    <a:pt x="619" y="0"/>
                    <a:pt x="619" y="0"/>
                    <a:pt x="619" y="0"/>
                  </a:cubicBezTo>
                  <a:cubicBezTo>
                    <a:pt x="619" y="1"/>
                    <a:pt x="619" y="1"/>
                    <a:pt x="619" y="1"/>
                  </a:cubicBezTo>
                  <a:cubicBezTo>
                    <a:pt x="618" y="1"/>
                    <a:pt x="618" y="1"/>
                    <a:pt x="618" y="1"/>
                  </a:cubicBezTo>
                  <a:cubicBezTo>
                    <a:pt x="618" y="1"/>
                    <a:pt x="618" y="1"/>
                    <a:pt x="618" y="1"/>
                  </a:cubicBezTo>
                  <a:cubicBezTo>
                    <a:pt x="616" y="1"/>
                    <a:pt x="616" y="1"/>
                    <a:pt x="616" y="1"/>
                  </a:cubicBezTo>
                  <a:cubicBezTo>
                    <a:pt x="616" y="1"/>
                    <a:pt x="616" y="2"/>
                    <a:pt x="615" y="2"/>
                  </a:cubicBezTo>
                  <a:cubicBezTo>
                    <a:pt x="615" y="2"/>
                    <a:pt x="614" y="2"/>
                    <a:pt x="614" y="2"/>
                  </a:cubicBezTo>
                  <a:cubicBezTo>
                    <a:pt x="614" y="2"/>
                    <a:pt x="614" y="2"/>
                    <a:pt x="614" y="2"/>
                  </a:cubicBezTo>
                  <a:cubicBezTo>
                    <a:pt x="613" y="2"/>
                    <a:pt x="613" y="2"/>
                    <a:pt x="613" y="2"/>
                  </a:cubicBezTo>
                  <a:cubicBezTo>
                    <a:pt x="613" y="1"/>
                    <a:pt x="613" y="1"/>
                    <a:pt x="613" y="1"/>
                  </a:cubicBezTo>
                  <a:cubicBezTo>
                    <a:pt x="612" y="1"/>
                    <a:pt x="612" y="1"/>
                    <a:pt x="612" y="1"/>
                  </a:cubicBezTo>
                  <a:cubicBezTo>
                    <a:pt x="612" y="1"/>
                    <a:pt x="612" y="1"/>
                    <a:pt x="612" y="1"/>
                  </a:cubicBezTo>
                  <a:cubicBezTo>
                    <a:pt x="610" y="1"/>
                    <a:pt x="610" y="1"/>
                    <a:pt x="610" y="1"/>
                  </a:cubicBezTo>
                  <a:cubicBezTo>
                    <a:pt x="610" y="0"/>
                    <a:pt x="610" y="0"/>
                    <a:pt x="610" y="0"/>
                  </a:cubicBezTo>
                  <a:cubicBezTo>
                    <a:pt x="609" y="0"/>
                    <a:pt x="608" y="0"/>
                    <a:pt x="607" y="1"/>
                  </a:cubicBezTo>
                  <a:cubicBezTo>
                    <a:pt x="607" y="2"/>
                    <a:pt x="607" y="2"/>
                    <a:pt x="607" y="2"/>
                  </a:cubicBezTo>
                  <a:cubicBezTo>
                    <a:pt x="605" y="2"/>
                    <a:pt x="605" y="2"/>
                    <a:pt x="605" y="2"/>
                  </a:cubicBezTo>
                  <a:cubicBezTo>
                    <a:pt x="605" y="2"/>
                    <a:pt x="605" y="2"/>
                    <a:pt x="605" y="2"/>
                  </a:cubicBezTo>
                  <a:cubicBezTo>
                    <a:pt x="604" y="2"/>
                    <a:pt x="604" y="2"/>
                    <a:pt x="604" y="2"/>
                  </a:cubicBezTo>
                  <a:cubicBezTo>
                    <a:pt x="604" y="3"/>
                    <a:pt x="604" y="3"/>
                    <a:pt x="604" y="3"/>
                  </a:cubicBezTo>
                  <a:cubicBezTo>
                    <a:pt x="603" y="4"/>
                    <a:pt x="602" y="4"/>
                    <a:pt x="601" y="5"/>
                  </a:cubicBezTo>
                  <a:cubicBezTo>
                    <a:pt x="601" y="6"/>
                    <a:pt x="601" y="6"/>
                    <a:pt x="601" y="6"/>
                  </a:cubicBezTo>
                  <a:cubicBezTo>
                    <a:pt x="601" y="6"/>
                    <a:pt x="601" y="6"/>
                    <a:pt x="601" y="6"/>
                  </a:cubicBezTo>
                  <a:cubicBezTo>
                    <a:pt x="600" y="7"/>
                    <a:pt x="601" y="8"/>
                    <a:pt x="601" y="8"/>
                  </a:cubicBezTo>
                  <a:cubicBezTo>
                    <a:pt x="601" y="9"/>
                    <a:pt x="601" y="10"/>
                    <a:pt x="601" y="11"/>
                  </a:cubicBezTo>
                  <a:cubicBezTo>
                    <a:pt x="600" y="12"/>
                    <a:pt x="600" y="12"/>
                    <a:pt x="600" y="12"/>
                  </a:cubicBezTo>
                  <a:cubicBezTo>
                    <a:pt x="600" y="14"/>
                    <a:pt x="602" y="17"/>
                    <a:pt x="604" y="17"/>
                  </a:cubicBezTo>
                  <a:cubicBezTo>
                    <a:pt x="605" y="17"/>
                    <a:pt x="605" y="17"/>
                    <a:pt x="606" y="17"/>
                  </a:cubicBezTo>
                  <a:cubicBezTo>
                    <a:pt x="607" y="16"/>
                    <a:pt x="607" y="15"/>
                    <a:pt x="609" y="15"/>
                  </a:cubicBezTo>
                  <a:cubicBezTo>
                    <a:pt x="609" y="15"/>
                    <a:pt x="609" y="15"/>
                    <a:pt x="609" y="15"/>
                  </a:cubicBezTo>
                  <a:cubicBezTo>
                    <a:pt x="609" y="16"/>
                    <a:pt x="609" y="16"/>
                    <a:pt x="609" y="16"/>
                  </a:cubicBezTo>
                  <a:cubicBezTo>
                    <a:pt x="610" y="16"/>
                    <a:pt x="612" y="16"/>
                    <a:pt x="613" y="16"/>
                  </a:cubicBezTo>
                  <a:cubicBezTo>
                    <a:pt x="614" y="16"/>
                    <a:pt x="615" y="16"/>
                    <a:pt x="616" y="16"/>
                  </a:cubicBezTo>
                  <a:cubicBezTo>
                    <a:pt x="616" y="15"/>
                    <a:pt x="616" y="15"/>
                    <a:pt x="616" y="15"/>
                  </a:cubicBezTo>
                  <a:cubicBezTo>
                    <a:pt x="617" y="15"/>
                    <a:pt x="617" y="15"/>
                    <a:pt x="617" y="15"/>
                  </a:cubicBezTo>
                  <a:cubicBezTo>
                    <a:pt x="617" y="15"/>
                    <a:pt x="617" y="15"/>
                    <a:pt x="617" y="15"/>
                  </a:cubicBezTo>
                  <a:cubicBezTo>
                    <a:pt x="618" y="15"/>
                    <a:pt x="618" y="15"/>
                    <a:pt x="618" y="15"/>
                  </a:cubicBezTo>
                  <a:cubicBezTo>
                    <a:pt x="619" y="14"/>
                    <a:pt x="619" y="13"/>
                    <a:pt x="620" y="12"/>
                  </a:cubicBezTo>
                  <a:cubicBezTo>
                    <a:pt x="623" y="12"/>
                    <a:pt x="623" y="12"/>
                    <a:pt x="623" y="12"/>
                  </a:cubicBezTo>
                  <a:cubicBezTo>
                    <a:pt x="623" y="12"/>
                    <a:pt x="624" y="11"/>
                    <a:pt x="624" y="11"/>
                  </a:cubicBezTo>
                  <a:cubicBezTo>
                    <a:pt x="624" y="11"/>
                    <a:pt x="624" y="11"/>
                    <a:pt x="624" y="11"/>
                  </a:cubicBezTo>
                  <a:cubicBezTo>
                    <a:pt x="625" y="11"/>
                    <a:pt x="625" y="11"/>
                    <a:pt x="626" y="11"/>
                  </a:cubicBezTo>
                  <a:cubicBezTo>
                    <a:pt x="626" y="11"/>
                    <a:pt x="626" y="11"/>
                    <a:pt x="627" y="11"/>
                  </a:cubicBezTo>
                  <a:cubicBezTo>
                    <a:pt x="627" y="11"/>
                    <a:pt x="627" y="11"/>
                    <a:pt x="628" y="11"/>
                  </a:cubicBezTo>
                  <a:cubicBezTo>
                    <a:pt x="628" y="11"/>
                    <a:pt x="629" y="10"/>
                    <a:pt x="629" y="10"/>
                  </a:cubicBezTo>
                  <a:cubicBezTo>
                    <a:pt x="629" y="9"/>
                    <a:pt x="629" y="9"/>
                    <a:pt x="629" y="8"/>
                  </a:cubicBezTo>
                  <a:cubicBezTo>
                    <a:pt x="628" y="8"/>
                    <a:pt x="628" y="8"/>
                    <a:pt x="628" y="8"/>
                  </a:cubicBezTo>
                  <a:cubicBezTo>
                    <a:pt x="628" y="7"/>
                    <a:pt x="628" y="7"/>
                    <a:pt x="628" y="7"/>
                  </a:cubicBezTo>
                  <a:cubicBezTo>
                    <a:pt x="628" y="7"/>
                    <a:pt x="628" y="7"/>
                    <a:pt x="628" y="7"/>
                  </a:cubicBezTo>
                  <a:cubicBezTo>
                    <a:pt x="628" y="6"/>
                    <a:pt x="628" y="6"/>
                    <a:pt x="628" y="6"/>
                  </a:cubicBezTo>
                  <a:cubicBezTo>
                    <a:pt x="627" y="6"/>
                    <a:pt x="627" y="6"/>
                    <a:pt x="627" y="6"/>
                  </a:cubicBezTo>
                  <a:cubicBezTo>
                    <a:pt x="627" y="5"/>
                    <a:pt x="627" y="4"/>
                    <a:pt x="627" y="3"/>
                  </a:cubicBezTo>
                  <a:cubicBezTo>
                    <a:pt x="626" y="3"/>
                    <a:pt x="626" y="3"/>
                    <a:pt x="626" y="3"/>
                  </a:cubicBezTo>
                  <a:cubicBezTo>
                    <a:pt x="626" y="2"/>
                    <a:pt x="626" y="2"/>
                    <a:pt x="626" y="1"/>
                  </a:cubicBezTo>
                  <a:cubicBezTo>
                    <a:pt x="624" y="1"/>
                    <a:pt x="624" y="1"/>
                    <a:pt x="624" y="1"/>
                  </a:cubicBezTo>
                  <a:cubicBezTo>
                    <a:pt x="624" y="1"/>
                    <a:pt x="624" y="1"/>
                    <a:pt x="624" y="1"/>
                  </a:cubicBezTo>
                  <a:cubicBezTo>
                    <a:pt x="623" y="1"/>
                    <a:pt x="623" y="1"/>
                    <a:pt x="623" y="1"/>
                  </a:cubicBezTo>
                  <a:cubicBezTo>
                    <a:pt x="623" y="1"/>
                    <a:pt x="623" y="0"/>
                    <a:pt x="622" y="0"/>
                  </a:cubicBezTo>
                  <a:moveTo>
                    <a:pt x="1884" y="0"/>
                  </a:moveTo>
                  <a:cubicBezTo>
                    <a:pt x="1883" y="0"/>
                    <a:pt x="1883" y="0"/>
                    <a:pt x="1883" y="0"/>
                  </a:cubicBezTo>
                  <a:cubicBezTo>
                    <a:pt x="1883" y="1"/>
                    <a:pt x="1883" y="1"/>
                    <a:pt x="1883" y="1"/>
                  </a:cubicBezTo>
                  <a:cubicBezTo>
                    <a:pt x="1882" y="0"/>
                    <a:pt x="1881" y="0"/>
                    <a:pt x="1880" y="0"/>
                  </a:cubicBezTo>
                  <a:cubicBezTo>
                    <a:pt x="1880" y="2"/>
                    <a:pt x="1879" y="2"/>
                    <a:pt x="1879" y="4"/>
                  </a:cubicBezTo>
                  <a:cubicBezTo>
                    <a:pt x="1881" y="4"/>
                    <a:pt x="1882" y="4"/>
                    <a:pt x="1883" y="4"/>
                  </a:cubicBezTo>
                  <a:cubicBezTo>
                    <a:pt x="1883" y="2"/>
                    <a:pt x="1884" y="1"/>
                    <a:pt x="188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5">
              <a:extLst>
                <a:ext uri="{FF2B5EF4-FFF2-40B4-BE49-F238E27FC236}">
                  <a16:creationId xmlns:a16="http://schemas.microsoft.com/office/drawing/2014/main" id="{B50C7FA0-D790-399C-D4B9-2755962A83D4}"/>
                </a:ext>
              </a:extLst>
            </p:cNvPr>
            <p:cNvSpPr>
              <a:spLocks noEditPoints="1"/>
            </p:cNvSpPr>
            <p:nvPr/>
          </p:nvSpPr>
          <p:spPr bwMode="auto">
            <a:xfrm>
              <a:off x="3538538" y="4624388"/>
              <a:ext cx="10874375" cy="900113"/>
            </a:xfrm>
            <a:custGeom>
              <a:avLst/>
              <a:gdLst>
                <a:gd name="T0" fmla="*/ 721 w 2567"/>
                <a:gd name="T1" fmla="*/ 197 h 212"/>
                <a:gd name="T2" fmla="*/ 714 w 2567"/>
                <a:gd name="T3" fmla="*/ 205 h 212"/>
                <a:gd name="T4" fmla="*/ 2181 w 2567"/>
                <a:gd name="T5" fmla="*/ 191 h 212"/>
                <a:gd name="T6" fmla="*/ 2206 w 2567"/>
                <a:gd name="T7" fmla="*/ 197 h 212"/>
                <a:gd name="T8" fmla="*/ 756 w 2567"/>
                <a:gd name="T9" fmla="*/ 174 h 212"/>
                <a:gd name="T10" fmla="*/ 851 w 2567"/>
                <a:gd name="T11" fmla="*/ 173 h 212"/>
                <a:gd name="T12" fmla="*/ 832 w 2567"/>
                <a:gd name="T13" fmla="*/ 168 h 212"/>
                <a:gd name="T14" fmla="*/ 882 w 2567"/>
                <a:gd name="T15" fmla="*/ 156 h 212"/>
                <a:gd name="T16" fmla="*/ 694 w 2567"/>
                <a:gd name="T17" fmla="*/ 171 h 212"/>
                <a:gd name="T18" fmla="*/ 638 w 2567"/>
                <a:gd name="T19" fmla="*/ 162 h 212"/>
                <a:gd name="T20" fmla="*/ 679 w 2567"/>
                <a:gd name="T21" fmla="*/ 170 h 212"/>
                <a:gd name="T22" fmla="*/ 674 w 2567"/>
                <a:gd name="T23" fmla="*/ 201 h 212"/>
                <a:gd name="T24" fmla="*/ 708 w 2567"/>
                <a:gd name="T25" fmla="*/ 183 h 212"/>
                <a:gd name="T26" fmla="*/ 686 w 2567"/>
                <a:gd name="T27" fmla="*/ 160 h 212"/>
                <a:gd name="T28" fmla="*/ 832 w 2567"/>
                <a:gd name="T29" fmla="*/ 136 h 212"/>
                <a:gd name="T30" fmla="*/ 398 w 2567"/>
                <a:gd name="T31" fmla="*/ 128 h 212"/>
                <a:gd name="T32" fmla="*/ 431 w 2567"/>
                <a:gd name="T33" fmla="*/ 141 h 212"/>
                <a:gd name="T34" fmla="*/ 761 w 2567"/>
                <a:gd name="T35" fmla="*/ 124 h 212"/>
                <a:gd name="T36" fmla="*/ 868 w 2567"/>
                <a:gd name="T37" fmla="*/ 137 h 212"/>
                <a:gd name="T38" fmla="*/ 876 w 2567"/>
                <a:gd name="T39" fmla="*/ 150 h 212"/>
                <a:gd name="T40" fmla="*/ 905 w 2567"/>
                <a:gd name="T41" fmla="*/ 156 h 212"/>
                <a:gd name="T42" fmla="*/ 893 w 2567"/>
                <a:gd name="T43" fmla="*/ 134 h 212"/>
                <a:gd name="T44" fmla="*/ 876 w 2567"/>
                <a:gd name="T45" fmla="*/ 123 h 212"/>
                <a:gd name="T46" fmla="*/ 591 w 2567"/>
                <a:gd name="T47" fmla="*/ 114 h 212"/>
                <a:gd name="T48" fmla="*/ 36 w 2567"/>
                <a:gd name="T49" fmla="*/ 113 h 212"/>
                <a:gd name="T50" fmla="*/ 1954 w 2567"/>
                <a:gd name="T51" fmla="*/ 107 h 212"/>
                <a:gd name="T52" fmla="*/ 0 w 2567"/>
                <a:gd name="T53" fmla="*/ 103 h 212"/>
                <a:gd name="T54" fmla="*/ 128 w 2567"/>
                <a:gd name="T55" fmla="*/ 104 h 212"/>
                <a:gd name="T56" fmla="*/ 2186 w 2567"/>
                <a:gd name="T57" fmla="*/ 111 h 212"/>
                <a:gd name="T58" fmla="*/ 2194 w 2567"/>
                <a:gd name="T59" fmla="*/ 174 h 212"/>
                <a:gd name="T60" fmla="*/ 2195 w 2567"/>
                <a:gd name="T61" fmla="*/ 112 h 212"/>
                <a:gd name="T62" fmla="*/ 367 w 2567"/>
                <a:gd name="T63" fmla="*/ 103 h 212"/>
                <a:gd name="T64" fmla="*/ 588 w 2567"/>
                <a:gd name="T65" fmla="*/ 98 h 212"/>
                <a:gd name="T66" fmla="*/ 601 w 2567"/>
                <a:gd name="T67" fmla="*/ 103 h 212"/>
                <a:gd name="T68" fmla="*/ 1320 w 2567"/>
                <a:gd name="T69" fmla="*/ 88 h 212"/>
                <a:gd name="T70" fmla="*/ 163 w 2567"/>
                <a:gd name="T71" fmla="*/ 86 h 212"/>
                <a:gd name="T72" fmla="*/ 1187 w 2567"/>
                <a:gd name="T73" fmla="*/ 92 h 212"/>
                <a:gd name="T74" fmla="*/ 1183 w 2567"/>
                <a:gd name="T75" fmla="*/ 114 h 212"/>
                <a:gd name="T76" fmla="*/ 1204 w 2567"/>
                <a:gd name="T77" fmla="*/ 96 h 212"/>
                <a:gd name="T78" fmla="*/ 1210 w 2567"/>
                <a:gd name="T79" fmla="*/ 83 h 212"/>
                <a:gd name="T80" fmla="*/ 1330 w 2567"/>
                <a:gd name="T81" fmla="*/ 80 h 212"/>
                <a:gd name="T82" fmla="*/ 2553 w 2567"/>
                <a:gd name="T83" fmla="*/ 84 h 212"/>
                <a:gd name="T84" fmla="*/ 373 w 2567"/>
                <a:gd name="T85" fmla="*/ 83 h 212"/>
                <a:gd name="T86" fmla="*/ 373 w 2567"/>
                <a:gd name="T87" fmla="*/ 69 h 212"/>
                <a:gd name="T88" fmla="*/ 1196 w 2567"/>
                <a:gd name="T89" fmla="*/ 64 h 212"/>
                <a:gd name="T90" fmla="*/ 366 w 2567"/>
                <a:gd name="T91" fmla="*/ 67 h 212"/>
                <a:gd name="T92" fmla="*/ 1371 w 2567"/>
                <a:gd name="T93" fmla="*/ 59 h 212"/>
                <a:gd name="T94" fmla="*/ 225 w 2567"/>
                <a:gd name="T95" fmla="*/ 61 h 212"/>
                <a:gd name="T96" fmla="*/ 567 w 2567"/>
                <a:gd name="T97" fmla="*/ 65 h 212"/>
                <a:gd name="T98" fmla="*/ 233 w 2567"/>
                <a:gd name="T99" fmla="*/ 51 h 212"/>
                <a:gd name="T100" fmla="*/ 1213 w 2567"/>
                <a:gd name="T101" fmla="*/ 56 h 212"/>
                <a:gd name="T102" fmla="*/ 1216 w 2567"/>
                <a:gd name="T103" fmla="*/ 90 h 212"/>
                <a:gd name="T104" fmla="*/ 1214 w 2567"/>
                <a:gd name="T105" fmla="*/ 118 h 212"/>
                <a:gd name="T106" fmla="*/ 1233 w 2567"/>
                <a:gd name="T107" fmla="*/ 129 h 212"/>
                <a:gd name="T108" fmla="*/ 1249 w 2567"/>
                <a:gd name="T109" fmla="*/ 98 h 212"/>
                <a:gd name="T110" fmla="*/ 1221 w 2567"/>
                <a:gd name="T111" fmla="*/ 55 h 212"/>
                <a:gd name="T112" fmla="*/ 2328 w 2567"/>
                <a:gd name="T113" fmla="*/ 51 h 212"/>
                <a:gd name="T114" fmla="*/ 1282 w 2567"/>
                <a:gd name="T115" fmla="*/ 38 h 212"/>
                <a:gd name="T116" fmla="*/ 532 w 2567"/>
                <a:gd name="T117" fmla="*/ 37 h 212"/>
                <a:gd name="T118" fmla="*/ 2491 w 2567"/>
                <a:gd name="T119" fmla="*/ 33 h 212"/>
                <a:gd name="T120" fmla="*/ 144 w 2567"/>
                <a:gd name="T121" fmla="*/ 28 h 212"/>
                <a:gd name="T122" fmla="*/ 153 w 2567"/>
                <a:gd name="T123" fmla="*/ 21 h 212"/>
                <a:gd name="T124" fmla="*/ 1299 w 2567"/>
                <a:gd name="T125" fmla="*/ 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67" h="212">
                  <a:moveTo>
                    <a:pt x="2215" y="194"/>
                  </a:moveTo>
                  <a:cubicBezTo>
                    <a:pt x="2215" y="195"/>
                    <a:pt x="2215" y="194"/>
                    <a:pt x="2216" y="195"/>
                  </a:cubicBezTo>
                  <a:cubicBezTo>
                    <a:pt x="2216" y="195"/>
                    <a:pt x="2216" y="195"/>
                    <a:pt x="2216" y="195"/>
                  </a:cubicBezTo>
                  <a:cubicBezTo>
                    <a:pt x="2216" y="195"/>
                    <a:pt x="2216" y="195"/>
                    <a:pt x="2216" y="195"/>
                  </a:cubicBezTo>
                  <a:cubicBezTo>
                    <a:pt x="2217" y="195"/>
                    <a:pt x="2216" y="195"/>
                    <a:pt x="2217" y="195"/>
                  </a:cubicBezTo>
                  <a:cubicBezTo>
                    <a:pt x="2217" y="195"/>
                    <a:pt x="2217" y="195"/>
                    <a:pt x="2217" y="195"/>
                  </a:cubicBezTo>
                  <a:cubicBezTo>
                    <a:pt x="2217" y="194"/>
                    <a:pt x="2217" y="194"/>
                    <a:pt x="2217" y="194"/>
                  </a:cubicBezTo>
                  <a:cubicBezTo>
                    <a:pt x="2217" y="194"/>
                    <a:pt x="2216" y="194"/>
                    <a:pt x="2215" y="194"/>
                  </a:cubicBezTo>
                  <a:moveTo>
                    <a:pt x="2214" y="188"/>
                  </a:moveTo>
                  <a:cubicBezTo>
                    <a:pt x="2212" y="188"/>
                    <a:pt x="2212" y="188"/>
                    <a:pt x="2212" y="188"/>
                  </a:cubicBezTo>
                  <a:cubicBezTo>
                    <a:pt x="2211" y="189"/>
                    <a:pt x="2208" y="194"/>
                    <a:pt x="2208" y="195"/>
                  </a:cubicBezTo>
                  <a:cubicBezTo>
                    <a:pt x="2211" y="194"/>
                    <a:pt x="2209" y="193"/>
                    <a:pt x="2211" y="192"/>
                  </a:cubicBezTo>
                  <a:cubicBezTo>
                    <a:pt x="2212" y="190"/>
                    <a:pt x="2214" y="191"/>
                    <a:pt x="2214" y="188"/>
                  </a:cubicBezTo>
                  <a:moveTo>
                    <a:pt x="722" y="183"/>
                  </a:moveTo>
                  <a:cubicBezTo>
                    <a:pt x="721" y="183"/>
                    <a:pt x="721" y="183"/>
                    <a:pt x="721" y="183"/>
                  </a:cubicBezTo>
                  <a:cubicBezTo>
                    <a:pt x="721" y="184"/>
                    <a:pt x="720" y="184"/>
                    <a:pt x="720" y="186"/>
                  </a:cubicBezTo>
                  <a:cubicBezTo>
                    <a:pt x="721" y="186"/>
                    <a:pt x="720" y="186"/>
                    <a:pt x="720" y="186"/>
                  </a:cubicBezTo>
                  <a:cubicBezTo>
                    <a:pt x="721" y="186"/>
                    <a:pt x="721" y="186"/>
                    <a:pt x="721" y="186"/>
                  </a:cubicBezTo>
                  <a:cubicBezTo>
                    <a:pt x="722" y="186"/>
                    <a:pt x="722" y="186"/>
                    <a:pt x="722" y="184"/>
                  </a:cubicBezTo>
                  <a:cubicBezTo>
                    <a:pt x="722" y="184"/>
                    <a:pt x="722" y="184"/>
                    <a:pt x="722" y="184"/>
                  </a:cubicBezTo>
                  <a:cubicBezTo>
                    <a:pt x="722" y="183"/>
                    <a:pt x="722" y="183"/>
                    <a:pt x="722" y="183"/>
                  </a:cubicBezTo>
                  <a:moveTo>
                    <a:pt x="745" y="183"/>
                  </a:moveTo>
                  <a:cubicBezTo>
                    <a:pt x="745" y="183"/>
                    <a:pt x="745" y="183"/>
                    <a:pt x="745" y="183"/>
                  </a:cubicBezTo>
                  <a:cubicBezTo>
                    <a:pt x="744" y="185"/>
                    <a:pt x="742" y="185"/>
                    <a:pt x="741" y="187"/>
                  </a:cubicBezTo>
                  <a:cubicBezTo>
                    <a:pt x="737" y="187"/>
                    <a:pt x="737" y="187"/>
                    <a:pt x="737" y="187"/>
                  </a:cubicBezTo>
                  <a:cubicBezTo>
                    <a:pt x="737" y="186"/>
                    <a:pt x="737" y="186"/>
                    <a:pt x="737" y="186"/>
                  </a:cubicBezTo>
                  <a:cubicBezTo>
                    <a:pt x="736" y="186"/>
                    <a:pt x="736" y="186"/>
                    <a:pt x="736" y="186"/>
                  </a:cubicBezTo>
                  <a:cubicBezTo>
                    <a:pt x="736" y="186"/>
                    <a:pt x="736" y="186"/>
                    <a:pt x="736" y="186"/>
                  </a:cubicBezTo>
                  <a:cubicBezTo>
                    <a:pt x="734" y="186"/>
                    <a:pt x="733" y="186"/>
                    <a:pt x="731" y="186"/>
                  </a:cubicBezTo>
                  <a:cubicBezTo>
                    <a:pt x="731" y="187"/>
                    <a:pt x="731" y="187"/>
                    <a:pt x="731" y="187"/>
                  </a:cubicBezTo>
                  <a:cubicBezTo>
                    <a:pt x="732" y="187"/>
                    <a:pt x="732" y="187"/>
                    <a:pt x="732" y="187"/>
                  </a:cubicBezTo>
                  <a:cubicBezTo>
                    <a:pt x="732" y="188"/>
                    <a:pt x="733" y="188"/>
                    <a:pt x="734" y="188"/>
                  </a:cubicBezTo>
                  <a:cubicBezTo>
                    <a:pt x="734" y="189"/>
                    <a:pt x="735" y="189"/>
                    <a:pt x="735" y="189"/>
                  </a:cubicBezTo>
                  <a:cubicBezTo>
                    <a:pt x="736" y="189"/>
                    <a:pt x="737" y="189"/>
                    <a:pt x="738" y="189"/>
                  </a:cubicBezTo>
                  <a:cubicBezTo>
                    <a:pt x="738" y="189"/>
                    <a:pt x="738" y="189"/>
                    <a:pt x="738" y="189"/>
                  </a:cubicBezTo>
                  <a:cubicBezTo>
                    <a:pt x="737" y="190"/>
                    <a:pt x="736" y="190"/>
                    <a:pt x="736" y="191"/>
                  </a:cubicBezTo>
                  <a:cubicBezTo>
                    <a:pt x="734" y="191"/>
                    <a:pt x="734" y="191"/>
                    <a:pt x="733" y="190"/>
                  </a:cubicBezTo>
                  <a:cubicBezTo>
                    <a:pt x="733" y="190"/>
                    <a:pt x="733" y="190"/>
                    <a:pt x="733" y="190"/>
                  </a:cubicBezTo>
                  <a:cubicBezTo>
                    <a:pt x="724" y="190"/>
                    <a:pt x="724" y="190"/>
                    <a:pt x="724" y="190"/>
                  </a:cubicBezTo>
                  <a:cubicBezTo>
                    <a:pt x="723" y="191"/>
                    <a:pt x="723" y="191"/>
                    <a:pt x="723" y="191"/>
                  </a:cubicBezTo>
                  <a:cubicBezTo>
                    <a:pt x="723" y="191"/>
                    <a:pt x="722" y="191"/>
                    <a:pt x="721" y="191"/>
                  </a:cubicBezTo>
                  <a:cubicBezTo>
                    <a:pt x="721" y="192"/>
                    <a:pt x="721" y="192"/>
                    <a:pt x="721" y="192"/>
                  </a:cubicBezTo>
                  <a:cubicBezTo>
                    <a:pt x="720" y="193"/>
                    <a:pt x="721" y="193"/>
                    <a:pt x="719" y="193"/>
                  </a:cubicBezTo>
                  <a:cubicBezTo>
                    <a:pt x="719" y="194"/>
                    <a:pt x="719" y="194"/>
                    <a:pt x="719" y="194"/>
                  </a:cubicBezTo>
                  <a:cubicBezTo>
                    <a:pt x="721" y="194"/>
                    <a:pt x="721" y="194"/>
                    <a:pt x="721" y="194"/>
                  </a:cubicBezTo>
                  <a:cubicBezTo>
                    <a:pt x="721" y="195"/>
                    <a:pt x="721" y="195"/>
                    <a:pt x="721" y="197"/>
                  </a:cubicBezTo>
                  <a:cubicBezTo>
                    <a:pt x="721" y="197"/>
                    <a:pt x="721" y="197"/>
                    <a:pt x="719" y="197"/>
                  </a:cubicBezTo>
                  <a:cubicBezTo>
                    <a:pt x="719" y="197"/>
                    <a:pt x="719" y="197"/>
                    <a:pt x="719" y="197"/>
                  </a:cubicBezTo>
                  <a:cubicBezTo>
                    <a:pt x="716" y="197"/>
                    <a:pt x="716" y="197"/>
                    <a:pt x="716" y="197"/>
                  </a:cubicBezTo>
                  <a:cubicBezTo>
                    <a:pt x="715" y="198"/>
                    <a:pt x="714" y="197"/>
                    <a:pt x="714" y="199"/>
                  </a:cubicBezTo>
                  <a:cubicBezTo>
                    <a:pt x="712" y="199"/>
                    <a:pt x="710" y="199"/>
                    <a:pt x="709" y="199"/>
                  </a:cubicBezTo>
                  <a:cubicBezTo>
                    <a:pt x="708" y="200"/>
                    <a:pt x="708" y="201"/>
                    <a:pt x="707" y="201"/>
                  </a:cubicBezTo>
                  <a:cubicBezTo>
                    <a:pt x="706" y="201"/>
                    <a:pt x="706" y="201"/>
                    <a:pt x="706" y="201"/>
                  </a:cubicBezTo>
                  <a:cubicBezTo>
                    <a:pt x="706" y="202"/>
                    <a:pt x="706" y="202"/>
                    <a:pt x="706" y="202"/>
                  </a:cubicBezTo>
                  <a:cubicBezTo>
                    <a:pt x="706" y="202"/>
                    <a:pt x="705" y="202"/>
                    <a:pt x="705" y="202"/>
                  </a:cubicBezTo>
                  <a:cubicBezTo>
                    <a:pt x="705" y="202"/>
                    <a:pt x="705" y="202"/>
                    <a:pt x="705" y="202"/>
                  </a:cubicBezTo>
                  <a:cubicBezTo>
                    <a:pt x="705" y="202"/>
                    <a:pt x="705" y="202"/>
                    <a:pt x="705" y="202"/>
                  </a:cubicBezTo>
                  <a:cubicBezTo>
                    <a:pt x="705" y="202"/>
                    <a:pt x="705" y="202"/>
                    <a:pt x="705" y="203"/>
                  </a:cubicBezTo>
                  <a:cubicBezTo>
                    <a:pt x="704" y="203"/>
                    <a:pt x="704" y="204"/>
                    <a:pt x="703" y="204"/>
                  </a:cubicBezTo>
                  <a:cubicBezTo>
                    <a:pt x="703" y="204"/>
                    <a:pt x="703" y="204"/>
                    <a:pt x="703" y="204"/>
                  </a:cubicBezTo>
                  <a:cubicBezTo>
                    <a:pt x="702" y="204"/>
                    <a:pt x="702" y="204"/>
                    <a:pt x="702" y="204"/>
                  </a:cubicBezTo>
                  <a:cubicBezTo>
                    <a:pt x="702" y="205"/>
                    <a:pt x="702" y="205"/>
                    <a:pt x="702" y="205"/>
                  </a:cubicBezTo>
                  <a:cubicBezTo>
                    <a:pt x="698" y="205"/>
                    <a:pt x="698" y="205"/>
                    <a:pt x="698" y="205"/>
                  </a:cubicBezTo>
                  <a:cubicBezTo>
                    <a:pt x="698" y="203"/>
                    <a:pt x="698" y="203"/>
                    <a:pt x="698" y="203"/>
                  </a:cubicBezTo>
                  <a:cubicBezTo>
                    <a:pt x="700" y="202"/>
                    <a:pt x="700" y="202"/>
                    <a:pt x="700" y="199"/>
                  </a:cubicBezTo>
                  <a:cubicBezTo>
                    <a:pt x="699" y="199"/>
                    <a:pt x="699" y="199"/>
                    <a:pt x="699" y="199"/>
                  </a:cubicBezTo>
                  <a:cubicBezTo>
                    <a:pt x="699" y="199"/>
                    <a:pt x="699" y="199"/>
                    <a:pt x="699" y="199"/>
                  </a:cubicBezTo>
                  <a:cubicBezTo>
                    <a:pt x="698" y="199"/>
                    <a:pt x="698" y="199"/>
                    <a:pt x="698" y="199"/>
                  </a:cubicBezTo>
                  <a:cubicBezTo>
                    <a:pt x="698" y="201"/>
                    <a:pt x="698" y="201"/>
                    <a:pt x="698" y="201"/>
                  </a:cubicBezTo>
                  <a:cubicBezTo>
                    <a:pt x="698" y="202"/>
                    <a:pt x="697" y="203"/>
                    <a:pt x="696" y="205"/>
                  </a:cubicBezTo>
                  <a:cubicBezTo>
                    <a:pt x="696" y="205"/>
                    <a:pt x="695" y="205"/>
                    <a:pt x="694" y="206"/>
                  </a:cubicBezTo>
                  <a:cubicBezTo>
                    <a:pt x="694" y="207"/>
                    <a:pt x="694" y="208"/>
                    <a:pt x="693" y="209"/>
                  </a:cubicBezTo>
                  <a:cubicBezTo>
                    <a:pt x="694" y="208"/>
                    <a:pt x="695" y="208"/>
                    <a:pt x="695" y="208"/>
                  </a:cubicBezTo>
                  <a:cubicBezTo>
                    <a:pt x="696" y="208"/>
                    <a:pt x="696" y="208"/>
                    <a:pt x="696" y="208"/>
                  </a:cubicBezTo>
                  <a:cubicBezTo>
                    <a:pt x="696" y="209"/>
                    <a:pt x="696" y="209"/>
                    <a:pt x="696" y="209"/>
                  </a:cubicBezTo>
                  <a:cubicBezTo>
                    <a:pt x="697" y="209"/>
                    <a:pt x="696" y="209"/>
                    <a:pt x="696" y="210"/>
                  </a:cubicBezTo>
                  <a:cubicBezTo>
                    <a:pt x="698" y="210"/>
                    <a:pt x="698" y="210"/>
                    <a:pt x="698" y="210"/>
                  </a:cubicBezTo>
                  <a:cubicBezTo>
                    <a:pt x="698" y="210"/>
                    <a:pt x="698" y="210"/>
                    <a:pt x="698" y="210"/>
                  </a:cubicBezTo>
                  <a:cubicBezTo>
                    <a:pt x="696" y="210"/>
                    <a:pt x="696" y="210"/>
                    <a:pt x="696" y="210"/>
                  </a:cubicBezTo>
                  <a:cubicBezTo>
                    <a:pt x="696" y="211"/>
                    <a:pt x="696" y="211"/>
                    <a:pt x="696" y="211"/>
                  </a:cubicBezTo>
                  <a:cubicBezTo>
                    <a:pt x="697" y="211"/>
                    <a:pt x="697" y="211"/>
                    <a:pt x="697" y="211"/>
                  </a:cubicBezTo>
                  <a:cubicBezTo>
                    <a:pt x="697" y="211"/>
                    <a:pt x="697" y="211"/>
                    <a:pt x="697" y="211"/>
                  </a:cubicBezTo>
                  <a:cubicBezTo>
                    <a:pt x="701" y="211"/>
                    <a:pt x="701" y="211"/>
                    <a:pt x="701" y="211"/>
                  </a:cubicBezTo>
                  <a:cubicBezTo>
                    <a:pt x="701" y="211"/>
                    <a:pt x="701" y="211"/>
                    <a:pt x="701" y="211"/>
                  </a:cubicBezTo>
                  <a:cubicBezTo>
                    <a:pt x="703" y="211"/>
                    <a:pt x="703" y="211"/>
                    <a:pt x="703" y="211"/>
                  </a:cubicBezTo>
                  <a:cubicBezTo>
                    <a:pt x="703" y="210"/>
                    <a:pt x="703" y="210"/>
                    <a:pt x="703" y="210"/>
                  </a:cubicBezTo>
                  <a:cubicBezTo>
                    <a:pt x="705" y="210"/>
                    <a:pt x="707" y="209"/>
                    <a:pt x="707" y="207"/>
                  </a:cubicBezTo>
                  <a:cubicBezTo>
                    <a:pt x="709" y="206"/>
                    <a:pt x="711" y="206"/>
                    <a:pt x="712" y="206"/>
                  </a:cubicBezTo>
                  <a:cubicBezTo>
                    <a:pt x="712" y="206"/>
                    <a:pt x="712" y="206"/>
                    <a:pt x="712" y="206"/>
                  </a:cubicBezTo>
                  <a:cubicBezTo>
                    <a:pt x="713" y="206"/>
                    <a:pt x="713" y="206"/>
                    <a:pt x="713" y="206"/>
                  </a:cubicBezTo>
                  <a:cubicBezTo>
                    <a:pt x="713" y="205"/>
                    <a:pt x="713" y="205"/>
                    <a:pt x="713" y="205"/>
                  </a:cubicBezTo>
                  <a:cubicBezTo>
                    <a:pt x="714" y="205"/>
                    <a:pt x="714" y="205"/>
                    <a:pt x="714" y="205"/>
                  </a:cubicBezTo>
                  <a:cubicBezTo>
                    <a:pt x="715" y="204"/>
                    <a:pt x="715" y="204"/>
                    <a:pt x="715" y="204"/>
                  </a:cubicBezTo>
                  <a:cubicBezTo>
                    <a:pt x="716" y="204"/>
                    <a:pt x="716" y="204"/>
                    <a:pt x="716" y="204"/>
                  </a:cubicBezTo>
                  <a:cubicBezTo>
                    <a:pt x="716" y="204"/>
                    <a:pt x="716" y="204"/>
                    <a:pt x="716" y="204"/>
                  </a:cubicBezTo>
                  <a:cubicBezTo>
                    <a:pt x="718" y="204"/>
                    <a:pt x="718" y="204"/>
                    <a:pt x="718" y="204"/>
                  </a:cubicBezTo>
                  <a:cubicBezTo>
                    <a:pt x="718" y="203"/>
                    <a:pt x="718" y="203"/>
                    <a:pt x="718" y="203"/>
                  </a:cubicBezTo>
                  <a:cubicBezTo>
                    <a:pt x="719" y="203"/>
                    <a:pt x="719" y="203"/>
                    <a:pt x="719" y="203"/>
                  </a:cubicBezTo>
                  <a:cubicBezTo>
                    <a:pt x="720" y="202"/>
                    <a:pt x="720" y="202"/>
                    <a:pt x="720" y="202"/>
                  </a:cubicBezTo>
                  <a:cubicBezTo>
                    <a:pt x="720" y="201"/>
                    <a:pt x="721" y="201"/>
                    <a:pt x="721" y="201"/>
                  </a:cubicBezTo>
                  <a:cubicBezTo>
                    <a:pt x="721" y="200"/>
                    <a:pt x="721" y="200"/>
                    <a:pt x="721" y="200"/>
                  </a:cubicBezTo>
                  <a:cubicBezTo>
                    <a:pt x="722" y="199"/>
                    <a:pt x="723" y="199"/>
                    <a:pt x="723" y="198"/>
                  </a:cubicBezTo>
                  <a:cubicBezTo>
                    <a:pt x="723" y="197"/>
                    <a:pt x="722" y="197"/>
                    <a:pt x="722" y="196"/>
                  </a:cubicBezTo>
                  <a:cubicBezTo>
                    <a:pt x="723" y="195"/>
                    <a:pt x="723" y="195"/>
                    <a:pt x="725" y="195"/>
                  </a:cubicBezTo>
                  <a:cubicBezTo>
                    <a:pt x="725" y="195"/>
                    <a:pt x="725" y="195"/>
                    <a:pt x="725" y="195"/>
                  </a:cubicBezTo>
                  <a:cubicBezTo>
                    <a:pt x="726" y="195"/>
                    <a:pt x="726" y="195"/>
                    <a:pt x="727" y="195"/>
                  </a:cubicBezTo>
                  <a:cubicBezTo>
                    <a:pt x="727" y="195"/>
                    <a:pt x="728" y="194"/>
                    <a:pt x="728" y="194"/>
                  </a:cubicBezTo>
                  <a:cubicBezTo>
                    <a:pt x="729" y="194"/>
                    <a:pt x="729" y="194"/>
                    <a:pt x="730" y="195"/>
                  </a:cubicBezTo>
                  <a:cubicBezTo>
                    <a:pt x="730" y="195"/>
                    <a:pt x="730" y="195"/>
                    <a:pt x="730" y="195"/>
                  </a:cubicBezTo>
                  <a:cubicBezTo>
                    <a:pt x="731" y="195"/>
                    <a:pt x="732" y="195"/>
                    <a:pt x="733" y="196"/>
                  </a:cubicBezTo>
                  <a:cubicBezTo>
                    <a:pt x="733" y="195"/>
                    <a:pt x="733" y="195"/>
                    <a:pt x="733" y="195"/>
                  </a:cubicBezTo>
                  <a:cubicBezTo>
                    <a:pt x="734" y="195"/>
                    <a:pt x="736" y="195"/>
                    <a:pt x="737" y="195"/>
                  </a:cubicBezTo>
                  <a:cubicBezTo>
                    <a:pt x="737" y="194"/>
                    <a:pt x="737" y="194"/>
                    <a:pt x="737" y="194"/>
                  </a:cubicBezTo>
                  <a:cubicBezTo>
                    <a:pt x="738" y="193"/>
                    <a:pt x="740" y="193"/>
                    <a:pt x="742" y="193"/>
                  </a:cubicBezTo>
                  <a:cubicBezTo>
                    <a:pt x="742" y="193"/>
                    <a:pt x="742" y="192"/>
                    <a:pt x="742" y="192"/>
                  </a:cubicBezTo>
                  <a:cubicBezTo>
                    <a:pt x="742" y="192"/>
                    <a:pt x="741" y="191"/>
                    <a:pt x="742" y="191"/>
                  </a:cubicBezTo>
                  <a:cubicBezTo>
                    <a:pt x="742" y="190"/>
                    <a:pt x="743" y="190"/>
                    <a:pt x="743" y="190"/>
                  </a:cubicBezTo>
                  <a:cubicBezTo>
                    <a:pt x="744" y="189"/>
                    <a:pt x="743" y="188"/>
                    <a:pt x="743" y="188"/>
                  </a:cubicBezTo>
                  <a:cubicBezTo>
                    <a:pt x="743" y="188"/>
                    <a:pt x="743" y="187"/>
                    <a:pt x="743" y="187"/>
                  </a:cubicBezTo>
                  <a:cubicBezTo>
                    <a:pt x="744" y="187"/>
                    <a:pt x="744" y="187"/>
                    <a:pt x="745" y="186"/>
                  </a:cubicBezTo>
                  <a:cubicBezTo>
                    <a:pt x="745" y="185"/>
                    <a:pt x="745" y="184"/>
                    <a:pt x="745" y="183"/>
                  </a:cubicBezTo>
                  <a:moveTo>
                    <a:pt x="763" y="181"/>
                  </a:moveTo>
                  <a:cubicBezTo>
                    <a:pt x="762" y="181"/>
                    <a:pt x="762" y="181"/>
                    <a:pt x="762" y="181"/>
                  </a:cubicBezTo>
                  <a:cubicBezTo>
                    <a:pt x="762" y="182"/>
                    <a:pt x="762" y="184"/>
                    <a:pt x="762" y="185"/>
                  </a:cubicBezTo>
                  <a:cubicBezTo>
                    <a:pt x="763" y="185"/>
                    <a:pt x="763" y="185"/>
                    <a:pt x="763" y="185"/>
                  </a:cubicBezTo>
                  <a:cubicBezTo>
                    <a:pt x="763" y="183"/>
                    <a:pt x="763" y="182"/>
                    <a:pt x="763" y="181"/>
                  </a:cubicBezTo>
                  <a:moveTo>
                    <a:pt x="842" y="177"/>
                  </a:moveTo>
                  <a:cubicBezTo>
                    <a:pt x="841" y="177"/>
                    <a:pt x="841" y="177"/>
                    <a:pt x="841" y="177"/>
                  </a:cubicBezTo>
                  <a:cubicBezTo>
                    <a:pt x="841" y="178"/>
                    <a:pt x="841" y="178"/>
                    <a:pt x="841" y="178"/>
                  </a:cubicBezTo>
                  <a:cubicBezTo>
                    <a:pt x="842" y="178"/>
                    <a:pt x="842" y="178"/>
                    <a:pt x="842" y="178"/>
                  </a:cubicBezTo>
                  <a:cubicBezTo>
                    <a:pt x="842" y="177"/>
                    <a:pt x="842" y="177"/>
                    <a:pt x="842" y="177"/>
                  </a:cubicBezTo>
                  <a:moveTo>
                    <a:pt x="2182" y="176"/>
                  </a:moveTo>
                  <a:cubicBezTo>
                    <a:pt x="2181" y="177"/>
                    <a:pt x="2180" y="177"/>
                    <a:pt x="2179" y="178"/>
                  </a:cubicBezTo>
                  <a:cubicBezTo>
                    <a:pt x="2179" y="178"/>
                    <a:pt x="2179" y="179"/>
                    <a:pt x="2179" y="179"/>
                  </a:cubicBezTo>
                  <a:cubicBezTo>
                    <a:pt x="2179" y="179"/>
                    <a:pt x="2179" y="179"/>
                    <a:pt x="2179" y="179"/>
                  </a:cubicBezTo>
                  <a:cubicBezTo>
                    <a:pt x="2180" y="181"/>
                    <a:pt x="2181" y="183"/>
                    <a:pt x="2183" y="183"/>
                  </a:cubicBezTo>
                  <a:cubicBezTo>
                    <a:pt x="2182" y="185"/>
                    <a:pt x="2181" y="186"/>
                    <a:pt x="2181" y="187"/>
                  </a:cubicBezTo>
                  <a:cubicBezTo>
                    <a:pt x="2181" y="191"/>
                    <a:pt x="2181" y="191"/>
                    <a:pt x="2181" y="191"/>
                  </a:cubicBezTo>
                  <a:cubicBezTo>
                    <a:pt x="2180" y="192"/>
                    <a:pt x="2180" y="192"/>
                    <a:pt x="2179" y="193"/>
                  </a:cubicBezTo>
                  <a:cubicBezTo>
                    <a:pt x="2179" y="195"/>
                    <a:pt x="2179" y="197"/>
                    <a:pt x="2179" y="198"/>
                  </a:cubicBezTo>
                  <a:cubicBezTo>
                    <a:pt x="2178" y="199"/>
                    <a:pt x="2178" y="199"/>
                    <a:pt x="2177" y="199"/>
                  </a:cubicBezTo>
                  <a:cubicBezTo>
                    <a:pt x="2177" y="199"/>
                    <a:pt x="2176" y="199"/>
                    <a:pt x="2175" y="198"/>
                  </a:cubicBezTo>
                  <a:cubicBezTo>
                    <a:pt x="2174" y="197"/>
                    <a:pt x="2174" y="197"/>
                    <a:pt x="2174" y="197"/>
                  </a:cubicBezTo>
                  <a:cubicBezTo>
                    <a:pt x="2172" y="197"/>
                    <a:pt x="2172" y="197"/>
                    <a:pt x="2172" y="197"/>
                  </a:cubicBezTo>
                  <a:cubicBezTo>
                    <a:pt x="2172" y="197"/>
                    <a:pt x="2172" y="197"/>
                    <a:pt x="2172" y="197"/>
                  </a:cubicBezTo>
                  <a:cubicBezTo>
                    <a:pt x="2172" y="197"/>
                    <a:pt x="2172" y="197"/>
                    <a:pt x="2172" y="197"/>
                  </a:cubicBezTo>
                  <a:cubicBezTo>
                    <a:pt x="2172" y="197"/>
                    <a:pt x="2172" y="197"/>
                    <a:pt x="2172" y="197"/>
                  </a:cubicBezTo>
                  <a:cubicBezTo>
                    <a:pt x="2171" y="197"/>
                    <a:pt x="2171" y="197"/>
                    <a:pt x="2171" y="197"/>
                  </a:cubicBezTo>
                  <a:cubicBezTo>
                    <a:pt x="2171" y="197"/>
                    <a:pt x="2171" y="197"/>
                    <a:pt x="2171" y="197"/>
                  </a:cubicBezTo>
                  <a:cubicBezTo>
                    <a:pt x="2172" y="198"/>
                    <a:pt x="2172" y="198"/>
                    <a:pt x="2173" y="198"/>
                  </a:cubicBezTo>
                  <a:cubicBezTo>
                    <a:pt x="2173" y="199"/>
                    <a:pt x="2172" y="200"/>
                    <a:pt x="2172" y="201"/>
                  </a:cubicBezTo>
                  <a:cubicBezTo>
                    <a:pt x="2170" y="201"/>
                    <a:pt x="2170" y="202"/>
                    <a:pt x="2169" y="202"/>
                  </a:cubicBezTo>
                  <a:cubicBezTo>
                    <a:pt x="2169" y="204"/>
                    <a:pt x="2169" y="205"/>
                    <a:pt x="2170" y="207"/>
                  </a:cubicBezTo>
                  <a:cubicBezTo>
                    <a:pt x="2171" y="207"/>
                    <a:pt x="2171" y="207"/>
                    <a:pt x="2171" y="207"/>
                  </a:cubicBezTo>
                  <a:cubicBezTo>
                    <a:pt x="2171" y="211"/>
                    <a:pt x="2171" y="211"/>
                    <a:pt x="2171" y="211"/>
                  </a:cubicBezTo>
                  <a:cubicBezTo>
                    <a:pt x="2171" y="212"/>
                    <a:pt x="2172" y="212"/>
                    <a:pt x="2172" y="212"/>
                  </a:cubicBezTo>
                  <a:cubicBezTo>
                    <a:pt x="2172" y="211"/>
                    <a:pt x="2172" y="211"/>
                    <a:pt x="2172" y="211"/>
                  </a:cubicBezTo>
                  <a:cubicBezTo>
                    <a:pt x="2173" y="211"/>
                    <a:pt x="2174" y="211"/>
                    <a:pt x="2174" y="211"/>
                  </a:cubicBezTo>
                  <a:cubicBezTo>
                    <a:pt x="2175" y="210"/>
                    <a:pt x="2175" y="210"/>
                    <a:pt x="2175" y="210"/>
                  </a:cubicBezTo>
                  <a:cubicBezTo>
                    <a:pt x="2178" y="210"/>
                    <a:pt x="2178" y="210"/>
                    <a:pt x="2178" y="210"/>
                  </a:cubicBezTo>
                  <a:cubicBezTo>
                    <a:pt x="2178" y="210"/>
                    <a:pt x="2178" y="210"/>
                    <a:pt x="2178" y="210"/>
                  </a:cubicBezTo>
                  <a:cubicBezTo>
                    <a:pt x="2179" y="209"/>
                    <a:pt x="2178" y="210"/>
                    <a:pt x="2178" y="209"/>
                  </a:cubicBezTo>
                  <a:cubicBezTo>
                    <a:pt x="2177" y="209"/>
                    <a:pt x="2177" y="208"/>
                    <a:pt x="2176" y="208"/>
                  </a:cubicBezTo>
                  <a:cubicBezTo>
                    <a:pt x="2176" y="207"/>
                    <a:pt x="2176" y="207"/>
                    <a:pt x="2176" y="207"/>
                  </a:cubicBezTo>
                  <a:cubicBezTo>
                    <a:pt x="2175" y="207"/>
                    <a:pt x="2174" y="207"/>
                    <a:pt x="2173" y="207"/>
                  </a:cubicBezTo>
                  <a:cubicBezTo>
                    <a:pt x="2173" y="204"/>
                    <a:pt x="2173" y="204"/>
                    <a:pt x="2173" y="204"/>
                  </a:cubicBezTo>
                  <a:cubicBezTo>
                    <a:pt x="2174" y="204"/>
                    <a:pt x="2175" y="204"/>
                    <a:pt x="2175" y="204"/>
                  </a:cubicBezTo>
                  <a:cubicBezTo>
                    <a:pt x="2175" y="203"/>
                    <a:pt x="2175" y="203"/>
                    <a:pt x="2175" y="203"/>
                  </a:cubicBezTo>
                  <a:cubicBezTo>
                    <a:pt x="2176" y="203"/>
                    <a:pt x="2176" y="203"/>
                    <a:pt x="2176" y="203"/>
                  </a:cubicBezTo>
                  <a:cubicBezTo>
                    <a:pt x="2177" y="203"/>
                    <a:pt x="2177" y="203"/>
                    <a:pt x="2177" y="204"/>
                  </a:cubicBezTo>
                  <a:cubicBezTo>
                    <a:pt x="2177" y="204"/>
                    <a:pt x="2178" y="204"/>
                    <a:pt x="2178" y="204"/>
                  </a:cubicBezTo>
                  <a:cubicBezTo>
                    <a:pt x="2178" y="204"/>
                    <a:pt x="2178" y="204"/>
                    <a:pt x="2178" y="204"/>
                  </a:cubicBezTo>
                  <a:cubicBezTo>
                    <a:pt x="2178" y="204"/>
                    <a:pt x="2178" y="204"/>
                    <a:pt x="2178" y="204"/>
                  </a:cubicBezTo>
                  <a:cubicBezTo>
                    <a:pt x="2179" y="203"/>
                    <a:pt x="2180" y="203"/>
                    <a:pt x="2180" y="203"/>
                  </a:cubicBezTo>
                  <a:cubicBezTo>
                    <a:pt x="2181" y="203"/>
                    <a:pt x="2182" y="203"/>
                    <a:pt x="2183" y="203"/>
                  </a:cubicBezTo>
                  <a:cubicBezTo>
                    <a:pt x="2183" y="205"/>
                    <a:pt x="2184" y="205"/>
                    <a:pt x="2184" y="207"/>
                  </a:cubicBezTo>
                  <a:cubicBezTo>
                    <a:pt x="2185" y="207"/>
                    <a:pt x="2185" y="207"/>
                    <a:pt x="2185" y="207"/>
                  </a:cubicBezTo>
                  <a:cubicBezTo>
                    <a:pt x="2191" y="207"/>
                    <a:pt x="2191" y="207"/>
                    <a:pt x="2191" y="207"/>
                  </a:cubicBezTo>
                  <a:cubicBezTo>
                    <a:pt x="2192" y="205"/>
                    <a:pt x="2193" y="203"/>
                    <a:pt x="2194" y="201"/>
                  </a:cubicBezTo>
                  <a:cubicBezTo>
                    <a:pt x="2195" y="201"/>
                    <a:pt x="2196" y="200"/>
                    <a:pt x="2197" y="199"/>
                  </a:cubicBezTo>
                  <a:cubicBezTo>
                    <a:pt x="2200" y="200"/>
                    <a:pt x="2200" y="200"/>
                    <a:pt x="2201" y="201"/>
                  </a:cubicBezTo>
                  <a:cubicBezTo>
                    <a:pt x="2202" y="200"/>
                    <a:pt x="2202" y="200"/>
                    <a:pt x="2202" y="199"/>
                  </a:cubicBezTo>
                  <a:cubicBezTo>
                    <a:pt x="2205" y="199"/>
                    <a:pt x="2205" y="199"/>
                    <a:pt x="2208" y="198"/>
                  </a:cubicBezTo>
                  <a:cubicBezTo>
                    <a:pt x="2207" y="197"/>
                    <a:pt x="2207" y="197"/>
                    <a:pt x="2206" y="197"/>
                  </a:cubicBezTo>
                  <a:cubicBezTo>
                    <a:pt x="2206" y="196"/>
                    <a:pt x="2206" y="196"/>
                    <a:pt x="2206" y="196"/>
                  </a:cubicBezTo>
                  <a:cubicBezTo>
                    <a:pt x="2205" y="195"/>
                    <a:pt x="2206" y="196"/>
                    <a:pt x="2205" y="195"/>
                  </a:cubicBezTo>
                  <a:cubicBezTo>
                    <a:pt x="2204" y="195"/>
                    <a:pt x="2204" y="195"/>
                    <a:pt x="2204" y="195"/>
                  </a:cubicBezTo>
                  <a:cubicBezTo>
                    <a:pt x="2205" y="194"/>
                    <a:pt x="2205" y="194"/>
                    <a:pt x="2205" y="192"/>
                  </a:cubicBezTo>
                  <a:cubicBezTo>
                    <a:pt x="2204" y="192"/>
                    <a:pt x="2203" y="192"/>
                    <a:pt x="2201" y="193"/>
                  </a:cubicBezTo>
                  <a:cubicBezTo>
                    <a:pt x="2201" y="192"/>
                    <a:pt x="2200" y="192"/>
                    <a:pt x="2200" y="192"/>
                  </a:cubicBezTo>
                  <a:cubicBezTo>
                    <a:pt x="2199" y="191"/>
                    <a:pt x="2200" y="191"/>
                    <a:pt x="2199" y="190"/>
                  </a:cubicBezTo>
                  <a:cubicBezTo>
                    <a:pt x="2199" y="189"/>
                    <a:pt x="2199" y="189"/>
                    <a:pt x="2199" y="189"/>
                  </a:cubicBezTo>
                  <a:cubicBezTo>
                    <a:pt x="2198" y="190"/>
                    <a:pt x="2197" y="190"/>
                    <a:pt x="2195" y="190"/>
                  </a:cubicBezTo>
                  <a:cubicBezTo>
                    <a:pt x="2195" y="191"/>
                    <a:pt x="2195" y="191"/>
                    <a:pt x="2195" y="191"/>
                  </a:cubicBezTo>
                  <a:cubicBezTo>
                    <a:pt x="2194" y="190"/>
                    <a:pt x="2193" y="190"/>
                    <a:pt x="2191" y="190"/>
                  </a:cubicBezTo>
                  <a:cubicBezTo>
                    <a:pt x="2191" y="187"/>
                    <a:pt x="2189" y="185"/>
                    <a:pt x="2188" y="183"/>
                  </a:cubicBezTo>
                  <a:cubicBezTo>
                    <a:pt x="2187" y="183"/>
                    <a:pt x="2187" y="182"/>
                    <a:pt x="2187" y="182"/>
                  </a:cubicBezTo>
                  <a:cubicBezTo>
                    <a:pt x="2187" y="182"/>
                    <a:pt x="2187" y="182"/>
                    <a:pt x="2187" y="182"/>
                  </a:cubicBezTo>
                  <a:cubicBezTo>
                    <a:pt x="2186" y="181"/>
                    <a:pt x="2186" y="181"/>
                    <a:pt x="2185" y="181"/>
                  </a:cubicBezTo>
                  <a:cubicBezTo>
                    <a:pt x="2185" y="180"/>
                    <a:pt x="2184" y="179"/>
                    <a:pt x="2184" y="178"/>
                  </a:cubicBezTo>
                  <a:cubicBezTo>
                    <a:pt x="2183" y="177"/>
                    <a:pt x="2183" y="177"/>
                    <a:pt x="2182" y="177"/>
                  </a:cubicBezTo>
                  <a:cubicBezTo>
                    <a:pt x="2182" y="176"/>
                    <a:pt x="2182" y="176"/>
                    <a:pt x="2182" y="176"/>
                  </a:cubicBezTo>
                  <a:moveTo>
                    <a:pt x="2228" y="176"/>
                  </a:moveTo>
                  <a:cubicBezTo>
                    <a:pt x="2228" y="176"/>
                    <a:pt x="2228" y="176"/>
                    <a:pt x="2228" y="176"/>
                  </a:cubicBezTo>
                  <a:cubicBezTo>
                    <a:pt x="2227" y="178"/>
                    <a:pt x="2227" y="179"/>
                    <a:pt x="2226" y="181"/>
                  </a:cubicBezTo>
                  <a:cubicBezTo>
                    <a:pt x="2225" y="182"/>
                    <a:pt x="2226" y="181"/>
                    <a:pt x="2225" y="182"/>
                  </a:cubicBezTo>
                  <a:cubicBezTo>
                    <a:pt x="2225" y="181"/>
                    <a:pt x="2224" y="181"/>
                    <a:pt x="2224" y="180"/>
                  </a:cubicBezTo>
                  <a:cubicBezTo>
                    <a:pt x="2223" y="181"/>
                    <a:pt x="2223" y="181"/>
                    <a:pt x="2222" y="182"/>
                  </a:cubicBezTo>
                  <a:cubicBezTo>
                    <a:pt x="2222" y="182"/>
                    <a:pt x="2222" y="182"/>
                    <a:pt x="2222" y="182"/>
                  </a:cubicBezTo>
                  <a:cubicBezTo>
                    <a:pt x="2221" y="182"/>
                    <a:pt x="2221" y="182"/>
                    <a:pt x="2221" y="182"/>
                  </a:cubicBezTo>
                  <a:cubicBezTo>
                    <a:pt x="2220" y="183"/>
                    <a:pt x="2220" y="183"/>
                    <a:pt x="2220" y="184"/>
                  </a:cubicBezTo>
                  <a:cubicBezTo>
                    <a:pt x="2219" y="184"/>
                    <a:pt x="2219" y="184"/>
                    <a:pt x="2218" y="184"/>
                  </a:cubicBezTo>
                  <a:cubicBezTo>
                    <a:pt x="2218" y="185"/>
                    <a:pt x="2218" y="185"/>
                    <a:pt x="2218" y="185"/>
                  </a:cubicBezTo>
                  <a:cubicBezTo>
                    <a:pt x="2217" y="186"/>
                    <a:pt x="2218" y="185"/>
                    <a:pt x="2217" y="186"/>
                  </a:cubicBezTo>
                  <a:cubicBezTo>
                    <a:pt x="2217" y="186"/>
                    <a:pt x="2217" y="186"/>
                    <a:pt x="2217" y="186"/>
                  </a:cubicBezTo>
                  <a:cubicBezTo>
                    <a:pt x="2217" y="186"/>
                    <a:pt x="2217" y="186"/>
                    <a:pt x="2217" y="186"/>
                  </a:cubicBezTo>
                  <a:cubicBezTo>
                    <a:pt x="2217" y="186"/>
                    <a:pt x="2217" y="186"/>
                    <a:pt x="2217" y="186"/>
                  </a:cubicBezTo>
                  <a:cubicBezTo>
                    <a:pt x="2218" y="187"/>
                    <a:pt x="2217" y="187"/>
                    <a:pt x="2218" y="187"/>
                  </a:cubicBezTo>
                  <a:cubicBezTo>
                    <a:pt x="2219" y="186"/>
                    <a:pt x="2221" y="185"/>
                    <a:pt x="2222" y="184"/>
                  </a:cubicBezTo>
                  <a:cubicBezTo>
                    <a:pt x="2223" y="184"/>
                    <a:pt x="2223" y="184"/>
                    <a:pt x="2223" y="184"/>
                  </a:cubicBezTo>
                  <a:cubicBezTo>
                    <a:pt x="2224" y="183"/>
                    <a:pt x="2224" y="183"/>
                    <a:pt x="2224" y="183"/>
                  </a:cubicBezTo>
                  <a:cubicBezTo>
                    <a:pt x="2226" y="183"/>
                    <a:pt x="2226" y="183"/>
                    <a:pt x="2226" y="183"/>
                  </a:cubicBezTo>
                  <a:cubicBezTo>
                    <a:pt x="2226" y="182"/>
                    <a:pt x="2226" y="182"/>
                    <a:pt x="2226" y="182"/>
                  </a:cubicBezTo>
                  <a:cubicBezTo>
                    <a:pt x="2227" y="182"/>
                    <a:pt x="2227" y="182"/>
                    <a:pt x="2228" y="182"/>
                  </a:cubicBezTo>
                  <a:cubicBezTo>
                    <a:pt x="2228" y="181"/>
                    <a:pt x="2228" y="180"/>
                    <a:pt x="2229" y="180"/>
                  </a:cubicBezTo>
                  <a:cubicBezTo>
                    <a:pt x="2229" y="177"/>
                    <a:pt x="2229" y="177"/>
                    <a:pt x="2229" y="177"/>
                  </a:cubicBezTo>
                  <a:cubicBezTo>
                    <a:pt x="2228" y="177"/>
                    <a:pt x="2228" y="177"/>
                    <a:pt x="2228" y="177"/>
                  </a:cubicBezTo>
                  <a:cubicBezTo>
                    <a:pt x="2228" y="176"/>
                    <a:pt x="2228" y="176"/>
                    <a:pt x="2228" y="176"/>
                  </a:cubicBezTo>
                  <a:moveTo>
                    <a:pt x="756" y="174"/>
                  </a:moveTo>
                  <a:cubicBezTo>
                    <a:pt x="756" y="174"/>
                    <a:pt x="756" y="174"/>
                    <a:pt x="756" y="174"/>
                  </a:cubicBezTo>
                  <a:cubicBezTo>
                    <a:pt x="755" y="174"/>
                    <a:pt x="755" y="174"/>
                    <a:pt x="755" y="174"/>
                  </a:cubicBezTo>
                  <a:cubicBezTo>
                    <a:pt x="755" y="175"/>
                    <a:pt x="755" y="175"/>
                    <a:pt x="755" y="175"/>
                  </a:cubicBezTo>
                  <a:cubicBezTo>
                    <a:pt x="755" y="175"/>
                    <a:pt x="756" y="175"/>
                    <a:pt x="757" y="175"/>
                  </a:cubicBezTo>
                  <a:cubicBezTo>
                    <a:pt x="757" y="177"/>
                    <a:pt x="755" y="177"/>
                    <a:pt x="754" y="178"/>
                  </a:cubicBezTo>
                  <a:cubicBezTo>
                    <a:pt x="754" y="178"/>
                    <a:pt x="754" y="178"/>
                    <a:pt x="754" y="178"/>
                  </a:cubicBezTo>
                  <a:cubicBezTo>
                    <a:pt x="755" y="178"/>
                    <a:pt x="755" y="178"/>
                    <a:pt x="755" y="178"/>
                  </a:cubicBezTo>
                  <a:cubicBezTo>
                    <a:pt x="756" y="177"/>
                    <a:pt x="759" y="176"/>
                    <a:pt x="760" y="175"/>
                  </a:cubicBezTo>
                  <a:cubicBezTo>
                    <a:pt x="760" y="175"/>
                    <a:pt x="759" y="175"/>
                    <a:pt x="759" y="175"/>
                  </a:cubicBezTo>
                  <a:cubicBezTo>
                    <a:pt x="759" y="175"/>
                    <a:pt x="759" y="175"/>
                    <a:pt x="759" y="175"/>
                  </a:cubicBezTo>
                  <a:cubicBezTo>
                    <a:pt x="758" y="174"/>
                    <a:pt x="757" y="174"/>
                    <a:pt x="756" y="174"/>
                  </a:cubicBezTo>
                  <a:moveTo>
                    <a:pt x="1648" y="170"/>
                  </a:moveTo>
                  <a:cubicBezTo>
                    <a:pt x="1648" y="171"/>
                    <a:pt x="1648" y="171"/>
                    <a:pt x="1648" y="171"/>
                  </a:cubicBezTo>
                  <a:cubicBezTo>
                    <a:pt x="1649" y="171"/>
                    <a:pt x="1649" y="171"/>
                    <a:pt x="1649" y="171"/>
                  </a:cubicBezTo>
                  <a:cubicBezTo>
                    <a:pt x="1649" y="171"/>
                    <a:pt x="1649" y="171"/>
                    <a:pt x="1649" y="171"/>
                  </a:cubicBezTo>
                  <a:cubicBezTo>
                    <a:pt x="1649" y="171"/>
                    <a:pt x="1648" y="171"/>
                    <a:pt x="1648" y="170"/>
                  </a:cubicBezTo>
                  <a:moveTo>
                    <a:pt x="2239" y="170"/>
                  </a:moveTo>
                  <a:cubicBezTo>
                    <a:pt x="2239" y="171"/>
                    <a:pt x="2238" y="171"/>
                    <a:pt x="2238" y="171"/>
                  </a:cubicBezTo>
                  <a:cubicBezTo>
                    <a:pt x="2238" y="172"/>
                    <a:pt x="2238" y="172"/>
                    <a:pt x="2238" y="172"/>
                  </a:cubicBezTo>
                  <a:cubicBezTo>
                    <a:pt x="2237" y="172"/>
                    <a:pt x="2237" y="172"/>
                    <a:pt x="2237" y="172"/>
                  </a:cubicBezTo>
                  <a:cubicBezTo>
                    <a:pt x="2236" y="172"/>
                    <a:pt x="2236" y="172"/>
                    <a:pt x="2236" y="172"/>
                  </a:cubicBezTo>
                  <a:cubicBezTo>
                    <a:pt x="2235" y="173"/>
                    <a:pt x="2236" y="174"/>
                    <a:pt x="2235" y="175"/>
                  </a:cubicBezTo>
                  <a:cubicBezTo>
                    <a:pt x="2234" y="175"/>
                    <a:pt x="2234" y="175"/>
                    <a:pt x="2234" y="175"/>
                  </a:cubicBezTo>
                  <a:cubicBezTo>
                    <a:pt x="2234" y="176"/>
                    <a:pt x="2234" y="176"/>
                    <a:pt x="2233" y="177"/>
                  </a:cubicBezTo>
                  <a:cubicBezTo>
                    <a:pt x="2234" y="177"/>
                    <a:pt x="2234" y="177"/>
                    <a:pt x="2234" y="177"/>
                  </a:cubicBezTo>
                  <a:cubicBezTo>
                    <a:pt x="2234" y="177"/>
                    <a:pt x="2234" y="177"/>
                    <a:pt x="2234" y="177"/>
                  </a:cubicBezTo>
                  <a:cubicBezTo>
                    <a:pt x="2235" y="177"/>
                    <a:pt x="2237" y="176"/>
                    <a:pt x="2238" y="175"/>
                  </a:cubicBezTo>
                  <a:cubicBezTo>
                    <a:pt x="2238" y="175"/>
                    <a:pt x="2238" y="175"/>
                    <a:pt x="2238" y="175"/>
                  </a:cubicBezTo>
                  <a:cubicBezTo>
                    <a:pt x="2238" y="174"/>
                    <a:pt x="2238" y="173"/>
                    <a:pt x="2239" y="172"/>
                  </a:cubicBezTo>
                  <a:cubicBezTo>
                    <a:pt x="2239" y="172"/>
                    <a:pt x="2239" y="172"/>
                    <a:pt x="2239" y="172"/>
                  </a:cubicBezTo>
                  <a:cubicBezTo>
                    <a:pt x="2239" y="170"/>
                    <a:pt x="2239" y="170"/>
                    <a:pt x="2239" y="170"/>
                  </a:cubicBezTo>
                  <a:moveTo>
                    <a:pt x="798" y="170"/>
                  </a:moveTo>
                  <a:cubicBezTo>
                    <a:pt x="798" y="170"/>
                    <a:pt x="798" y="170"/>
                    <a:pt x="798" y="170"/>
                  </a:cubicBezTo>
                  <a:cubicBezTo>
                    <a:pt x="798" y="171"/>
                    <a:pt x="798" y="171"/>
                    <a:pt x="798" y="171"/>
                  </a:cubicBezTo>
                  <a:cubicBezTo>
                    <a:pt x="798" y="171"/>
                    <a:pt x="798" y="171"/>
                    <a:pt x="798" y="171"/>
                  </a:cubicBezTo>
                  <a:cubicBezTo>
                    <a:pt x="798" y="170"/>
                    <a:pt x="798" y="170"/>
                    <a:pt x="798" y="170"/>
                  </a:cubicBezTo>
                  <a:moveTo>
                    <a:pt x="852" y="167"/>
                  </a:moveTo>
                  <a:cubicBezTo>
                    <a:pt x="852" y="167"/>
                    <a:pt x="852" y="168"/>
                    <a:pt x="851" y="168"/>
                  </a:cubicBezTo>
                  <a:cubicBezTo>
                    <a:pt x="849" y="168"/>
                    <a:pt x="849" y="168"/>
                    <a:pt x="848" y="169"/>
                  </a:cubicBezTo>
                  <a:cubicBezTo>
                    <a:pt x="848" y="170"/>
                    <a:pt x="847" y="170"/>
                    <a:pt x="847" y="170"/>
                  </a:cubicBezTo>
                  <a:cubicBezTo>
                    <a:pt x="848" y="170"/>
                    <a:pt x="848" y="170"/>
                    <a:pt x="848" y="170"/>
                  </a:cubicBezTo>
                  <a:cubicBezTo>
                    <a:pt x="848" y="171"/>
                    <a:pt x="848" y="171"/>
                    <a:pt x="848" y="172"/>
                  </a:cubicBezTo>
                  <a:cubicBezTo>
                    <a:pt x="847" y="172"/>
                    <a:pt x="847" y="172"/>
                    <a:pt x="847" y="172"/>
                  </a:cubicBezTo>
                  <a:cubicBezTo>
                    <a:pt x="847" y="174"/>
                    <a:pt x="847" y="174"/>
                    <a:pt x="847" y="174"/>
                  </a:cubicBezTo>
                  <a:cubicBezTo>
                    <a:pt x="847" y="174"/>
                    <a:pt x="847" y="174"/>
                    <a:pt x="847" y="174"/>
                  </a:cubicBezTo>
                  <a:cubicBezTo>
                    <a:pt x="847" y="174"/>
                    <a:pt x="847" y="174"/>
                    <a:pt x="847" y="174"/>
                  </a:cubicBezTo>
                  <a:cubicBezTo>
                    <a:pt x="849" y="174"/>
                    <a:pt x="849" y="174"/>
                    <a:pt x="851" y="173"/>
                  </a:cubicBezTo>
                  <a:cubicBezTo>
                    <a:pt x="851" y="172"/>
                    <a:pt x="851" y="172"/>
                    <a:pt x="852" y="171"/>
                  </a:cubicBezTo>
                  <a:cubicBezTo>
                    <a:pt x="853" y="171"/>
                    <a:pt x="853" y="171"/>
                    <a:pt x="853" y="171"/>
                  </a:cubicBezTo>
                  <a:cubicBezTo>
                    <a:pt x="853" y="171"/>
                    <a:pt x="854" y="170"/>
                    <a:pt x="853" y="170"/>
                  </a:cubicBezTo>
                  <a:cubicBezTo>
                    <a:pt x="853" y="170"/>
                    <a:pt x="853" y="170"/>
                    <a:pt x="853" y="170"/>
                  </a:cubicBezTo>
                  <a:cubicBezTo>
                    <a:pt x="853" y="170"/>
                    <a:pt x="853" y="170"/>
                    <a:pt x="853" y="170"/>
                  </a:cubicBezTo>
                  <a:cubicBezTo>
                    <a:pt x="852" y="170"/>
                    <a:pt x="853" y="171"/>
                    <a:pt x="852" y="170"/>
                  </a:cubicBezTo>
                  <a:cubicBezTo>
                    <a:pt x="852" y="170"/>
                    <a:pt x="852" y="170"/>
                    <a:pt x="852" y="170"/>
                  </a:cubicBezTo>
                  <a:cubicBezTo>
                    <a:pt x="852" y="169"/>
                    <a:pt x="853" y="169"/>
                    <a:pt x="853" y="169"/>
                  </a:cubicBezTo>
                  <a:cubicBezTo>
                    <a:pt x="853" y="168"/>
                    <a:pt x="853" y="168"/>
                    <a:pt x="853" y="168"/>
                  </a:cubicBezTo>
                  <a:cubicBezTo>
                    <a:pt x="852" y="168"/>
                    <a:pt x="852" y="168"/>
                    <a:pt x="852" y="168"/>
                  </a:cubicBezTo>
                  <a:cubicBezTo>
                    <a:pt x="852" y="167"/>
                    <a:pt x="852" y="167"/>
                    <a:pt x="852" y="167"/>
                  </a:cubicBezTo>
                  <a:moveTo>
                    <a:pt x="2248" y="166"/>
                  </a:moveTo>
                  <a:cubicBezTo>
                    <a:pt x="2247" y="166"/>
                    <a:pt x="2247" y="166"/>
                    <a:pt x="2247" y="166"/>
                  </a:cubicBezTo>
                  <a:cubicBezTo>
                    <a:pt x="2247" y="167"/>
                    <a:pt x="2247" y="166"/>
                    <a:pt x="2248" y="167"/>
                  </a:cubicBezTo>
                  <a:cubicBezTo>
                    <a:pt x="2248" y="166"/>
                    <a:pt x="2248" y="166"/>
                    <a:pt x="2248" y="166"/>
                  </a:cubicBezTo>
                  <a:moveTo>
                    <a:pt x="716" y="165"/>
                  </a:moveTo>
                  <a:cubicBezTo>
                    <a:pt x="716" y="166"/>
                    <a:pt x="716" y="166"/>
                    <a:pt x="716" y="166"/>
                  </a:cubicBezTo>
                  <a:cubicBezTo>
                    <a:pt x="713" y="166"/>
                    <a:pt x="713" y="166"/>
                    <a:pt x="713" y="166"/>
                  </a:cubicBezTo>
                  <a:cubicBezTo>
                    <a:pt x="713" y="167"/>
                    <a:pt x="713" y="167"/>
                    <a:pt x="713" y="167"/>
                  </a:cubicBezTo>
                  <a:cubicBezTo>
                    <a:pt x="715" y="167"/>
                    <a:pt x="716" y="167"/>
                    <a:pt x="717" y="167"/>
                  </a:cubicBezTo>
                  <a:cubicBezTo>
                    <a:pt x="717" y="168"/>
                    <a:pt x="717" y="168"/>
                    <a:pt x="717" y="168"/>
                  </a:cubicBezTo>
                  <a:cubicBezTo>
                    <a:pt x="718" y="168"/>
                    <a:pt x="718" y="168"/>
                    <a:pt x="718" y="168"/>
                  </a:cubicBezTo>
                  <a:cubicBezTo>
                    <a:pt x="719" y="167"/>
                    <a:pt x="719" y="167"/>
                    <a:pt x="719" y="166"/>
                  </a:cubicBezTo>
                  <a:cubicBezTo>
                    <a:pt x="718" y="165"/>
                    <a:pt x="719" y="165"/>
                    <a:pt x="716" y="165"/>
                  </a:cubicBezTo>
                  <a:moveTo>
                    <a:pt x="2251" y="162"/>
                  </a:moveTo>
                  <a:cubicBezTo>
                    <a:pt x="2250" y="162"/>
                    <a:pt x="2250" y="163"/>
                    <a:pt x="2249" y="163"/>
                  </a:cubicBezTo>
                  <a:cubicBezTo>
                    <a:pt x="2249" y="164"/>
                    <a:pt x="2249" y="165"/>
                    <a:pt x="2248" y="166"/>
                  </a:cubicBezTo>
                  <a:cubicBezTo>
                    <a:pt x="2248" y="166"/>
                    <a:pt x="2248" y="166"/>
                    <a:pt x="2248" y="166"/>
                  </a:cubicBezTo>
                  <a:cubicBezTo>
                    <a:pt x="2249" y="166"/>
                    <a:pt x="2249" y="166"/>
                    <a:pt x="2249" y="166"/>
                  </a:cubicBezTo>
                  <a:cubicBezTo>
                    <a:pt x="2249" y="165"/>
                    <a:pt x="2250" y="164"/>
                    <a:pt x="2251" y="164"/>
                  </a:cubicBezTo>
                  <a:cubicBezTo>
                    <a:pt x="2251" y="162"/>
                    <a:pt x="2251" y="162"/>
                    <a:pt x="2251" y="162"/>
                  </a:cubicBezTo>
                  <a:moveTo>
                    <a:pt x="824" y="160"/>
                  </a:moveTo>
                  <a:cubicBezTo>
                    <a:pt x="822" y="161"/>
                    <a:pt x="824" y="161"/>
                    <a:pt x="823" y="162"/>
                  </a:cubicBezTo>
                  <a:cubicBezTo>
                    <a:pt x="822" y="163"/>
                    <a:pt x="822" y="163"/>
                    <a:pt x="822" y="163"/>
                  </a:cubicBezTo>
                  <a:cubicBezTo>
                    <a:pt x="822" y="164"/>
                    <a:pt x="822" y="164"/>
                    <a:pt x="822" y="164"/>
                  </a:cubicBezTo>
                  <a:cubicBezTo>
                    <a:pt x="821" y="164"/>
                    <a:pt x="821" y="164"/>
                    <a:pt x="821" y="164"/>
                  </a:cubicBezTo>
                  <a:cubicBezTo>
                    <a:pt x="821" y="164"/>
                    <a:pt x="822" y="165"/>
                    <a:pt x="822" y="165"/>
                  </a:cubicBezTo>
                  <a:cubicBezTo>
                    <a:pt x="824" y="165"/>
                    <a:pt x="824" y="165"/>
                    <a:pt x="824" y="165"/>
                  </a:cubicBezTo>
                  <a:cubicBezTo>
                    <a:pt x="824" y="166"/>
                    <a:pt x="824" y="166"/>
                    <a:pt x="824" y="167"/>
                  </a:cubicBezTo>
                  <a:cubicBezTo>
                    <a:pt x="826" y="167"/>
                    <a:pt x="828" y="168"/>
                    <a:pt x="829" y="168"/>
                  </a:cubicBezTo>
                  <a:cubicBezTo>
                    <a:pt x="829" y="168"/>
                    <a:pt x="830" y="168"/>
                    <a:pt x="830" y="168"/>
                  </a:cubicBezTo>
                  <a:cubicBezTo>
                    <a:pt x="830" y="167"/>
                    <a:pt x="830" y="167"/>
                    <a:pt x="830" y="167"/>
                  </a:cubicBezTo>
                  <a:cubicBezTo>
                    <a:pt x="833" y="167"/>
                    <a:pt x="833" y="167"/>
                    <a:pt x="833" y="167"/>
                  </a:cubicBezTo>
                  <a:cubicBezTo>
                    <a:pt x="833" y="167"/>
                    <a:pt x="833" y="167"/>
                    <a:pt x="833" y="167"/>
                  </a:cubicBezTo>
                  <a:cubicBezTo>
                    <a:pt x="833" y="167"/>
                    <a:pt x="833" y="167"/>
                    <a:pt x="833" y="167"/>
                  </a:cubicBezTo>
                  <a:cubicBezTo>
                    <a:pt x="833" y="168"/>
                    <a:pt x="833" y="168"/>
                    <a:pt x="832" y="168"/>
                  </a:cubicBezTo>
                  <a:cubicBezTo>
                    <a:pt x="832" y="169"/>
                    <a:pt x="833" y="169"/>
                    <a:pt x="833" y="170"/>
                  </a:cubicBezTo>
                  <a:cubicBezTo>
                    <a:pt x="835" y="170"/>
                    <a:pt x="835" y="170"/>
                    <a:pt x="836" y="169"/>
                  </a:cubicBezTo>
                  <a:cubicBezTo>
                    <a:pt x="835" y="168"/>
                    <a:pt x="834" y="168"/>
                    <a:pt x="834" y="166"/>
                  </a:cubicBezTo>
                  <a:cubicBezTo>
                    <a:pt x="835" y="166"/>
                    <a:pt x="835" y="166"/>
                    <a:pt x="835" y="166"/>
                  </a:cubicBezTo>
                  <a:cubicBezTo>
                    <a:pt x="835" y="166"/>
                    <a:pt x="835" y="166"/>
                    <a:pt x="835" y="166"/>
                  </a:cubicBezTo>
                  <a:cubicBezTo>
                    <a:pt x="833" y="166"/>
                    <a:pt x="831" y="166"/>
                    <a:pt x="828" y="166"/>
                  </a:cubicBezTo>
                  <a:cubicBezTo>
                    <a:pt x="828" y="165"/>
                    <a:pt x="828" y="165"/>
                    <a:pt x="828" y="165"/>
                  </a:cubicBezTo>
                  <a:cubicBezTo>
                    <a:pt x="827" y="165"/>
                    <a:pt x="827" y="165"/>
                    <a:pt x="827" y="165"/>
                  </a:cubicBezTo>
                  <a:cubicBezTo>
                    <a:pt x="827" y="166"/>
                    <a:pt x="827" y="166"/>
                    <a:pt x="827" y="166"/>
                  </a:cubicBezTo>
                  <a:cubicBezTo>
                    <a:pt x="825" y="166"/>
                    <a:pt x="825" y="166"/>
                    <a:pt x="825" y="166"/>
                  </a:cubicBezTo>
                  <a:cubicBezTo>
                    <a:pt x="825" y="165"/>
                    <a:pt x="825" y="165"/>
                    <a:pt x="825" y="165"/>
                  </a:cubicBezTo>
                  <a:cubicBezTo>
                    <a:pt x="825" y="165"/>
                    <a:pt x="824" y="164"/>
                    <a:pt x="823" y="164"/>
                  </a:cubicBezTo>
                  <a:cubicBezTo>
                    <a:pt x="824" y="163"/>
                    <a:pt x="824" y="162"/>
                    <a:pt x="824" y="160"/>
                  </a:cubicBezTo>
                  <a:moveTo>
                    <a:pt x="853" y="159"/>
                  </a:moveTo>
                  <a:cubicBezTo>
                    <a:pt x="852" y="160"/>
                    <a:pt x="849" y="161"/>
                    <a:pt x="848" y="161"/>
                  </a:cubicBezTo>
                  <a:cubicBezTo>
                    <a:pt x="847" y="161"/>
                    <a:pt x="847" y="161"/>
                    <a:pt x="847" y="161"/>
                  </a:cubicBezTo>
                  <a:cubicBezTo>
                    <a:pt x="846" y="160"/>
                    <a:pt x="846" y="160"/>
                    <a:pt x="846" y="160"/>
                  </a:cubicBezTo>
                  <a:cubicBezTo>
                    <a:pt x="846" y="160"/>
                    <a:pt x="845" y="161"/>
                    <a:pt x="845" y="161"/>
                  </a:cubicBezTo>
                  <a:cubicBezTo>
                    <a:pt x="845" y="162"/>
                    <a:pt x="844" y="162"/>
                    <a:pt x="844" y="162"/>
                  </a:cubicBezTo>
                  <a:cubicBezTo>
                    <a:pt x="844" y="163"/>
                    <a:pt x="844" y="164"/>
                    <a:pt x="844" y="164"/>
                  </a:cubicBezTo>
                  <a:cubicBezTo>
                    <a:pt x="844" y="164"/>
                    <a:pt x="844" y="164"/>
                    <a:pt x="844" y="164"/>
                  </a:cubicBezTo>
                  <a:cubicBezTo>
                    <a:pt x="844" y="165"/>
                    <a:pt x="844" y="165"/>
                    <a:pt x="844" y="165"/>
                  </a:cubicBezTo>
                  <a:cubicBezTo>
                    <a:pt x="843" y="165"/>
                    <a:pt x="843" y="165"/>
                    <a:pt x="843" y="165"/>
                  </a:cubicBezTo>
                  <a:cubicBezTo>
                    <a:pt x="843" y="165"/>
                    <a:pt x="843" y="165"/>
                    <a:pt x="843" y="165"/>
                  </a:cubicBezTo>
                  <a:cubicBezTo>
                    <a:pt x="842" y="165"/>
                    <a:pt x="843" y="165"/>
                    <a:pt x="842" y="166"/>
                  </a:cubicBezTo>
                  <a:cubicBezTo>
                    <a:pt x="841" y="167"/>
                    <a:pt x="841" y="167"/>
                    <a:pt x="841" y="167"/>
                  </a:cubicBezTo>
                  <a:cubicBezTo>
                    <a:pt x="841" y="167"/>
                    <a:pt x="842" y="168"/>
                    <a:pt x="842" y="169"/>
                  </a:cubicBezTo>
                  <a:cubicBezTo>
                    <a:pt x="841" y="169"/>
                    <a:pt x="841" y="169"/>
                    <a:pt x="840" y="169"/>
                  </a:cubicBezTo>
                  <a:cubicBezTo>
                    <a:pt x="840" y="172"/>
                    <a:pt x="840" y="173"/>
                    <a:pt x="842" y="174"/>
                  </a:cubicBezTo>
                  <a:cubicBezTo>
                    <a:pt x="843" y="174"/>
                    <a:pt x="843" y="174"/>
                    <a:pt x="843" y="174"/>
                  </a:cubicBezTo>
                  <a:cubicBezTo>
                    <a:pt x="843" y="175"/>
                    <a:pt x="843" y="175"/>
                    <a:pt x="843" y="175"/>
                  </a:cubicBezTo>
                  <a:cubicBezTo>
                    <a:pt x="844" y="175"/>
                    <a:pt x="844" y="175"/>
                    <a:pt x="844" y="175"/>
                  </a:cubicBezTo>
                  <a:cubicBezTo>
                    <a:pt x="844" y="174"/>
                    <a:pt x="844" y="174"/>
                    <a:pt x="844" y="174"/>
                  </a:cubicBezTo>
                  <a:cubicBezTo>
                    <a:pt x="844" y="174"/>
                    <a:pt x="845" y="174"/>
                    <a:pt x="845" y="174"/>
                  </a:cubicBezTo>
                  <a:cubicBezTo>
                    <a:pt x="845" y="174"/>
                    <a:pt x="845" y="174"/>
                    <a:pt x="845" y="174"/>
                  </a:cubicBezTo>
                  <a:cubicBezTo>
                    <a:pt x="844" y="174"/>
                    <a:pt x="844" y="174"/>
                    <a:pt x="844" y="174"/>
                  </a:cubicBezTo>
                  <a:cubicBezTo>
                    <a:pt x="844" y="169"/>
                    <a:pt x="846" y="170"/>
                    <a:pt x="847" y="167"/>
                  </a:cubicBezTo>
                  <a:cubicBezTo>
                    <a:pt x="845" y="167"/>
                    <a:pt x="845" y="167"/>
                    <a:pt x="845" y="167"/>
                  </a:cubicBezTo>
                  <a:cubicBezTo>
                    <a:pt x="846" y="166"/>
                    <a:pt x="847" y="165"/>
                    <a:pt x="847" y="163"/>
                  </a:cubicBezTo>
                  <a:cubicBezTo>
                    <a:pt x="848" y="163"/>
                    <a:pt x="848" y="163"/>
                    <a:pt x="848" y="163"/>
                  </a:cubicBezTo>
                  <a:cubicBezTo>
                    <a:pt x="848" y="163"/>
                    <a:pt x="848" y="162"/>
                    <a:pt x="848" y="162"/>
                  </a:cubicBezTo>
                  <a:cubicBezTo>
                    <a:pt x="851" y="162"/>
                    <a:pt x="851" y="162"/>
                    <a:pt x="851" y="162"/>
                  </a:cubicBezTo>
                  <a:cubicBezTo>
                    <a:pt x="852" y="161"/>
                    <a:pt x="852" y="161"/>
                    <a:pt x="852" y="160"/>
                  </a:cubicBezTo>
                  <a:cubicBezTo>
                    <a:pt x="853" y="160"/>
                    <a:pt x="853" y="160"/>
                    <a:pt x="853" y="160"/>
                  </a:cubicBezTo>
                  <a:cubicBezTo>
                    <a:pt x="853" y="159"/>
                    <a:pt x="853" y="159"/>
                    <a:pt x="853" y="159"/>
                  </a:cubicBezTo>
                  <a:moveTo>
                    <a:pt x="882" y="156"/>
                  </a:moveTo>
                  <a:cubicBezTo>
                    <a:pt x="881" y="157"/>
                    <a:pt x="882" y="156"/>
                    <a:pt x="881" y="157"/>
                  </a:cubicBezTo>
                  <a:cubicBezTo>
                    <a:pt x="882" y="158"/>
                    <a:pt x="882" y="158"/>
                    <a:pt x="882" y="159"/>
                  </a:cubicBezTo>
                  <a:cubicBezTo>
                    <a:pt x="883" y="160"/>
                    <a:pt x="882" y="159"/>
                    <a:pt x="883" y="160"/>
                  </a:cubicBezTo>
                  <a:cubicBezTo>
                    <a:pt x="883" y="159"/>
                    <a:pt x="883" y="158"/>
                    <a:pt x="883" y="157"/>
                  </a:cubicBezTo>
                  <a:cubicBezTo>
                    <a:pt x="883" y="156"/>
                    <a:pt x="882" y="156"/>
                    <a:pt x="882" y="156"/>
                  </a:cubicBezTo>
                  <a:moveTo>
                    <a:pt x="436" y="156"/>
                  </a:moveTo>
                  <a:cubicBezTo>
                    <a:pt x="434" y="156"/>
                    <a:pt x="434" y="157"/>
                    <a:pt x="433" y="157"/>
                  </a:cubicBezTo>
                  <a:cubicBezTo>
                    <a:pt x="433" y="159"/>
                    <a:pt x="433" y="159"/>
                    <a:pt x="433" y="159"/>
                  </a:cubicBezTo>
                  <a:cubicBezTo>
                    <a:pt x="435" y="158"/>
                    <a:pt x="433" y="159"/>
                    <a:pt x="434" y="157"/>
                  </a:cubicBezTo>
                  <a:cubicBezTo>
                    <a:pt x="435" y="157"/>
                    <a:pt x="435" y="157"/>
                    <a:pt x="435" y="157"/>
                  </a:cubicBezTo>
                  <a:cubicBezTo>
                    <a:pt x="435" y="157"/>
                    <a:pt x="435" y="157"/>
                    <a:pt x="435" y="157"/>
                  </a:cubicBezTo>
                  <a:cubicBezTo>
                    <a:pt x="435" y="157"/>
                    <a:pt x="436" y="157"/>
                    <a:pt x="436" y="157"/>
                  </a:cubicBezTo>
                  <a:cubicBezTo>
                    <a:pt x="436" y="156"/>
                    <a:pt x="436" y="156"/>
                    <a:pt x="436" y="156"/>
                  </a:cubicBezTo>
                  <a:cubicBezTo>
                    <a:pt x="436" y="156"/>
                    <a:pt x="436" y="156"/>
                    <a:pt x="436" y="156"/>
                  </a:cubicBezTo>
                  <a:cubicBezTo>
                    <a:pt x="436" y="156"/>
                    <a:pt x="436" y="156"/>
                    <a:pt x="436" y="156"/>
                  </a:cubicBezTo>
                  <a:moveTo>
                    <a:pt x="841" y="153"/>
                  </a:moveTo>
                  <a:cubicBezTo>
                    <a:pt x="839" y="153"/>
                    <a:pt x="839" y="154"/>
                    <a:pt x="838" y="154"/>
                  </a:cubicBezTo>
                  <a:cubicBezTo>
                    <a:pt x="838" y="155"/>
                    <a:pt x="838" y="155"/>
                    <a:pt x="838" y="155"/>
                  </a:cubicBezTo>
                  <a:cubicBezTo>
                    <a:pt x="839" y="155"/>
                    <a:pt x="839" y="154"/>
                    <a:pt x="841" y="154"/>
                  </a:cubicBezTo>
                  <a:cubicBezTo>
                    <a:pt x="841" y="153"/>
                    <a:pt x="841" y="153"/>
                    <a:pt x="841" y="153"/>
                  </a:cubicBezTo>
                  <a:moveTo>
                    <a:pt x="2264" y="146"/>
                  </a:moveTo>
                  <a:cubicBezTo>
                    <a:pt x="2264" y="147"/>
                    <a:pt x="2264" y="147"/>
                    <a:pt x="2264" y="147"/>
                  </a:cubicBezTo>
                  <a:cubicBezTo>
                    <a:pt x="2265" y="147"/>
                    <a:pt x="2265" y="147"/>
                    <a:pt x="2265" y="147"/>
                  </a:cubicBezTo>
                  <a:cubicBezTo>
                    <a:pt x="2264" y="146"/>
                    <a:pt x="2265" y="146"/>
                    <a:pt x="2264" y="146"/>
                  </a:cubicBezTo>
                  <a:moveTo>
                    <a:pt x="708" y="179"/>
                  </a:moveTo>
                  <a:cubicBezTo>
                    <a:pt x="708" y="179"/>
                    <a:pt x="707" y="179"/>
                    <a:pt x="707" y="179"/>
                  </a:cubicBezTo>
                  <a:cubicBezTo>
                    <a:pt x="707" y="177"/>
                    <a:pt x="707" y="177"/>
                    <a:pt x="707" y="177"/>
                  </a:cubicBezTo>
                  <a:cubicBezTo>
                    <a:pt x="707" y="177"/>
                    <a:pt x="708" y="178"/>
                    <a:pt x="708" y="178"/>
                  </a:cubicBezTo>
                  <a:cubicBezTo>
                    <a:pt x="708" y="179"/>
                    <a:pt x="708" y="179"/>
                    <a:pt x="708" y="179"/>
                  </a:cubicBezTo>
                  <a:moveTo>
                    <a:pt x="674" y="174"/>
                  </a:moveTo>
                  <a:cubicBezTo>
                    <a:pt x="674" y="173"/>
                    <a:pt x="674" y="173"/>
                    <a:pt x="675" y="172"/>
                  </a:cubicBezTo>
                  <a:cubicBezTo>
                    <a:pt x="675" y="172"/>
                    <a:pt x="675" y="172"/>
                    <a:pt x="675" y="172"/>
                  </a:cubicBezTo>
                  <a:cubicBezTo>
                    <a:pt x="675" y="173"/>
                    <a:pt x="676" y="172"/>
                    <a:pt x="676" y="173"/>
                  </a:cubicBezTo>
                  <a:cubicBezTo>
                    <a:pt x="675" y="173"/>
                    <a:pt x="675" y="173"/>
                    <a:pt x="675" y="173"/>
                  </a:cubicBezTo>
                  <a:cubicBezTo>
                    <a:pt x="675" y="174"/>
                    <a:pt x="675" y="174"/>
                    <a:pt x="674" y="174"/>
                  </a:cubicBezTo>
                  <a:moveTo>
                    <a:pt x="705" y="175"/>
                  </a:moveTo>
                  <a:cubicBezTo>
                    <a:pt x="702" y="174"/>
                    <a:pt x="697" y="174"/>
                    <a:pt x="698" y="171"/>
                  </a:cubicBezTo>
                  <a:cubicBezTo>
                    <a:pt x="701" y="172"/>
                    <a:pt x="703" y="173"/>
                    <a:pt x="706" y="174"/>
                  </a:cubicBezTo>
                  <a:cubicBezTo>
                    <a:pt x="705" y="174"/>
                    <a:pt x="705" y="174"/>
                    <a:pt x="705" y="174"/>
                  </a:cubicBezTo>
                  <a:cubicBezTo>
                    <a:pt x="705" y="174"/>
                    <a:pt x="705" y="174"/>
                    <a:pt x="705" y="174"/>
                  </a:cubicBezTo>
                  <a:cubicBezTo>
                    <a:pt x="705" y="174"/>
                    <a:pt x="705" y="174"/>
                    <a:pt x="705" y="174"/>
                  </a:cubicBezTo>
                  <a:cubicBezTo>
                    <a:pt x="705" y="175"/>
                    <a:pt x="705" y="175"/>
                    <a:pt x="705" y="175"/>
                  </a:cubicBezTo>
                  <a:moveTo>
                    <a:pt x="694" y="171"/>
                  </a:moveTo>
                  <a:cubicBezTo>
                    <a:pt x="693" y="171"/>
                    <a:pt x="694" y="171"/>
                    <a:pt x="693" y="170"/>
                  </a:cubicBezTo>
                  <a:cubicBezTo>
                    <a:pt x="694" y="170"/>
                    <a:pt x="694" y="170"/>
                    <a:pt x="694" y="170"/>
                  </a:cubicBezTo>
                  <a:cubicBezTo>
                    <a:pt x="694" y="171"/>
                    <a:pt x="694" y="171"/>
                    <a:pt x="694" y="171"/>
                  </a:cubicBezTo>
                  <a:moveTo>
                    <a:pt x="657" y="149"/>
                  </a:moveTo>
                  <a:cubicBezTo>
                    <a:pt x="657" y="148"/>
                    <a:pt x="657" y="149"/>
                    <a:pt x="657" y="148"/>
                  </a:cubicBezTo>
                  <a:cubicBezTo>
                    <a:pt x="658" y="148"/>
                    <a:pt x="658" y="148"/>
                    <a:pt x="658" y="148"/>
                  </a:cubicBezTo>
                  <a:cubicBezTo>
                    <a:pt x="658" y="148"/>
                    <a:pt x="658" y="148"/>
                    <a:pt x="658" y="148"/>
                  </a:cubicBezTo>
                  <a:cubicBezTo>
                    <a:pt x="658" y="148"/>
                    <a:pt x="658" y="148"/>
                    <a:pt x="657" y="148"/>
                  </a:cubicBezTo>
                  <a:cubicBezTo>
                    <a:pt x="657" y="149"/>
                    <a:pt x="657" y="149"/>
                    <a:pt x="657" y="149"/>
                  </a:cubicBezTo>
                  <a:moveTo>
                    <a:pt x="664" y="144"/>
                  </a:moveTo>
                  <a:cubicBezTo>
                    <a:pt x="665" y="143"/>
                    <a:pt x="665" y="143"/>
                    <a:pt x="665" y="143"/>
                  </a:cubicBezTo>
                  <a:cubicBezTo>
                    <a:pt x="666" y="144"/>
                    <a:pt x="666" y="144"/>
                    <a:pt x="666" y="144"/>
                  </a:cubicBezTo>
                  <a:cubicBezTo>
                    <a:pt x="664" y="144"/>
                    <a:pt x="664" y="144"/>
                    <a:pt x="664" y="144"/>
                  </a:cubicBezTo>
                  <a:moveTo>
                    <a:pt x="669" y="142"/>
                  </a:moveTo>
                  <a:cubicBezTo>
                    <a:pt x="669" y="142"/>
                    <a:pt x="668" y="142"/>
                    <a:pt x="667" y="142"/>
                  </a:cubicBezTo>
                  <a:cubicBezTo>
                    <a:pt x="667" y="143"/>
                    <a:pt x="667" y="143"/>
                    <a:pt x="667" y="143"/>
                  </a:cubicBezTo>
                  <a:cubicBezTo>
                    <a:pt x="666" y="142"/>
                    <a:pt x="665" y="142"/>
                    <a:pt x="663" y="142"/>
                  </a:cubicBezTo>
                  <a:cubicBezTo>
                    <a:pt x="663" y="143"/>
                    <a:pt x="663" y="143"/>
                    <a:pt x="663" y="143"/>
                  </a:cubicBezTo>
                  <a:cubicBezTo>
                    <a:pt x="663" y="143"/>
                    <a:pt x="663" y="143"/>
                    <a:pt x="663" y="143"/>
                  </a:cubicBezTo>
                  <a:cubicBezTo>
                    <a:pt x="663" y="144"/>
                    <a:pt x="663" y="144"/>
                    <a:pt x="663" y="144"/>
                  </a:cubicBezTo>
                  <a:cubicBezTo>
                    <a:pt x="663" y="144"/>
                    <a:pt x="663" y="145"/>
                    <a:pt x="663" y="145"/>
                  </a:cubicBezTo>
                  <a:cubicBezTo>
                    <a:pt x="662" y="145"/>
                    <a:pt x="663" y="145"/>
                    <a:pt x="662" y="145"/>
                  </a:cubicBezTo>
                  <a:cubicBezTo>
                    <a:pt x="662" y="145"/>
                    <a:pt x="662" y="145"/>
                    <a:pt x="662" y="145"/>
                  </a:cubicBezTo>
                  <a:cubicBezTo>
                    <a:pt x="662" y="144"/>
                    <a:pt x="662" y="144"/>
                    <a:pt x="662" y="144"/>
                  </a:cubicBezTo>
                  <a:cubicBezTo>
                    <a:pt x="662" y="144"/>
                    <a:pt x="662" y="144"/>
                    <a:pt x="662" y="143"/>
                  </a:cubicBezTo>
                  <a:cubicBezTo>
                    <a:pt x="661" y="144"/>
                    <a:pt x="662" y="143"/>
                    <a:pt x="661" y="144"/>
                  </a:cubicBezTo>
                  <a:cubicBezTo>
                    <a:pt x="661" y="144"/>
                    <a:pt x="661" y="144"/>
                    <a:pt x="661" y="144"/>
                  </a:cubicBezTo>
                  <a:cubicBezTo>
                    <a:pt x="661" y="145"/>
                    <a:pt x="661" y="145"/>
                    <a:pt x="661" y="145"/>
                  </a:cubicBezTo>
                  <a:cubicBezTo>
                    <a:pt x="660" y="146"/>
                    <a:pt x="660" y="146"/>
                    <a:pt x="659" y="146"/>
                  </a:cubicBezTo>
                  <a:cubicBezTo>
                    <a:pt x="659" y="147"/>
                    <a:pt x="659" y="147"/>
                    <a:pt x="659" y="147"/>
                  </a:cubicBezTo>
                  <a:cubicBezTo>
                    <a:pt x="658" y="147"/>
                    <a:pt x="657" y="147"/>
                    <a:pt x="656" y="146"/>
                  </a:cubicBezTo>
                  <a:cubicBezTo>
                    <a:pt x="656" y="147"/>
                    <a:pt x="656" y="147"/>
                    <a:pt x="656" y="147"/>
                  </a:cubicBezTo>
                  <a:cubicBezTo>
                    <a:pt x="656" y="147"/>
                    <a:pt x="656" y="147"/>
                    <a:pt x="656" y="147"/>
                  </a:cubicBezTo>
                  <a:cubicBezTo>
                    <a:pt x="656" y="149"/>
                    <a:pt x="656" y="149"/>
                    <a:pt x="656" y="149"/>
                  </a:cubicBezTo>
                  <a:cubicBezTo>
                    <a:pt x="655" y="150"/>
                    <a:pt x="655" y="150"/>
                    <a:pt x="655" y="150"/>
                  </a:cubicBezTo>
                  <a:cubicBezTo>
                    <a:pt x="655" y="150"/>
                    <a:pt x="654" y="151"/>
                    <a:pt x="654" y="151"/>
                  </a:cubicBezTo>
                  <a:cubicBezTo>
                    <a:pt x="653" y="151"/>
                    <a:pt x="653" y="151"/>
                    <a:pt x="653" y="151"/>
                  </a:cubicBezTo>
                  <a:cubicBezTo>
                    <a:pt x="652" y="152"/>
                    <a:pt x="652" y="152"/>
                    <a:pt x="652" y="153"/>
                  </a:cubicBezTo>
                  <a:cubicBezTo>
                    <a:pt x="651" y="153"/>
                    <a:pt x="651" y="153"/>
                    <a:pt x="650" y="153"/>
                  </a:cubicBezTo>
                  <a:cubicBezTo>
                    <a:pt x="650" y="154"/>
                    <a:pt x="650" y="154"/>
                    <a:pt x="650" y="154"/>
                  </a:cubicBezTo>
                  <a:cubicBezTo>
                    <a:pt x="649" y="154"/>
                    <a:pt x="648" y="154"/>
                    <a:pt x="648" y="154"/>
                  </a:cubicBezTo>
                  <a:cubicBezTo>
                    <a:pt x="647" y="155"/>
                    <a:pt x="647" y="155"/>
                    <a:pt x="647" y="156"/>
                  </a:cubicBezTo>
                  <a:cubicBezTo>
                    <a:pt x="646" y="156"/>
                    <a:pt x="645" y="156"/>
                    <a:pt x="645" y="156"/>
                  </a:cubicBezTo>
                  <a:cubicBezTo>
                    <a:pt x="644" y="157"/>
                    <a:pt x="644" y="157"/>
                    <a:pt x="644" y="157"/>
                  </a:cubicBezTo>
                  <a:cubicBezTo>
                    <a:pt x="643" y="157"/>
                    <a:pt x="643" y="157"/>
                    <a:pt x="642" y="157"/>
                  </a:cubicBezTo>
                  <a:cubicBezTo>
                    <a:pt x="642" y="158"/>
                    <a:pt x="642" y="158"/>
                    <a:pt x="641" y="159"/>
                  </a:cubicBezTo>
                  <a:cubicBezTo>
                    <a:pt x="640" y="160"/>
                    <a:pt x="640" y="160"/>
                    <a:pt x="640" y="160"/>
                  </a:cubicBezTo>
                  <a:cubicBezTo>
                    <a:pt x="639" y="160"/>
                    <a:pt x="639" y="160"/>
                    <a:pt x="639" y="160"/>
                  </a:cubicBezTo>
                  <a:cubicBezTo>
                    <a:pt x="639" y="161"/>
                    <a:pt x="638" y="161"/>
                    <a:pt x="638" y="162"/>
                  </a:cubicBezTo>
                  <a:cubicBezTo>
                    <a:pt x="640" y="162"/>
                    <a:pt x="640" y="162"/>
                    <a:pt x="640" y="162"/>
                  </a:cubicBezTo>
                  <a:cubicBezTo>
                    <a:pt x="640" y="162"/>
                    <a:pt x="640" y="162"/>
                    <a:pt x="640" y="162"/>
                  </a:cubicBezTo>
                  <a:cubicBezTo>
                    <a:pt x="640" y="162"/>
                    <a:pt x="645" y="161"/>
                    <a:pt x="646" y="161"/>
                  </a:cubicBezTo>
                  <a:cubicBezTo>
                    <a:pt x="646" y="162"/>
                    <a:pt x="646" y="162"/>
                    <a:pt x="646" y="162"/>
                  </a:cubicBezTo>
                  <a:cubicBezTo>
                    <a:pt x="647" y="163"/>
                    <a:pt x="647" y="162"/>
                    <a:pt x="647" y="164"/>
                  </a:cubicBezTo>
                  <a:cubicBezTo>
                    <a:pt x="650" y="164"/>
                    <a:pt x="650" y="164"/>
                    <a:pt x="650" y="164"/>
                  </a:cubicBezTo>
                  <a:cubicBezTo>
                    <a:pt x="651" y="162"/>
                    <a:pt x="651" y="162"/>
                    <a:pt x="651" y="162"/>
                  </a:cubicBezTo>
                  <a:cubicBezTo>
                    <a:pt x="652" y="162"/>
                    <a:pt x="654" y="162"/>
                    <a:pt x="655" y="161"/>
                  </a:cubicBezTo>
                  <a:cubicBezTo>
                    <a:pt x="656" y="161"/>
                    <a:pt x="657" y="160"/>
                    <a:pt x="657" y="159"/>
                  </a:cubicBezTo>
                  <a:cubicBezTo>
                    <a:pt x="658" y="159"/>
                    <a:pt x="658" y="159"/>
                    <a:pt x="658" y="159"/>
                  </a:cubicBezTo>
                  <a:cubicBezTo>
                    <a:pt x="658" y="158"/>
                    <a:pt x="659" y="158"/>
                    <a:pt x="659" y="157"/>
                  </a:cubicBezTo>
                  <a:cubicBezTo>
                    <a:pt x="661" y="157"/>
                    <a:pt x="662" y="156"/>
                    <a:pt x="665" y="156"/>
                  </a:cubicBezTo>
                  <a:cubicBezTo>
                    <a:pt x="665" y="156"/>
                    <a:pt x="665" y="157"/>
                    <a:pt x="665" y="157"/>
                  </a:cubicBezTo>
                  <a:cubicBezTo>
                    <a:pt x="665" y="157"/>
                    <a:pt x="665" y="157"/>
                    <a:pt x="665" y="157"/>
                  </a:cubicBezTo>
                  <a:cubicBezTo>
                    <a:pt x="665" y="158"/>
                    <a:pt x="663" y="159"/>
                    <a:pt x="662" y="159"/>
                  </a:cubicBezTo>
                  <a:cubicBezTo>
                    <a:pt x="661" y="159"/>
                    <a:pt x="661" y="159"/>
                    <a:pt x="661" y="159"/>
                  </a:cubicBezTo>
                  <a:cubicBezTo>
                    <a:pt x="661" y="159"/>
                    <a:pt x="661" y="159"/>
                    <a:pt x="661" y="159"/>
                  </a:cubicBezTo>
                  <a:cubicBezTo>
                    <a:pt x="660" y="159"/>
                    <a:pt x="660" y="159"/>
                    <a:pt x="660" y="159"/>
                  </a:cubicBezTo>
                  <a:cubicBezTo>
                    <a:pt x="660" y="160"/>
                    <a:pt x="660" y="161"/>
                    <a:pt x="660" y="161"/>
                  </a:cubicBezTo>
                  <a:cubicBezTo>
                    <a:pt x="660" y="161"/>
                    <a:pt x="660" y="161"/>
                    <a:pt x="660" y="161"/>
                  </a:cubicBezTo>
                  <a:cubicBezTo>
                    <a:pt x="660" y="162"/>
                    <a:pt x="660" y="162"/>
                    <a:pt x="660" y="162"/>
                  </a:cubicBezTo>
                  <a:cubicBezTo>
                    <a:pt x="662" y="161"/>
                    <a:pt x="664" y="161"/>
                    <a:pt x="666" y="161"/>
                  </a:cubicBezTo>
                  <a:cubicBezTo>
                    <a:pt x="666" y="161"/>
                    <a:pt x="666" y="162"/>
                    <a:pt x="666" y="162"/>
                  </a:cubicBezTo>
                  <a:cubicBezTo>
                    <a:pt x="667" y="162"/>
                    <a:pt x="667" y="162"/>
                    <a:pt x="667" y="162"/>
                  </a:cubicBezTo>
                  <a:cubicBezTo>
                    <a:pt x="667" y="163"/>
                    <a:pt x="667" y="164"/>
                    <a:pt x="667" y="165"/>
                  </a:cubicBezTo>
                  <a:cubicBezTo>
                    <a:pt x="671" y="165"/>
                    <a:pt x="671" y="165"/>
                    <a:pt x="671" y="165"/>
                  </a:cubicBezTo>
                  <a:cubicBezTo>
                    <a:pt x="671" y="165"/>
                    <a:pt x="671" y="166"/>
                    <a:pt x="672" y="166"/>
                  </a:cubicBezTo>
                  <a:cubicBezTo>
                    <a:pt x="672" y="166"/>
                    <a:pt x="672" y="166"/>
                    <a:pt x="672" y="166"/>
                  </a:cubicBezTo>
                  <a:cubicBezTo>
                    <a:pt x="673" y="166"/>
                    <a:pt x="674" y="165"/>
                    <a:pt x="676" y="165"/>
                  </a:cubicBezTo>
                  <a:cubicBezTo>
                    <a:pt x="676" y="164"/>
                    <a:pt x="676" y="164"/>
                    <a:pt x="676" y="164"/>
                  </a:cubicBezTo>
                  <a:cubicBezTo>
                    <a:pt x="678" y="164"/>
                    <a:pt x="679" y="164"/>
                    <a:pt x="681" y="164"/>
                  </a:cubicBezTo>
                  <a:cubicBezTo>
                    <a:pt x="681" y="163"/>
                    <a:pt x="681" y="163"/>
                    <a:pt x="681" y="163"/>
                  </a:cubicBezTo>
                  <a:cubicBezTo>
                    <a:pt x="682" y="163"/>
                    <a:pt x="682" y="163"/>
                    <a:pt x="682" y="163"/>
                  </a:cubicBezTo>
                  <a:cubicBezTo>
                    <a:pt x="682" y="163"/>
                    <a:pt x="682" y="163"/>
                    <a:pt x="682" y="163"/>
                  </a:cubicBezTo>
                  <a:cubicBezTo>
                    <a:pt x="682" y="163"/>
                    <a:pt x="683" y="162"/>
                    <a:pt x="683" y="162"/>
                  </a:cubicBezTo>
                  <a:cubicBezTo>
                    <a:pt x="683" y="163"/>
                    <a:pt x="683" y="163"/>
                    <a:pt x="683" y="163"/>
                  </a:cubicBezTo>
                  <a:cubicBezTo>
                    <a:pt x="684" y="163"/>
                    <a:pt x="684" y="163"/>
                    <a:pt x="684" y="163"/>
                  </a:cubicBezTo>
                  <a:cubicBezTo>
                    <a:pt x="684" y="167"/>
                    <a:pt x="684" y="167"/>
                    <a:pt x="684" y="167"/>
                  </a:cubicBezTo>
                  <a:cubicBezTo>
                    <a:pt x="685" y="166"/>
                    <a:pt x="686" y="166"/>
                    <a:pt x="688" y="166"/>
                  </a:cubicBezTo>
                  <a:cubicBezTo>
                    <a:pt x="689" y="168"/>
                    <a:pt x="690" y="168"/>
                    <a:pt x="690" y="170"/>
                  </a:cubicBezTo>
                  <a:cubicBezTo>
                    <a:pt x="690" y="170"/>
                    <a:pt x="689" y="170"/>
                    <a:pt x="688" y="170"/>
                  </a:cubicBezTo>
                  <a:cubicBezTo>
                    <a:pt x="688" y="169"/>
                    <a:pt x="688" y="169"/>
                    <a:pt x="688" y="169"/>
                  </a:cubicBezTo>
                  <a:cubicBezTo>
                    <a:pt x="686" y="169"/>
                    <a:pt x="686" y="169"/>
                    <a:pt x="686" y="169"/>
                  </a:cubicBezTo>
                  <a:cubicBezTo>
                    <a:pt x="686" y="170"/>
                    <a:pt x="686" y="170"/>
                    <a:pt x="686" y="170"/>
                  </a:cubicBezTo>
                  <a:cubicBezTo>
                    <a:pt x="683" y="170"/>
                    <a:pt x="683" y="169"/>
                    <a:pt x="680" y="169"/>
                  </a:cubicBezTo>
                  <a:cubicBezTo>
                    <a:pt x="679" y="170"/>
                    <a:pt x="680" y="169"/>
                    <a:pt x="679" y="170"/>
                  </a:cubicBezTo>
                  <a:cubicBezTo>
                    <a:pt x="679" y="170"/>
                    <a:pt x="679" y="170"/>
                    <a:pt x="679" y="170"/>
                  </a:cubicBezTo>
                  <a:cubicBezTo>
                    <a:pt x="677" y="170"/>
                    <a:pt x="677" y="170"/>
                    <a:pt x="677" y="170"/>
                  </a:cubicBezTo>
                  <a:cubicBezTo>
                    <a:pt x="677" y="171"/>
                    <a:pt x="676" y="171"/>
                    <a:pt x="676" y="171"/>
                  </a:cubicBezTo>
                  <a:cubicBezTo>
                    <a:pt x="676" y="171"/>
                    <a:pt x="675" y="171"/>
                    <a:pt x="675" y="171"/>
                  </a:cubicBezTo>
                  <a:cubicBezTo>
                    <a:pt x="675" y="171"/>
                    <a:pt x="675" y="171"/>
                    <a:pt x="675" y="171"/>
                  </a:cubicBezTo>
                  <a:cubicBezTo>
                    <a:pt x="674" y="171"/>
                    <a:pt x="674" y="171"/>
                    <a:pt x="673" y="171"/>
                  </a:cubicBezTo>
                  <a:cubicBezTo>
                    <a:pt x="673" y="172"/>
                    <a:pt x="673" y="172"/>
                    <a:pt x="673" y="172"/>
                  </a:cubicBezTo>
                  <a:cubicBezTo>
                    <a:pt x="672" y="172"/>
                    <a:pt x="672" y="172"/>
                    <a:pt x="672" y="172"/>
                  </a:cubicBezTo>
                  <a:cubicBezTo>
                    <a:pt x="672" y="171"/>
                    <a:pt x="672" y="171"/>
                    <a:pt x="672" y="171"/>
                  </a:cubicBezTo>
                  <a:cubicBezTo>
                    <a:pt x="671" y="171"/>
                    <a:pt x="671" y="171"/>
                    <a:pt x="671" y="171"/>
                  </a:cubicBezTo>
                  <a:cubicBezTo>
                    <a:pt x="670" y="173"/>
                    <a:pt x="670" y="173"/>
                    <a:pt x="669" y="173"/>
                  </a:cubicBezTo>
                  <a:cubicBezTo>
                    <a:pt x="669" y="173"/>
                    <a:pt x="669" y="173"/>
                    <a:pt x="669" y="173"/>
                  </a:cubicBezTo>
                  <a:cubicBezTo>
                    <a:pt x="669" y="174"/>
                    <a:pt x="668" y="175"/>
                    <a:pt x="668" y="176"/>
                  </a:cubicBezTo>
                  <a:cubicBezTo>
                    <a:pt x="667" y="176"/>
                    <a:pt x="667" y="176"/>
                    <a:pt x="667" y="176"/>
                  </a:cubicBezTo>
                  <a:cubicBezTo>
                    <a:pt x="667" y="177"/>
                    <a:pt x="667" y="178"/>
                    <a:pt x="667" y="179"/>
                  </a:cubicBezTo>
                  <a:cubicBezTo>
                    <a:pt x="666" y="179"/>
                    <a:pt x="666" y="179"/>
                    <a:pt x="666" y="179"/>
                  </a:cubicBezTo>
                  <a:cubicBezTo>
                    <a:pt x="665" y="180"/>
                    <a:pt x="664" y="181"/>
                    <a:pt x="664" y="183"/>
                  </a:cubicBezTo>
                  <a:cubicBezTo>
                    <a:pt x="665" y="183"/>
                    <a:pt x="665" y="183"/>
                    <a:pt x="665" y="183"/>
                  </a:cubicBezTo>
                  <a:cubicBezTo>
                    <a:pt x="666" y="181"/>
                    <a:pt x="667" y="179"/>
                    <a:pt x="669" y="179"/>
                  </a:cubicBezTo>
                  <a:cubicBezTo>
                    <a:pt x="669" y="179"/>
                    <a:pt x="669" y="179"/>
                    <a:pt x="669" y="179"/>
                  </a:cubicBezTo>
                  <a:cubicBezTo>
                    <a:pt x="669" y="179"/>
                    <a:pt x="669" y="179"/>
                    <a:pt x="669" y="179"/>
                  </a:cubicBezTo>
                  <a:cubicBezTo>
                    <a:pt x="669" y="180"/>
                    <a:pt x="669" y="181"/>
                    <a:pt x="669" y="182"/>
                  </a:cubicBezTo>
                  <a:cubicBezTo>
                    <a:pt x="668" y="182"/>
                    <a:pt x="668" y="182"/>
                    <a:pt x="668" y="182"/>
                  </a:cubicBezTo>
                  <a:cubicBezTo>
                    <a:pt x="668" y="183"/>
                    <a:pt x="668" y="185"/>
                    <a:pt x="667" y="186"/>
                  </a:cubicBezTo>
                  <a:cubicBezTo>
                    <a:pt x="666" y="187"/>
                    <a:pt x="666" y="187"/>
                    <a:pt x="666" y="187"/>
                  </a:cubicBezTo>
                  <a:cubicBezTo>
                    <a:pt x="666" y="188"/>
                    <a:pt x="666" y="188"/>
                    <a:pt x="666" y="188"/>
                  </a:cubicBezTo>
                  <a:cubicBezTo>
                    <a:pt x="666" y="188"/>
                    <a:pt x="666" y="188"/>
                    <a:pt x="666" y="188"/>
                  </a:cubicBezTo>
                  <a:cubicBezTo>
                    <a:pt x="665" y="192"/>
                    <a:pt x="665" y="192"/>
                    <a:pt x="665" y="192"/>
                  </a:cubicBezTo>
                  <a:cubicBezTo>
                    <a:pt x="665" y="192"/>
                    <a:pt x="665" y="192"/>
                    <a:pt x="665" y="192"/>
                  </a:cubicBezTo>
                  <a:cubicBezTo>
                    <a:pt x="665" y="194"/>
                    <a:pt x="665" y="194"/>
                    <a:pt x="665" y="194"/>
                  </a:cubicBezTo>
                  <a:cubicBezTo>
                    <a:pt x="664" y="194"/>
                    <a:pt x="664" y="194"/>
                    <a:pt x="664" y="194"/>
                  </a:cubicBezTo>
                  <a:cubicBezTo>
                    <a:pt x="665" y="195"/>
                    <a:pt x="665" y="195"/>
                    <a:pt x="665" y="195"/>
                  </a:cubicBezTo>
                  <a:cubicBezTo>
                    <a:pt x="664" y="195"/>
                    <a:pt x="664" y="195"/>
                    <a:pt x="664" y="195"/>
                  </a:cubicBezTo>
                  <a:cubicBezTo>
                    <a:pt x="664" y="197"/>
                    <a:pt x="664" y="197"/>
                    <a:pt x="664" y="197"/>
                  </a:cubicBezTo>
                  <a:cubicBezTo>
                    <a:pt x="665" y="197"/>
                    <a:pt x="665" y="197"/>
                    <a:pt x="665" y="197"/>
                  </a:cubicBezTo>
                  <a:cubicBezTo>
                    <a:pt x="665" y="199"/>
                    <a:pt x="665" y="199"/>
                    <a:pt x="665" y="199"/>
                  </a:cubicBezTo>
                  <a:cubicBezTo>
                    <a:pt x="665" y="199"/>
                    <a:pt x="665" y="199"/>
                    <a:pt x="665" y="199"/>
                  </a:cubicBezTo>
                  <a:cubicBezTo>
                    <a:pt x="665" y="202"/>
                    <a:pt x="665" y="202"/>
                    <a:pt x="665" y="202"/>
                  </a:cubicBezTo>
                  <a:cubicBezTo>
                    <a:pt x="666" y="202"/>
                    <a:pt x="666" y="202"/>
                    <a:pt x="666" y="202"/>
                  </a:cubicBezTo>
                  <a:cubicBezTo>
                    <a:pt x="666" y="204"/>
                    <a:pt x="666" y="205"/>
                    <a:pt x="666" y="207"/>
                  </a:cubicBezTo>
                  <a:cubicBezTo>
                    <a:pt x="668" y="207"/>
                    <a:pt x="668" y="208"/>
                    <a:pt x="670" y="208"/>
                  </a:cubicBezTo>
                  <a:cubicBezTo>
                    <a:pt x="671" y="207"/>
                    <a:pt x="671" y="207"/>
                    <a:pt x="672" y="206"/>
                  </a:cubicBezTo>
                  <a:cubicBezTo>
                    <a:pt x="673" y="206"/>
                    <a:pt x="673" y="206"/>
                    <a:pt x="673" y="206"/>
                  </a:cubicBezTo>
                  <a:cubicBezTo>
                    <a:pt x="673" y="204"/>
                    <a:pt x="673" y="204"/>
                    <a:pt x="673" y="204"/>
                  </a:cubicBezTo>
                  <a:cubicBezTo>
                    <a:pt x="673" y="204"/>
                    <a:pt x="673" y="204"/>
                    <a:pt x="673" y="204"/>
                  </a:cubicBezTo>
                  <a:cubicBezTo>
                    <a:pt x="673" y="203"/>
                    <a:pt x="674" y="202"/>
                    <a:pt x="674" y="201"/>
                  </a:cubicBezTo>
                  <a:cubicBezTo>
                    <a:pt x="675" y="200"/>
                    <a:pt x="675" y="200"/>
                    <a:pt x="675" y="200"/>
                  </a:cubicBezTo>
                  <a:cubicBezTo>
                    <a:pt x="675" y="199"/>
                    <a:pt x="675" y="199"/>
                    <a:pt x="675" y="199"/>
                  </a:cubicBezTo>
                  <a:cubicBezTo>
                    <a:pt x="676" y="199"/>
                    <a:pt x="676" y="199"/>
                    <a:pt x="676" y="199"/>
                  </a:cubicBezTo>
                  <a:cubicBezTo>
                    <a:pt x="676" y="195"/>
                    <a:pt x="676" y="195"/>
                    <a:pt x="676" y="195"/>
                  </a:cubicBezTo>
                  <a:cubicBezTo>
                    <a:pt x="675" y="195"/>
                    <a:pt x="675" y="195"/>
                    <a:pt x="675" y="195"/>
                  </a:cubicBezTo>
                  <a:cubicBezTo>
                    <a:pt x="675" y="194"/>
                    <a:pt x="675" y="194"/>
                    <a:pt x="675" y="194"/>
                  </a:cubicBezTo>
                  <a:cubicBezTo>
                    <a:pt x="675" y="194"/>
                    <a:pt x="675" y="194"/>
                    <a:pt x="675" y="194"/>
                  </a:cubicBezTo>
                  <a:cubicBezTo>
                    <a:pt x="674" y="192"/>
                    <a:pt x="674" y="189"/>
                    <a:pt x="674" y="187"/>
                  </a:cubicBezTo>
                  <a:cubicBezTo>
                    <a:pt x="675" y="186"/>
                    <a:pt x="675" y="186"/>
                    <a:pt x="676" y="186"/>
                  </a:cubicBezTo>
                  <a:cubicBezTo>
                    <a:pt x="676" y="184"/>
                    <a:pt x="676" y="181"/>
                    <a:pt x="677" y="180"/>
                  </a:cubicBezTo>
                  <a:cubicBezTo>
                    <a:pt x="677" y="179"/>
                    <a:pt x="677" y="179"/>
                    <a:pt x="677" y="179"/>
                  </a:cubicBezTo>
                  <a:cubicBezTo>
                    <a:pt x="677" y="179"/>
                    <a:pt x="678" y="179"/>
                    <a:pt x="678" y="179"/>
                  </a:cubicBezTo>
                  <a:cubicBezTo>
                    <a:pt x="678" y="179"/>
                    <a:pt x="678" y="179"/>
                    <a:pt x="678" y="179"/>
                  </a:cubicBezTo>
                  <a:cubicBezTo>
                    <a:pt x="679" y="179"/>
                    <a:pt x="679" y="180"/>
                    <a:pt x="679" y="180"/>
                  </a:cubicBezTo>
                  <a:cubicBezTo>
                    <a:pt x="679" y="180"/>
                    <a:pt x="679" y="180"/>
                    <a:pt x="679" y="180"/>
                  </a:cubicBezTo>
                  <a:cubicBezTo>
                    <a:pt x="679" y="180"/>
                    <a:pt x="679" y="179"/>
                    <a:pt x="680" y="179"/>
                  </a:cubicBezTo>
                  <a:cubicBezTo>
                    <a:pt x="681" y="178"/>
                    <a:pt x="681" y="176"/>
                    <a:pt x="682" y="176"/>
                  </a:cubicBezTo>
                  <a:cubicBezTo>
                    <a:pt x="682" y="176"/>
                    <a:pt x="682" y="176"/>
                    <a:pt x="682" y="176"/>
                  </a:cubicBezTo>
                  <a:cubicBezTo>
                    <a:pt x="683" y="176"/>
                    <a:pt x="683" y="176"/>
                    <a:pt x="683" y="176"/>
                  </a:cubicBezTo>
                  <a:cubicBezTo>
                    <a:pt x="683" y="176"/>
                    <a:pt x="683" y="176"/>
                    <a:pt x="683" y="176"/>
                  </a:cubicBezTo>
                  <a:cubicBezTo>
                    <a:pt x="683" y="176"/>
                    <a:pt x="684" y="176"/>
                    <a:pt x="684" y="175"/>
                  </a:cubicBezTo>
                  <a:cubicBezTo>
                    <a:pt x="684" y="173"/>
                    <a:pt x="684" y="173"/>
                    <a:pt x="684" y="173"/>
                  </a:cubicBezTo>
                  <a:cubicBezTo>
                    <a:pt x="684" y="173"/>
                    <a:pt x="684" y="173"/>
                    <a:pt x="684" y="173"/>
                  </a:cubicBezTo>
                  <a:cubicBezTo>
                    <a:pt x="685" y="172"/>
                    <a:pt x="685" y="172"/>
                    <a:pt x="687" y="172"/>
                  </a:cubicBezTo>
                  <a:cubicBezTo>
                    <a:pt x="687" y="173"/>
                    <a:pt x="688" y="174"/>
                    <a:pt x="688" y="174"/>
                  </a:cubicBezTo>
                  <a:cubicBezTo>
                    <a:pt x="690" y="174"/>
                    <a:pt x="690" y="174"/>
                    <a:pt x="690" y="174"/>
                  </a:cubicBezTo>
                  <a:cubicBezTo>
                    <a:pt x="692" y="175"/>
                    <a:pt x="692" y="175"/>
                    <a:pt x="693" y="177"/>
                  </a:cubicBezTo>
                  <a:cubicBezTo>
                    <a:pt x="693" y="177"/>
                    <a:pt x="693" y="177"/>
                    <a:pt x="693" y="177"/>
                  </a:cubicBezTo>
                  <a:cubicBezTo>
                    <a:pt x="694" y="177"/>
                    <a:pt x="692" y="178"/>
                    <a:pt x="693" y="179"/>
                  </a:cubicBezTo>
                  <a:cubicBezTo>
                    <a:pt x="694" y="180"/>
                    <a:pt x="694" y="180"/>
                    <a:pt x="694" y="180"/>
                  </a:cubicBezTo>
                  <a:cubicBezTo>
                    <a:pt x="694" y="181"/>
                    <a:pt x="694" y="181"/>
                    <a:pt x="694" y="181"/>
                  </a:cubicBezTo>
                  <a:cubicBezTo>
                    <a:pt x="694" y="181"/>
                    <a:pt x="694" y="181"/>
                    <a:pt x="694" y="181"/>
                  </a:cubicBezTo>
                  <a:cubicBezTo>
                    <a:pt x="696" y="184"/>
                    <a:pt x="692" y="188"/>
                    <a:pt x="691" y="191"/>
                  </a:cubicBezTo>
                  <a:cubicBezTo>
                    <a:pt x="692" y="191"/>
                    <a:pt x="692" y="191"/>
                    <a:pt x="692" y="191"/>
                  </a:cubicBezTo>
                  <a:cubicBezTo>
                    <a:pt x="692" y="191"/>
                    <a:pt x="692" y="191"/>
                    <a:pt x="692" y="191"/>
                  </a:cubicBezTo>
                  <a:cubicBezTo>
                    <a:pt x="693" y="191"/>
                    <a:pt x="694" y="190"/>
                    <a:pt x="694" y="190"/>
                  </a:cubicBezTo>
                  <a:cubicBezTo>
                    <a:pt x="695" y="189"/>
                    <a:pt x="695" y="189"/>
                    <a:pt x="695" y="188"/>
                  </a:cubicBezTo>
                  <a:cubicBezTo>
                    <a:pt x="698" y="188"/>
                    <a:pt x="698" y="188"/>
                    <a:pt x="698" y="188"/>
                  </a:cubicBezTo>
                  <a:cubicBezTo>
                    <a:pt x="698" y="189"/>
                    <a:pt x="698" y="189"/>
                    <a:pt x="699" y="189"/>
                  </a:cubicBezTo>
                  <a:cubicBezTo>
                    <a:pt x="699" y="191"/>
                    <a:pt x="700" y="196"/>
                    <a:pt x="701" y="197"/>
                  </a:cubicBezTo>
                  <a:cubicBezTo>
                    <a:pt x="702" y="196"/>
                    <a:pt x="703" y="195"/>
                    <a:pt x="705" y="195"/>
                  </a:cubicBezTo>
                  <a:cubicBezTo>
                    <a:pt x="705" y="193"/>
                    <a:pt x="705" y="191"/>
                    <a:pt x="705" y="190"/>
                  </a:cubicBezTo>
                  <a:cubicBezTo>
                    <a:pt x="705" y="190"/>
                    <a:pt x="705" y="190"/>
                    <a:pt x="705" y="190"/>
                  </a:cubicBezTo>
                  <a:cubicBezTo>
                    <a:pt x="705" y="188"/>
                    <a:pt x="705" y="187"/>
                    <a:pt x="705" y="185"/>
                  </a:cubicBezTo>
                  <a:cubicBezTo>
                    <a:pt x="706" y="185"/>
                    <a:pt x="706" y="185"/>
                    <a:pt x="706" y="185"/>
                  </a:cubicBezTo>
                  <a:cubicBezTo>
                    <a:pt x="706" y="184"/>
                    <a:pt x="707" y="184"/>
                    <a:pt x="708" y="183"/>
                  </a:cubicBezTo>
                  <a:cubicBezTo>
                    <a:pt x="709" y="183"/>
                    <a:pt x="709" y="183"/>
                    <a:pt x="709" y="183"/>
                  </a:cubicBezTo>
                  <a:cubicBezTo>
                    <a:pt x="709" y="182"/>
                    <a:pt x="709" y="182"/>
                    <a:pt x="709" y="181"/>
                  </a:cubicBezTo>
                  <a:cubicBezTo>
                    <a:pt x="710" y="181"/>
                    <a:pt x="710" y="181"/>
                    <a:pt x="710" y="182"/>
                  </a:cubicBezTo>
                  <a:cubicBezTo>
                    <a:pt x="711" y="182"/>
                    <a:pt x="711" y="182"/>
                    <a:pt x="711" y="182"/>
                  </a:cubicBezTo>
                  <a:cubicBezTo>
                    <a:pt x="711" y="183"/>
                    <a:pt x="711" y="183"/>
                    <a:pt x="711" y="183"/>
                  </a:cubicBezTo>
                  <a:cubicBezTo>
                    <a:pt x="711" y="183"/>
                    <a:pt x="712" y="183"/>
                    <a:pt x="712" y="183"/>
                  </a:cubicBezTo>
                  <a:cubicBezTo>
                    <a:pt x="712" y="183"/>
                    <a:pt x="712" y="183"/>
                    <a:pt x="712" y="183"/>
                  </a:cubicBezTo>
                  <a:cubicBezTo>
                    <a:pt x="713" y="183"/>
                    <a:pt x="714" y="183"/>
                    <a:pt x="715" y="183"/>
                  </a:cubicBezTo>
                  <a:cubicBezTo>
                    <a:pt x="715" y="184"/>
                    <a:pt x="715" y="184"/>
                    <a:pt x="715" y="184"/>
                  </a:cubicBezTo>
                  <a:cubicBezTo>
                    <a:pt x="716" y="185"/>
                    <a:pt x="716" y="185"/>
                    <a:pt x="717" y="185"/>
                  </a:cubicBezTo>
                  <a:cubicBezTo>
                    <a:pt x="718" y="184"/>
                    <a:pt x="718" y="184"/>
                    <a:pt x="718" y="183"/>
                  </a:cubicBezTo>
                  <a:cubicBezTo>
                    <a:pt x="717" y="183"/>
                    <a:pt x="717" y="183"/>
                    <a:pt x="717" y="183"/>
                  </a:cubicBezTo>
                  <a:cubicBezTo>
                    <a:pt x="717" y="183"/>
                    <a:pt x="717" y="183"/>
                    <a:pt x="717" y="183"/>
                  </a:cubicBezTo>
                  <a:cubicBezTo>
                    <a:pt x="717" y="183"/>
                    <a:pt x="717" y="183"/>
                    <a:pt x="717" y="183"/>
                  </a:cubicBezTo>
                  <a:cubicBezTo>
                    <a:pt x="717" y="182"/>
                    <a:pt x="717" y="182"/>
                    <a:pt x="717" y="182"/>
                  </a:cubicBezTo>
                  <a:cubicBezTo>
                    <a:pt x="717" y="182"/>
                    <a:pt x="717" y="182"/>
                    <a:pt x="717" y="182"/>
                  </a:cubicBezTo>
                  <a:cubicBezTo>
                    <a:pt x="718" y="182"/>
                    <a:pt x="718" y="182"/>
                    <a:pt x="718" y="182"/>
                  </a:cubicBezTo>
                  <a:cubicBezTo>
                    <a:pt x="718" y="182"/>
                    <a:pt x="719" y="182"/>
                    <a:pt x="719" y="182"/>
                  </a:cubicBezTo>
                  <a:cubicBezTo>
                    <a:pt x="719" y="182"/>
                    <a:pt x="719" y="182"/>
                    <a:pt x="719" y="182"/>
                  </a:cubicBezTo>
                  <a:cubicBezTo>
                    <a:pt x="720" y="182"/>
                    <a:pt x="720" y="182"/>
                    <a:pt x="720" y="182"/>
                  </a:cubicBezTo>
                  <a:cubicBezTo>
                    <a:pt x="720" y="181"/>
                    <a:pt x="720" y="181"/>
                    <a:pt x="720" y="180"/>
                  </a:cubicBezTo>
                  <a:cubicBezTo>
                    <a:pt x="718" y="179"/>
                    <a:pt x="717" y="177"/>
                    <a:pt x="717" y="173"/>
                  </a:cubicBezTo>
                  <a:cubicBezTo>
                    <a:pt x="715" y="173"/>
                    <a:pt x="715" y="173"/>
                    <a:pt x="715" y="173"/>
                  </a:cubicBezTo>
                  <a:cubicBezTo>
                    <a:pt x="715" y="172"/>
                    <a:pt x="715" y="172"/>
                    <a:pt x="715" y="172"/>
                  </a:cubicBezTo>
                  <a:cubicBezTo>
                    <a:pt x="714" y="172"/>
                    <a:pt x="714" y="172"/>
                    <a:pt x="714" y="171"/>
                  </a:cubicBezTo>
                  <a:cubicBezTo>
                    <a:pt x="713" y="171"/>
                    <a:pt x="713" y="171"/>
                    <a:pt x="713" y="171"/>
                  </a:cubicBezTo>
                  <a:cubicBezTo>
                    <a:pt x="713" y="171"/>
                    <a:pt x="713" y="171"/>
                    <a:pt x="713" y="171"/>
                  </a:cubicBezTo>
                  <a:cubicBezTo>
                    <a:pt x="712" y="170"/>
                    <a:pt x="712" y="171"/>
                    <a:pt x="712" y="170"/>
                  </a:cubicBezTo>
                  <a:cubicBezTo>
                    <a:pt x="711" y="170"/>
                    <a:pt x="708" y="171"/>
                    <a:pt x="707" y="171"/>
                  </a:cubicBezTo>
                  <a:cubicBezTo>
                    <a:pt x="706" y="171"/>
                    <a:pt x="706" y="171"/>
                    <a:pt x="706" y="170"/>
                  </a:cubicBezTo>
                  <a:cubicBezTo>
                    <a:pt x="705" y="170"/>
                    <a:pt x="705" y="170"/>
                    <a:pt x="705" y="169"/>
                  </a:cubicBezTo>
                  <a:cubicBezTo>
                    <a:pt x="701" y="169"/>
                    <a:pt x="701" y="169"/>
                    <a:pt x="701" y="169"/>
                  </a:cubicBezTo>
                  <a:cubicBezTo>
                    <a:pt x="701" y="169"/>
                    <a:pt x="701" y="169"/>
                    <a:pt x="701" y="169"/>
                  </a:cubicBezTo>
                  <a:cubicBezTo>
                    <a:pt x="700" y="169"/>
                    <a:pt x="700" y="169"/>
                    <a:pt x="700" y="169"/>
                  </a:cubicBezTo>
                  <a:cubicBezTo>
                    <a:pt x="700" y="168"/>
                    <a:pt x="700" y="168"/>
                    <a:pt x="700" y="168"/>
                  </a:cubicBezTo>
                  <a:cubicBezTo>
                    <a:pt x="695" y="168"/>
                    <a:pt x="695" y="168"/>
                    <a:pt x="695" y="168"/>
                  </a:cubicBezTo>
                  <a:cubicBezTo>
                    <a:pt x="695" y="168"/>
                    <a:pt x="695" y="168"/>
                    <a:pt x="695" y="168"/>
                  </a:cubicBezTo>
                  <a:cubicBezTo>
                    <a:pt x="694" y="168"/>
                    <a:pt x="694" y="168"/>
                    <a:pt x="694" y="168"/>
                  </a:cubicBezTo>
                  <a:cubicBezTo>
                    <a:pt x="694" y="168"/>
                    <a:pt x="694" y="168"/>
                    <a:pt x="694" y="168"/>
                  </a:cubicBezTo>
                  <a:cubicBezTo>
                    <a:pt x="694" y="168"/>
                    <a:pt x="694" y="168"/>
                    <a:pt x="694" y="168"/>
                  </a:cubicBezTo>
                  <a:cubicBezTo>
                    <a:pt x="693" y="167"/>
                    <a:pt x="693" y="167"/>
                    <a:pt x="693" y="167"/>
                  </a:cubicBezTo>
                  <a:cubicBezTo>
                    <a:pt x="692" y="167"/>
                    <a:pt x="692" y="167"/>
                    <a:pt x="692" y="167"/>
                  </a:cubicBezTo>
                  <a:cubicBezTo>
                    <a:pt x="691" y="166"/>
                    <a:pt x="691" y="166"/>
                    <a:pt x="690" y="165"/>
                  </a:cubicBezTo>
                  <a:cubicBezTo>
                    <a:pt x="689" y="165"/>
                    <a:pt x="688" y="165"/>
                    <a:pt x="687" y="165"/>
                  </a:cubicBezTo>
                  <a:cubicBezTo>
                    <a:pt x="687" y="163"/>
                    <a:pt x="687" y="162"/>
                    <a:pt x="687" y="161"/>
                  </a:cubicBezTo>
                  <a:cubicBezTo>
                    <a:pt x="686" y="160"/>
                    <a:pt x="686" y="160"/>
                    <a:pt x="686" y="160"/>
                  </a:cubicBezTo>
                  <a:cubicBezTo>
                    <a:pt x="686" y="158"/>
                    <a:pt x="686" y="158"/>
                    <a:pt x="686" y="158"/>
                  </a:cubicBezTo>
                  <a:cubicBezTo>
                    <a:pt x="687" y="157"/>
                    <a:pt x="687" y="157"/>
                    <a:pt x="687" y="157"/>
                  </a:cubicBezTo>
                  <a:cubicBezTo>
                    <a:pt x="686" y="157"/>
                    <a:pt x="684" y="156"/>
                    <a:pt x="684" y="155"/>
                  </a:cubicBezTo>
                  <a:cubicBezTo>
                    <a:pt x="683" y="153"/>
                    <a:pt x="685" y="153"/>
                    <a:pt x="683" y="152"/>
                  </a:cubicBezTo>
                  <a:cubicBezTo>
                    <a:pt x="683" y="151"/>
                    <a:pt x="683" y="151"/>
                    <a:pt x="683" y="151"/>
                  </a:cubicBezTo>
                  <a:cubicBezTo>
                    <a:pt x="682" y="151"/>
                    <a:pt x="682" y="151"/>
                    <a:pt x="682" y="151"/>
                  </a:cubicBezTo>
                  <a:cubicBezTo>
                    <a:pt x="682" y="152"/>
                    <a:pt x="682" y="152"/>
                    <a:pt x="682" y="152"/>
                  </a:cubicBezTo>
                  <a:cubicBezTo>
                    <a:pt x="681" y="152"/>
                    <a:pt x="679" y="151"/>
                    <a:pt x="678" y="151"/>
                  </a:cubicBezTo>
                  <a:cubicBezTo>
                    <a:pt x="678" y="151"/>
                    <a:pt x="678" y="151"/>
                    <a:pt x="678" y="151"/>
                  </a:cubicBezTo>
                  <a:cubicBezTo>
                    <a:pt x="677" y="150"/>
                    <a:pt x="677" y="149"/>
                    <a:pt x="676" y="148"/>
                  </a:cubicBezTo>
                  <a:cubicBezTo>
                    <a:pt x="675" y="148"/>
                    <a:pt x="675" y="148"/>
                    <a:pt x="675" y="148"/>
                  </a:cubicBezTo>
                  <a:cubicBezTo>
                    <a:pt x="675" y="147"/>
                    <a:pt x="675" y="147"/>
                    <a:pt x="675" y="147"/>
                  </a:cubicBezTo>
                  <a:cubicBezTo>
                    <a:pt x="675" y="147"/>
                    <a:pt x="675" y="147"/>
                    <a:pt x="675" y="147"/>
                  </a:cubicBezTo>
                  <a:cubicBezTo>
                    <a:pt x="675" y="145"/>
                    <a:pt x="675" y="145"/>
                    <a:pt x="675" y="145"/>
                  </a:cubicBezTo>
                  <a:cubicBezTo>
                    <a:pt x="674" y="145"/>
                    <a:pt x="674" y="145"/>
                    <a:pt x="674" y="145"/>
                  </a:cubicBezTo>
                  <a:cubicBezTo>
                    <a:pt x="674" y="144"/>
                    <a:pt x="673" y="143"/>
                    <a:pt x="673" y="142"/>
                  </a:cubicBezTo>
                  <a:cubicBezTo>
                    <a:pt x="672" y="142"/>
                    <a:pt x="672" y="142"/>
                    <a:pt x="672" y="142"/>
                  </a:cubicBezTo>
                  <a:cubicBezTo>
                    <a:pt x="672" y="142"/>
                    <a:pt x="672" y="143"/>
                    <a:pt x="671" y="143"/>
                  </a:cubicBezTo>
                  <a:cubicBezTo>
                    <a:pt x="671" y="143"/>
                    <a:pt x="671" y="143"/>
                    <a:pt x="671" y="143"/>
                  </a:cubicBezTo>
                  <a:cubicBezTo>
                    <a:pt x="670" y="143"/>
                    <a:pt x="670" y="142"/>
                    <a:pt x="669" y="142"/>
                  </a:cubicBezTo>
                  <a:moveTo>
                    <a:pt x="2270" y="139"/>
                  </a:moveTo>
                  <a:cubicBezTo>
                    <a:pt x="2269" y="139"/>
                    <a:pt x="2269" y="139"/>
                    <a:pt x="2268" y="140"/>
                  </a:cubicBezTo>
                  <a:cubicBezTo>
                    <a:pt x="2268" y="141"/>
                    <a:pt x="2268" y="140"/>
                    <a:pt x="2269" y="141"/>
                  </a:cubicBezTo>
                  <a:cubicBezTo>
                    <a:pt x="2269" y="141"/>
                    <a:pt x="2269" y="141"/>
                    <a:pt x="2269" y="141"/>
                  </a:cubicBezTo>
                  <a:cubicBezTo>
                    <a:pt x="2269" y="141"/>
                    <a:pt x="2269" y="141"/>
                    <a:pt x="2269" y="141"/>
                  </a:cubicBezTo>
                  <a:cubicBezTo>
                    <a:pt x="2269" y="140"/>
                    <a:pt x="2270" y="140"/>
                    <a:pt x="2270" y="139"/>
                  </a:cubicBezTo>
                  <a:moveTo>
                    <a:pt x="820" y="132"/>
                  </a:moveTo>
                  <a:cubicBezTo>
                    <a:pt x="820" y="134"/>
                    <a:pt x="820" y="134"/>
                    <a:pt x="820" y="134"/>
                  </a:cubicBezTo>
                  <a:cubicBezTo>
                    <a:pt x="822" y="134"/>
                    <a:pt x="822" y="134"/>
                    <a:pt x="822" y="134"/>
                  </a:cubicBezTo>
                  <a:cubicBezTo>
                    <a:pt x="823" y="135"/>
                    <a:pt x="825" y="136"/>
                    <a:pt x="825" y="137"/>
                  </a:cubicBezTo>
                  <a:cubicBezTo>
                    <a:pt x="826" y="137"/>
                    <a:pt x="826" y="137"/>
                    <a:pt x="826" y="137"/>
                  </a:cubicBezTo>
                  <a:cubicBezTo>
                    <a:pt x="826" y="138"/>
                    <a:pt x="826" y="138"/>
                    <a:pt x="826" y="138"/>
                  </a:cubicBezTo>
                  <a:cubicBezTo>
                    <a:pt x="828" y="139"/>
                    <a:pt x="829" y="139"/>
                    <a:pt x="831" y="140"/>
                  </a:cubicBezTo>
                  <a:cubicBezTo>
                    <a:pt x="831" y="141"/>
                    <a:pt x="831" y="141"/>
                    <a:pt x="831" y="141"/>
                  </a:cubicBezTo>
                  <a:cubicBezTo>
                    <a:pt x="833" y="141"/>
                    <a:pt x="834" y="141"/>
                    <a:pt x="835" y="141"/>
                  </a:cubicBezTo>
                  <a:cubicBezTo>
                    <a:pt x="835" y="142"/>
                    <a:pt x="835" y="142"/>
                    <a:pt x="835" y="142"/>
                  </a:cubicBezTo>
                  <a:cubicBezTo>
                    <a:pt x="838" y="142"/>
                    <a:pt x="838" y="142"/>
                    <a:pt x="838" y="142"/>
                  </a:cubicBezTo>
                  <a:cubicBezTo>
                    <a:pt x="838" y="141"/>
                    <a:pt x="838" y="141"/>
                    <a:pt x="838" y="141"/>
                  </a:cubicBezTo>
                  <a:cubicBezTo>
                    <a:pt x="838" y="140"/>
                    <a:pt x="838" y="140"/>
                    <a:pt x="838" y="140"/>
                  </a:cubicBezTo>
                  <a:cubicBezTo>
                    <a:pt x="838" y="140"/>
                    <a:pt x="838" y="140"/>
                    <a:pt x="838" y="140"/>
                  </a:cubicBezTo>
                  <a:cubicBezTo>
                    <a:pt x="838" y="140"/>
                    <a:pt x="838" y="140"/>
                    <a:pt x="838" y="140"/>
                  </a:cubicBezTo>
                  <a:cubicBezTo>
                    <a:pt x="838" y="140"/>
                    <a:pt x="838" y="140"/>
                    <a:pt x="838" y="140"/>
                  </a:cubicBezTo>
                  <a:cubicBezTo>
                    <a:pt x="837" y="140"/>
                    <a:pt x="837" y="140"/>
                    <a:pt x="837" y="139"/>
                  </a:cubicBezTo>
                  <a:cubicBezTo>
                    <a:pt x="836" y="139"/>
                    <a:pt x="835" y="138"/>
                    <a:pt x="834" y="138"/>
                  </a:cubicBezTo>
                  <a:cubicBezTo>
                    <a:pt x="834" y="138"/>
                    <a:pt x="834" y="138"/>
                    <a:pt x="834" y="138"/>
                  </a:cubicBezTo>
                  <a:cubicBezTo>
                    <a:pt x="833" y="137"/>
                    <a:pt x="834" y="137"/>
                    <a:pt x="832" y="136"/>
                  </a:cubicBezTo>
                  <a:cubicBezTo>
                    <a:pt x="832" y="135"/>
                    <a:pt x="832" y="136"/>
                    <a:pt x="831" y="135"/>
                  </a:cubicBezTo>
                  <a:cubicBezTo>
                    <a:pt x="831" y="135"/>
                    <a:pt x="831" y="135"/>
                    <a:pt x="831" y="135"/>
                  </a:cubicBezTo>
                  <a:cubicBezTo>
                    <a:pt x="830" y="135"/>
                    <a:pt x="829" y="135"/>
                    <a:pt x="828" y="134"/>
                  </a:cubicBezTo>
                  <a:cubicBezTo>
                    <a:pt x="826" y="133"/>
                    <a:pt x="824" y="132"/>
                    <a:pt x="820" y="132"/>
                  </a:cubicBezTo>
                  <a:moveTo>
                    <a:pt x="422" y="130"/>
                  </a:moveTo>
                  <a:cubicBezTo>
                    <a:pt x="422" y="130"/>
                    <a:pt x="422" y="130"/>
                    <a:pt x="422" y="130"/>
                  </a:cubicBezTo>
                  <a:cubicBezTo>
                    <a:pt x="422" y="133"/>
                    <a:pt x="423" y="134"/>
                    <a:pt x="425" y="134"/>
                  </a:cubicBezTo>
                  <a:cubicBezTo>
                    <a:pt x="424" y="132"/>
                    <a:pt x="423" y="132"/>
                    <a:pt x="422" y="130"/>
                  </a:cubicBezTo>
                  <a:moveTo>
                    <a:pt x="2278" y="130"/>
                  </a:moveTo>
                  <a:cubicBezTo>
                    <a:pt x="2276" y="130"/>
                    <a:pt x="2275" y="131"/>
                    <a:pt x="2273" y="131"/>
                  </a:cubicBezTo>
                  <a:cubicBezTo>
                    <a:pt x="2273" y="132"/>
                    <a:pt x="2273" y="133"/>
                    <a:pt x="2273" y="133"/>
                  </a:cubicBezTo>
                  <a:cubicBezTo>
                    <a:pt x="2275" y="133"/>
                    <a:pt x="2276" y="132"/>
                    <a:pt x="2278" y="131"/>
                  </a:cubicBezTo>
                  <a:cubicBezTo>
                    <a:pt x="2278" y="130"/>
                    <a:pt x="2278" y="131"/>
                    <a:pt x="2278" y="130"/>
                  </a:cubicBezTo>
                  <a:cubicBezTo>
                    <a:pt x="2278" y="130"/>
                    <a:pt x="2278" y="130"/>
                    <a:pt x="2278" y="130"/>
                  </a:cubicBezTo>
                  <a:moveTo>
                    <a:pt x="663" y="129"/>
                  </a:moveTo>
                  <a:cubicBezTo>
                    <a:pt x="662" y="129"/>
                    <a:pt x="661" y="129"/>
                    <a:pt x="660" y="130"/>
                  </a:cubicBezTo>
                  <a:cubicBezTo>
                    <a:pt x="660" y="130"/>
                    <a:pt x="660" y="130"/>
                    <a:pt x="660" y="130"/>
                  </a:cubicBezTo>
                  <a:cubicBezTo>
                    <a:pt x="660" y="132"/>
                    <a:pt x="660" y="132"/>
                    <a:pt x="660" y="132"/>
                  </a:cubicBezTo>
                  <a:cubicBezTo>
                    <a:pt x="659" y="133"/>
                    <a:pt x="659" y="133"/>
                    <a:pt x="659" y="133"/>
                  </a:cubicBezTo>
                  <a:cubicBezTo>
                    <a:pt x="659" y="134"/>
                    <a:pt x="659" y="135"/>
                    <a:pt x="659" y="135"/>
                  </a:cubicBezTo>
                  <a:cubicBezTo>
                    <a:pt x="660" y="135"/>
                    <a:pt x="660" y="135"/>
                    <a:pt x="660" y="135"/>
                  </a:cubicBezTo>
                  <a:cubicBezTo>
                    <a:pt x="660" y="134"/>
                    <a:pt x="660" y="134"/>
                    <a:pt x="660" y="134"/>
                  </a:cubicBezTo>
                  <a:cubicBezTo>
                    <a:pt x="661" y="134"/>
                    <a:pt x="661" y="134"/>
                    <a:pt x="661" y="134"/>
                  </a:cubicBezTo>
                  <a:cubicBezTo>
                    <a:pt x="661" y="136"/>
                    <a:pt x="661" y="135"/>
                    <a:pt x="661" y="136"/>
                  </a:cubicBezTo>
                  <a:cubicBezTo>
                    <a:pt x="662" y="136"/>
                    <a:pt x="662" y="136"/>
                    <a:pt x="663" y="136"/>
                  </a:cubicBezTo>
                  <a:cubicBezTo>
                    <a:pt x="663" y="136"/>
                    <a:pt x="663" y="136"/>
                    <a:pt x="663" y="136"/>
                  </a:cubicBezTo>
                  <a:cubicBezTo>
                    <a:pt x="664" y="137"/>
                    <a:pt x="664" y="137"/>
                    <a:pt x="664" y="137"/>
                  </a:cubicBezTo>
                  <a:cubicBezTo>
                    <a:pt x="664" y="137"/>
                    <a:pt x="665" y="136"/>
                    <a:pt x="666" y="136"/>
                  </a:cubicBezTo>
                  <a:cubicBezTo>
                    <a:pt x="666" y="132"/>
                    <a:pt x="664" y="131"/>
                    <a:pt x="663" y="129"/>
                  </a:cubicBezTo>
                  <a:moveTo>
                    <a:pt x="417" y="128"/>
                  </a:moveTo>
                  <a:cubicBezTo>
                    <a:pt x="416" y="128"/>
                    <a:pt x="416" y="128"/>
                    <a:pt x="416" y="128"/>
                  </a:cubicBezTo>
                  <a:cubicBezTo>
                    <a:pt x="416" y="129"/>
                    <a:pt x="416" y="129"/>
                    <a:pt x="416" y="129"/>
                  </a:cubicBezTo>
                  <a:cubicBezTo>
                    <a:pt x="416" y="129"/>
                    <a:pt x="416" y="129"/>
                    <a:pt x="416" y="129"/>
                  </a:cubicBezTo>
                  <a:cubicBezTo>
                    <a:pt x="416" y="129"/>
                    <a:pt x="416" y="129"/>
                    <a:pt x="416" y="129"/>
                  </a:cubicBezTo>
                  <a:cubicBezTo>
                    <a:pt x="417" y="129"/>
                    <a:pt x="417" y="129"/>
                    <a:pt x="417" y="129"/>
                  </a:cubicBezTo>
                  <a:cubicBezTo>
                    <a:pt x="417" y="128"/>
                    <a:pt x="417" y="128"/>
                    <a:pt x="417" y="128"/>
                  </a:cubicBezTo>
                  <a:moveTo>
                    <a:pt x="1238" y="127"/>
                  </a:moveTo>
                  <a:cubicBezTo>
                    <a:pt x="1236" y="127"/>
                    <a:pt x="1236" y="127"/>
                    <a:pt x="1236" y="127"/>
                  </a:cubicBezTo>
                  <a:cubicBezTo>
                    <a:pt x="1236" y="128"/>
                    <a:pt x="1236" y="128"/>
                    <a:pt x="1236" y="128"/>
                  </a:cubicBezTo>
                  <a:cubicBezTo>
                    <a:pt x="1237" y="128"/>
                    <a:pt x="1236" y="128"/>
                    <a:pt x="1237" y="128"/>
                  </a:cubicBezTo>
                  <a:cubicBezTo>
                    <a:pt x="1238" y="128"/>
                    <a:pt x="1238" y="128"/>
                    <a:pt x="1238" y="128"/>
                  </a:cubicBezTo>
                  <a:cubicBezTo>
                    <a:pt x="1238" y="127"/>
                    <a:pt x="1238" y="127"/>
                    <a:pt x="1238" y="127"/>
                  </a:cubicBezTo>
                  <a:moveTo>
                    <a:pt x="399" y="124"/>
                  </a:moveTo>
                  <a:cubicBezTo>
                    <a:pt x="398" y="124"/>
                    <a:pt x="397" y="124"/>
                    <a:pt x="396" y="124"/>
                  </a:cubicBezTo>
                  <a:cubicBezTo>
                    <a:pt x="396" y="126"/>
                    <a:pt x="396" y="127"/>
                    <a:pt x="398" y="127"/>
                  </a:cubicBezTo>
                  <a:cubicBezTo>
                    <a:pt x="398" y="128"/>
                    <a:pt x="398" y="128"/>
                    <a:pt x="398" y="128"/>
                  </a:cubicBezTo>
                  <a:cubicBezTo>
                    <a:pt x="397" y="128"/>
                    <a:pt x="397" y="128"/>
                    <a:pt x="397" y="128"/>
                  </a:cubicBezTo>
                  <a:cubicBezTo>
                    <a:pt x="397" y="128"/>
                    <a:pt x="399" y="131"/>
                    <a:pt x="399" y="131"/>
                  </a:cubicBezTo>
                  <a:cubicBezTo>
                    <a:pt x="399" y="132"/>
                    <a:pt x="399" y="132"/>
                    <a:pt x="399" y="132"/>
                  </a:cubicBezTo>
                  <a:cubicBezTo>
                    <a:pt x="400" y="132"/>
                    <a:pt x="401" y="132"/>
                    <a:pt x="402" y="131"/>
                  </a:cubicBezTo>
                  <a:cubicBezTo>
                    <a:pt x="402" y="130"/>
                    <a:pt x="402" y="130"/>
                    <a:pt x="402" y="130"/>
                  </a:cubicBezTo>
                  <a:cubicBezTo>
                    <a:pt x="402" y="130"/>
                    <a:pt x="402" y="130"/>
                    <a:pt x="402" y="130"/>
                  </a:cubicBezTo>
                  <a:cubicBezTo>
                    <a:pt x="402" y="130"/>
                    <a:pt x="402" y="131"/>
                    <a:pt x="402" y="131"/>
                  </a:cubicBezTo>
                  <a:cubicBezTo>
                    <a:pt x="402" y="131"/>
                    <a:pt x="403" y="132"/>
                    <a:pt x="403" y="132"/>
                  </a:cubicBezTo>
                  <a:cubicBezTo>
                    <a:pt x="404" y="132"/>
                    <a:pt x="404" y="132"/>
                    <a:pt x="404" y="132"/>
                  </a:cubicBezTo>
                  <a:cubicBezTo>
                    <a:pt x="404" y="131"/>
                    <a:pt x="404" y="131"/>
                    <a:pt x="404" y="131"/>
                  </a:cubicBezTo>
                  <a:cubicBezTo>
                    <a:pt x="404" y="131"/>
                    <a:pt x="404" y="131"/>
                    <a:pt x="405" y="131"/>
                  </a:cubicBezTo>
                  <a:cubicBezTo>
                    <a:pt x="406" y="131"/>
                    <a:pt x="408" y="132"/>
                    <a:pt x="409" y="132"/>
                  </a:cubicBezTo>
                  <a:cubicBezTo>
                    <a:pt x="409" y="134"/>
                    <a:pt x="409" y="134"/>
                    <a:pt x="409" y="134"/>
                  </a:cubicBezTo>
                  <a:cubicBezTo>
                    <a:pt x="408" y="134"/>
                    <a:pt x="408" y="134"/>
                    <a:pt x="408" y="134"/>
                  </a:cubicBezTo>
                  <a:cubicBezTo>
                    <a:pt x="408" y="134"/>
                    <a:pt x="408" y="135"/>
                    <a:pt x="408" y="135"/>
                  </a:cubicBezTo>
                  <a:cubicBezTo>
                    <a:pt x="408" y="135"/>
                    <a:pt x="408" y="135"/>
                    <a:pt x="408" y="135"/>
                  </a:cubicBezTo>
                  <a:cubicBezTo>
                    <a:pt x="408" y="136"/>
                    <a:pt x="408" y="136"/>
                    <a:pt x="408" y="136"/>
                  </a:cubicBezTo>
                  <a:cubicBezTo>
                    <a:pt x="409" y="135"/>
                    <a:pt x="410" y="135"/>
                    <a:pt x="411" y="135"/>
                  </a:cubicBezTo>
                  <a:cubicBezTo>
                    <a:pt x="411" y="135"/>
                    <a:pt x="411" y="135"/>
                    <a:pt x="411" y="135"/>
                  </a:cubicBezTo>
                  <a:cubicBezTo>
                    <a:pt x="413" y="135"/>
                    <a:pt x="413" y="135"/>
                    <a:pt x="413" y="135"/>
                  </a:cubicBezTo>
                  <a:cubicBezTo>
                    <a:pt x="413" y="136"/>
                    <a:pt x="413" y="136"/>
                    <a:pt x="413" y="136"/>
                  </a:cubicBezTo>
                  <a:cubicBezTo>
                    <a:pt x="413" y="136"/>
                    <a:pt x="414" y="136"/>
                    <a:pt x="415" y="136"/>
                  </a:cubicBezTo>
                  <a:cubicBezTo>
                    <a:pt x="414" y="137"/>
                    <a:pt x="414" y="137"/>
                    <a:pt x="414" y="138"/>
                  </a:cubicBezTo>
                  <a:cubicBezTo>
                    <a:pt x="415" y="138"/>
                    <a:pt x="416" y="139"/>
                    <a:pt x="416" y="139"/>
                  </a:cubicBezTo>
                  <a:cubicBezTo>
                    <a:pt x="416" y="139"/>
                    <a:pt x="416" y="139"/>
                    <a:pt x="416" y="139"/>
                  </a:cubicBezTo>
                  <a:cubicBezTo>
                    <a:pt x="417" y="139"/>
                    <a:pt x="418" y="139"/>
                    <a:pt x="418" y="139"/>
                  </a:cubicBezTo>
                  <a:cubicBezTo>
                    <a:pt x="418" y="139"/>
                    <a:pt x="419" y="140"/>
                    <a:pt x="419" y="140"/>
                  </a:cubicBezTo>
                  <a:cubicBezTo>
                    <a:pt x="419" y="140"/>
                    <a:pt x="418" y="141"/>
                    <a:pt x="418" y="142"/>
                  </a:cubicBezTo>
                  <a:cubicBezTo>
                    <a:pt x="419" y="142"/>
                    <a:pt x="419" y="142"/>
                    <a:pt x="419" y="142"/>
                  </a:cubicBezTo>
                  <a:cubicBezTo>
                    <a:pt x="419" y="142"/>
                    <a:pt x="420" y="143"/>
                    <a:pt x="420" y="143"/>
                  </a:cubicBezTo>
                  <a:cubicBezTo>
                    <a:pt x="421" y="143"/>
                    <a:pt x="421" y="143"/>
                    <a:pt x="421" y="143"/>
                  </a:cubicBezTo>
                  <a:cubicBezTo>
                    <a:pt x="421" y="144"/>
                    <a:pt x="421" y="144"/>
                    <a:pt x="421" y="144"/>
                  </a:cubicBezTo>
                  <a:cubicBezTo>
                    <a:pt x="423" y="144"/>
                    <a:pt x="423" y="144"/>
                    <a:pt x="423" y="144"/>
                  </a:cubicBezTo>
                  <a:cubicBezTo>
                    <a:pt x="424" y="145"/>
                    <a:pt x="424" y="145"/>
                    <a:pt x="424" y="145"/>
                  </a:cubicBezTo>
                  <a:cubicBezTo>
                    <a:pt x="430" y="145"/>
                    <a:pt x="430" y="145"/>
                    <a:pt x="430" y="145"/>
                  </a:cubicBezTo>
                  <a:cubicBezTo>
                    <a:pt x="430" y="145"/>
                    <a:pt x="430" y="145"/>
                    <a:pt x="430" y="145"/>
                  </a:cubicBezTo>
                  <a:cubicBezTo>
                    <a:pt x="430" y="146"/>
                    <a:pt x="430" y="146"/>
                    <a:pt x="431" y="146"/>
                  </a:cubicBezTo>
                  <a:cubicBezTo>
                    <a:pt x="431" y="146"/>
                    <a:pt x="431" y="146"/>
                    <a:pt x="431" y="146"/>
                  </a:cubicBezTo>
                  <a:cubicBezTo>
                    <a:pt x="431" y="145"/>
                    <a:pt x="431" y="145"/>
                    <a:pt x="431" y="145"/>
                  </a:cubicBezTo>
                  <a:cubicBezTo>
                    <a:pt x="431" y="145"/>
                    <a:pt x="432" y="145"/>
                    <a:pt x="432" y="145"/>
                  </a:cubicBezTo>
                  <a:cubicBezTo>
                    <a:pt x="432" y="146"/>
                    <a:pt x="432" y="146"/>
                    <a:pt x="432" y="146"/>
                  </a:cubicBezTo>
                  <a:cubicBezTo>
                    <a:pt x="434" y="146"/>
                    <a:pt x="434" y="146"/>
                    <a:pt x="434" y="146"/>
                  </a:cubicBezTo>
                  <a:cubicBezTo>
                    <a:pt x="434" y="143"/>
                    <a:pt x="433" y="144"/>
                    <a:pt x="432" y="143"/>
                  </a:cubicBezTo>
                  <a:cubicBezTo>
                    <a:pt x="432" y="143"/>
                    <a:pt x="432" y="143"/>
                    <a:pt x="432" y="143"/>
                  </a:cubicBezTo>
                  <a:cubicBezTo>
                    <a:pt x="432" y="142"/>
                    <a:pt x="432" y="142"/>
                    <a:pt x="432" y="142"/>
                  </a:cubicBezTo>
                  <a:cubicBezTo>
                    <a:pt x="431" y="141"/>
                    <a:pt x="431" y="141"/>
                    <a:pt x="431" y="141"/>
                  </a:cubicBezTo>
                  <a:cubicBezTo>
                    <a:pt x="430" y="140"/>
                    <a:pt x="430" y="140"/>
                    <a:pt x="430" y="140"/>
                  </a:cubicBezTo>
                  <a:cubicBezTo>
                    <a:pt x="430" y="139"/>
                    <a:pt x="430" y="139"/>
                    <a:pt x="430" y="139"/>
                  </a:cubicBezTo>
                  <a:cubicBezTo>
                    <a:pt x="430" y="139"/>
                    <a:pt x="429" y="139"/>
                    <a:pt x="429" y="139"/>
                  </a:cubicBezTo>
                  <a:cubicBezTo>
                    <a:pt x="428" y="138"/>
                    <a:pt x="427" y="137"/>
                    <a:pt x="426" y="136"/>
                  </a:cubicBezTo>
                  <a:cubicBezTo>
                    <a:pt x="424" y="135"/>
                    <a:pt x="421" y="135"/>
                    <a:pt x="419" y="134"/>
                  </a:cubicBezTo>
                  <a:cubicBezTo>
                    <a:pt x="419" y="131"/>
                    <a:pt x="419" y="131"/>
                    <a:pt x="419" y="131"/>
                  </a:cubicBezTo>
                  <a:cubicBezTo>
                    <a:pt x="416" y="131"/>
                    <a:pt x="417" y="130"/>
                    <a:pt x="415" y="128"/>
                  </a:cubicBezTo>
                  <a:cubicBezTo>
                    <a:pt x="415" y="128"/>
                    <a:pt x="415" y="128"/>
                    <a:pt x="415" y="128"/>
                  </a:cubicBezTo>
                  <a:cubicBezTo>
                    <a:pt x="414" y="127"/>
                    <a:pt x="413" y="127"/>
                    <a:pt x="413" y="127"/>
                  </a:cubicBezTo>
                  <a:cubicBezTo>
                    <a:pt x="412" y="127"/>
                    <a:pt x="411" y="127"/>
                    <a:pt x="411" y="127"/>
                  </a:cubicBezTo>
                  <a:cubicBezTo>
                    <a:pt x="410" y="127"/>
                    <a:pt x="410" y="127"/>
                    <a:pt x="409" y="127"/>
                  </a:cubicBezTo>
                  <a:cubicBezTo>
                    <a:pt x="408" y="127"/>
                    <a:pt x="408" y="127"/>
                    <a:pt x="407" y="127"/>
                  </a:cubicBezTo>
                  <a:cubicBezTo>
                    <a:pt x="407" y="127"/>
                    <a:pt x="407" y="127"/>
                    <a:pt x="407" y="127"/>
                  </a:cubicBezTo>
                  <a:cubicBezTo>
                    <a:pt x="406" y="127"/>
                    <a:pt x="406" y="127"/>
                    <a:pt x="406" y="127"/>
                  </a:cubicBezTo>
                  <a:cubicBezTo>
                    <a:pt x="406" y="126"/>
                    <a:pt x="406" y="126"/>
                    <a:pt x="406" y="126"/>
                  </a:cubicBezTo>
                  <a:cubicBezTo>
                    <a:pt x="404" y="126"/>
                    <a:pt x="403" y="126"/>
                    <a:pt x="402" y="126"/>
                  </a:cubicBezTo>
                  <a:cubicBezTo>
                    <a:pt x="401" y="125"/>
                    <a:pt x="401" y="125"/>
                    <a:pt x="400" y="124"/>
                  </a:cubicBezTo>
                  <a:cubicBezTo>
                    <a:pt x="400" y="124"/>
                    <a:pt x="400" y="124"/>
                    <a:pt x="400" y="124"/>
                  </a:cubicBezTo>
                  <a:cubicBezTo>
                    <a:pt x="399" y="124"/>
                    <a:pt x="399" y="124"/>
                    <a:pt x="399" y="124"/>
                  </a:cubicBezTo>
                  <a:cubicBezTo>
                    <a:pt x="399" y="124"/>
                    <a:pt x="399" y="124"/>
                    <a:pt x="399" y="124"/>
                  </a:cubicBezTo>
                  <a:moveTo>
                    <a:pt x="879" y="123"/>
                  </a:moveTo>
                  <a:cubicBezTo>
                    <a:pt x="878" y="123"/>
                    <a:pt x="878" y="123"/>
                    <a:pt x="878" y="123"/>
                  </a:cubicBezTo>
                  <a:cubicBezTo>
                    <a:pt x="879" y="124"/>
                    <a:pt x="878" y="123"/>
                    <a:pt x="879" y="124"/>
                  </a:cubicBezTo>
                  <a:cubicBezTo>
                    <a:pt x="879" y="123"/>
                    <a:pt x="879" y="123"/>
                    <a:pt x="879" y="123"/>
                  </a:cubicBezTo>
                  <a:moveTo>
                    <a:pt x="772" y="121"/>
                  </a:moveTo>
                  <a:cubicBezTo>
                    <a:pt x="772" y="121"/>
                    <a:pt x="771" y="121"/>
                    <a:pt x="770" y="121"/>
                  </a:cubicBezTo>
                  <a:cubicBezTo>
                    <a:pt x="770" y="122"/>
                    <a:pt x="770" y="123"/>
                    <a:pt x="769" y="123"/>
                  </a:cubicBezTo>
                  <a:cubicBezTo>
                    <a:pt x="770" y="123"/>
                    <a:pt x="770" y="123"/>
                    <a:pt x="770" y="123"/>
                  </a:cubicBezTo>
                  <a:cubicBezTo>
                    <a:pt x="770" y="122"/>
                    <a:pt x="771" y="122"/>
                    <a:pt x="772" y="122"/>
                  </a:cubicBezTo>
                  <a:cubicBezTo>
                    <a:pt x="772" y="121"/>
                    <a:pt x="772" y="121"/>
                    <a:pt x="772" y="121"/>
                  </a:cubicBezTo>
                  <a:moveTo>
                    <a:pt x="2428" y="121"/>
                  </a:moveTo>
                  <a:cubicBezTo>
                    <a:pt x="2426" y="121"/>
                    <a:pt x="2426" y="121"/>
                    <a:pt x="2426" y="121"/>
                  </a:cubicBezTo>
                  <a:cubicBezTo>
                    <a:pt x="2426" y="122"/>
                    <a:pt x="2426" y="121"/>
                    <a:pt x="2427" y="122"/>
                  </a:cubicBezTo>
                  <a:cubicBezTo>
                    <a:pt x="2427" y="122"/>
                    <a:pt x="2427" y="122"/>
                    <a:pt x="2427" y="122"/>
                  </a:cubicBezTo>
                  <a:cubicBezTo>
                    <a:pt x="2428" y="122"/>
                    <a:pt x="2428" y="122"/>
                    <a:pt x="2428" y="122"/>
                  </a:cubicBezTo>
                  <a:cubicBezTo>
                    <a:pt x="2428" y="121"/>
                    <a:pt x="2428" y="122"/>
                    <a:pt x="2428" y="121"/>
                  </a:cubicBezTo>
                  <a:cubicBezTo>
                    <a:pt x="2428" y="121"/>
                    <a:pt x="2428" y="121"/>
                    <a:pt x="2428" y="121"/>
                  </a:cubicBezTo>
                  <a:moveTo>
                    <a:pt x="1270" y="119"/>
                  </a:moveTo>
                  <a:cubicBezTo>
                    <a:pt x="1270" y="120"/>
                    <a:pt x="1271" y="120"/>
                    <a:pt x="1271" y="121"/>
                  </a:cubicBezTo>
                  <a:cubicBezTo>
                    <a:pt x="1274" y="121"/>
                    <a:pt x="1274" y="121"/>
                    <a:pt x="1274" y="121"/>
                  </a:cubicBezTo>
                  <a:cubicBezTo>
                    <a:pt x="1273" y="120"/>
                    <a:pt x="1274" y="120"/>
                    <a:pt x="1273" y="120"/>
                  </a:cubicBezTo>
                  <a:cubicBezTo>
                    <a:pt x="1273" y="119"/>
                    <a:pt x="1273" y="119"/>
                    <a:pt x="1273" y="119"/>
                  </a:cubicBezTo>
                  <a:cubicBezTo>
                    <a:pt x="1272" y="119"/>
                    <a:pt x="1271" y="119"/>
                    <a:pt x="1270" y="119"/>
                  </a:cubicBezTo>
                  <a:moveTo>
                    <a:pt x="768" y="118"/>
                  </a:moveTo>
                  <a:cubicBezTo>
                    <a:pt x="767" y="118"/>
                    <a:pt x="767" y="118"/>
                    <a:pt x="767" y="118"/>
                  </a:cubicBezTo>
                  <a:cubicBezTo>
                    <a:pt x="766" y="121"/>
                    <a:pt x="762" y="121"/>
                    <a:pt x="761" y="124"/>
                  </a:cubicBezTo>
                  <a:cubicBezTo>
                    <a:pt x="761" y="124"/>
                    <a:pt x="760" y="125"/>
                    <a:pt x="760" y="125"/>
                  </a:cubicBezTo>
                  <a:cubicBezTo>
                    <a:pt x="760" y="125"/>
                    <a:pt x="760" y="125"/>
                    <a:pt x="760" y="125"/>
                  </a:cubicBezTo>
                  <a:cubicBezTo>
                    <a:pt x="761" y="125"/>
                    <a:pt x="762" y="126"/>
                    <a:pt x="763" y="126"/>
                  </a:cubicBezTo>
                  <a:cubicBezTo>
                    <a:pt x="764" y="125"/>
                    <a:pt x="763" y="125"/>
                    <a:pt x="764" y="125"/>
                  </a:cubicBezTo>
                  <a:cubicBezTo>
                    <a:pt x="764" y="124"/>
                    <a:pt x="764" y="124"/>
                    <a:pt x="764" y="124"/>
                  </a:cubicBezTo>
                  <a:cubicBezTo>
                    <a:pt x="765" y="124"/>
                    <a:pt x="765" y="124"/>
                    <a:pt x="765" y="124"/>
                  </a:cubicBezTo>
                  <a:cubicBezTo>
                    <a:pt x="766" y="123"/>
                    <a:pt x="766" y="123"/>
                    <a:pt x="766" y="123"/>
                  </a:cubicBezTo>
                  <a:cubicBezTo>
                    <a:pt x="767" y="122"/>
                    <a:pt x="769" y="122"/>
                    <a:pt x="769" y="119"/>
                  </a:cubicBezTo>
                  <a:cubicBezTo>
                    <a:pt x="768" y="119"/>
                    <a:pt x="769" y="119"/>
                    <a:pt x="768" y="118"/>
                  </a:cubicBezTo>
                  <a:moveTo>
                    <a:pt x="2453" y="118"/>
                  </a:moveTo>
                  <a:cubicBezTo>
                    <a:pt x="2452" y="118"/>
                    <a:pt x="2452" y="118"/>
                    <a:pt x="2452" y="119"/>
                  </a:cubicBezTo>
                  <a:cubicBezTo>
                    <a:pt x="2451" y="119"/>
                    <a:pt x="2451" y="119"/>
                    <a:pt x="2451" y="119"/>
                  </a:cubicBezTo>
                  <a:cubicBezTo>
                    <a:pt x="2451" y="119"/>
                    <a:pt x="2451" y="119"/>
                    <a:pt x="2451" y="119"/>
                  </a:cubicBezTo>
                  <a:cubicBezTo>
                    <a:pt x="2453" y="119"/>
                    <a:pt x="2453" y="119"/>
                    <a:pt x="2453" y="119"/>
                  </a:cubicBezTo>
                  <a:cubicBezTo>
                    <a:pt x="2453" y="119"/>
                    <a:pt x="2453" y="119"/>
                    <a:pt x="2453" y="119"/>
                  </a:cubicBezTo>
                  <a:cubicBezTo>
                    <a:pt x="2453" y="119"/>
                    <a:pt x="2453" y="119"/>
                    <a:pt x="2453" y="119"/>
                  </a:cubicBezTo>
                  <a:cubicBezTo>
                    <a:pt x="2453" y="118"/>
                    <a:pt x="2453" y="118"/>
                    <a:pt x="2453" y="118"/>
                  </a:cubicBezTo>
                  <a:moveTo>
                    <a:pt x="2446" y="117"/>
                  </a:moveTo>
                  <a:cubicBezTo>
                    <a:pt x="2447" y="118"/>
                    <a:pt x="2447" y="119"/>
                    <a:pt x="2447" y="120"/>
                  </a:cubicBezTo>
                  <a:cubicBezTo>
                    <a:pt x="2449" y="120"/>
                    <a:pt x="2449" y="120"/>
                    <a:pt x="2449" y="120"/>
                  </a:cubicBezTo>
                  <a:cubicBezTo>
                    <a:pt x="2449" y="119"/>
                    <a:pt x="2449" y="119"/>
                    <a:pt x="2449" y="119"/>
                  </a:cubicBezTo>
                  <a:cubicBezTo>
                    <a:pt x="2450" y="119"/>
                    <a:pt x="2450" y="119"/>
                    <a:pt x="2450" y="119"/>
                  </a:cubicBezTo>
                  <a:cubicBezTo>
                    <a:pt x="2449" y="118"/>
                    <a:pt x="2447" y="118"/>
                    <a:pt x="2446" y="117"/>
                  </a:cubicBezTo>
                  <a:moveTo>
                    <a:pt x="879" y="116"/>
                  </a:moveTo>
                  <a:cubicBezTo>
                    <a:pt x="877" y="116"/>
                    <a:pt x="878" y="117"/>
                    <a:pt x="876" y="117"/>
                  </a:cubicBezTo>
                  <a:cubicBezTo>
                    <a:pt x="876" y="116"/>
                    <a:pt x="876" y="116"/>
                    <a:pt x="876" y="116"/>
                  </a:cubicBezTo>
                  <a:cubicBezTo>
                    <a:pt x="875" y="116"/>
                    <a:pt x="872" y="117"/>
                    <a:pt x="871" y="118"/>
                  </a:cubicBezTo>
                  <a:cubicBezTo>
                    <a:pt x="871" y="119"/>
                    <a:pt x="871" y="119"/>
                    <a:pt x="871" y="119"/>
                  </a:cubicBezTo>
                  <a:cubicBezTo>
                    <a:pt x="870" y="119"/>
                    <a:pt x="870" y="119"/>
                    <a:pt x="870" y="119"/>
                  </a:cubicBezTo>
                  <a:cubicBezTo>
                    <a:pt x="870" y="120"/>
                    <a:pt x="871" y="121"/>
                    <a:pt x="871" y="121"/>
                  </a:cubicBezTo>
                  <a:cubicBezTo>
                    <a:pt x="870" y="122"/>
                    <a:pt x="869" y="122"/>
                    <a:pt x="868" y="122"/>
                  </a:cubicBezTo>
                  <a:cubicBezTo>
                    <a:pt x="868" y="125"/>
                    <a:pt x="868" y="125"/>
                    <a:pt x="868" y="125"/>
                  </a:cubicBezTo>
                  <a:cubicBezTo>
                    <a:pt x="868" y="125"/>
                    <a:pt x="867" y="125"/>
                    <a:pt x="867" y="126"/>
                  </a:cubicBezTo>
                  <a:cubicBezTo>
                    <a:pt x="868" y="126"/>
                    <a:pt x="868" y="126"/>
                    <a:pt x="868" y="126"/>
                  </a:cubicBezTo>
                  <a:cubicBezTo>
                    <a:pt x="868" y="126"/>
                    <a:pt x="868" y="126"/>
                    <a:pt x="868" y="126"/>
                  </a:cubicBezTo>
                  <a:cubicBezTo>
                    <a:pt x="867" y="126"/>
                    <a:pt x="867" y="126"/>
                    <a:pt x="867" y="126"/>
                  </a:cubicBezTo>
                  <a:cubicBezTo>
                    <a:pt x="867" y="128"/>
                    <a:pt x="867" y="128"/>
                    <a:pt x="867" y="128"/>
                  </a:cubicBezTo>
                  <a:cubicBezTo>
                    <a:pt x="867" y="128"/>
                    <a:pt x="867" y="128"/>
                    <a:pt x="867" y="128"/>
                  </a:cubicBezTo>
                  <a:cubicBezTo>
                    <a:pt x="867" y="130"/>
                    <a:pt x="867" y="130"/>
                    <a:pt x="867" y="130"/>
                  </a:cubicBezTo>
                  <a:cubicBezTo>
                    <a:pt x="867" y="130"/>
                    <a:pt x="867" y="130"/>
                    <a:pt x="867" y="130"/>
                  </a:cubicBezTo>
                  <a:cubicBezTo>
                    <a:pt x="867" y="130"/>
                    <a:pt x="867" y="130"/>
                    <a:pt x="867" y="130"/>
                  </a:cubicBezTo>
                  <a:cubicBezTo>
                    <a:pt x="867" y="131"/>
                    <a:pt x="867" y="132"/>
                    <a:pt x="867" y="134"/>
                  </a:cubicBezTo>
                  <a:cubicBezTo>
                    <a:pt x="865" y="134"/>
                    <a:pt x="866" y="134"/>
                    <a:pt x="865" y="135"/>
                  </a:cubicBezTo>
                  <a:cubicBezTo>
                    <a:pt x="865" y="135"/>
                    <a:pt x="865" y="135"/>
                    <a:pt x="865" y="135"/>
                  </a:cubicBezTo>
                  <a:cubicBezTo>
                    <a:pt x="865" y="135"/>
                    <a:pt x="865" y="136"/>
                    <a:pt x="865" y="136"/>
                  </a:cubicBezTo>
                  <a:cubicBezTo>
                    <a:pt x="867" y="136"/>
                    <a:pt x="867" y="136"/>
                    <a:pt x="868" y="137"/>
                  </a:cubicBezTo>
                  <a:cubicBezTo>
                    <a:pt x="868" y="138"/>
                    <a:pt x="868" y="138"/>
                    <a:pt x="868" y="138"/>
                  </a:cubicBezTo>
                  <a:cubicBezTo>
                    <a:pt x="867" y="138"/>
                    <a:pt x="867" y="138"/>
                    <a:pt x="867" y="140"/>
                  </a:cubicBezTo>
                  <a:cubicBezTo>
                    <a:pt x="865" y="139"/>
                    <a:pt x="865" y="138"/>
                    <a:pt x="863" y="138"/>
                  </a:cubicBezTo>
                  <a:cubicBezTo>
                    <a:pt x="863" y="139"/>
                    <a:pt x="863" y="139"/>
                    <a:pt x="863" y="140"/>
                  </a:cubicBezTo>
                  <a:cubicBezTo>
                    <a:pt x="862" y="140"/>
                    <a:pt x="862" y="140"/>
                    <a:pt x="862" y="140"/>
                  </a:cubicBezTo>
                  <a:cubicBezTo>
                    <a:pt x="862" y="140"/>
                    <a:pt x="863" y="140"/>
                    <a:pt x="863" y="142"/>
                  </a:cubicBezTo>
                  <a:cubicBezTo>
                    <a:pt x="863" y="141"/>
                    <a:pt x="862" y="141"/>
                    <a:pt x="862" y="141"/>
                  </a:cubicBezTo>
                  <a:cubicBezTo>
                    <a:pt x="861" y="141"/>
                    <a:pt x="862" y="142"/>
                    <a:pt x="861" y="142"/>
                  </a:cubicBezTo>
                  <a:cubicBezTo>
                    <a:pt x="861" y="142"/>
                    <a:pt x="861" y="142"/>
                    <a:pt x="861" y="142"/>
                  </a:cubicBezTo>
                  <a:cubicBezTo>
                    <a:pt x="861" y="141"/>
                    <a:pt x="861" y="141"/>
                    <a:pt x="861" y="141"/>
                  </a:cubicBezTo>
                  <a:cubicBezTo>
                    <a:pt x="860" y="141"/>
                    <a:pt x="860" y="141"/>
                    <a:pt x="860" y="141"/>
                  </a:cubicBezTo>
                  <a:cubicBezTo>
                    <a:pt x="860" y="142"/>
                    <a:pt x="860" y="142"/>
                    <a:pt x="860" y="142"/>
                  </a:cubicBezTo>
                  <a:cubicBezTo>
                    <a:pt x="859" y="142"/>
                    <a:pt x="859" y="142"/>
                    <a:pt x="859" y="142"/>
                  </a:cubicBezTo>
                  <a:cubicBezTo>
                    <a:pt x="859" y="143"/>
                    <a:pt x="859" y="143"/>
                    <a:pt x="859" y="143"/>
                  </a:cubicBezTo>
                  <a:cubicBezTo>
                    <a:pt x="860" y="143"/>
                    <a:pt x="861" y="143"/>
                    <a:pt x="861" y="143"/>
                  </a:cubicBezTo>
                  <a:cubicBezTo>
                    <a:pt x="862" y="143"/>
                    <a:pt x="863" y="143"/>
                    <a:pt x="864" y="143"/>
                  </a:cubicBezTo>
                  <a:cubicBezTo>
                    <a:pt x="863" y="144"/>
                    <a:pt x="864" y="143"/>
                    <a:pt x="863" y="144"/>
                  </a:cubicBezTo>
                  <a:cubicBezTo>
                    <a:pt x="863" y="145"/>
                    <a:pt x="863" y="144"/>
                    <a:pt x="863" y="144"/>
                  </a:cubicBezTo>
                  <a:cubicBezTo>
                    <a:pt x="863" y="144"/>
                    <a:pt x="863" y="144"/>
                    <a:pt x="863" y="144"/>
                  </a:cubicBezTo>
                  <a:cubicBezTo>
                    <a:pt x="862" y="144"/>
                    <a:pt x="862" y="144"/>
                    <a:pt x="861" y="144"/>
                  </a:cubicBezTo>
                  <a:cubicBezTo>
                    <a:pt x="861" y="146"/>
                    <a:pt x="861" y="146"/>
                    <a:pt x="861" y="146"/>
                  </a:cubicBezTo>
                  <a:cubicBezTo>
                    <a:pt x="859" y="146"/>
                    <a:pt x="858" y="148"/>
                    <a:pt x="857" y="149"/>
                  </a:cubicBezTo>
                  <a:cubicBezTo>
                    <a:pt x="857" y="149"/>
                    <a:pt x="857" y="149"/>
                    <a:pt x="857" y="149"/>
                  </a:cubicBezTo>
                  <a:cubicBezTo>
                    <a:pt x="857" y="150"/>
                    <a:pt x="858" y="151"/>
                    <a:pt x="858" y="152"/>
                  </a:cubicBezTo>
                  <a:cubicBezTo>
                    <a:pt x="859" y="152"/>
                    <a:pt x="859" y="152"/>
                    <a:pt x="859" y="152"/>
                  </a:cubicBezTo>
                  <a:cubicBezTo>
                    <a:pt x="859" y="152"/>
                    <a:pt x="859" y="152"/>
                    <a:pt x="859" y="152"/>
                  </a:cubicBezTo>
                  <a:cubicBezTo>
                    <a:pt x="860" y="152"/>
                    <a:pt x="861" y="152"/>
                    <a:pt x="862" y="152"/>
                  </a:cubicBezTo>
                  <a:cubicBezTo>
                    <a:pt x="862" y="151"/>
                    <a:pt x="862" y="151"/>
                    <a:pt x="862" y="150"/>
                  </a:cubicBezTo>
                  <a:cubicBezTo>
                    <a:pt x="863" y="150"/>
                    <a:pt x="864" y="151"/>
                    <a:pt x="865" y="151"/>
                  </a:cubicBezTo>
                  <a:cubicBezTo>
                    <a:pt x="865" y="150"/>
                    <a:pt x="865" y="150"/>
                    <a:pt x="865" y="150"/>
                  </a:cubicBezTo>
                  <a:cubicBezTo>
                    <a:pt x="868" y="150"/>
                    <a:pt x="868" y="150"/>
                    <a:pt x="868" y="150"/>
                  </a:cubicBezTo>
                  <a:cubicBezTo>
                    <a:pt x="868" y="150"/>
                    <a:pt x="868" y="151"/>
                    <a:pt x="869" y="151"/>
                  </a:cubicBezTo>
                  <a:cubicBezTo>
                    <a:pt x="869" y="151"/>
                    <a:pt x="869" y="151"/>
                    <a:pt x="869" y="151"/>
                  </a:cubicBezTo>
                  <a:cubicBezTo>
                    <a:pt x="869" y="150"/>
                    <a:pt x="869" y="150"/>
                    <a:pt x="869" y="150"/>
                  </a:cubicBezTo>
                  <a:cubicBezTo>
                    <a:pt x="870" y="150"/>
                    <a:pt x="870" y="150"/>
                    <a:pt x="870" y="150"/>
                  </a:cubicBezTo>
                  <a:cubicBezTo>
                    <a:pt x="870" y="151"/>
                    <a:pt x="870" y="151"/>
                    <a:pt x="870" y="151"/>
                  </a:cubicBezTo>
                  <a:cubicBezTo>
                    <a:pt x="871" y="151"/>
                    <a:pt x="871" y="151"/>
                    <a:pt x="871" y="151"/>
                  </a:cubicBezTo>
                  <a:cubicBezTo>
                    <a:pt x="871" y="150"/>
                    <a:pt x="871" y="150"/>
                    <a:pt x="871" y="150"/>
                  </a:cubicBezTo>
                  <a:cubicBezTo>
                    <a:pt x="871" y="150"/>
                    <a:pt x="871" y="150"/>
                    <a:pt x="871" y="150"/>
                  </a:cubicBezTo>
                  <a:cubicBezTo>
                    <a:pt x="871" y="151"/>
                    <a:pt x="871" y="151"/>
                    <a:pt x="871" y="151"/>
                  </a:cubicBezTo>
                  <a:cubicBezTo>
                    <a:pt x="873" y="151"/>
                    <a:pt x="873" y="151"/>
                    <a:pt x="873" y="151"/>
                  </a:cubicBezTo>
                  <a:cubicBezTo>
                    <a:pt x="873" y="152"/>
                    <a:pt x="873" y="152"/>
                    <a:pt x="873" y="152"/>
                  </a:cubicBezTo>
                  <a:cubicBezTo>
                    <a:pt x="873" y="152"/>
                    <a:pt x="873" y="152"/>
                    <a:pt x="874" y="152"/>
                  </a:cubicBezTo>
                  <a:cubicBezTo>
                    <a:pt x="874" y="152"/>
                    <a:pt x="874" y="151"/>
                    <a:pt x="874" y="151"/>
                  </a:cubicBezTo>
                  <a:cubicBezTo>
                    <a:pt x="876" y="151"/>
                    <a:pt x="876" y="151"/>
                    <a:pt x="876" y="151"/>
                  </a:cubicBezTo>
                  <a:cubicBezTo>
                    <a:pt x="876" y="150"/>
                    <a:pt x="876" y="151"/>
                    <a:pt x="876" y="150"/>
                  </a:cubicBezTo>
                  <a:cubicBezTo>
                    <a:pt x="877" y="150"/>
                    <a:pt x="877" y="150"/>
                    <a:pt x="877" y="150"/>
                  </a:cubicBezTo>
                  <a:cubicBezTo>
                    <a:pt x="877" y="150"/>
                    <a:pt x="877" y="150"/>
                    <a:pt x="877" y="150"/>
                  </a:cubicBezTo>
                  <a:cubicBezTo>
                    <a:pt x="877" y="150"/>
                    <a:pt x="877" y="150"/>
                    <a:pt x="877" y="150"/>
                  </a:cubicBezTo>
                  <a:cubicBezTo>
                    <a:pt x="877" y="150"/>
                    <a:pt x="877" y="151"/>
                    <a:pt x="877" y="151"/>
                  </a:cubicBezTo>
                  <a:cubicBezTo>
                    <a:pt x="878" y="151"/>
                    <a:pt x="879" y="151"/>
                    <a:pt x="880" y="151"/>
                  </a:cubicBezTo>
                  <a:cubicBezTo>
                    <a:pt x="880" y="151"/>
                    <a:pt x="880" y="151"/>
                    <a:pt x="880" y="151"/>
                  </a:cubicBezTo>
                  <a:cubicBezTo>
                    <a:pt x="881" y="151"/>
                    <a:pt x="881" y="151"/>
                    <a:pt x="881" y="151"/>
                  </a:cubicBezTo>
                  <a:cubicBezTo>
                    <a:pt x="881" y="151"/>
                    <a:pt x="881" y="151"/>
                    <a:pt x="881" y="151"/>
                  </a:cubicBezTo>
                  <a:cubicBezTo>
                    <a:pt x="883" y="151"/>
                    <a:pt x="883" y="151"/>
                    <a:pt x="883" y="151"/>
                  </a:cubicBezTo>
                  <a:cubicBezTo>
                    <a:pt x="884" y="150"/>
                    <a:pt x="884" y="150"/>
                    <a:pt x="884" y="150"/>
                  </a:cubicBezTo>
                  <a:cubicBezTo>
                    <a:pt x="887" y="150"/>
                    <a:pt x="887" y="150"/>
                    <a:pt x="887" y="150"/>
                  </a:cubicBezTo>
                  <a:cubicBezTo>
                    <a:pt x="887" y="150"/>
                    <a:pt x="887" y="150"/>
                    <a:pt x="887" y="150"/>
                  </a:cubicBezTo>
                  <a:cubicBezTo>
                    <a:pt x="887" y="151"/>
                    <a:pt x="887" y="152"/>
                    <a:pt x="886" y="152"/>
                  </a:cubicBezTo>
                  <a:cubicBezTo>
                    <a:pt x="886" y="153"/>
                    <a:pt x="886" y="153"/>
                    <a:pt x="886" y="153"/>
                  </a:cubicBezTo>
                  <a:cubicBezTo>
                    <a:pt x="890" y="153"/>
                    <a:pt x="888" y="152"/>
                    <a:pt x="890" y="150"/>
                  </a:cubicBezTo>
                  <a:cubicBezTo>
                    <a:pt x="890" y="150"/>
                    <a:pt x="890" y="150"/>
                    <a:pt x="890" y="150"/>
                  </a:cubicBezTo>
                  <a:cubicBezTo>
                    <a:pt x="892" y="150"/>
                    <a:pt x="892" y="150"/>
                    <a:pt x="892" y="150"/>
                  </a:cubicBezTo>
                  <a:cubicBezTo>
                    <a:pt x="892" y="150"/>
                    <a:pt x="892" y="150"/>
                    <a:pt x="892" y="150"/>
                  </a:cubicBezTo>
                  <a:cubicBezTo>
                    <a:pt x="891" y="152"/>
                    <a:pt x="890" y="152"/>
                    <a:pt x="889" y="153"/>
                  </a:cubicBezTo>
                  <a:cubicBezTo>
                    <a:pt x="889" y="153"/>
                    <a:pt x="889" y="153"/>
                    <a:pt x="889" y="153"/>
                  </a:cubicBezTo>
                  <a:cubicBezTo>
                    <a:pt x="888" y="154"/>
                    <a:pt x="888" y="155"/>
                    <a:pt x="888" y="156"/>
                  </a:cubicBezTo>
                  <a:cubicBezTo>
                    <a:pt x="886" y="156"/>
                    <a:pt x="886" y="156"/>
                    <a:pt x="886" y="158"/>
                  </a:cubicBezTo>
                  <a:cubicBezTo>
                    <a:pt x="888" y="158"/>
                    <a:pt x="890" y="157"/>
                    <a:pt x="890" y="155"/>
                  </a:cubicBezTo>
                  <a:cubicBezTo>
                    <a:pt x="891" y="155"/>
                    <a:pt x="891" y="155"/>
                    <a:pt x="891" y="155"/>
                  </a:cubicBezTo>
                  <a:cubicBezTo>
                    <a:pt x="891" y="155"/>
                    <a:pt x="891" y="154"/>
                    <a:pt x="891" y="154"/>
                  </a:cubicBezTo>
                  <a:cubicBezTo>
                    <a:pt x="892" y="153"/>
                    <a:pt x="892" y="152"/>
                    <a:pt x="894" y="152"/>
                  </a:cubicBezTo>
                  <a:cubicBezTo>
                    <a:pt x="895" y="151"/>
                    <a:pt x="895" y="151"/>
                    <a:pt x="895" y="150"/>
                  </a:cubicBezTo>
                  <a:cubicBezTo>
                    <a:pt x="896" y="150"/>
                    <a:pt x="896" y="150"/>
                    <a:pt x="896" y="150"/>
                  </a:cubicBezTo>
                  <a:cubicBezTo>
                    <a:pt x="896" y="152"/>
                    <a:pt x="897" y="152"/>
                    <a:pt x="898" y="152"/>
                  </a:cubicBezTo>
                  <a:cubicBezTo>
                    <a:pt x="898" y="154"/>
                    <a:pt x="898" y="154"/>
                    <a:pt x="898" y="154"/>
                  </a:cubicBezTo>
                  <a:cubicBezTo>
                    <a:pt x="898" y="155"/>
                    <a:pt x="898" y="154"/>
                    <a:pt x="898" y="155"/>
                  </a:cubicBezTo>
                  <a:cubicBezTo>
                    <a:pt x="897" y="155"/>
                    <a:pt x="897" y="155"/>
                    <a:pt x="897" y="155"/>
                  </a:cubicBezTo>
                  <a:cubicBezTo>
                    <a:pt x="897" y="156"/>
                    <a:pt x="896" y="157"/>
                    <a:pt x="896" y="158"/>
                  </a:cubicBezTo>
                  <a:cubicBezTo>
                    <a:pt x="897" y="158"/>
                    <a:pt x="897" y="158"/>
                    <a:pt x="897" y="158"/>
                  </a:cubicBezTo>
                  <a:cubicBezTo>
                    <a:pt x="897" y="158"/>
                    <a:pt x="897" y="158"/>
                    <a:pt x="897" y="158"/>
                  </a:cubicBezTo>
                  <a:cubicBezTo>
                    <a:pt x="897" y="158"/>
                    <a:pt x="897" y="158"/>
                    <a:pt x="897" y="158"/>
                  </a:cubicBezTo>
                  <a:cubicBezTo>
                    <a:pt x="897" y="158"/>
                    <a:pt x="897" y="158"/>
                    <a:pt x="897" y="158"/>
                  </a:cubicBezTo>
                  <a:cubicBezTo>
                    <a:pt x="898" y="157"/>
                    <a:pt x="899" y="156"/>
                    <a:pt x="899" y="155"/>
                  </a:cubicBezTo>
                  <a:cubicBezTo>
                    <a:pt x="900" y="155"/>
                    <a:pt x="900" y="155"/>
                    <a:pt x="901" y="156"/>
                  </a:cubicBezTo>
                  <a:cubicBezTo>
                    <a:pt x="901" y="156"/>
                    <a:pt x="901" y="156"/>
                    <a:pt x="901" y="156"/>
                  </a:cubicBezTo>
                  <a:cubicBezTo>
                    <a:pt x="901" y="156"/>
                    <a:pt x="901" y="156"/>
                    <a:pt x="901" y="156"/>
                  </a:cubicBezTo>
                  <a:cubicBezTo>
                    <a:pt x="901" y="157"/>
                    <a:pt x="900" y="158"/>
                    <a:pt x="900" y="159"/>
                  </a:cubicBezTo>
                  <a:cubicBezTo>
                    <a:pt x="901" y="159"/>
                    <a:pt x="901" y="159"/>
                    <a:pt x="901" y="159"/>
                  </a:cubicBezTo>
                  <a:cubicBezTo>
                    <a:pt x="903" y="159"/>
                    <a:pt x="903" y="159"/>
                    <a:pt x="904" y="158"/>
                  </a:cubicBezTo>
                  <a:cubicBezTo>
                    <a:pt x="905" y="158"/>
                    <a:pt x="905" y="157"/>
                    <a:pt x="905" y="156"/>
                  </a:cubicBezTo>
                  <a:cubicBezTo>
                    <a:pt x="905" y="156"/>
                    <a:pt x="905" y="156"/>
                    <a:pt x="905" y="156"/>
                  </a:cubicBezTo>
                  <a:cubicBezTo>
                    <a:pt x="905" y="154"/>
                    <a:pt x="905" y="154"/>
                    <a:pt x="905" y="154"/>
                  </a:cubicBezTo>
                  <a:cubicBezTo>
                    <a:pt x="906" y="154"/>
                    <a:pt x="906" y="154"/>
                    <a:pt x="906" y="154"/>
                  </a:cubicBezTo>
                  <a:cubicBezTo>
                    <a:pt x="906" y="153"/>
                    <a:pt x="906" y="153"/>
                    <a:pt x="906" y="153"/>
                  </a:cubicBezTo>
                  <a:cubicBezTo>
                    <a:pt x="906" y="153"/>
                    <a:pt x="906" y="153"/>
                    <a:pt x="906" y="153"/>
                  </a:cubicBezTo>
                  <a:cubicBezTo>
                    <a:pt x="907" y="152"/>
                    <a:pt x="907" y="152"/>
                    <a:pt x="907" y="151"/>
                  </a:cubicBezTo>
                  <a:cubicBezTo>
                    <a:pt x="904" y="152"/>
                    <a:pt x="906" y="151"/>
                    <a:pt x="905" y="153"/>
                  </a:cubicBezTo>
                  <a:cubicBezTo>
                    <a:pt x="905" y="153"/>
                    <a:pt x="905" y="153"/>
                    <a:pt x="905" y="153"/>
                  </a:cubicBezTo>
                  <a:cubicBezTo>
                    <a:pt x="905" y="154"/>
                    <a:pt x="905" y="154"/>
                    <a:pt x="905" y="154"/>
                  </a:cubicBezTo>
                  <a:cubicBezTo>
                    <a:pt x="903" y="154"/>
                    <a:pt x="903" y="154"/>
                    <a:pt x="903" y="154"/>
                  </a:cubicBezTo>
                  <a:cubicBezTo>
                    <a:pt x="903" y="152"/>
                    <a:pt x="903" y="151"/>
                    <a:pt x="903" y="150"/>
                  </a:cubicBezTo>
                  <a:cubicBezTo>
                    <a:pt x="904" y="150"/>
                    <a:pt x="904" y="150"/>
                    <a:pt x="904" y="150"/>
                  </a:cubicBezTo>
                  <a:cubicBezTo>
                    <a:pt x="905" y="149"/>
                    <a:pt x="905" y="148"/>
                    <a:pt x="905" y="146"/>
                  </a:cubicBezTo>
                  <a:cubicBezTo>
                    <a:pt x="903" y="147"/>
                    <a:pt x="905" y="147"/>
                    <a:pt x="904" y="148"/>
                  </a:cubicBezTo>
                  <a:cubicBezTo>
                    <a:pt x="903" y="148"/>
                    <a:pt x="903" y="148"/>
                    <a:pt x="903" y="148"/>
                  </a:cubicBezTo>
                  <a:cubicBezTo>
                    <a:pt x="902" y="149"/>
                    <a:pt x="902" y="151"/>
                    <a:pt x="902" y="153"/>
                  </a:cubicBezTo>
                  <a:cubicBezTo>
                    <a:pt x="901" y="152"/>
                    <a:pt x="901" y="152"/>
                    <a:pt x="901" y="152"/>
                  </a:cubicBezTo>
                  <a:cubicBezTo>
                    <a:pt x="899" y="152"/>
                    <a:pt x="899" y="152"/>
                    <a:pt x="899" y="152"/>
                  </a:cubicBezTo>
                  <a:cubicBezTo>
                    <a:pt x="899" y="152"/>
                    <a:pt x="899" y="152"/>
                    <a:pt x="899" y="152"/>
                  </a:cubicBezTo>
                  <a:cubicBezTo>
                    <a:pt x="898" y="152"/>
                    <a:pt x="898" y="152"/>
                    <a:pt x="898" y="152"/>
                  </a:cubicBezTo>
                  <a:cubicBezTo>
                    <a:pt x="898" y="150"/>
                    <a:pt x="898" y="150"/>
                    <a:pt x="898" y="150"/>
                  </a:cubicBezTo>
                  <a:cubicBezTo>
                    <a:pt x="900" y="150"/>
                    <a:pt x="900" y="150"/>
                    <a:pt x="901" y="149"/>
                  </a:cubicBezTo>
                  <a:cubicBezTo>
                    <a:pt x="900" y="149"/>
                    <a:pt x="900" y="148"/>
                    <a:pt x="899" y="148"/>
                  </a:cubicBezTo>
                  <a:cubicBezTo>
                    <a:pt x="899" y="146"/>
                    <a:pt x="899" y="146"/>
                    <a:pt x="899" y="146"/>
                  </a:cubicBezTo>
                  <a:cubicBezTo>
                    <a:pt x="900" y="146"/>
                    <a:pt x="900" y="145"/>
                    <a:pt x="902" y="144"/>
                  </a:cubicBezTo>
                  <a:cubicBezTo>
                    <a:pt x="902" y="143"/>
                    <a:pt x="902" y="143"/>
                    <a:pt x="902" y="143"/>
                  </a:cubicBezTo>
                  <a:cubicBezTo>
                    <a:pt x="901" y="143"/>
                    <a:pt x="901" y="143"/>
                    <a:pt x="900" y="144"/>
                  </a:cubicBezTo>
                  <a:cubicBezTo>
                    <a:pt x="900" y="143"/>
                    <a:pt x="900" y="143"/>
                    <a:pt x="900" y="143"/>
                  </a:cubicBezTo>
                  <a:cubicBezTo>
                    <a:pt x="900" y="143"/>
                    <a:pt x="900" y="143"/>
                    <a:pt x="900" y="143"/>
                  </a:cubicBezTo>
                  <a:cubicBezTo>
                    <a:pt x="900" y="144"/>
                    <a:pt x="899" y="144"/>
                    <a:pt x="899" y="144"/>
                  </a:cubicBezTo>
                  <a:cubicBezTo>
                    <a:pt x="899" y="144"/>
                    <a:pt x="898" y="144"/>
                    <a:pt x="898" y="144"/>
                  </a:cubicBezTo>
                  <a:cubicBezTo>
                    <a:pt x="898" y="144"/>
                    <a:pt x="898" y="144"/>
                    <a:pt x="898" y="144"/>
                  </a:cubicBezTo>
                  <a:cubicBezTo>
                    <a:pt x="896" y="144"/>
                    <a:pt x="896" y="144"/>
                    <a:pt x="896" y="144"/>
                  </a:cubicBezTo>
                  <a:cubicBezTo>
                    <a:pt x="896" y="145"/>
                    <a:pt x="896" y="145"/>
                    <a:pt x="895" y="145"/>
                  </a:cubicBezTo>
                  <a:cubicBezTo>
                    <a:pt x="895" y="145"/>
                    <a:pt x="895" y="145"/>
                    <a:pt x="895" y="145"/>
                  </a:cubicBezTo>
                  <a:cubicBezTo>
                    <a:pt x="894" y="145"/>
                    <a:pt x="894" y="145"/>
                    <a:pt x="894" y="145"/>
                  </a:cubicBezTo>
                  <a:cubicBezTo>
                    <a:pt x="895" y="144"/>
                    <a:pt x="895" y="143"/>
                    <a:pt x="896" y="143"/>
                  </a:cubicBezTo>
                  <a:cubicBezTo>
                    <a:pt x="896" y="142"/>
                    <a:pt x="896" y="142"/>
                    <a:pt x="896" y="142"/>
                  </a:cubicBezTo>
                  <a:cubicBezTo>
                    <a:pt x="895" y="142"/>
                    <a:pt x="895" y="142"/>
                    <a:pt x="895" y="143"/>
                  </a:cubicBezTo>
                  <a:cubicBezTo>
                    <a:pt x="893" y="143"/>
                    <a:pt x="893" y="143"/>
                    <a:pt x="893" y="143"/>
                  </a:cubicBezTo>
                  <a:cubicBezTo>
                    <a:pt x="893" y="142"/>
                    <a:pt x="893" y="142"/>
                    <a:pt x="894" y="141"/>
                  </a:cubicBezTo>
                  <a:cubicBezTo>
                    <a:pt x="892" y="141"/>
                    <a:pt x="892" y="141"/>
                    <a:pt x="892" y="141"/>
                  </a:cubicBezTo>
                  <a:cubicBezTo>
                    <a:pt x="892" y="141"/>
                    <a:pt x="892" y="141"/>
                    <a:pt x="892" y="141"/>
                  </a:cubicBezTo>
                  <a:cubicBezTo>
                    <a:pt x="892" y="140"/>
                    <a:pt x="892" y="140"/>
                    <a:pt x="892" y="140"/>
                  </a:cubicBezTo>
                  <a:cubicBezTo>
                    <a:pt x="893" y="140"/>
                    <a:pt x="893" y="140"/>
                    <a:pt x="893" y="140"/>
                  </a:cubicBezTo>
                  <a:cubicBezTo>
                    <a:pt x="893" y="139"/>
                    <a:pt x="894" y="137"/>
                    <a:pt x="895" y="136"/>
                  </a:cubicBezTo>
                  <a:cubicBezTo>
                    <a:pt x="894" y="136"/>
                    <a:pt x="893" y="135"/>
                    <a:pt x="893" y="134"/>
                  </a:cubicBezTo>
                  <a:cubicBezTo>
                    <a:pt x="892" y="134"/>
                    <a:pt x="892" y="134"/>
                    <a:pt x="892" y="134"/>
                  </a:cubicBezTo>
                  <a:cubicBezTo>
                    <a:pt x="891" y="135"/>
                    <a:pt x="891" y="135"/>
                    <a:pt x="891" y="136"/>
                  </a:cubicBezTo>
                  <a:cubicBezTo>
                    <a:pt x="888" y="136"/>
                    <a:pt x="888" y="136"/>
                    <a:pt x="888" y="136"/>
                  </a:cubicBezTo>
                  <a:cubicBezTo>
                    <a:pt x="888" y="135"/>
                    <a:pt x="888" y="135"/>
                    <a:pt x="889" y="135"/>
                  </a:cubicBezTo>
                  <a:cubicBezTo>
                    <a:pt x="889" y="134"/>
                    <a:pt x="889" y="134"/>
                    <a:pt x="889" y="134"/>
                  </a:cubicBezTo>
                  <a:cubicBezTo>
                    <a:pt x="888" y="134"/>
                    <a:pt x="887" y="136"/>
                    <a:pt x="887" y="136"/>
                  </a:cubicBezTo>
                  <a:cubicBezTo>
                    <a:pt x="886" y="136"/>
                    <a:pt x="885" y="135"/>
                    <a:pt x="884" y="135"/>
                  </a:cubicBezTo>
                  <a:cubicBezTo>
                    <a:pt x="884" y="136"/>
                    <a:pt x="884" y="136"/>
                    <a:pt x="884" y="137"/>
                  </a:cubicBezTo>
                  <a:cubicBezTo>
                    <a:pt x="884" y="137"/>
                    <a:pt x="884" y="137"/>
                    <a:pt x="884" y="137"/>
                  </a:cubicBezTo>
                  <a:cubicBezTo>
                    <a:pt x="884" y="138"/>
                    <a:pt x="884" y="137"/>
                    <a:pt x="883" y="138"/>
                  </a:cubicBezTo>
                  <a:cubicBezTo>
                    <a:pt x="883" y="137"/>
                    <a:pt x="883" y="136"/>
                    <a:pt x="883" y="136"/>
                  </a:cubicBezTo>
                  <a:cubicBezTo>
                    <a:pt x="882" y="136"/>
                    <a:pt x="881" y="136"/>
                    <a:pt x="880" y="136"/>
                  </a:cubicBezTo>
                  <a:cubicBezTo>
                    <a:pt x="880" y="137"/>
                    <a:pt x="880" y="137"/>
                    <a:pt x="880" y="137"/>
                  </a:cubicBezTo>
                  <a:cubicBezTo>
                    <a:pt x="880" y="137"/>
                    <a:pt x="880" y="137"/>
                    <a:pt x="880" y="137"/>
                  </a:cubicBezTo>
                  <a:cubicBezTo>
                    <a:pt x="880" y="136"/>
                    <a:pt x="880" y="135"/>
                    <a:pt x="880" y="135"/>
                  </a:cubicBezTo>
                  <a:cubicBezTo>
                    <a:pt x="879" y="135"/>
                    <a:pt x="879" y="135"/>
                    <a:pt x="879" y="135"/>
                  </a:cubicBezTo>
                  <a:cubicBezTo>
                    <a:pt x="879" y="135"/>
                    <a:pt x="879" y="135"/>
                    <a:pt x="879" y="135"/>
                  </a:cubicBezTo>
                  <a:cubicBezTo>
                    <a:pt x="877" y="135"/>
                    <a:pt x="877" y="135"/>
                    <a:pt x="877" y="135"/>
                  </a:cubicBezTo>
                  <a:cubicBezTo>
                    <a:pt x="878" y="134"/>
                    <a:pt x="879" y="134"/>
                    <a:pt x="880" y="133"/>
                  </a:cubicBezTo>
                  <a:cubicBezTo>
                    <a:pt x="880" y="133"/>
                    <a:pt x="880" y="133"/>
                    <a:pt x="880" y="133"/>
                  </a:cubicBezTo>
                  <a:cubicBezTo>
                    <a:pt x="880" y="133"/>
                    <a:pt x="880" y="133"/>
                    <a:pt x="880" y="132"/>
                  </a:cubicBezTo>
                  <a:cubicBezTo>
                    <a:pt x="880" y="132"/>
                    <a:pt x="879" y="132"/>
                    <a:pt x="879" y="131"/>
                  </a:cubicBezTo>
                  <a:cubicBezTo>
                    <a:pt x="877" y="131"/>
                    <a:pt x="877" y="131"/>
                    <a:pt x="877" y="131"/>
                  </a:cubicBezTo>
                  <a:cubicBezTo>
                    <a:pt x="877" y="130"/>
                    <a:pt x="877" y="130"/>
                    <a:pt x="877" y="130"/>
                  </a:cubicBezTo>
                  <a:cubicBezTo>
                    <a:pt x="876" y="130"/>
                    <a:pt x="876" y="130"/>
                    <a:pt x="876" y="130"/>
                  </a:cubicBezTo>
                  <a:cubicBezTo>
                    <a:pt x="876" y="131"/>
                    <a:pt x="876" y="131"/>
                    <a:pt x="876" y="131"/>
                  </a:cubicBezTo>
                  <a:cubicBezTo>
                    <a:pt x="875" y="131"/>
                    <a:pt x="875" y="131"/>
                    <a:pt x="875" y="131"/>
                  </a:cubicBezTo>
                  <a:cubicBezTo>
                    <a:pt x="875" y="132"/>
                    <a:pt x="875" y="132"/>
                    <a:pt x="875" y="132"/>
                  </a:cubicBezTo>
                  <a:cubicBezTo>
                    <a:pt x="874" y="132"/>
                    <a:pt x="874" y="132"/>
                    <a:pt x="874" y="132"/>
                  </a:cubicBezTo>
                  <a:cubicBezTo>
                    <a:pt x="874" y="133"/>
                    <a:pt x="874" y="133"/>
                    <a:pt x="874" y="133"/>
                  </a:cubicBezTo>
                  <a:cubicBezTo>
                    <a:pt x="873" y="133"/>
                    <a:pt x="873" y="133"/>
                    <a:pt x="873" y="133"/>
                  </a:cubicBezTo>
                  <a:cubicBezTo>
                    <a:pt x="873" y="134"/>
                    <a:pt x="873" y="134"/>
                    <a:pt x="873" y="135"/>
                  </a:cubicBezTo>
                  <a:cubicBezTo>
                    <a:pt x="872" y="135"/>
                    <a:pt x="872" y="135"/>
                    <a:pt x="872" y="135"/>
                  </a:cubicBezTo>
                  <a:cubicBezTo>
                    <a:pt x="872" y="135"/>
                    <a:pt x="872" y="135"/>
                    <a:pt x="872" y="135"/>
                  </a:cubicBezTo>
                  <a:cubicBezTo>
                    <a:pt x="872" y="135"/>
                    <a:pt x="872" y="135"/>
                    <a:pt x="872" y="135"/>
                  </a:cubicBezTo>
                  <a:cubicBezTo>
                    <a:pt x="872" y="134"/>
                    <a:pt x="872" y="134"/>
                    <a:pt x="872" y="134"/>
                  </a:cubicBezTo>
                  <a:cubicBezTo>
                    <a:pt x="873" y="134"/>
                    <a:pt x="873" y="134"/>
                    <a:pt x="873" y="134"/>
                  </a:cubicBezTo>
                  <a:cubicBezTo>
                    <a:pt x="873" y="133"/>
                    <a:pt x="872" y="133"/>
                    <a:pt x="872" y="132"/>
                  </a:cubicBezTo>
                  <a:cubicBezTo>
                    <a:pt x="872" y="132"/>
                    <a:pt x="872" y="132"/>
                    <a:pt x="872" y="132"/>
                  </a:cubicBezTo>
                  <a:cubicBezTo>
                    <a:pt x="872" y="131"/>
                    <a:pt x="872" y="131"/>
                    <a:pt x="872" y="131"/>
                  </a:cubicBezTo>
                  <a:cubicBezTo>
                    <a:pt x="872" y="131"/>
                    <a:pt x="871" y="131"/>
                    <a:pt x="872" y="130"/>
                  </a:cubicBezTo>
                  <a:cubicBezTo>
                    <a:pt x="872" y="130"/>
                    <a:pt x="872" y="130"/>
                    <a:pt x="872" y="130"/>
                  </a:cubicBezTo>
                  <a:cubicBezTo>
                    <a:pt x="872" y="129"/>
                    <a:pt x="872" y="129"/>
                    <a:pt x="872" y="129"/>
                  </a:cubicBezTo>
                  <a:cubicBezTo>
                    <a:pt x="873" y="128"/>
                    <a:pt x="874" y="128"/>
                    <a:pt x="874" y="127"/>
                  </a:cubicBezTo>
                  <a:cubicBezTo>
                    <a:pt x="874" y="123"/>
                    <a:pt x="874" y="123"/>
                    <a:pt x="874" y="123"/>
                  </a:cubicBezTo>
                  <a:cubicBezTo>
                    <a:pt x="875" y="123"/>
                    <a:pt x="875" y="123"/>
                    <a:pt x="876" y="123"/>
                  </a:cubicBezTo>
                  <a:cubicBezTo>
                    <a:pt x="876" y="123"/>
                    <a:pt x="876" y="123"/>
                    <a:pt x="876" y="123"/>
                  </a:cubicBezTo>
                  <a:cubicBezTo>
                    <a:pt x="878" y="122"/>
                    <a:pt x="878" y="122"/>
                    <a:pt x="878" y="120"/>
                  </a:cubicBezTo>
                  <a:cubicBezTo>
                    <a:pt x="876" y="120"/>
                    <a:pt x="876" y="120"/>
                    <a:pt x="876" y="120"/>
                  </a:cubicBezTo>
                  <a:cubicBezTo>
                    <a:pt x="876" y="119"/>
                    <a:pt x="876" y="119"/>
                    <a:pt x="876" y="119"/>
                  </a:cubicBezTo>
                  <a:cubicBezTo>
                    <a:pt x="878" y="119"/>
                    <a:pt x="878" y="119"/>
                    <a:pt x="878" y="119"/>
                  </a:cubicBezTo>
                  <a:cubicBezTo>
                    <a:pt x="878" y="118"/>
                    <a:pt x="878" y="118"/>
                    <a:pt x="879" y="117"/>
                  </a:cubicBezTo>
                  <a:cubicBezTo>
                    <a:pt x="879" y="116"/>
                    <a:pt x="879" y="116"/>
                    <a:pt x="879" y="116"/>
                  </a:cubicBezTo>
                  <a:moveTo>
                    <a:pt x="2417" y="116"/>
                  </a:moveTo>
                  <a:cubicBezTo>
                    <a:pt x="2417" y="116"/>
                    <a:pt x="2416" y="117"/>
                    <a:pt x="2416" y="117"/>
                  </a:cubicBezTo>
                  <a:cubicBezTo>
                    <a:pt x="2416" y="119"/>
                    <a:pt x="2416" y="119"/>
                    <a:pt x="2416" y="119"/>
                  </a:cubicBezTo>
                  <a:cubicBezTo>
                    <a:pt x="2416" y="119"/>
                    <a:pt x="2416" y="119"/>
                    <a:pt x="2416" y="119"/>
                  </a:cubicBezTo>
                  <a:cubicBezTo>
                    <a:pt x="2416" y="118"/>
                    <a:pt x="2416" y="118"/>
                    <a:pt x="2416" y="118"/>
                  </a:cubicBezTo>
                  <a:cubicBezTo>
                    <a:pt x="2417" y="118"/>
                    <a:pt x="2418" y="116"/>
                    <a:pt x="2417" y="116"/>
                  </a:cubicBezTo>
                  <a:moveTo>
                    <a:pt x="45" y="115"/>
                  </a:moveTo>
                  <a:cubicBezTo>
                    <a:pt x="45" y="117"/>
                    <a:pt x="46" y="116"/>
                    <a:pt x="47" y="118"/>
                  </a:cubicBezTo>
                  <a:cubicBezTo>
                    <a:pt x="48" y="118"/>
                    <a:pt x="48" y="118"/>
                    <a:pt x="48" y="118"/>
                  </a:cubicBezTo>
                  <a:cubicBezTo>
                    <a:pt x="48" y="117"/>
                    <a:pt x="48" y="117"/>
                    <a:pt x="48" y="117"/>
                  </a:cubicBezTo>
                  <a:cubicBezTo>
                    <a:pt x="49" y="117"/>
                    <a:pt x="49" y="117"/>
                    <a:pt x="49" y="117"/>
                  </a:cubicBezTo>
                  <a:cubicBezTo>
                    <a:pt x="48" y="116"/>
                    <a:pt x="47" y="115"/>
                    <a:pt x="45" y="115"/>
                  </a:cubicBezTo>
                  <a:moveTo>
                    <a:pt x="2471" y="114"/>
                  </a:moveTo>
                  <a:cubicBezTo>
                    <a:pt x="2470" y="114"/>
                    <a:pt x="2469" y="115"/>
                    <a:pt x="2467" y="116"/>
                  </a:cubicBezTo>
                  <a:cubicBezTo>
                    <a:pt x="2467" y="117"/>
                    <a:pt x="2467" y="117"/>
                    <a:pt x="2467" y="117"/>
                  </a:cubicBezTo>
                  <a:cubicBezTo>
                    <a:pt x="2471" y="117"/>
                    <a:pt x="2471" y="117"/>
                    <a:pt x="2471" y="117"/>
                  </a:cubicBezTo>
                  <a:cubicBezTo>
                    <a:pt x="2471" y="116"/>
                    <a:pt x="2471" y="116"/>
                    <a:pt x="2471" y="115"/>
                  </a:cubicBezTo>
                  <a:cubicBezTo>
                    <a:pt x="2471" y="115"/>
                    <a:pt x="2471" y="115"/>
                    <a:pt x="2471" y="115"/>
                  </a:cubicBezTo>
                  <a:cubicBezTo>
                    <a:pt x="2471" y="114"/>
                    <a:pt x="2471" y="114"/>
                    <a:pt x="2471" y="114"/>
                  </a:cubicBezTo>
                  <a:moveTo>
                    <a:pt x="588" y="113"/>
                  </a:moveTo>
                  <a:cubicBezTo>
                    <a:pt x="587" y="113"/>
                    <a:pt x="588" y="113"/>
                    <a:pt x="587" y="113"/>
                  </a:cubicBezTo>
                  <a:cubicBezTo>
                    <a:pt x="587" y="113"/>
                    <a:pt x="587" y="113"/>
                    <a:pt x="587" y="113"/>
                  </a:cubicBezTo>
                  <a:cubicBezTo>
                    <a:pt x="587" y="115"/>
                    <a:pt x="587" y="115"/>
                    <a:pt x="587" y="115"/>
                  </a:cubicBezTo>
                  <a:cubicBezTo>
                    <a:pt x="588" y="115"/>
                    <a:pt x="587" y="116"/>
                    <a:pt x="588" y="117"/>
                  </a:cubicBezTo>
                  <a:cubicBezTo>
                    <a:pt x="588" y="117"/>
                    <a:pt x="588" y="117"/>
                    <a:pt x="588" y="117"/>
                  </a:cubicBezTo>
                  <a:cubicBezTo>
                    <a:pt x="590" y="118"/>
                    <a:pt x="591" y="118"/>
                    <a:pt x="591" y="120"/>
                  </a:cubicBezTo>
                  <a:cubicBezTo>
                    <a:pt x="592" y="121"/>
                    <a:pt x="592" y="121"/>
                    <a:pt x="593" y="121"/>
                  </a:cubicBezTo>
                  <a:cubicBezTo>
                    <a:pt x="593" y="123"/>
                    <a:pt x="594" y="126"/>
                    <a:pt x="594" y="128"/>
                  </a:cubicBezTo>
                  <a:cubicBezTo>
                    <a:pt x="597" y="128"/>
                    <a:pt x="597" y="128"/>
                    <a:pt x="597" y="128"/>
                  </a:cubicBezTo>
                  <a:cubicBezTo>
                    <a:pt x="597" y="127"/>
                    <a:pt x="597" y="127"/>
                    <a:pt x="597" y="127"/>
                  </a:cubicBezTo>
                  <a:cubicBezTo>
                    <a:pt x="598" y="127"/>
                    <a:pt x="598" y="127"/>
                    <a:pt x="598" y="127"/>
                  </a:cubicBezTo>
                  <a:cubicBezTo>
                    <a:pt x="598" y="125"/>
                    <a:pt x="596" y="124"/>
                    <a:pt x="596" y="123"/>
                  </a:cubicBezTo>
                  <a:cubicBezTo>
                    <a:pt x="595" y="122"/>
                    <a:pt x="595" y="121"/>
                    <a:pt x="595" y="120"/>
                  </a:cubicBezTo>
                  <a:cubicBezTo>
                    <a:pt x="594" y="120"/>
                    <a:pt x="594" y="120"/>
                    <a:pt x="594" y="120"/>
                  </a:cubicBezTo>
                  <a:cubicBezTo>
                    <a:pt x="593" y="119"/>
                    <a:pt x="593" y="118"/>
                    <a:pt x="593" y="115"/>
                  </a:cubicBezTo>
                  <a:cubicBezTo>
                    <a:pt x="592" y="115"/>
                    <a:pt x="592" y="115"/>
                    <a:pt x="591" y="116"/>
                  </a:cubicBezTo>
                  <a:cubicBezTo>
                    <a:pt x="591" y="115"/>
                    <a:pt x="591" y="115"/>
                    <a:pt x="591" y="115"/>
                  </a:cubicBezTo>
                  <a:cubicBezTo>
                    <a:pt x="591" y="115"/>
                    <a:pt x="591" y="115"/>
                    <a:pt x="591" y="115"/>
                  </a:cubicBezTo>
                  <a:cubicBezTo>
                    <a:pt x="591" y="114"/>
                    <a:pt x="591" y="114"/>
                    <a:pt x="591" y="114"/>
                  </a:cubicBezTo>
                  <a:cubicBezTo>
                    <a:pt x="590" y="114"/>
                    <a:pt x="589" y="113"/>
                    <a:pt x="588" y="113"/>
                  </a:cubicBezTo>
                  <a:moveTo>
                    <a:pt x="2495" y="113"/>
                  </a:moveTo>
                  <a:cubicBezTo>
                    <a:pt x="2494" y="113"/>
                    <a:pt x="2495" y="113"/>
                    <a:pt x="2494" y="113"/>
                  </a:cubicBezTo>
                  <a:cubicBezTo>
                    <a:pt x="2494" y="113"/>
                    <a:pt x="2494" y="113"/>
                    <a:pt x="2494" y="113"/>
                  </a:cubicBezTo>
                  <a:cubicBezTo>
                    <a:pt x="2494" y="114"/>
                    <a:pt x="2494" y="114"/>
                    <a:pt x="2494" y="114"/>
                  </a:cubicBezTo>
                  <a:cubicBezTo>
                    <a:pt x="2495" y="114"/>
                    <a:pt x="2495" y="114"/>
                    <a:pt x="2495" y="114"/>
                  </a:cubicBezTo>
                  <a:cubicBezTo>
                    <a:pt x="2495" y="113"/>
                    <a:pt x="2495" y="113"/>
                    <a:pt x="2495" y="113"/>
                  </a:cubicBezTo>
                  <a:moveTo>
                    <a:pt x="70" y="112"/>
                  </a:moveTo>
                  <a:cubicBezTo>
                    <a:pt x="67" y="112"/>
                    <a:pt x="67" y="112"/>
                    <a:pt x="67" y="112"/>
                  </a:cubicBezTo>
                  <a:cubicBezTo>
                    <a:pt x="68" y="113"/>
                    <a:pt x="68" y="113"/>
                    <a:pt x="68" y="115"/>
                  </a:cubicBezTo>
                  <a:cubicBezTo>
                    <a:pt x="69" y="115"/>
                    <a:pt x="69" y="115"/>
                    <a:pt x="69" y="115"/>
                  </a:cubicBezTo>
                  <a:cubicBezTo>
                    <a:pt x="69" y="114"/>
                    <a:pt x="69" y="114"/>
                    <a:pt x="69" y="114"/>
                  </a:cubicBezTo>
                  <a:cubicBezTo>
                    <a:pt x="68" y="114"/>
                    <a:pt x="70" y="113"/>
                    <a:pt x="70" y="113"/>
                  </a:cubicBezTo>
                  <a:cubicBezTo>
                    <a:pt x="70" y="112"/>
                    <a:pt x="70" y="112"/>
                    <a:pt x="70" y="112"/>
                  </a:cubicBezTo>
                  <a:moveTo>
                    <a:pt x="74" y="112"/>
                  </a:moveTo>
                  <a:cubicBezTo>
                    <a:pt x="73" y="112"/>
                    <a:pt x="73" y="112"/>
                    <a:pt x="73" y="112"/>
                  </a:cubicBezTo>
                  <a:cubicBezTo>
                    <a:pt x="73" y="112"/>
                    <a:pt x="72" y="113"/>
                    <a:pt x="72" y="114"/>
                  </a:cubicBezTo>
                  <a:cubicBezTo>
                    <a:pt x="72" y="114"/>
                    <a:pt x="72" y="114"/>
                    <a:pt x="72" y="114"/>
                  </a:cubicBezTo>
                  <a:cubicBezTo>
                    <a:pt x="72" y="114"/>
                    <a:pt x="72" y="114"/>
                    <a:pt x="72" y="114"/>
                  </a:cubicBezTo>
                  <a:cubicBezTo>
                    <a:pt x="73" y="114"/>
                    <a:pt x="73" y="114"/>
                    <a:pt x="73" y="114"/>
                  </a:cubicBezTo>
                  <a:cubicBezTo>
                    <a:pt x="73" y="113"/>
                    <a:pt x="74" y="112"/>
                    <a:pt x="74" y="112"/>
                  </a:cubicBezTo>
                  <a:moveTo>
                    <a:pt x="76" y="112"/>
                  </a:moveTo>
                  <a:cubicBezTo>
                    <a:pt x="75" y="112"/>
                    <a:pt x="75" y="112"/>
                    <a:pt x="75" y="112"/>
                  </a:cubicBezTo>
                  <a:cubicBezTo>
                    <a:pt x="75" y="113"/>
                    <a:pt x="76" y="112"/>
                    <a:pt x="75" y="113"/>
                  </a:cubicBezTo>
                  <a:cubicBezTo>
                    <a:pt x="75" y="115"/>
                    <a:pt x="75" y="115"/>
                    <a:pt x="75" y="115"/>
                  </a:cubicBezTo>
                  <a:cubicBezTo>
                    <a:pt x="75" y="115"/>
                    <a:pt x="75" y="115"/>
                    <a:pt x="75" y="115"/>
                  </a:cubicBezTo>
                  <a:cubicBezTo>
                    <a:pt x="76" y="114"/>
                    <a:pt x="76" y="113"/>
                    <a:pt x="76" y="112"/>
                  </a:cubicBezTo>
                  <a:moveTo>
                    <a:pt x="95" y="112"/>
                  </a:moveTo>
                  <a:cubicBezTo>
                    <a:pt x="94" y="112"/>
                    <a:pt x="94" y="112"/>
                    <a:pt x="94" y="112"/>
                  </a:cubicBezTo>
                  <a:cubicBezTo>
                    <a:pt x="94" y="112"/>
                    <a:pt x="94" y="112"/>
                    <a:pt x="94" y="112"/>
                  </a:cubicBezTo>
                  <a:cubicBezTo>
                    <a:pt x="95" y="112"/>
                    <a:pt x="95" y="112"/>
                    <a:pt x="95" y="112"/>
                  </a:cubicBezTo>
                  <a:cubicBezTo>
                    <a:pt x="95" y="112"/>
                    <a:pt x="95" y="112"/>
                    <a:pt x="95" y="112"/>
                  </a:cubicBezTo>
                  <a:moveTo>
                    <a:pt x="98" y="111"/>
                  </a:moveTo>
                  <a:cubicBezTo>
                    <a:pt x="98" y="112"/>
                    <a:pt x="98" y="112"/>
                    <a:pt x="98" y="112"/>
                  </a:cubicBezTo>
                  <a:cubicBezTo>
                    <a:pt x="100" y="112"/>
                    <a:pt x="100" y="112"/>
                    <a:pt x="100" y="112"/>
                  </a:cubicBezTo>
                  <a:cubicBezTo>
                    <a:pt x="100" y="112"/>
                    <a:pt x="100" y="112"/>
                    <a:pt x="100" y="112"/>
                  </a:cubicBezTo>
                  <a:cubicBezTo>
                    <a:pt x="100" y="111"/>
                    <a:pt x="100" y="111"/>
                    <a:pt x="98" y="111"/>
                  </a:cubicBezTo>
                  <a:moveTo>
                    <a:pt x="397" y="111"/>
                  </a:moveTo>
                  <a:cubicBezTo>
                    <a:pt x="396" y="111"/>
                    <a:pt x="396" y="111"/>
                    <a:pt x="396" y="111"/>
                  </a:cubicBezTo>
                  <a:cubicBezTo>
                    <a:pt x="396" y="113"/>
                    <a:pt x="396" y="113"/>
                    <a:pt x="396" y="113"/>
                  </a:cubicBezTo>
                  <a:cubicBezTo>
                    <a:pt x="396" y="113"/>
                    <a:pt x="396" y="113"/>
                    <a:pt x="396" y="113"/>
                  </a:cubicBezTo>
                  <a:cubicBezTo>
                    <a:pt x="397" y="112"/>
                    <a:pt x="397" y="112"/>
                    <a:pt x="397" y="111"/>
                  </a:cubicBezTo>
                  <a:moveTo>
                    <a:pt x="38" y="111"/>
                  </a:moveTo>
                  <a:cubicBezTo>
                    <a:pt x="37" y="111"/>
                    <a:pt x="38" y="111"/>
                    <a:pt x="37" y="111"/>
                  </a:cubicBezTo>
                  <a:cubicBezTo>
                    <a:pt x="36" y="112"/>
                    <a:pt x="36" y="112"/>
                    <a:pt x="36" y="112"/>
                  </a:cubicBezTo>
                  <a:cubicBezTo>
                    <a:pt x="36" y="113"/>
                    <a:pt x="36" y="113"/>
                    <a:pt x="36" y="113"/>
                  </a:cubicBezTo>
                  <a:cubicBezTo>
                    <a:pt x="38" y="113"/>
                    <a:pt x="38" y="113"/>
                    <a:pt x="38" y="113"/>
                  </a:cubicBezTo>
                  <a:cubicBezTo>
                    <a:pt x="38" y="113"/>
                    <a:pt x="38" y="113"/>
                    <a:pt x="38" y="113"/>
                  </a:cubicBezTo>
                  <a:cubicBezTo>
                    <a:pt x="38" y="113"/>
                    <a:pt x="38" y="113"/>
                    <a:pt x="38" y="113"/>
                  </a:cubicBezTo>
                  <a:cubicBezTo>
                    <a:pt x="38" y="112"/>
                    <a:pt x="38" y="112"/>
                    <a:pt x="38" y="111"/>
                  </a:cubicBezTo>
                  <a:moveTo>
                    <a:pt x="52" y="111"/>
                  </a:moveTo>
                  <a:cubicBezTo>
                    <a:pt x="50" y="111"/>
                    <a:pt x="50" y="111"/>
                    <a:pt x="50" y="111"/>
                  </a:cubicBezTo>
                  <a:cubicBezTo>
                    <a:pt x="50" y="111"/>
                    <a:pt x="50" y="111"/>
                    <a:pt x="50" y="111"/>
                  </a:cubicBezTo>
                  <a:cubicBezTo>
                    <a:pt x="49" y="111"/>
                    <a:pt x="49" y="111"/>
                    <a:pt x="49" y="111"/>
                  </a:cubicBezTo>
                  <a:cubicBezTo>
                    <a:pt x="50" y="112"/>
                    <a:pt x="50" y="112"/>
                    <a:pt x="50" y="113"/>
                  </a:cubicBezTo>
                  <a:cubicBezTo>
                    <a:pt x="52" y="113"/>
                    <a:pt x="52" y="113"/>
                    <a:pt x="52" y="113"/>
                  </a:cubicBezTo>
                  <a:cubicBezTo>
                    <a:pt x="52" y="112"/>
                    <a:pt x="52" y="112"/>
                    <a:pt x="52" y="111"/>
                  </a:cubicBezTo>
                  <a:moveTo>
                    <a:pt x="92" y="108"/>
                  </a:moveTo>
                  <a:cubicBezTo>
                    <a:pt x="90" y="108"/>
                    <a:pt x="90" y="108"/>
                    <a:pt x="90" y="108"/>
                  </a:cubicBezTo>
                  <a:cubicBezTo>
                    <a:pt x="90" y="108"/>
                    <a:pt x="89" y="109"/>
                    <a:pt x="89" y="110"/>
                  </a:cubicBezTo>
                  <a:cubicBezTo>
                    <a:pt x="89" y="110"/>
                    <a:pt x="88" y="110"/>
                    <a:pt x="87" y="110"/>
                  </a:cubicBezTo>
                  <a:cubicBezTo>
                    <a:pt x="87" y="111"/>
                    <a:pt x="87" y="111"/>
                    <a:pt x="87" y="111"/>
                  </a:cubicBezTo>
                  <a:cubicBezTo>
                    <a:pt x="89" y="111"/>
                    <a:pt x="89" y="111"/>
                    <a:pt x="89" y="111"/>
                  </a:cubicBezTo>
                  <a:cubicBezTo>
                    <a:pt x="90" y="111"/>
                    <a:pt x="90" y="110"/>
                    <a:pt x="90" y="109"/>
                  </a:cubicBezTo>
                  <a:cubicBezTo>
                    <a:pt x="91" y="109"/>
                    <a:pt x="91" y="109"/>
                    <a:pt x="92" y="109"/>
                  </a:cubicBezTo>
                  <a:cubicBezTo>
                    <a:pt x="92" y="108"/>
                    <a:pt x="92" y="108"/>
                    <a:pt x="92" y="108"/>
                  </a:cubicBezTo>
                  <a:moveTo>
                    <a:pt x="393" y="108"/>
                  </a:moveTo>
                  <a:cubicBezTo>
                    <a:pt x="393" y="109"/>
                    <a:pt x="393" y="108"/>
                    <a:pt x="393" y="109"/>
                  </a:cubicBezTo>
                  <a:cubicBezTo>
                    <a:pt x="393" y="109"/>
                    <a:pt x="393" y="109"/>
                    <a:pt x="393" y="109"/>
                  </a:cubicBezTo>
                  <a:cubicBezTo>
                    <a:pt x="394" y="109"/>
                    <a:pt x="394" y="109"/>
                    <a:pt x="394" y="109"/>
                  </a:cubicBezTo>
                  <a:cubicBezTo>
                    <a:pt x="394" y="109"/>
                    <a:pt x="394" y="109"/>
                    <a:pt x="394" y="109"/>
                  </a:cubicBezTo>
                  <a:cubicBezTo>
                    <a:pt x="394" y="109"/>
                    <a:pt x="394" y="109"/>
                    <a:pt x="394" y="109"/>
                  </a:cubicBezTo>
                  <a:cubicBezTo>
                    <a:pt x="394" y="108"/>
                    <a:pt x="394" y="108"/>
                    <a:pt x="394" y="108"/>
                  </a:cubicBezTo>
                  <a:cubicBezTo>
                    <a:pt x="394" y="108"/>
                    <a:pt x="393" y="108"/>
                    <a:pt x="393" y="108"/>
                  </a:cubicBezTo>
                  <a:moveTo>
                    <a:pt x="2377" y="107"/>
                  </a:moveTo>
                  <a:cubicBezTo>
                    <a:pt x="2377" y="108"/>
                    <a:pt x="2378" y="108"/>
                    <a:pt x="2378" y="108"/>
                  </a:cubicBezTo>
                  <a:cubicBezTo>
                    <a:pt x="2378" y="109"/>
                    <a:pt x="2378" y="109"/>
                    <a:pt x="2378" y="109"/>
                  </a:cubicBezTo>
                  <a:cubicBezTo>
                    <a:pt x="2379" y="109"/>
                    <a:pt x="2379" y="109"/>
                    <a:pt x="2379" y="109"/>
                  </a:cubicBezTo>
                  <a:cubicBezTo>
                    <a:pt x="2379" y="110"/>
                    <a:pt x="2379" y="110"/>
                    <a:pt x="2379" y="110"/>
                  </a:cubicBezTo>
                  <a:cubicBezTo>
                    <a:pt x="2380" y="110"/>
                    <a:pt x="2381" y="109"/>
                    <a:pt x="2382" y="109"/>
                  </a:cubicBezTo>
                  <a:cubicBezTo>
                    <a:pt x="2382" y="108"/>
                    <a:pt x="2382" y="108"/>
                    <a:pt x="2382" y="108"/>
                  </a:cubicBezTo>
                  <a:cubicBezTo>
                    <a:pt x="2379" y="108"/>
                    <a:pt x="2379" y="108"/>
                    <a:pt x="2377" y="107"/>
                  </a:cubicBezTo>
                  <a:moveTo>
                    <a:pt x="115" y="107"/>
                  </a:moveTo>
                  <a:cubicBezTo>
                    <a:pt x="114" y="107"/>
                    <a:pt x="115" y="107"/>
                    <a:pt x="114" y="107"/>
                  </a:cubicBezTo>
                  <a:cubicBezTo>
                    <a:pt x="114" y="107"/>
                    <a:pt x="114" y="107"/>
                    <a:pt x="114" y="107"/>
                  </a:cubicBezTo>
                  <a:cubicBezTo>
                    <a:pt x="114" y="108"/>
                    <a:pt x="114" y="108"/>
                    <a:pt x="114" y="108"/>
                  </a:cubicBezTo>
                  <a:cubicBezTo>
                    <a:pt x="115" y="108"/>
                    <a:pt x="115" y="108"/>
                    <a:pt x="115" y="108"/>
                  </a:cubicBezTo>
                  <a:cubicBezTo>
                    <a:pt x="115" y="107"/>
                    <a:pt x="115" y="107"/>
                    <a:pt x="115" y="107"/>
                  </a:cubicBezTo>
                  <a:moveTo>
                    <a:pt x="1955" y="106"/>
                  </a:moveTo>
                  <a:cubicBezTo>
                    <a:pt x="1954" y="106"/>
                    <a:pt x="1954" y="106"/>
                    <a:pt x="1954" y="106"/>
                  </a:cubicBezTo>
                  <a:cubicBezTo>
                    <a:pt x="1954" y="107"/>
                    <a:pt x="1954" y="107"/>
                    <a:pt x="1954" y="107"/>
                  </a:cubicBezTo>
                  <a:cubicBezTo>
                    <a:pt x="1954" y="107"/>
                    <a:pt x="1954" y="107"/>
                    <a:pt x="1954" y="107"/>
                  </a:cubicBezTo>
                  <a:cubicBezTo>
                    <a:pt x="1955" y="107"/>
                    <a:pt x="1955" y="107"/>
                    <a:pt x="1955" y="106"/>
                  </a:cubicBezTo>
                  <a:cubicBezTo>
                    <a:pt x="1955" y="106"/>
                    <a:pt x="1955" y="106"/>
                    <a:pt x="1955" y="106"/>
                  </a:cubicBezTo>
                  <a:cubicBezTo>
                    <a:pt x="1955" y="106"/>
                    <a:pt x="1955" y="106"/>
                    <a:pt x="1955" y="106"/>
                  </a:cubicBezTo>
                  <a:moveTo>
                    <a:pt x="120" y="105"/>
                  </a:moveTo>
                  <a:cubicBezTo>
                    <a:pt x="119" y="105"/>
                    <a:pt x="119" y="105"/>
                    <a:pt x="119" y="105"/>
                  </a:cubicBezTo>
                  <a:cubicBezTo>
                    <a:pt x="119" y="106"/>
                    <a:pt x="119" y="106"/>
                    <a:pt x="119" y="106"/>
                  </a:cubicBezTo>
                  <a:cubicBezTo>
                    <a:pt x="119" y="106"/>
                    <a:pt x="119" y="106"/>
                    <a:pt x="119" y="106"/>
                  </a:cubicBezTo>
                  <a:cubicBezTo>
                    <a:pt x="120" y="106"/>
                    <a:pt x="120" y="106"/>
                    <a:pt x="120" y="106"/>
                  </a:cubicBezTo>
                  <a:cubicBezTo>
                    <a:pt x="120" y="106"/>
                    <a:pt x="120" y="106"/>
                    <a:pt x="120" y="105"/>
                  </a:cubicBezTo>
                  <a:moveTo>
                    <a:pt x="2513" y="103"/>
                  </a:moveTo>
                  <a:cubicBezTo>
                    <a:pt x="2512" y="103"/>
                    <a:pt x="2512" y="104"/>
                    <a:pt x="2510" y="104"/>
                  </a:cubicBezTo>
                  <a:cubicBezTo>
                    <a:pt x="2510" y="105"/>
                    <a:pt x="2510" y="105"/>
                    <a:pt x="2511" y="105"/>
                  </a:cubicBezTo>
                  <a:cubicBezTo>
                    <a:pt x="2511" y="106"/>
                    <a:pt x="2511" y="106"/>
                    <a:pt x="2511" y="106"/>
                  </a:cubicBezTo>
                  <a:cubicBezTo>
                    <a:pt x="2510" y="106"/>
                    <a:pt x="2509" y="106"/>
                    <a:pt x="2509" y="106"/>
                  </a:cubicBezTo>
                  <a:cubicBezTo>
                    <a:pt x="2508" y="108"/>
                    <a:pt x="2508" y="109"/>
                    <a:pt x="2507" y="110"/>
                  </a:cubicBezTo>
                  <a:cubicBezTo>
                    <a:pt x="2507" y="111"/>
                    <a:pt x="2507" y="111"/>
                    <a:pt x="2507" y="111"/>
                  </a:cubicBezTo>
                  <a:cubicBezTo>
                    <a:pt x="2508" y="111"/>
                    <a:pt x="2508" y="111"/>
                    <a:pt x="2508" y="111"/>
                  </a:cubicBezTo>
                  <a:cubicBezTo>
                    <a:pt x="2508" y="110"/>
                    <a:pt x="2508" y="110"/>
                    <a:pt x="2508" y="110"/>
                  </a:cubicBezTo>
                  <a:cubicBezTo>
                    <a:pt x="2509" y="110"/>
                    <a:pt x="2509" y="110"/>
                    <a:pt x="2510" y="110"/>
                  </a:cubicBezTo>
                  <a:cubicBezTo>
                    <a:pt x="2510" y="108"/>
                    <a:pt x="2510" y="108"/>
                    <a:pt x="2510" y="108"/>
                  </a:cubicBezTo>
                  <a:cubicBezTo>
                    <a:pt x="2510" y="108"/>
                    <a:pt x="2511" y="108"/>
                    <a:pt x="2511" y="107"/>
                  </a:cubicBezTo>
                  <a:cubicBezTo>
                    <a:pt x="2512" y="106"/>
                    <a:pt x="2513" y="105"/>
                    <a:pt x="2514" y="104"/>
                  </a:cubicBezTo>
                  <a:cubicBezTo>
                    <a:pt x="2514" y="103"/>
                    <a:pt x="2513" y="103"/>
                    <a:pt x="2513" y="103"/>
                  </a:cubicBezTo>
                  <a:moveTo>
                    <a:pt x="788" y="103"/>
                  </a:moveTo>
                  <a:cubicBezTo>
                    <a:pt x="787" y="105"/>
                    <a:pt x="785" y="106"/>
                    <a:pt x="785" y="109"/>
                  </a:cubicBezTo>
                  <a:cubicBezTo>
                    <a:pt x="785" y="109"/>
                    <a:pt x="785" y="109"/>
                    <a:pt x="785" y="109"/>
                  </a:cubicBezTo>
                  <a:cubicBezTo>
                    <a:pt x="785" y="109"/>
                    <a:pt x="785" y="109"/>
                    <a:pt x="785" y="109"/>
                  </a:cubicBezTo>
                  <a:cubicBezTo>
                    <a:pt x="785" y="109"/>
                    <a:pt x="785" y="109"/>
                    <a:pt x="786" y="109"/>
                  </a:cubicBezTo>
                  <a:cubicBezTo>
                    <a:pt x="786" y="109"/>
                    <a:pt x="787" y="108"/>
                    <a:pt x="787" y="108"/>
                  </a:cubicBezTo>
                  <a:cubicBezTo>
                    <a:pt x="788" y="108"/>
                    <a:pt x="788" y="108"/>
                    <a:pt x="789" y="108"/>
                  </a:cubicBezTo>
                  <a:cubicBezTo>
                    <a:pt x="789" y="108"/>
                    <a:pt x="789" y="108"/>
                    <a:pt x="789" y="108"/>
                  </a:cubicBezTo>
                  <a:cubicBezTo>
                    <a:pt x="790" y="107"/>
                    <a:pt x="790" y="106"/>
                    <a:pt x="790" y="104"/>
                  </a:cubicBezTo>
                  <a:cubicBezTo>
                    <a:pt x="789" y="104"/>
                    <a:pt x="789" y="103"/>
                    <a:pt x="788" y="103"/>
                  </a:cubicBezTo>
                  <a:moveTo>
                    <a:pt x="709" y="103"/>
                  </a:moveTo>
                  <a:cubicBezTo>
                    <a:pt x="708" y="103"/>
                    <a:pt x="707" y="103"/>
                    <a:pt x="706" y="103"/>
                  </a:cubicBezTo>
                  <a:cubicBezTo>
                    <a:pt x="706" y="104"/>
                    <a:pt x="706" y="103"/>
                    <a:pt x="706" y="104"/>
                  </a:cubicBezTo>
                  <a:cubicBezTo>
                    <a:pt x="706" y="105"/>
                    <a:pt x="706" y="104"/>
                    <a:pt x="706" y="105"/>
                  </a:cubicBezTo>
                  <a:cubicBezTo>
                    <a:pt x="707" y="106"/>
                    <a:pt x="711" y="107"/>
                    <a:pt x="712" y="107"/>
                  </a:cubicBezTo>
                  <a:cubicBezTo>
                    <a:pt x="712" y="105"/>
                    <a:pt x="712" y="105"/>
                    <a:pt x="712" y="105"/>
                  </a:cubicBezTo>
                  <a:cubicBezTo>
                    <a:pt x="711" y="104"/>
                    <a:pt x="710" y="104"/>
                    <a:pt x="709" y="103"/>
                  </a:cubicBezTo>
                  <a:cubicBezTo>
                    <a:pt x="709" y="103"/>
                    <a:pt x="709" y="103"/>
                    <a:pt x="709" y="103"/>
                  </a:cubicBezTo>
                  <a:moveTo>
                    <a:pt x="1" y="102"/>
                  </a:moveTo>
                  <a:cubicBezTo>
                    <a:pt x="0" y="102"/>
                    <a:pt x="0" y="103"/>
                    <a:pt x="0" y="103"/>
                  </a:cubicBezTo>
                  <a:cubicBezTo>
                    <a:pt x="0" y="103"/>
                    <a:pt x="0" y="103"/>
                    <a:pt x="0" y="103"/>
                  </a:cubicBezTo>
                  <a:cubicBezTo>
                    <a:pt x="0" y="103"/>
                    <a:pt x="0" y="103"/>
                    <a:pt x="0" y="103"/>
                  </a:cubicBezTo>
                  <a:cubicBezTo>
                    <a:pt x="0" y="103"/>
                    <a:pt x="0" y="103"/>
                    <a:pt x="0" y="103"/>
                  </a:cubicBezTo>
                  <a:cubicBezTo>
                    <a:pt x="0" y="103"/>
                    <a:pt x="1" y="103"/>
                    <a:pt x="1" y="103"/>
                  </a:cubicBezTo>
                  <a:cubicBezTo>
                    <a:pt x="1" y="103"/>
                    <a:pt x="1" y="102"/>
                    <a:pt x="1" y="102"/>
                  </a:cubicBezTo>
                  <a:moveTo>
                    <a:pt x="2521" y="102"/>
                  </a:moveTo>
                  <a:cubicBezTo>
                    <a:pt x="2521" y="102"/>
                    <a:pt x="2520" y="102"/>
                    <a:pt x="2519" y="103"/>
                  </a:cubicBezTo>
                  <a:cubicBezTo>
                    <a:pt x="2520" y="104"/>
                    <a:pt x="2519" y="103"/>
                    <a:pt x="2520" y="104"/>
                  </a:cubicBezTo>
                  <a:cubicBezTo>
                    <a:pt x="2519" y="105"/>
                    <a:pt x="2518" y="106"/>
                    <a:pt x="2516" y="106"/>
                  </a:cubicBezTo>
                  <a:cubicBezTo>
                    <a:pt x="2517" y="107"/>
                    <a:pt x="2517" y="107"/>
                    <a:pt x="2517" y="107"/>
                  </a:cubicBezTo>
                  <a:cubicBezTo>
                    <a:pt x="2518" y="107"/>
                    <a:pt x="2519" y="106"/>
                    <a:pt x="2520" y="106"/>
                  </a:cubicBezTo>
                  <a:cubicBezTo>
                    <a:pt x="2521" y="104"/>
                    <a:pt x="2522" y="104"/>
                    <a:pt x="2522" y="103"/>
                  </a:cubicBezTo>
                  <a:cubicBezTo>
                    <a:pt x="2521" y="102"/>
                    <a:pt x="2521" y="102"/>
                    <a:pt x="2521" y="102"/>
                  </a:cubicBezTo>
                  <a:moveTo>
                    <a:pt x="1288" y="102"/>
                  </a:moveTo>
                  <a:cubicBezTo>
                    <a:pt x="1287" y="102"/>
                    <a:pt x="1286" y="102"/>
                    <a:pt x="1285" y="103"/>
                  </a:cubicBezTo>
                  <a:cubicBezTo>
                    <a:pt x="1285" y="103"/>
                    <a:pt x="1285" y="103"/>
                    <a:pt x="1285" y="103"/>
                  </a:cubicBezTo>
                  <a:cubicBezTo>
                    <a:pt x="1285" y="103"/>
                    <a:pt x="1285" y="103"/>
                    <a:pt x="1285" y="103"/>
                  </a:cubicBezTo>
                  <a:cubicBezTo>
                    <a:pt x="1285" y="104"/>
                    <a:pt x="1285" y="104"/>
                    <a:pt x="1285" y="104"/>
                  </a:cubicBezTo>
                  <a:cubicBezTo>
                    <a:pt x="1286" y="103"/>
                    <a:pt x="1287" y="103"/>
                    <a:pt x="1288" y="103"/>
                  </a:cubicBezTo>
                  <a:cubicBezTo>
                    <a:pt x="1288" y="102"/>
                    <a:pt x="1288" y="102"/>
                    <a:pt x="1288" y="102"/>
                  </a:cubicBezTo>
                  <a:moveTo>
                    <a:pt x="388" y="102"/>
                  </a:moveTo>
                  <a:cubicBezTo>
                    <a:pt x="387" y="102"/>
                    <a:pt x="387" y="102"/>
                    <a:pt x="387" y="102"/>
                  </a:cubicBezTo>
                  <a:cubicBezTo>
                    <a:pt x="387" y="102"/>
                    <a:pt x="387" y="102"/>
                    <a:pt x="388" y="102"/>
                  </a:cubicBezTo>
                  <a:cubicBezTo>
                    <a:pt x="388" y="102"/>
                    <a:pt x="388" y="102"/>
                    <a:pt x="388" y="102"/>
                  </a:cubicBezTo>
                  <a:moveTo>
                    <a:pt x="373" y="101"/>
                  </a:moveTo>
                  <a:cubicBezTo>
                    <a:pt x="372" y="102"/>
                    <a:pt x="371" y="101"/>
                    <a:pt x="370" y="102"/>
                  </a:cubicBezTo>
                  <a:cubicBezTo>
                    <a:pt x="370" y="103"/>
                    <a:pt x="370" y="103"/>
                    <a:pt x="370" y="103"/>
                  </a:cubicBezTo>
                  <a:cubicBezTo>
                    <a:pt x="370" y="103"/>
                    <a:pt x="370" y="103"/>
                    <a:pt x="370" y="103"/>
                  </a:cubicBezTo>
                  <a:cubicBezTo>
                    <a:pt x="370" y="104"/>
                    <a:pt x="370" y="104"/>
                    <a:pt x="370" y="104"/>
                  </a:cubicBezTo>
                  <a:cubicBezTo>
                    <a:pt x="371" y="104"/>
                    <a:pt x="370" y="104"/>
                    <a:pt x="371" y="104"/>
                  </a:cubicBezTo>
                  <a:cubicBezTo>
                    <a:pt x="370" y="104"/>
                    <a:pt x="370" y="104"/>
                    <a:pt x="370" y="104"/>
                  </a:cubicBezTo>
                  <a:cubicBezTo>
                    <a:pt x="370" y="107"/>
                    <a:pt x="372" y="108"/>
                    <a:pt x="372" y="109"/>
                  </a:cubicBezTo>
                  <a:cubicBezTo>
                    <a:pt x="373" y="109"/>
                    <a:pt x="374" y="110"/>
                    <a:pt x="375" y="110"/>
                  </a:cubicBezTo>
                  <a:cubicBezTo>
                    <a:pt x="375" y="111"/>
                    <a:pt x="376" y="111"/>
                    <a:pt x="377" y="112"/>
                  </a:cubicBezTo>
                  <a:cubicBezTo>
                    <a:pt x="377" y="110"/>
                    <a:pt x="376" y="110"/>
                    <a:pt x="376" y="108"/>
                  </a:cubicBezTo>
                  <a:cubicBezTo>
                    <a:pt x="376" y="108"/>
                    <a:pt x="377" y="108"/>
                    <a:pt x="377" y="107"/>
                  </a:cubicBezTo>
                  <a:cubicBezTo>
                    <a:pt x="378" y="107"/>
                    <a:pt x="378" y="107"/>
                    <a:pt x="378" y="107"/>
                  </a:cubicBezTo>
                  <a:cubicBezTo>
                    <a:pt x="378" y="107"/>
                    <a:pt x="378" y="107"/>
                    <a:pt x="378" y="107"/>
                  </a:cubicBezTo>
                  <a:cubicBezTo>
                    <a:pt x="377" y="107"/>
                    <a:pt x="377" y="106"/>
                    <a:pt x="376" y="106"/>
                  </a:cubicBezTo>
                  <a:cubicBezTo>
                    <a:pt x="376" y="105"/>
                    <a:pt x="375" y="106"/>
                    <a:pt x="376" y="105"/>
                  </a:cubicBezTo>
                  <a:cubicBezTo>
                    <a:pt x="376" y="104"/>
                    <a:pt x="376" y="104"/>
                    <a:pt x="376" y="104"/>
                  </a:cubicBezTo>
                  <a:cubicBezTo>
                    <a:pt x="375" y="104"/>
                    <a:pt x="375" y="104"/>
                    <a:pt x="375" y="104"/>
                  </a:cubicBezTo>
                  <a:cubicBezTo>
                    <a:pt x="374" y="103"/>
                    <a:pt x="376" y="103"/>
                    <a:pt x="374" y="102"/>
                  </a:cubicBezTo>
                  <a:cubicBezTo>
                    <a:pt x="373" y="101"/>
                    <a:pt x="374" y="101"/>
                    <a:pt x="373" y="101"/>
                  </a:cubicBezTo>
                  <a:moveTo>
                    <a:pt x="133" y="99"/>
                  </a:moveTo>
                  <a:cubicBezTo>
                    <a:pt x="132" y="99"/>
                    <a:pt x="131" y="99"/>
                    <a:pt x="130" y="99"/>
                  </a:cubicBezTo>
                  <a:cubicBezTo>
                    <a:pt x="130" y="101"/>
                    <a:pt x="130" y="101"/>
                    <a:pt x="130" y="101"/>
                  </a:cubicBezTo>
                  <a:cubicBezTo>
                    <a:pt x="130" y="101"/>
                    <a:pt x="129" y="101"/>
                    <a:pt x="128" y="101"/>
                  </a:cubicBezTo>
                  <a:cubicBezTo>
                    <a:pt x="128" y="102"/>
                    <a:pt x="128" y="103"/>
                    <a:pt x="128" y="104"/>
                  </a:cubicBezTo>
                  <a:cubicBezTo>
                    <a:pt x="129" y="104"/>
                    <a:pt x="129" y="104"/>
                    <a:pt x="129" y="104"/>
                  </a:cubicBezTo>
                  <a:cubicBezTo>
                    <a:pt x="129" y="104"/>
                    <a:pt x="129" y="103"/>
                    <a:pt x="129" y="103"/>
                  </a:cubicBezTo>
                  <a:cubicBezTo>
                    <a:pt x="130" y="102"/>
                    <a:pt x="132" y="101"/>
                    <a:pt x="133" y="101"/>
                  </a:cubicBezTo>
                  <a:cubicBezTo>
                    <a:pt x="133" y="99"/>
                    <a:pt x="133" y="99"/>
                    <a:pt x="133" y="99"/>
                  </a:cubicBezTo>
                  <a:moveTo>
                    <a:pt x="582" y="98"/>
                  </a:moveTo>
                  <a:cubicBezTo>
                    <a:pt x="582" y="98"/>
                    <a:pt x="582" y="98"/>
                    <a:pt x="582" y="98"/>
                  </a:cubicBezTo>
                  <a:cubicBezTo>
                    <a:pt x="582" y="98"/>
                    <a:pt x="582" y="98"/>
                    <a:pt x="582" y="98"/>
                  </a:cubicBezTo>
                  <a:cubicBezTo>
                    <a:pt x="582" y="98"/>
                    <a:pt x="582" y="99"/>
                    <a:pt x="582" y="99"/>
                  </a:cubicBezTo>
                  <a:cubicBezTo>
                    <a:pt x="582" y="100"/>
                    <a:pt x="582" y="100"/>
                    <a:pt x="583" y="101"/>
                  </a:cubicBezTo>
                  <a:cubicBezTo>
                    <a:pt x="583" y="101"/>
                    <a:pt x="582" y="101"/>
                    <a:pt x="582" y="101"/>
                  </a:cubicBezTo>
                  <a:cubicBezTo>
                    <a:pt x="581" y="101"/>
                    <a:pt x="579" y="101"/>
                    <a:pt x="578" y="101"/>
                  </a:cubicBezTo>
                  <a:cubicBezTo>
                    <a:pt x="579" y="101"/>
                    <a:pt x="578" y="101"/>
                    <a:pt x="578" y="101"/>
                  </a:cubicBezTo>
                  <a:cubicBezTo>
                    <a:pt x="578" y="101"/>
                    <a:pt x="578" y="101"/>
                    <a:pt x="578" y="101"/>
                  </a:cubicBezTo>
                  <a:cubicBezTo>
                    <a:pt x="579" y="101"/>
                    <a:pt x="579" y="101"/>
                    <a:pt x="579" y="102"/>
                  </a:cubicBezTo>
                  <a:cubicBezTo>
                    <a:pt x="579" y="102"/>
                    <a:pt x="579" y="102"/>
                    <a:pt x="579" y="102"/>
                  </a:cubicBezTo>
                  <a:cubicBezTo>
                    <a:pt x="580" y="102"/>
                    <a:pt x="580" y="102"/>
                    <a:pt x="580" y="102"/>
                  </a:cubicBezTo>
                  <a:cubicBezTo>
                    <a:pt x="581" y="103"/>
                    <a:pt x="581" y="103"/>
                    <a:pt x="581" y="104"/>
                  </a:cubicBezTo>
                  <a:cubicBezTo>
                    <a:pt x="582" y="105"/>
                    <a:pt x="583" y="103"/>
                    <a:pt x="583" y="106"/>
                  </a:cubicBezTo>
                  <a:cubicBezTo>
                    <a:pt x="585" y="108"/>
                    <a:pt x="582" y="110"/>
                    <a:pt x="582" y="111"/>
                  </a:cubicBezTo>
                  <a:cubicBezTo>
                    <a:pt x="583" y="111"/>
                    <a:pt x="583" y="111"/>
                    <a:pt x="583" y="111"/>
                  </a:cubicBezTo>
                  <a:cubicBezTo>
                    <a:pt x="583" y="112"/>
                    <a:pt x="584" y="113"/>
                    <a:pt x="585" y="113"/>
                  </a:cubicBezTo>
                  <a:cubicBezTo>
                    <a:pt x="585" y="113"/>
                    <a:pt x="586" y="113"/>
                    <a:pt x="586" y="113"/>
                  </a:cubicBezTo>
                  <a:cubicBezTo>
                    <a:pt x="586" y="109"/>
                    <a:pt x="586" y="107"/>
                    <a:pt x="586" y="103"/>
                  </a:cubicBezTo>
                  <a:cubicBezTo>
                    <a:pt x="585" y="102"/>
                    <a:pt x="584" y="102"/>
                    <a:pt x="583" y="101"/>
                  </a:cubicBezTo>
                  <a:cubicBezTo>
                    <a:pt x="584" y="100"/>
                    <a:pt x="584" y="100"/>
                    <a:pt x="584" y="99"/>
                  </a:cubicBezTo>
                  <a:cubicBezTo>
                    <a:pt x="584" y="98"/>
                    <a:pt x="584" y="98"/>
                    <a:pt x="582" y="98"/>
                  </a:cubicBezTo>
                  <a:moveTo>
                    <a:pt x="820" y="98"/>
                  </a:moveTo>
                  <a:cubicBezTo>
                    <a:pt x="821" y="100"/>
                    <a:pt x="822" y="100"/>
                    <a:pt x="822" y="102"/>
                  </a:cubicBezTo>
                  <a:cubicBezTo>
                    <a:pt x="823" y="102"/>
                    <a:pt x="823" y="101"/>
                    <a:pt x="824" y="101"/>
                  </a:cubicBezTo>
                  <a:cubicBezTo>
                    <a:pt x="824" y="100"/>
                    <a:pt x="824" y="100"/>
                    <a:pt x="824" y="100"/>
                  </a:cubicBezTo>
                  <a:cubicBezTo>
                    <a:pt x="822" y="99"/>
                    <a:pt x="823" y="98"/>
                    <a:pt x="820" y="98"/>
                  </a:cubicBezTo>
                  <a:moveTo>
                    <a:pt x="394" y="97"/>
                  </a:moveTo>
                  <a:cubicBezTo>
                    <a:pt x="394" y="97"/>
                    <a:pt x="394" y="97"/>
                    <a:pt x="394" y="97"/>
                  </a:cubicBezTo>
                  <a:cubicBezTo>
                    <a:pt x="394" y="98"/>
                    <a:pt x="394" y="98"/>
                    <a:pt x="394" y="98"/>
                  </a:cubicBezTo>
                  <a:cubicBezTo>
                    <a:pt x="394" y="98"/>
                    <a:pt x="394" y="98"/>
                    <a:pt x="394" y="98"/>
                  </a:cubicBezTo>
                  <a:cubicBezTo>
                    <a:pt x="394" y="97"/>
                    <a:pt x="394" y="97"/>
                    <a:pt x="394" y="97"/>
                  </a:cubicBezTo>
                  <a:moveTo>
                    <a:pt x="2192" y="96"/>
                  </a:moveTo>
                  <a:cubicBezTo>
                    <a:pt x="2191" y="96"/>
                    <a:pt x="2191" y="96"/>
                    <a:pt x="2191" y="96"/>
                  </a:cubicBezTo>
                  <a:cubicBezTo>
                    <a:pt x="2191" y="97"/>
                    <a:pt x="2190" y="98"/>
                    <a:pt x="2190" y="99"/>
                  </a:cubicBezTo>
                  <a:cubicBezTo>
                    <a:pt x="2188" y="99"/>
                    <a:pt x="2188" y="99"/>
                    <a:pt x="2188" y="99"/>
                  </a:cubicBezTo>
                  <a:cubicBezTo>
                    <a:pt x="2188" y="101"/>
                    <a:pt x="2189" y="103"/>
                    <a:pt x="2189" y="104"/>
                  </a:cubicBezTo>
                  <a:cubicBezTo>
                    <a:pt x="2190" y="104"/>
                    <a:pt x="2190" y="104"/>
                    <a:pt x="2190" y="104"/>
                  </a:cubicBezTo>
                  <a:cubicBezTo>
                    <a:pt x="2190" y="107"/>
                    <a:pt x="2190" y="107"/>
                    <a:pt x="2190" y="107"/>
                  </a:cubicBezTo>
                  <a:cubicBezTo>
                    <a:pt x="2190" y="107"/>
                    <a:pt x="2187" y="108"/>
                    <a:pt x="2186" y="109"/>
                  </a:cubicBezTo>
                  <a:cubicBezTo>
                    <a:pt x="2186" y="109"/>
                    <a:pt x="2186" y="109"/>
                    <a:pt x="2186" y="109"/>
                  </a:cubicBezTo>
                  <a:cubicBezTo>
                    <a:pt x="2186" y="111"/>
                    <a:pt x="2186" y="111"/>
                    <a:pt x="2186" y="111"/>
                  </a:cubicBezTo>
                  <a:cubicBezTo>
                    <a:pt x="2185" y="112"/>
                    <a:pt x="2185" y="112"/>
                    <a:pt x="2184" y="112"/>
                  </a:cubicBezTo>
                  <a:cubicBezTo>
                    <a:pt x="2184" y="114"/>
                    <a:pt x="2184" y="115"/>
                    <a:pt x="2185" y="117"/>
                  </a:cubicBezTo>
                  <a:cubicBezTo>
                    <a:pt x="2184" y="117"/>
                    <a:pt x="2184" y="117"/>
                    <a:pt x="2184" y="117"/>
                  </a:cubicBezTo>
                  <a:cubicBezTo>
                    <a:pt x="2184" y="118"/>
                    <a:pt x="2184" y="118"/>
                    <a:pt x="2184" y="118"/>
                  </a:cubicBezTo>
                  <a:cubicBezTo>
                    <a:pt x="2184" y="118"/>
                    <a:pt x="2184" y="118"/>
                    <a:pt x="2184" y="118"/>
                  </a:cubicBezTo>
                  <a:cubicBezTo>
                    <a:pt x="2184" y="120"/>
                    <a:pt x="2184" y="122"/>
                    <a:pt x="2184" y="123"/>
                  </a:cubicBezTo>
                  <a:cubicBezTo>
                    <a:pt x="2185" y="123"/>
                    <a:pt x="2185" y="123"/>
                    <a:pt x="2185" y="123"/>
                  </a:cubicBezTo>
                  <a:cubicBezTo>
                    <a:pt x="2185" y="124"/>
                    <a:pt x="2185" y="124"/>
                    <a:pt x="2185" y="124"/>
                  </a:cubicBezTo>
                  <a:cubicBezTo>
                    <a:pt x="2185" y="124"/>
                    <a:pt x="2185" y="124"/>
                    <a:pt x="2185" y="124"/>
                  </a:cubicBezTo>
                  <a:cubicBezTo>
                    <a:pt x="2185" y="127"/>
                    <a:pt x="2185" y="127"/>
                    <a:pt x="2185" y="127"/>
                  </a:cubicBezTo>
                  <a:cubicBezTo>
                    <a:pt x="2186" y="127"/>
                    <a:pt x="2186" y="127"/>
                    <a:pt x="2186" y="127"/>
                  </a:cubicBezTo>
                  <a:cubicBezTo>
                    <a:pt x="2186" y="127"/>
                    <a:pt x="2186" y="127"/>
                    <a:pt x="2186" y="127"/>
                  </a:cubicBezTo>
                  <a:cubicBezTo>
                    <a:pt x="2185" y="128"/>
                    <a:pt x="2185" y="130"/>
                    <a:pt x="2185" y="131"/>
                  </a:cubicBezTo>
                  <a:cubicBezTo>
                    <a:pt x="2186" y="131"/>
                    <a:pt x="2186" y="131"/>
                    <a:pt x="2186" y="131"/>
                  </a:cubicBezTo>
                  <a:cubicBezTo>
                    <a:pt x="2186" y="133"/>
                    <a:pt x="2186" y="135"/>
                    <a:pt x="2186" y="137"/>
                  </a:cubicBezTo>
                  <a:cubicBezTo>
                    <a:pt x="2186" y="137"/>
                    <a:pt x="2186" y="137"/>
                    <a:pt x="2186" y="137"/>
                  </a:cubicBezTo>
                  <a:cubicBezTo>
                    <a:pt x="2186" y="143"/>
                    <a:pt x="2186" y="143"/>
                    <a:pt x="2186" y="143"/>
                  </a:cubicBezTo>
                  <a:cubicBezTo>
                    <a:pt x="2185" y="143"/>
                    <a:pt x="2185" y="143"/>
                    <a:pt x="2185" y="143"/>
                  </a:cubicBezTo>
                  <a:cubicBezTo>
                    <a:pt x="2185" y="145"/>
                    <a:pt x="2186" y="147"/>
                    <a:pt x="2186" y="148"/>
                  </a:cubicBezTo>
                  <a:cubicBezTo>
                    <a:pt x="2185" y="148"/>
                    <a:pt x="2185" y="148"/>
                    <a:pt x="2185" y="148"/>
                  </a:cubicBezTo>
                  <a:cubicBezTo>
                    <a:pt x="2185" y="149"/>
                    <a:pt x="2185" y="149"/>
                    <a:pt x="2185" y="149"/>
                  </a:cubicBezTo>
                  <a:cubicBezTo>
                    <a:pt x="2185" y="149"/>
                    <a:pt x="2185" y="149"/>
                    <a:pt x="2185" y="149"/>
                  </a:cubicBezTo>
                  <a:cubicBezTo>
                    <a:pt x="2184" y="151"/>
                    <a:pt x="2186" y="154"/>
                    <a:pt x="2186" y="155"/>
                  </a:cubicBezTo>
                  <a:cubicBezTo>
                    <a:pt x="2186" y="157"/>
                    <a:pt x="2186" y="159"/>
                    <a:pt x="2186" y="161"/>
                  </a:cubicBezTo>
                  <a:cubicBezTo>
                    <a:pt x="2185" y="161"/>
                    <a:pt x="2185" y="161"/>
                    <a:pt x="2185" y="161"/>
                  </a:cubicBezTo>
                  <a:cubicBezTo>
                    <a:pt x="2185" y="162"/>
                    <a:pt x="2185" y="162"/>
                    <a:pt x="2185" y="162"/>
                  </a:cubicBezTo>
                  <a:cubicBezTo>
                    <a:pt x="2185" y="162"/>
                    <a:pt x="2185" y="162"/>
                    <a:pt x="2185" y="162"/>
                  </a:cubicBezTo>
                  <a:cubicBezTo>
                    <a:pt x="2185" y="165"/>
                    <a:pt x="2185" y="165"/>
                    <a:pt x="2185" y="165"/>
                  </a:cubicBezTo>
                  <a:cubicBezTo>
                    <a:pt x="2185" y="165"/>
                    <a:pt x="2185" y="165"/>
                    <a:pt x="2185" y="165"/>
                  </a:cubicBezTo>
                  <a:cubicBezTo>
                    <a:pt x="2185" y="166"/>
                    <a:pt x="2185" y="167"/>
                    <a:pt x="2185" y="168"/>
                  </a:cubicBezTo>
                  <a:cubicBezTo>
                    <a:pt x="2184" y="168"/>
                    <a:pt x="2184" y="168"/>
                    <a:pt x="2184" y="168"/>
                  </a:cubicBezTo>
                  <a:cubicBezTo>
                    <a:pt x="2184" y="170"/>
                    <a:pt x="2184" y="170"/>
                    <a:pt x="2184" y="170"/>
                  </a:cubicBezTo>
                  <a:cubicBezTo>
                    <a:pt x="2184" y="170"/>
                    <a:pt x="2184" y="170"/>
                    <a:pt x="2184" y="170"/>
                  </a:cubicBezTo>
                  <a:cubicBezTo>
                    <a:pt x="2184" y="173"/>
                    <a:pt x="2184" y="173"/>
                    <a:pt x="2184" y="173"/>
                  </a:cubicBezTo>
                  <a:cubicBezTo>
                    <a:pt x="2183" y="173"/>
                    <a:pt x="2183" y="173"/>
                    <a:pt x="2183" y="173"/>
                  </a:cubicBezTo>
                  <a:cubicBezTo>
                    <a:pt x="2183" y="173"/>
                    <a:pt x="2183" y="173"/>
                    <a:pt x="2183" y="173"/>
                  </a:cubicBezTo>
                  <a:cubicBezTo>
                    <a:pt x="2185" y="173"/>
                    <a:pt x="2185" y="173"/>
                    <a:pt x="2185" y="173"/>
                  </a:cubicBezTo>
                  <a:cubicBezTo>
                    <a:pt x="2185" y="172"/>
                    <a:pt x="2185" y="172"/>
                    <a:pt x="2185" y="172"/>
                  </a:cubicBezTo>
                  <a:cubicBezTo>
                    <a:pt x="2185" y="170"/>
                    <a:pt x="2185" y="170"/>
                    <a:pt x="2185" y="170"/>
                  </a:cubicBezTo>
                  <a:cubicBezTo>
                    <a:pt x="2186" y="170"/>
                    <a:pt x="2186" y="170"/>
                    <a:pt x="2186" y="170"/>
                  </a:cubicBezTo>
                  <a:cubicBezTo>
                    <a:pt x="2186" y="169"/>
                    <a:pt x="2186" y="169"/>
                    <a:pt x="2187" y="168"/>
                  </a:cubicBezTo>
                  <a:cubicBezTo>
                    <a:pt x="2187" y="168"/>
                    <a:pt x="2187" y="168"/>
                    <a:pt x="2187" y="168"/>
                  </a:cubicBezTo>
                  <a:cubicBezTo>
                    <a:pt x="2189" y="168"/>
                    <a:pt x="2189" y="168"/>
                    <a:pt x="2189" y="168"/>
                  </a:cubicBezTo>
                  <a:cubicBezTo>
                    <a:pt x="2189" y="170"/>
                    <a:pt x="2191" y="172"/>
                    <a:pt x="2193" y="172"/>
                  </a:cubicBezTo>
                  <a:cubicBezTo>
                    <a:pt x="2193" y="174"/>
                    <a:pt x="2193" y="174"/>
                    <a:pt x="2193" y="174"/>
                  </a:cubicBezTo>
                  <a:cubicBezTo>
                    <a:pt x="2194" y="174"/>
                    <a:pt x="2194" y="174"/>
                    <a:pt x="2194" y="174"/>
                  </a:cubicBezTo>
                  <a:cubicBezTo>
                    <a:pt x="2194" y="173"/>
                    <a:pt x="2194" y="172"/>
                    <a:pt x="2194" y="171"/>
                  </a:cubicBezTo>
                  <a:cubicBezTo>
                    <a:pt x="2194" y="171"/>
                    <a:pt x="2194" y="171"/>
                    <a:pt x="2194" y="171"/>
                  </a:cubicBezTo>
                  <a:cubicBezTo>
                    <a:pt x="2194" y="170"/>
                    <a:pt x="2194" y="170"/>
                    <a:pt x="2194" y="170"/>
                  </a:cubicBezTo>
                  <a:cubicBezTo>
                    <a:pt x="2193" y="170"/>
                    <a:pt x="2193" y="170"/>
                    <a:pt x="2193" y="170"/>
                  </a:cubicBezTo>
                  <a:cubicBezTo>
                    <a:pt x="2193" y="167"/>
                    <a:pt x="2193" y="167"/>
                    <a:pt x="2193" y="167"/>
                  </a:cubicBezTo>
                  <a:cubicBezTo>
                    <a:pt x="2192" y="167"/>
                    <a:pt x="2192" y="167"/>
                    <a:pt x="2192" y="167"/>
                  </a:cubicBezTo>
                  <a:cubicBezTo>
                    <a:pt x="2192" y="167"/>
                    <a:pt x="2191" y="166"/>
                    <a:pt x="2191" y="166"/>
                  </a:cubicBezTo>
                  <a:cubicBezTo>
                    <a:pt x="2191" y="166"/>
                    <a:pt x="2191" y="166"/>
                    <a:pt x="2191" y="166"/>
                  </a:cubicBezTo>
                  <a:cubicBezTo>
                    <a:pt x="2191" y="163"/>
                    <a:pt x="2191" y="163"/>
                    <a:pt x="2191" y="163"/>
                  </a:cubicBezTo>
                  <a:cubicBezTo>
                    <a:pt x="2190" y="163"/>
                    <a:pt x="2190" y="163"/>
                    <a:pt x="2190" y="163"/>
                  </a:cubicBezTo>
                  <a:cubicBezTo>
                    <a:pt x="2190" y="163"/>
                    <a:pt x="2190" y="162"/>
                    <a:pt x="2190" y="161"/>
                  </a:cubicBezTo>
                  <a:cubicBezTo>
                    <a:pt x="2189" y="161"/>
                    <a:pt x="2189" y="161"/>
                    <a:pt x="2189" y="161"/>
                  </a:cubicBezTo>
                  <a:cubicBezTo>
                    <a:pt x="2189" y="159"/>
                    <a:pt x="2189" y="159"/>
                    <a:pt x="2189" y="159"/>
                  </a:cubicBezTo>
                  <a:cubicBezTo>
                    <a:pt x="2189" y="159"/>
                    <a:pt x="2189" y="159"/>
                    <a:pt x="2189" y="159"/>
                  </a:cubicBezTo>
                  <a:cubicBezTo>
                    <a:pt x="2188" y="158"/>
                    <a:pt x="2189" y="158"/>
                    <a:pt x="2189" y="158"/>
                  </a:cubicBezTo>
                  <a:cubicBezTo>
                    <a:pt x="2189" y="156"/>
                    <a:pt x="2190" y="154"/>
                    <a:pt x="2190" y="152"/>
                  </a:cubicBezTo>
                  <a:cubicBezTo>
                    <a:pt x="2191" y="152"/>
                    <a:pt x="2191" y="152"/>
                    <a:pt x="2191" y="152"/>
                  </a:cubicBezTo>
                  <a:cubicBezTo>
                    <a:pt x="2191" y="149"/>
                    <a:pt x="2191" y="149"/>
                    <a:pt x="2191" y="149"/>
                  </a:cubicBezTo>
                  <a:cubicBezTo>
                    <a:pt x="2191" y="149"/>
                    <a:pt x="2191" y="149"/>
                    <a:pt x="2191" y="149"/>
                  </a:cubicBezTo>
                  <a:cubicBezTo>
                    <a:pt x="2191" y="146"/>
                    <a:pt x="2191" y="146"/>
                    <a:pt x="2191" y="146"/>
                  </a:cubicBezTo>
                  <a:cubicBezTo>
                    <a:pt x="2192" y="145"/>
                    <a:pt x="2192" y="143"/>
                    <a:pt x="2193" y="142"/>
                  </a:cubicBezTo>
                  <a:cubicBezTo>
                    <a:pt x="2193" y="142"/>
                    <a:pt x="2193" y="142"/>
                    <a:pt x="2193" y="142"/>
                  </a:cubicBezTo>
                  <a:cubicBezTo>
                    <a:pt x="2194" y="141"/>
                    <a:pt x="2196" y="141"/>
                    <a:pt x="2197" y="141"/>
                  </a:cubicBezTo>
                  <a:cubicBezTo>
                    <a:pt x="2197" y="142"/>
                    <a:pt x="2198" y="142"/>
                    <a:pt x="2198" y="142"/>
                  </a:cubicBezTo>
                  <a:cubicBezTo>
                    <a:pt x="2198" y="143"/>
                    <a:pt x="2198" y="143"/>
                    <a:pt x="2198" y="143"/>
                  </a:cubicBezTo>
                  <a:cubicBezTo>
                    <a:pt x="2199" y="144"/>
                    <a:pt x="2200" y="144"/>
                    <a:pt x="2201" y="145"/>
                  </a:cubicBezTo>
                  <a:cubicBezTo>
                    <a:pt x="2201" y="145"/>
                    <a:pt x="2201" y="145"/>
                    <a:pt x="2201" y="145"/>
                  </a:cubicBezTo>
                  <a:cubicBezTo>
                    <a:pt x="2201" y="143"/>
                    <a:pt x="2201" y="143"/>
                    <a:pt x="2201" y="143"/>
                  </a:cubicBezTo>
                  <a:cubicBezTo>
                    <a:pt x="2201" y="143"/>
                    <a:pt x="2201" y="143"/>
                    <a:pt x="2201" y="143"/>
                  </a:cubicBezTo>
                  <a:cubicBezTo>
                    <a:pt x="2201" y="142"/>
                    <a:pt x="2201" y="142"/>
                    <a:pt x="2199" y="142"/>
                  </a:cubicBezTo>
                  <a:cubicBezTo>
                    <a:pt x="2199" y="140"/>
                    <a:pt x="2199" y="140"/>
                    <a:pt x="2199" y="140"/>
                  </a:cubicBezTo>
                  <a:cubicBezTo>
                    <a:pt x="2198" y="139"/>
                    <a:pt x="2198" y="139"/>
                    <a:pt x="2198" y="139"/>
                  </a:cubicBezTo>
                  <a:cubicBezTo>
                    <a:pt x="2198" y="138"/>
                    <a:pt x="2198" y="138"/>
                    <a:pt x="2198" y="138"/>
                  </a:cubicBezTo>
                  <a:cubicBezTo>
                    <a:pt x="2197" y="138"/>
                    <a:pt x="2197" y="138"/>
                    <a:pt x="2197" y="138"/>
                  </a:cubicBezTo>
                  <a:cubicBezTo>
                    <a:pt x="2196" y="137"/>
                    <a:pt x="2196" y="136"/>
                    <a:pt x="2194" y="135"/>
                  </a:cubicBezTo>
                  <a:cubicBezTo>
                    <a:pt x="2194" y="134"/>
                    <a:pt x="2195" y="133"/>
                    <a:pt x="2195" y="132"/>
                  </a:cubicBezTo>
                  <a:cubicBezTo>
                    <a:pt x="2196" y="132"/>
                    <a:pt x="2196" y="132"/>
                    <a:pt x="2196" y="132"/>
                  </a:cubicBezTo>
                  <a:cubicBezTo>
                    <a:pt x="2195" y="131"/>
                    <a:pt x="2195" y="131"/>
                    <a:pt x="2195" y="131"/>
                  </a:cubicBezTo>
                  <a:cubicBezTo>
                    <a:pt x="2195" y="128"/>
                    <a:pt x="2195" y="128"/>
                    <a:pt x="2195" y="128"/>
                  </a:cubicBezTo>
                  <a:cubicBezTo>
                    <a:pt x="2194" y="128"/>
                    <a:pt x="2194" y="128"/>
                    <a:pt x="2194" y="128"/>
                  </a:cubicBezTo>
                  <a:cubicBezTo>
                    <a:pt x="2194" y="127"/>
                    <a:pt x="2194" y="127"/>
                    <a:pt x="2194" y="127"/>
                  </a:cubicBezTo>
                  <a:cubicBezTo>
                    <a:pt x="2194" y="127"/>
                    <a:pt x="2194" y="127"/>
                    <a:pt x="2194" y="127"/>
                  </a:cubicBezTo>
                  <a:cubicBezTo>
                    <a:pt x="2194" y="124"/>
                    <a:pt x="2194" y="122"/>
                    <a:pt x="2195" y="119"/>
                  </a:cubicBezTo>
                  <a:cubicBezTo>
                    <a:pt x="2194" y="119"/>
                    <a:pt x="2194" y="119"/>
                    <a:pt x="2194" y="119"/>
                  </a:cubicBezTo>
                  <a:cubicBezTo>
                    <a:pt x="2194" y="118"/>
                    <a:pt x="2196" y="113"/>
                    <a:pt x="2195" y="112"/>
                  </a:cubicBezTo>
                  <a:cubicBezTo>
                    <a:pt x="2195" y="112"/>
                    <a:pt x="2195" y="112"/>
                    <a:pt x="2195" y="112"/>
                  </a:cubicBezTo>
                  <a:cubicBezTo>
                    <a:pt x="2195" y="111"/>
                    <a:pt x="2195" y="111"/>
                    <a:pt x="2195" y="111"/>
                  </a:cubicBezTo>
                  <a:cubicBezTo>
                    <a:pt x="2194" y="110"/>
                    <a:pt x="2194" y="110"/>
                    <a:pt x="2194" y="110"/>
                  </a:cubicBezTo>
                  <a:cubicBezTo>
                    <a:pt x="2194" y="109"/>
                    <a:pt x="2193" y="109"/>
                    <a:pt x="2193" y="108"/>
                  </a:cubicBezTo>
                  <a:cubicBezTo>
                    <a:pt x="2193" y="108"/>
                    <a:pt x="2193" y="108"/>
                    <a:pt x="2193" y="108"/>
                  </a:cubicBezTo>
                  <a:cubicBezTo>
                    <a:pt x="2193" y="107"/>
                    <a:pt x="2193" y="107"/>
                    <a:pt x="2193" y="107"/>
                  </a:cubicBezTo>
                  <a:cubicBezTo>
                    <a:pt x="2192" y="107"/>
                    <a:pt x="2192" y="107"/>
                    <a:pt x="2192" y="107"/>
                  </a:cubicBezTo>
                  <a:cubicBezTo>
                    <a:pt x="2192" y="104"/>
                    <a:pt x="2192" y="104"/>
                    <a:pt x="2192" y="104"/>
                  </a:cubicBezTo>
                  <a:cubicBezTo>
                    <a:pt x="2193" y="104"/>
                    <a:pt x="2193" y="104"/>
                    <a:pt x="2193" y="104"/>
                  </a:cubicBezTo>
                  <a:cubicBezTo>
                    <a:pt x="2193" y="104"/>
                    <a:pt x="2192" y="104"/>
                    <a:pt x="2192" y="103"/>
                  </a:cubicBezTo>
                  <a:cubicBezTo>
                    <a:pt x="2193" y="103"/>
                    <a:pt x="2193" y="103"/>
                    <a:pt x="2193" y="103"/>
                  </a:cubicBezTo>
                  <a:cubicBezTo>
                    <a:pt x="2193" y="100"/>
                    <a:pt x="2193" y="100"/>
                    <a:pt x="2193" y="100"/>
                  </a:cubicBezTo>
                  <a:cubicBezTo>
                    <a:pt x="2193" y="100"/>
                    <a:pt x="2193" y="100"/>
                    <a:pt x="2193" y="100"/>
                  </a:cubicBezTo>
                  <a:cubicBezTo>
                    <a:pt x="2193" y="99"/>
                    <a:pt x="2193" y="99"/>
                    <a:pt x="2193" y="99"/>
                  </a:cubicBezTo>
                  <a:cubicBezTo>
                    <a:pt x="2192" y="99"/>
                    <a:pt x="2192" y="99"/>
                    <a:pt x="2192" y="99"/>
                  </a:cubicBezTo>
                  <a:cubicBezTo>
                    <a:pt x="2192" y="98"/>
                    <a:pt x="2192" y="97"/>
                    <a:pt x="2192" y="96"/>
                  </a:cubicBezTo>
                  <a:moveTo>
                    <a:pt x="141" y="96"/>
                  </a:moveTo>
                  <a:cubicBezTo>
                    <a:pt x="140" y="96"/>
                    <a:pt x="139" y="96"/>
                    <a:pt x="139" y="96"/>
                  </a:cubicBezTo>
                  <a:cubicBezTo>
                    <a:pt x="139" y="97"/>
                    <a:pt x="139" y="97"/>
                    <a:pt x="139" y="97"/>
                  </a:cubicBezTo>
                  <a:cubicBezTo>
                    <a:pt x="138" y="97"/>
                    <a:pt x="138" y="97"/>
                    <a:pt x="138" y="97"/>
                  </a:cubicBezTo>
                  <a:cubicBezTo>
                    <a:pt x="139" y="97"/>
                    <a:pt x="139" y="98"/>
                    <a:pt x="140" y="98"/>
                  </a:cubicBezTo>
                  <a:cubicBezTo>
                    <a:pt x="139" y="99"/>
                    <a:pt x="138" y="99"/>
                    <a:pt x="138" y="100"/>
                  </a:cubicBezTo>
                  <a:cubicBezTo>
                    <a:pt x="136" y="100"/>
                    <a:pt x="136" y="100"/>
                    <a:pt x="136" y="100"/>
                  </a:cubicBezTo>
                  <a:cubicBezTo>
                    <a:pt x="136" y="101"/>
                    <a:pt x="136" y="101"/>
                    <a:pt x="136" y="102"/>
                  </a:cubicBezTo>
                  <a:cubicBezTo>
                    <a:pt x="139" y="101"/>
                    <a:pt x="142" y="99"/>
                    <a:pt x="143" y="97"/>
                  </a:cubicBezTo>
                  <a:cubicBezTo>
                    <a:pt x="142" y="96"/>
                    <a:pt x="142" y="97"/>
                    <a:pt x="141" y="96"/>
                  </a:cubicBezTo>
                  <a:moveTo>
                    <a:pt x="383" y="94"/>
                  </a:moveTo>
                  <a:cubicBezTo>
                    <a:pt x="382" y="95"/>
                    <a:pt x="383" y="95"/>
                    <a:pt x="382" y="95"/>
                  </a:cubicBezTo>
                  <a:cubicBezTo>
                    <a:pt x="382" y="96"/>
                    <a:pt x="382" y="96"/>
                    <a:pt x="382" y="96"/>
                  </a:cubicBezTo>
                  <a:cubicBezTo>
                    <a:pt x="384" y="96"/>
                    <a:pt x="384" y="96"/>
                    <a:pt x="384" y="96"/>
                  </a:cubicBezTo>
                  <a:cubicBezTo>
                    <a:pt x="384" y="95"/>
                    <a:pt x="384" y="95"/>
                    <a:pt x="384" y="95"/>
                  </a:cubicBezTo>
                  <a:cubicBezTo>
                    <a:pt x="384" y="95"/>
                    <a:pt x="384" y="95"/>
                    <a:pt x="384" y="95"/>
                  </a:cubicBezTo>
                  <a:cubicBezTo>
                    <a:pt x="384" y="95"/>
                    <a:pt x="384" y="95"/>
                    <a:pt x="384" y="95"/>
                  </a:cubicBezTo>
                  <a:cubicBezTo>
                    <a:pt x="384" y="95"/>
                    <a:pt x="383" y="95"/>
                    <a:pt x="383" y="94"/>
                  </a:cubicBezTo>
                  <a:moveTo>
                    <a:pt x="374" y="93"/>
                  </a:moveTo>
                  <a:cubicBezTo>
                    <a:pt x="373" y="94"/>
                    <a:pt x="373" y="94"/>
                    <a:pt x="373" y="94"/>
                  </a:cubicBezTo>
                  <a:cubicBezTo>
                    <a:pt x="369" y="94"/>
                    <a:pt x="369" y="94"/>
                    <a:pt x="369" y="94"/>
                  </a:cubicBezTo>
                  <a:cubicBezTo>
                    <a:pt x="369" y="94"/>
                    <a:pt x="369" y="95"/>
                    <a:pt x="368" y="95"/>
                  </a:cubicBezTo>
                  <a:cubicBezTo>
                    <a:pt x="368" y="94"/>
                    <a:pt x="368" y="94"/>
                    <a:pt x="368" y="94"/>
                  </a:cubicBezTo>
                  <a:cubicBezTo>
                    <a:pt x="367" y="94"/>
                    <a:pt x="367" y="94"/>
                    <a:pt x="366" y="93"/>
                  </a:cubicBezTo>
                  <a:cubicBezTo>
                    <a:pt x="366" y="97"/>
                    <a:pt x="366" y="97"/>
                    <a:pt x="366" y="97"/>
                  </a:cubicBezTo>
                  <a:cubicBezTo>
                    <a:pt x="367" y="97"/>
                    <a:pt x="367" y="97"/>
                    <a:pt x="367" y="97"/>
                  </a:cubicBezTo>
                  <a:cubicBezTo>
                    <a:pt x="367" y="98"/>
                    <a:pt x="367" y="99"/>
                    <a:pt x="366" y="100"/>
                  </a:cubicBezTo>
                  <a:cubicBezTo>
                    <a:pt x="367" y="100"/>
                    <a:pt x="367" y="100"/>
                    <a:pt x="367" y="101"/>
                  </a:cubicBezTo>
                  <a:cubicBezTo>
                    <a:pt x="368" y="101"/>
                    <a:pt x="368" y="101"/>
                    <a:pt x="368" y="101"/>
                  </a:cubicBezTo>
                  <a:cubicBezTo>
                    <a:pt x="368" y="101"/>
                    <a:pt x="368" y="101"/>
                    <a:pt x="368" y="101"/>
                  </a:cubicBezTo>
                  <a:cubicBezTo>
                    <a:pt x="368" y="101"/>
                    <a:pt x="367" y="101"/>
                    <a:pt x="367" y="103"/>
                  </a:cubicBezTo>
                  <a:cubicBezTo>
                    <a:pt x="369" y="102"/>
                    <a:pt x="369" y="102"/>
                    <a:pt x="370" y="102"/>
                  </a:cubicBezTo>
                  <a:cubicBezTo>
                    <a:pt x="370" y="101"/>
                    <a:pt x="370" y="101"/>
                    <a:pt x="370" y="101"/>
                  </a:cubicBezTo>
                  <a:cubicBezTo>
                    <a:pt x="372" y="101"/>
                    <a:pt x="372" y="101"/>
                    <a:pt x="372" y="101"/>
                  </a:cubicBezTo>
                  <a:cubicBezTo>
                    <a:pt x="372" y="101"/>
                    <a:pt x="372" y="101"/>
                    <a:pt x="372" y="101"/>
                  </a:cubicBezTo>
                  <a:cubicBezTo>
                    <a:pt x="372" y="101"/>
                    <a:pt x="372" y="101"/>
                    <a:pt x="372" y="101"/>
                  </a:cubicBezTo>
                  <a:cubicBezTo>
                    <a:pt x="372" y="97"/>
                    <a:pt x="372" y="97"/>
                    <a:pt x="372" y="97"/>
                  </a:cubicBezTo>
                  <a:cubicBezTo>
                    <a:pt x="373" y="96"/>
                    <a:pt x="374" y="95"/>
                    <a:pt x="374" y="93"/>
                  </a:cubicBezTo>
                  <a:moveTo>
                    <a:pt x="795" y="90"/>
                  </a:moveTo>
                  <a:cubicBezTo>
                    <a:pt x="795" y="90"/>
                    <a:pt x="795" y="90"/>
                    <a:pt x="795" y="90"/>
                  </a:cubicBezTo>
                  <a:cubicBezTo>
                    <a:pt x="795" y="91"/>
                    <a:pt x="795" y="91"/>
                    <a:pt x="795" y="91"/>
                  </a:cubicBezTo>
                  <a:cubicBezTo>
                    <a:pt x="794" y="91"/>
                    <a:pt x="794" y="91"/>
                    <a:pt x="794" y="91"/>
                  </a:cubicBezTo>
                  <a:cubicBezTo>
                    <a:pt x="794" y="93"/>
                    <a:pt x="794" y="93"/>
                    <a:pt x="794" y="93"/>
                  </a:cubicBezTo>
                  <a:cubicBezTo>
                    <a:pt x="794" y="93"/>
                    <a:pt x="793" y="94"/>
                    <a:pt x="792" y="94"/>
                  </a:cubicBezTo>
                  <a:cubicBezTo>
                    <a:pt x="792" y="97"/>
                    <a:pt x="792" y="97"/>
                    <a:pt x="792" y="97"/>
                  </a:cubicBezTo>
                  <a:cubicBezTo>
                    <a:pt x="793" y="97"/>
                    <a:pt x="793" y="97"/>
                    <a:pt x="793" y="97"/>
                  </a:cubicBezTo>
                  <a:cubicBezTo>
                    <a:pt x="793" y="97"/>
                    <a:pt x="793" y="97"/>
                    <a:pt x="793" y="97"/>
                  </a:cubicBezTo>
                  <a:cubicBezTo>
                    <a:pt x="795" y="97"/>
                    <a:pt x="795" y="97"/>
                    <a:pt x="795" y="97"/>
                  </a:cubicBezTo>
                  <a:cubicBezTo>
                    <a:pt x="795" y="96"/>
                    <a:pt x="794" y="96"/>
                    <a:pt x="794" y="95"/>
                  </a:cubicBezTo>
                  <a:cubicBezTo>
                    <a:pt x="795" y="94"/>
                    <a:pt x="795" y="94"/>
                    <a:pt x="795" y="94"/>
                  </a:cubicBezTo>
                  <a:cubicBezTo>
                    <a:pt x="795" y="90"/>
                    <a:pt x="795" y="90"/>
                    <a:pt x="795" y="90"/>
                  </a:cubicBezTo>
                  <a:moveTo>
                    <a:pt x="2541" y="90"/>
                  </a:moveTo>
                  <a:cubicBezTo>
                    <a:pt x="2539" y="91"/>
                    <a:pt x="2538" y="91"/>
                    <a:pt x="2535" y="91"/>
                  </a:cubicBezTo>
                  <a:cubicBezTo>
                    <a:pt x="2534" y="92"/>
                    <a:pt x="2534" y="94"/>
                    <a:pt x="2533" y="94"/>
                  </a:cubicBezTo>
                  <a:cubicBezTo>
                    <a:pt x="2533" y="96"/>
                    <a:pt x="2533" y="96"/>
                    <a:pt x="2533" y="96"/>
                  </a:cubicBezTo>
                  <a:cubicBezTo>
                    <a:pt x="2534" y="96"/>
                    <a:pt x="2535" y="96"/>
                    <a:pt x="2535" y="94"/>
                  </a:cubicBezTo>
                  <a:cubicBezTo>
                    <a:pt x="2536" y="94"/>
                    <a:pt x="2536" y="94"/>
                    <a:pt x="2536" y="94"/>
                  </a:cubicBezTo>
                  <a:cubicBezTo>
                    <a:pt x="2536" y="94"/>
                    <a:pt x="2536" y="94"/>
                    <a:pt x="2536" y="94"/>
                  </a:cubicBezTo>
                  <a:cubicBezTo>
                    <a:pt x="2541" y="94"/>
                    <a:pt x="2541" y="94"/>
                    <a:pt x="2541" y="94"/>
                  </a:cubicBezTo>
                  <a:cubicBezTo>
                    <a:pt x="2541" y="93"/>
                    <a:pt x="2541" y="93"/>
                    <a:pt x="2541" y="93"/>
                  </a:cubicBezTo>
                  <a:cubicBezTo>
                    <a:pt x="2542" y="93"/>
                    <a:pt x="2542" y="93"/>
                    <a:pt x="2543" y="92"/>
                  </a:cubicBezTo>
                  <a:cubicBezTo>
                    <a:pt x="2543" y="91"/>
                    <a:pt x="2543" y="91"/>
                    <a:pt x="2543" y="91"/>
                  </a:cubicBezTo>
                  <a:cubicBezTo>
                    <a:pt x="2542" y="91"/>
                    <a:pt x="2542" y="91"/>
                    <a:pt x="2541" y="90"/>
                  </a:cubicBezTo>
                  <a:cubicBezTo>
                    <a:pt x="2541" y="90"/>
                    <a:pt x="2541" y="90"/>
                    <a:pt x="2541" y="90"/>
                  </a:cubicBezTo>
                  <a:moveTo>
                    <a:pt x="596" y="89"/>
                  </a:moveTo>
                  <a:cubicBezTo>
                    <a:pt x="596" y="89"/>
                    <a:pt x="596" y="89"/>
                    <a:pt x="596" y="89"/>
                  </a:cubicBezTo>
                  <a:cubicBezTo>
                    <a:pt x="595" y="89"/>
                    <a:pt x="595" y="89"/>
                    <a:pt x="595" y="89"/>
                  </a:cubicBezTo>
                  <a:cubicBezTo>
                    <a:pt x="595" y="89"/>
                    <a:pt x="595" y="89"/>
                    <a:pt x="595" y="89"/>
                  </a:cubicBezTo>
                  <a:cubicBezTo>
                    <a:pt x="595" y="89"/>
                    <a:pt x="595" y="89"/>
                    <a:pt x="595" y="89"/>
                  </a:cubicBezTo>
                  <a:cubicBezTo>
                    <a:pt x="595" y="90"/>
                    <a:pt x="595" y="89"/>
                    <a:pt x="595" y="90"/>
                  </a:cubicBezTo>
                  <a:cubicBezTo>
                    <a:pt x="595" y="90"/>
                    <a:pt x="595" y="91"/>
                    <a:pt x="595" y="92"/>
                  </a:cubicBezTo>
                  <a:cubicBezTo>
                    <a:pt x="594" y="92"/>
                    <a:pt x="592" y="91"/>
                    <a:pt x="592" y="91"/>
                  </a:cubicBezTo>
                  <a:cubicBezTo>
                    <a:pt x="592" y="92"/>
                    <a:pt x="592" y="92"/>
                    <a:pt x="592" y="92"/>
                  </a:cubicBezTo>
                  <a:cubicBezTo>
                    <a:pt x="590" y="93"/>
                    <a:pt x="590" y="95"/>
                    <a:pt x="590" y="96"/>
                  </a:cubicBezTo>
                  <a:cubicBezTo>
                    <a:pt x="589" y="96"/>
                    <a:pt x="589" y="96"/>
                    <a:pt x="589" y="96"/>
                  </a:cubicBezTo>
                  <a:cubicBezTo>
                    <a:pt x="589" y="97"/>
                    <a:pt x="589" y="97"/>
                    <a:pt x="588" y="98"/>
                  </a:cubicBezTo>
                  <a:cubicBezTo>
                    <a:pt x="588" y="98"/>
                    <a:pt x="588" y="98"/>
                    <a:pt x="588" y="98"/>
                  </a:cubicBezTo>
                  <a:cubicBezTo>
                    <a:pt x="588" y="98"/>
                    <a:pt x="588" y="98"/>
                    <a:pt x="588" y="98"/>
                  </a:cubicBezTo>
                  <a:cubicBezTo>
                    <a:pt x="588" y="98"/>
                    <a:pt x="588" y="98"/>
                    <a:pt x="588" y="98"/>
                  </a:cubicBezTo>
                  <a:cubicBezTo>
                    <a:pt x="589" y="99"/>
                    <a:pt x="589" y="99"/>
                    <a:pt x="590" y="100"/>
                  </a:cubicBezTo>
                  <a:cubicBezTo>
                    <a:pt x="590" y="100"/>
                    <a:pt x="590" y="100"/>
                    <a:pt x="590" y="100"/>
                  </a:cubicBezTo>
                  <a:cubicBezTo>
                    <a:pt x="593" y="100"/>
                    <a:pt x="593" y="100"/>
                    <a:pt x="593" y="100"/>
                  </a:cubicBezTo>
                  <a:cubicBezTo>
                    <a:pt x="593" y="101"/>
                    <a:pt x="593" y="101"/>
                    <a:pt x="593" y="101"/>
                  </a:cubicBezTo>
                  <a:cubicBezTo>
                    <a:pt x="591" y="101"/>
                    <a:pt x="591" y="101"/>
                    <a:pt x="591" y="103"/>
                  </a:cubicBezTo>
                  <a:cubicBezTo>
                    <a:pt x="592" y="104"/>
                    <a:pt x="591" y="103"/>
                    <a:pt x="592" y="104"/>
                  </a:cubicBezTo>
                  <a:cubicBezTo>
                    <a:pt x="594" y="105"/>
                    <a:pt x="596" y="107"/>
                    <a:pt x="597" y="108"/>
                  </a:cubicBezTo>
                  <a:cubicBezTo>
                    <a:pt x="598" y="108"/>
                    <a:pt x="598" y="108"/>
                    <a:pt x="599" y="107"/>
                  </a:cubicBezTo>
                  <a:cubicBezTo>
                    <a:pt x="600" y="109"/>
                    <a:pt x="599" y="108"/>
                    <a:pt x="601" y="109"/>
                  </a:cubicBezTo>
                  <a:cubicBezTo>
                    <a:pt x="600" y="110"/>
                    <a:pt x="600" y="110"/>
                    <a:pt x="600" y="111"/>
                  </a:cubicBezTo>
                  <a:cubicBezTo>
                    <a:pt x="599" y="111"/>
                    <a:pt x="599" y="111"/>
                    <a:pt x="599" y="111"/>
                  </a:cubicBezTo>
                  <a:cubicBezTo>
                    <a:pt x="599" y="112"/>
                    <a:pt x="600" y="112"/>
                    <a:pt x="600" y="113"/>
                  </a:cubicBezTo>
                  <a:cubicBezTo>
                    <a:pt x="603" y="113"/>
                    <a:pt x="603" y="113"/>
                    <a:pt x="603" y="113"/>
                  </a:cubicBezTo>
                  <a:cubicBezTo>
                    <a:pt x="603" y="114"/>
                    <a:pt x="603" y="114"/>
                    <a:pt x="603" y="116"/>
                  </a:cubicBezTo>
                  <a:cubicBezTo>
                    <a:pt x="603" y="116"/>
                    <a:pt x="603" y="116"/>
                    <a:pt x="603" y="116"/>
                  </a:cubicBezTo>
                  <a:cubicBezTo>
                    <a:pt x="603" y="116"/>
                    <a:pt x="603" y="116"/>
                    <a:pt x="603" y="116"/>
                  </a:cubicBezTo>
                  <a:cubicBezTo>
                    <a:pt x="605" y="116"/>
                    <a:pt x="605" y="116"/>
                    <a:pt x="605" y="116"/>
                  </a:cubicBezTo>
                  <a:cubicBezTo>
                    <a:pt x="605" y="119"/>
                    <a:pt x="605" y="119"/>
                    <a:pt x="605" y="119"/>
                  </a:cubicBezTo>
                  <a:cubicBezTo>
                    <a:pt x="605" y="119"/>
                    <a:pt x="605" y="119"/>
                    <a:pt x="605" y="119"/>
                  </a:cubicBezTo>
                  <a:cubicBezTo>
                    <a:pt x="605" y="119"/>
                    <a:pt x="605" y="119"/>
                    <a:pt x="605" y="120"/>
                  </a:cubicBezTo>
                  <a:cubicBezTo>
                    <a:pt x="605" y="120"/>
                    <a:pt x="605" y="120"/>
                    <a:pt x="605" y="120"/>
                  </a:cubicBezTo>
                  <a:cubicBezTo>
                    <a:pt x="605" y="123"/>
                    <a:pt x="605" y="123"/>
                    <a:pt x="605" y="123"/>
                  </a:cubicBezTo>
                  <a:cubicBezTo>
                    <a:pt x="605" y="123"/>
                    <a:pt x="605" y="123"/>
                    <a:pt x="605" y="123"/>
                  </a:cubicBezTo>
                  <a:cubicBezTo>
                    <a:pt x="605" y="124"/>
                    <a:pt x="606" y="125"/>
                    <a:pt x="606" y="126"/>
                  </a:cubicBezTo>
                  <a:cubicBezTo>
                    <a:pt x="608" y="126"/>
                    <a:pt x="608" y="126"/>
                    <a:pt x="608" y="126"/>
                  </a:cubicBezTo>
                  <a:cubicBezTo>
                    <a:pt x="608" y="125"/>
                    <a:pt x="608" y="125"/>
                    <a:pt x="608" y="125"/>
                  </a:cubicBezTo>
                  <a:cubicBezTo>
                    <a:pt x="609" y="125"/>
                    <a:pt x="610" y="124"/>
                    <a:pt x="610" y="124"/>
                  </a:cubicBezTo>
                  <a:cubicBezTo>
                    <a:pt x="610" y="124"/>
                    <a:pt x="610" y="124"/>
                    <a:pt x="610" y="124"/>
                  </a:cubicBezTo>
                  <a:cubicBezTo>
                    <a:pt x="610" y="124"/>
                    <a:pt x="610" y="124"/>
                    <a:pt x="610" y="124"/>
                  </a:cubicBezTo>
                  <a:cubicBezTo>
                    <a:pt x="610" y="122"/>
                    <a:pt x="610" y="122"/>
                    <a:pt x="610" y="122"/>
                  </a:cubicBezTo>
                  <a:cubicBezTo>
                    <a:pt x="609" y="122"/>
                    <a:pt x="609" y="122"/>
                    <a:pt x="609" y="122"/>
                  </a:cubicBezTo>
                  <a:cubicBezTo>
                    <a:pt x="609" y="119"/>
                    <a:pt x="611" y="118"/>
                    <a:pt x="611" y="116"/>
                  </a:cubicBezTo>
                  <a:cubicBezTo>
                    <a:pt x="609" y="116"/>
                    <a:pt x="608" y="116"/>
                    <a:pt x="607" y="115"/>
                  </a:cubicBezTo>
                  <a:cubicBezTo>
                    <a:pt x="607" y="115"/>
                    <a:pt x="606" y="114"/>
                    <a:pt x="606" y="114"/>
                  </a:cubicBezTo>
                  <a:cubicBezTo>
                    <a:pt x="606" y="113"/>
                    <a:pt x="605" y="113"/>
                    <a:pt x="605" y="113"/>
                  </a:cubicBezTo>
                  <a:cubicBezTo>
                    <a:pt x="605" y="112"/>
                    <a:pt x="604" y="111"/>
                    <a:pt x="604" y="110"/>
                  </a:cubicBezTo>
                  <a:cubicBezTo>
                    <a:pt x="604" y="110"/>
                    <a:pt x="604" y="110"/>
                    <a:pt x="604" y="110"/>
                  </a:cubicBezTo>
                  <a:cubicBezTo>
                    <a:pt x="604" y="109"/>
                    <a:pt x="604" y="109"/>
                    <a:pt x="604" y="109"/>
                  </a:cubicBezTo>
                  <a:cubicBezTo>
                    <a:pt x="603" y="109"/>
                    <a:pt x="603" y="109"/>
                    <a:pt x="603" y="109"/>
                  </a:cubicBezTo>
                  <a:cubicBezTo>
                    <a:pt x="603" y="108"/>
                    <a:pt x="604" y="108"/>
                    <a:pt x="604" y="107"/>
                  </a:cubicBezTo>
                  <a:cubicBezTo>
                    <a:pt x="603" y="106"/>
                    <a:pt x="603" y="106"/>
                    <a:pt x="603" y="106"/>
                  </a:cubicBezTo>
                  <a:cubicBezTo>
                    <a:pt x="603" y="106"/>
                    <a:pt x="602" y="105"/>
                    <a:pt x="602" y="104"/>
                  </a:cubicBezTo>
                  <a:cubicBezTo>
                    <a:pt x="601" y="104"/>
                    <a:pt x="601" y="104"/>
                    <a:pt x="601" y="104"/>
                  </a:cubicBezTo>
                  <a:cubicBezTo>
                    <a:pt x="601" y="103"/>
                    <a:pt x="601" y="103"/>
                    <a:pt x="601" y="103"/>
                  </a:cubicBezTo>
                  <a:cubicBezTo>
                    <a:pt x="601" y="102"/>
                    <a:pt x="600" y="102"/>
                    <a:pt x="600" y="102"/>
                  </a:cubicBezTo>
                  <a:cubicBezTo>
                    <a:pt x="600" y="100"/>
                    <a:pt x="600" y="100"/>
                    <a:pt x="600" y="100"/>
                  </a:cubicBezTo>
                  <a:cubicBezTo>
                    <a:pt x="599" y="99"/>
                    <a:pt x="599" y="99"/>
                    <a:pt x="599" y="99"/>
                  </a:cubicBezTo>
                  <a:cubicBezTo>
                    <a:pt x="599" y="98"/>
                    <a:pt x="599" y="98"/>
                    <a:pt x="599" y="98"/>
                  </a:cubicBezTo>
                  <a:cubicBezTo>
                    <a:pt x="598" y="98"/>
                    <a:pt x="598" y="98"/>
                    <a:pt x="598" y="98"/>
                  </a:cubicBezTo>
                  <a:cubicBezTo>
                    <a:pt x="598" y="96"/>
                    <a:pt x="598" y="96"/>
                    <a:pt x="598" y="96"/>
                  </a:cubicBezTo>
                  <a:cubicBezTo>
                    <a:pt x="598" y="96"/>
                    <a:pt x="598" y="96"/>
                    <a:pt x="598" y="96"/>
                  </a:cubicBezTo>
                  <a:cubicBezTo>
                    <a:pt x="597" y="94"/>
                    <a:pt x="597" y="93"/>
                    <a:pt x="598" y="90"/>
                  </a:cubicBezTo>
                  <a:cubicBezTo>
                    <a:pt x="596" y="90"/>
                    <a:pt x="596" y="90"/>
                    <a:pt x="596" y="90"/>
                  </a:cubicBezTo>
                  <a:cubicBezTo>
                    <a:pt x="596" y="89"/>
                    <a:pt x="596" y="89"/>
                    <a:pt x="596" y="89"/>
                  </a:cubicBezTo>
                  <a:moveTo>
                    <a:pt x="2156" y="89"/>
                  </a:moveTo>
                  <a:cubicBezTo>
                    <a:pt x="2155" y="89"/>
                    <a:pt x="2154" y="90"/>
                    <a:pt x="2153" y="91"/>
                  </a:cubicBezTo>
                  <a:cubicBezTo>
                    <a:pt x="2153" y="92"/>
                    <a:pt x="2153" y="92"/>
                    <a:pt x="2153" y="92"/>
                  </a:cubicBezTo>
                  <a:cubicBezTo>
                    <a:pt x="2155" y="93"/>
                    <a:pt x="2155" y="93"/>
                    <a:pt x="2157" y="94"/>
                  </a:cubicBezTo>
                  <a:cubicBezTo>
                    <a:pt x="2157" y="93"/>
                    <a:pt x="2158" y="93"/>
                    <a:pt x="2158" y="92"/>
                  </a:cubicBezTo>
                  <a:cubicBezTo>
                    <a:pt x="2159" y="92"/>
                    <a:pt x="2159" y="92"/>
                    <a:pt x="2159" y="92"/>
                  </a:cubicBezTo>
                  <a:cubicBezTo>
                    <a:pt x="2158" y="90"/>
                    <a:pt x="2157" y="90"/>
                    <a:pt x="2157" y="89"/>
                  </a:cubicBezTo>
                  <a:cubicBezTo>
                    <a:pt x="2156" y="89"/>
                    <a:pt x="2156" y="89"/>
                    <a:pt x="2156" y="89"/>
                  </a:cubicBezTo>
                  <a:moveTo>
                    <a:pt x="1331" y="88"/>
                  </a:moveTo>
                  <a:cubicBezTo>
                    <a:pt x="1330" y="88"/>
                    <a:pt x="1329" y="88"/>
                    <a:pt x="1327" y="89"/>
                  </a:cubicBezTo>
                  <a:cubicBezTo>
                    <a:pt x="1327" y="89"/>
                    <a:pt x="1327" y="89"/>
                    <a:pt x="1327" y="89"/>
                  </a:cubicBezTo>
                  <a:cubicBezTo>
                    <a:pt x="1327" y="89"/>
                    <a:pt x="1326" y="89"/>
                    <a:pt x="1325" y="90"/>
                  </a:cubicBezTo>
                  <a:cubicBezTo>
                    <a:pt x="1325" y="90"/>
                    <a:pt x="1325" y="90"/>
                    <a:pt x="1325" y="90"/>
                  </a:cubicBezTo>
                  <a:cubicBezTo>
                    <a:pt x="1325" y="90"/>
                    <a:pt x="1325" y="90"/>
                    <a:pt x="1325" y="90"/>
                  </a:cubicBezTo>
                  <a:cubicBezTo>
                    <a:pt x="1324" y="90"/>
                    <a:pt x="1323" y="89"/>
                    <a:pt x="1321" y="89"/>
                  </a:cubicBezTo>
                  <a:cubicBezTo>
                    <a:pt x="1321" y="90"/>
                    <a:pt x="1321" y="90"/>
                    <a:pt x="1322" y="90"/>
                  </a:cubicBezTo>
                  <a:cubicBezTo>
                    <a:pt x="1321" y="90"/>
                    <a:pt x="1321" y="90"/>
                    <a:pt x="1321" y="90"/>
                  </a:cubicBezTo>
                  <a:cubicBezTo>
                    <a:pt x="1321" y="93"/>
                    <a:pt x="1322" y="92"/>
                    <a:pt x="1323" y="93"/>
                  </a:cubicBezTo>
                  <a:cubicBezTo>
                    <a:pt x="1323" y="93"/>
                    <a:pt x="1324" y="93"/>
                    <a:pt x="1325" y="93"/>
                  </a:cubicBezTo>
                  <a:cubicBezTo>
                    <a:pt x="1325" y="92"/>
                    <a:pt x="1325" y="92"/>
                    <a:pt x="1325" y="92"/>
                  </a:cubicBezTo>
                  <a:cubicBezTo>
                    <a:pt x="1325" y="92"/>
                    <a:pt x="1325" y="92"/>
                    <a:pt x="1325" y="92"/>
                  </a:cubicBezTo>
                  <a:cubicBezTo>
                    <a:pt x="1325" y="92"/>
                    <a:pt x="1326" y="92"/>
                    <a:pt x="1326" y="93"/>
                  </a:cubicBezTo>
                  <a:cubicBezTo>
                    <a:pt x="1326" y="93"/>
                    <a:pt x="1326" y="93"/>
                    <a:pt x="1327" y="93"/>
                  </a:cubicBezTo>
                  <a:cubicBezTo>
                    <a:pt x="1327" y="93"/>
                    <a:pt x="1327" y="93"/>
                    <a:pt x="1327" y="93"/>
                  </a:cubicBezTo>
                  <a:cubicBezTo>
                    <a:pt x="1327" y="92"/>
                    <a:pt x="1327" y="92"/>
                    <a:pt x="1327" y="92"/>
                  </a:cubicBezTo>
                  <a:cubicBezTo>
                    <a:pt x="1327" y="91"/>
                    <a:pt x="1329" y="90"/>
                    <a:pt x="1330" y="90"/>
                  </a:cubicBezTo>
                  <a:cubicBezTo>
                    <a:pt x="1331" y="89"/>
                    <a:pt x="1330" y="89"/>
                    <a:pt x="1331" y="89"/>
                  </a:cubicBezTo>
                  <a:cubicBezTo>
                    <a:pt x="1331" y="88"/>
                    <a:pt x="1331" y="88"/>
                    <a:pt x="1331" y="88"/>
                  </a:cubicBezTo>
                  <a:moveTo>
                    <a:pt x="2566" y="88"/>
                  </a:moveTo>
                  <a:cubicBezTo>
                    <a:pt x="2564" y="88"/>
                    <a:pt x="2564" y="88"/>
                    <a:pt x="2564" y="88"/>
                  </a:cubicBezTo>
                  <a:cubicBezTo>
                    <a:pt x="2564" y="89"/>
                    <a:pt x="2563" y="89"/>
                    <a:pt x="2563" y="90"/>
                  </a:cubicBezTo>
                  <a:cubicBezTo>
                    <a:pt x="2563" y="91"/>
                    <a:pt x="2563" y="91"/>
                    <a:pt x="2564" y="91"/>
                  </a:cubicBezTo>
                  <a:cubicBezTo>
                    <a:pt x="2564" y="92"/>
                    <a:pt x="2564" y="92"/>
                    <a:pt x="2564" y="92"/>
                  </a:cubicBezTo>
                  <a:cubicBezTo>
                    <a:pt x="2564" y="92"/>
                    <a:pt x="2564" y="92"/>
                    <a:pt x="2564" y="92"/>
                  </a:cubicBezTo>
                  <a:cubicBezTo>
                    <a:pt x="2565" y="91"/>
                    <a:pt x="2565" y="89"/>
                    <a:pt x="2566" y="88"/>
                  </a:cubicBezTo>
                  <a:moveTo>
                    <a:pt x="1320" y="88"/>
                  </a:moveTo>
                  <a:cubicBezTo>
                    <a:pt x="1319" y="88"/>
                    <a:pt x="1319" y="88"/>
                    <a:pt x="1319" y="88"/>
                  </a:cubicBezTo>
                  <a:cubicBezTo>
                    <a:pt x="1319" y="89"/>
                    <a:pt x="1318" y="90"/>
                    <a:pt x="1318" y="92"/>
                  </a:cubicBezTo>
                  <a:cubicBezTo>
                    <a:pt x="1319" y="92"/>
                    <a:pt x="1318" y="92"/>
                    <a:pt x="1319" y="91"/>
                  </a:cubicBezTo>
                  <a:cubicBezTo>
                    <a:pt x="1319" y="91"/>
                    <a:pt x="1319" y="91"/>
                    <a:pt x="1319" y="91"/>
                  </a:cubicBezTo>
                  <a:cubicBezTo>
                    <a:pt x="1319" y="90"/>
                    <a:pt x="1319" y="90"/>
                    <a:pt x="1319" y="90"/>
                  </a:cubicBezTo>
                  <a:cubicBezTo>
                    <a:pt x="1320" y="90"/>
                    <a:pt x="1320" y="90"/>
                    <a:pt x="1320" y="90"/>
                  </a:cubicBezTo>
                  <a:cubicBezTo>
                    <a:pt x="1320" y="88"/>
                    <a:pt x="1320" y="88"/>
                    <a:pt x="1320" y="88"/>
                  </a:cubicBezTo>
                  <a:moveTo>
                    <a:pt x="2545" y="88"/>
                  </a:moveTo>
                  <a:cubicBezTo>
                    <a:pt x="2545" y="90"/>
                    <a:pt x="2545" y="90"/>
                    <a:pt x="2545" y="90"/>
                  </a:cubicBezTo>
                  <a:cubicBezTo>
                    <a:pt x="2546" y="89"/>
                    <a:pt x="2546" y="89"/>
                    <a:pt x="2546" y="89"/>
                  </a:cubicBezTo>
                  <a:cubicBezTo>
                    <a:pt x="2547" y="89"/>
                    <a:pt x="2546" y="89"/>
                    <a:pt x="2547" y="90"/>
                  </a:cubicBezTo>
                  <a:cubicBezTo>
                    <a:pt x="2547" y="90"/>
                    <a:pt x="2547" y="90"/>
                    <a:pt x="2547" y="90"/>
                  </a:cubicBezTo>
                  <a:cubicBezTo>
                    <a:pt x="2547" y="88"/>
                    <a:pt x="2547" y="88"/>
                    <a:pt x="2547" y="88"/>
                  </a:cubicBezTo>
                  <a:cubicBezTo>
                    <a:pt x="2547" y="88"/>
                    <a:pt x="2546" y="88"/>
                    <a:pt x="2545" y="88"/>
                  </a:cubicBezTo>
                  <a:moveTo>
                    <a:pt x="763" y="86"/>
                  </a:moveTo>
                  <a:cubicBezTo>
                    <a:pt x="763" y="87"/>
                    <a:pt x="763" y="87"/>
                    <a:pt x="763" y="87"/>
                  </a:cubicBezTo>
                  <a:cubicBezTo>
                    <a:pt x="762" y="87"/>
                    <a:pt x="762" y="87"/>
                    <a:pt x="762" y="87"/>
                  </a:cubicBezTo>
                  <a:cubicBezTo>
                    <a:pt x="761" y="87"/>
                    <a:pt x="763" y="87"/>
                    <a:pt x="763" y="87"/>
                  </a:cubicBezTo>
                  <a:cubicBezTo>
                    <a:pt x="763" y="87"/>
                    <a:pt x="763" y="87"/>
                    <a:pt x="763" y="87"/>
                  </a:cubicBezTo>
                  <a:cubicBezTo>
                    <a:pt x="763" y="87"/>
                    <a:pt x="763" y="87"/>
                    <a:pt x="763" y="87"/>
                  </a:cubicBezTo>
                  <a:cubicBezTo>
                    <a:pt x="763" y="87"/>
                    <a:pt x="764" y="87"/>
                    <a:pt x="764" y="87"/>
                  </a:cubicBezTo>
                  <a:cubicBezTo>
                    <a:pt x="763" y="86"/>
                    <a:pt x="764" y="86"/>
                    <a:pt x="763" y="86"/>
                  </a:cubicBezTo>
                  <a:moveTo>
                    <a:pt x="2562" y="86"/>
                  </a:moveTo>
                  <a:cubicBezTo>
                    <a:pt x="2561" y="86"/>
                    <a:pt x="2561" y="86"/>
                    <a:pt x="2561" y="86"/>
                  </a:cubicBezTo>
                  <a:cubicBezTo>
                    <a:pt x="2561" y="87"/>
                    <a:pt x="2561" y="87"/>
                    <a:pt x="2561" y="87"/>
                  </a:cubicBezTo>
                  <a:cubicBezTo>
                    <a:pt x="2560" y="87"/>
                    <a:pt x="2560" y="87"/>
                    <a:pt x="2560" y="87"/>
                  </a:cubicBezTo>
                  <a:cubicBezTo>
                    <a:pt x="2560" y="87"/>
                    <a:pt x="2560" y="88"/>
                    <a:pt x="2561" y="88"/>
                  </a:cubicBezTo>
                  <a:cubicBezTo>
                    <a:pt x="2562" y="88"/>
                    <a:pt x="2561" y="88"/>
                    <a:pt x="2562" y="88"/>
                  </a:cubicBezTo>
                  <a:cubicBezTo>
                    <a:pt x="2562" y="88"/>
                    <a:pt x="2562" y="88"/>
                    <a:pt x="2562" y="88"/>
                  </a:cubicBezTo>
                  <a:cubicBezTo>
                    <a:pt x="2562" y="86"/>
                    <a:pt x="2562" y="86"/>
                    <a:pt x="2562" y="86"/>
                  </a:cubicBezTo>
                  <a:moveTo>
                    <a:pt x="171" y="84"/>
                  </a:moveTo>
                  <a:cubicBezTo>
                    <a:pt x="170" y="85"/>
                    <a:pt x="170" y="84"/>
                    <a:pt x="170" y="85"/>
                  </a:cubicBezTo>
                  <a:cubicBezTo>
                    <a:pt x="168" y="85"/>
                    <a:pt x="169" y="85"/>
                    <a:pt x="168" y="86"/>
                  </a:cubicBezTo>
                  <a:cubicBezTo>
                    <a:pt x="170" y="86"/>
                    <a:pt x="170" y="86"/>
                    <a:pt x="171" y="84"/>
                  </a:cubicBezTo>
                  <a:moveTo>
                    <a:pt x="162" y="84"/>
                  </a:moveTo>
                  <a:cubicBezTo>
                    <a:pt x="159" y="84"/>
                    <a:pt x="159" y="85"/>
                    <a:pt x="155" y="85"/>
                  </a:cubicBezTo>
                  <a:cubicBezTo>
                    <a:pt x="155" y="87"/>
                    <a:pt x="155" y="87"/>
                    <a:pt x="155" y="87"/>
                  </a:cubicBezTo>
                  <a:cubicBezTo>
                    <a:pt x="154" y="88"/>
                    <a:pt x="153" y="87"/>
                    <a:pt x="153" y="90"/>
                  </a:cubicBezTo>
                  <a:cubicBezTo>
                    <a:pt x="155" y="89"/>
                    <a:pt x="155" y="89"/>
                    <a:pt x="156" y="89"/>
                  </a:cubicBezTo>
                  <a:cubicBezTo>
                    <a:pt x="156" y="88"/>
                    <a:pt x="156" y="88"/>
                    <a:pt x="156" y="88"/>
                  </a:cubicBezTo>
                  <a:cubicBezTo>
                    <a:pt x="158" y="88"/>
                    <a:pt x="158" y="88"/>
                    <a:pt x="158" y="88"/>
                  </a:cubicBezTo>
                  <a:cubicBezTo>
                    <a:pt x="159" y="87"/>
                    <a:pt x="159" y="87"/>
                    <a:pt x="159" y="87"/>
                  </a:cubicBezTo>
                  <a:cubicBezTo>
                    <a:pt x="159" y="87"/>
                    <a:pt x="160" y="87"/>
                    <a:pt x="160" y="87"/>
                  </a:cubicBezTo>
                  <a:cubicBezTo>
                    <a:pt x="160" y="87"/>
                    <a:pt x="161" y="87"/>
                    <a:pt x="161" y="87"/>
                  </a:cubicBezTo>
                  <a:cubicBezTo>
                    <a:pt x="161" y="87"/>
                    <a:pt x="161" y="87"/>
                    <a:pt x="161" y="87"/>
                  </a:cubicBezTo>
                  <a:cubicBezTo>
                    <a:pt x="162" y="87"/>
                    <a:pt x="162" y="87"/>
                    <a:pt x="163" y="86"/>
                  </a:cubicBezTo>
                  <a:cubicBezTo>
                    <a:pt x="163" y="85"/>
                    <a:pt x="163" y="85"/>
                    <a:pt x="163" y="85"/>
                  </a:cubicBezTo>
                  <a:cubicBezTo>
                    <a:pt x="163" y="85"/>
                    <a:pt x="163" y="85"/>
                    <a:pt x="164" y="85"/>
                  </a:cubicBezTo>
                  <a:cubicBezTo>
                    <a:pt x="163" y="85"/>
                    <a:pt x="163" y="84"/>
                    <a:pt x="162" y="84"/>
                  </a:cubicBezTo>
                  <a:moveTo>
                    <a:pt x="1345" y="83"/>
                  </a:moveTo>
                  <a:cubicBezTo>
                    <a:pt x="1345" y="87"/>
                    <a:pt x="1345" y="85"/>
                    <a:pt x="1347" y="87"/>
                  </a:cubicBezTo>
                  <a:cubicBezTo>
                    <a:pt x="1348" y="87"/>
                    <a:pt x="1348" y="87"/>
                    <a:pt x="1349" y="87"/>
                  </a:cubicBezTo>
                  <a:cubicBezTo>
                    <a:pt x="1348" y="84"/>
                    <a:pt x="1347" y="84"/>
                    <a:pt x="1345" y="83"/>
                  </a:cubicBezTo>
                  <a:moveTo>
                    <a:pt x="808" y="83"/>
                  </a:moveTo>
                  <a:cubicBezTo>
                    <a:pt x="808" y="83"/>
                    <a:pt x="809" y="84"/>
                    <a:pt x="809" y="85"/>
                  </a:cubicBezTo>
                  <a:cubicBezTo>
                    <a:pt x="810" y="85"/>
                    <a:pt x="810" y="85"/>
                    <a:pt x="810" y="85"/>
                  </a:cubicBezTo>
                  <a:cubicBezTo>
                    <a:pt x="810" y="83"/>
                    <a:pt x="810" y="83"/>
                    <a:pt x="810" y="83"/>
                  </a:cubicBezTo>
                  <a:cubicBezTo>
                    <a:pt x="809" y="83"/>
                    <a:pt x="809" y="83"/>
                    <a:pt x="809" y="83"/>
                  </a:cubicBezTo>
                  <a:cubicBezTo>
                    <a:pt x="808" y="83"/>
                    <a:pt x="809" y="83"/>
                    <a:pt x="808" y="83"/>
                  </a:cubicBezTo>
                  <a:moveTo>
                    <a:pt x="1188" y="109"/>
                  </a:moveTo>
                  <a:cubicBezTo>
                    <a:pt x="1188" y="109"/>
                    <a:pt x="1188" y="109"/>
                    <a:pt x="1188" y="109"/>
                  </a:cubicBezTo>
                  <a:cubicBezTo>
                    <a:pt x="1188" y="109"/>
                    <a:pt x="1188" y="110"/>
                    <a:pt x="1188" y="110"/>
                  </a:cubicBezTo>
                  <a:cubicBezTo>
                    <a:pt x="1187" y="111"/>
                    <a:pt x="1187" y="110"/>
                    <a:pt x="1187" y="111"/>
                  </a:cubicBezTo>
                  <a:cubicBezTo>
                    <a:pt x="1186" y="111"/>
                    <a:pt x="1186" y="111"/>
                    <a:pt x="1186" y="111"/>
                  </a:cubicBezTo>
                  <a:cubicBezTo>
                    <a:pt x="1186" y="110"/>
                    <a:pt x="1186" y="110"/>
                    <a:pt x="1187" y="109"/>
                  </a:cubicBezTo>
                  <a:cubicBezTo>
                    <a:pt x="1187" y="109"/>
                    <a:pt x="1187" y="109"/>
                    <a:pt x="1187" y="109"/>
                  </a:cubicBezTo>
                  <a:cubicBezTo>
                    <a:pt x="1188" y="109"/>
                    <a:pt x="1188" y="109"/>
                    <a:pt x="1188" y="109"/>
                  </a:cubicBezTo>
                  <a:moveTo>
                    <a:pt x="1199" y="83"/>
                  </a:moveTo>
                  <a:cubicBezTo>
                    <a:pt x="1199" y="85"/>
                    <a:pt x="1199" y="85"/>
                    <a:pt x="1199" y="85"/>
                  </a:cubicBezTo>
                  <a:cubicBezTo>
                    <a:pt x="1198" y="85"/>
                    <a:pt x="1198" y="85"/>
                    <a:pt x="1197" y="85"/>
                  </a:cubicBezTo>
                  <a:cubicBezTo>
                    <a:pt x="1197" y="84"/>
                    <a:pt x="1197" y="84"/>
                    <a:pt x="1197" y="84"/>
                  </a:cubicBezTo>
                  <a:cubicBezTo>
                    <a:pt x="1197" y="84"/>
                    <a:pt x="1197" y="84"/>
                    <a:pt x="1197" y="84"/>
                  </a:cubicBezTo>
                  <a:cubicBezTo>
                    <a:pt x="1195" y="84"/>
                    <a:pt x="1194" y="84"/>
                    <a:pt x="1193" y="85"/>
                  </a:cubicBezTo>
                  <a:cubicBezTo>
                    <a:pt x="1193" y="87"/>
                    <a:pt x="1193" y="87"/>
                    <a:pt x="1193" y="87"/>
                  </a:cubicBezTo>
                  <a:cubicBezTo>
                    <a:pt x="1192" y="87"/>
                    <a:pt x="1192" y="87"/>
                    <a:pt x="1192" y="87"/>
                  </a:cubicBezTo>
                  <a:cubicBezTo>
                    <a:pt x="1191" y="88"/>
                    <a:pt x="1191" y="88"/>
                    <a:pt x="1191" y="88"/>
                  </a:cubicBezTo>
                  <a:cubicBezTo>
                    <a:pt x="1193" y="88"/>
                    <a:pt x="1193" y="88"/>
                    <a:pt x="1193" y="88"/>
                  </a:cubicBezTo>
                  <a:cubicBezTo>
                    <a:pt x="1193" y="89"/>
                    <a:pt x="1193" y="89"/>
                    <a:pt x="1193" y="89"/>
                  </a:cubicBezTo>
                  <a:cubicBezTo>
                    <a:pt x="1194" y="89"/>
                    <a:pt x="1194" y="89"/>
                    <a:pt x="1194" y="89"/>
                  </a:cubicBezTo>
                  <a:cubicBezTo>
                    <a:pt x="1193" y="90"/>
                    <a:pt x="1193" y="90"/>
                    <a:pt x="1193" y="90"/>
                  </a:cubicBezTo>
                  <a:cubicBezTo>
                    <a:pt x="1193" y="90"/>
                    <a:pt x="1193" y="90"/>
                    <a:pt x="1193" y="90"/>
                  </a:cubicBezTo>
                  <a:cubicBezTo>
                    <a:pt x="1193" y="90"/>
                    <a:pt x="1193" y="90"/>
                    <a:pt x="1193" y="90"/>
                  </a:cubicBezTo>
                  <a:cubicBezTo>
                    <a:pt x="1192" y="90"/>
                    <a:pt x="1192" y="90"/>
                    <a:pt x="1192" y="90"/>
                  </a:cubicBezTo>
                  <a:cubicBezTo>
                    <a:pt x="1191" y="90"/>
                    <a:pt x="1191" y="91"/>
                    <a:pt x="1191" y="91"/>
                  </a:cubicBezTo>
                  <a:cubicBezTo>
                    <a:pt x="1190" y="91"/>
                    <a:pt x="1190" y="91"/>
                    <a:pt x="1190" y="91"/>
                  </a:cubicBezTo>
                  <a:cubicBezTo>
                    <a:pt x="1190" y="92"/>
                    <a:pt x="1190" y="93"/>
                    <a:pt x="1191" y="93"/>
                  </a:cubicBezTo>
                  <a:cubicBezTo>
                    <a:pt x="1190" y="93"/>
                    <a:pt x="1190" y="93"/>
                    <a:pt x="1190" y="93"/>
                  </a:cubicBezTo>
                  <a:cubicBezTo>
                    <a:pt x="1190" y="94"/>
                    <a:pt x="1190" y="94"/>
                    <a:pt x="1190" y="94"/>
                  </a:cubicBezTo>
                  <a:cubicBezTo>
                    <a:pt x="1190" y="94"/>
                    <a:pt x="1190" y="94"/>
                    <a:pt x="1190" y="94"/>
                  </a:cubicBezTo>
                  <a:cubicBezTo>
                    <a:pt x="1190" y="94"/>
                    <a:pt x="1189" y="93"/>
                    <a:pt x="1189" y="93"/>
                  </a:cubicBezTo>
                  <a:cubicBezTo>
                    <a:pt x="1188" y="93"/>
                    <a:pt x="1187" y="92"/>
                    <a:pt x="1187" y="92"/>
                  </a:cubicBezTo>
                  <a:cubicBezTo>
                    <a:pt x="1187" y="92"/>
                    <a:pt x="1187" y="92"/>
                    <a:pt x="1187" y="92"/>
                  </a:cubicBezTo>
                  <a:cubicBezTo>
                    <a:pt x="1185" y="94"/>
                    <a:pt x="1185" y="94"/>
                    <a:pt x="1185" y="94"/>
                  </a:cubicBezTo>
                  <a:cubicBezTo>
                    <a:pt x="1185" y="93"/>
                    <a:pt x="1185" y="93"/>
                    <a:pt x="1184" y="93"/>
                  </a:cubicBezTo>
                  <a:cubicBezTo>
                    <a:pt x="1184" y="92"/>
                    <a:pt x="1184" y="92"/>
                    <a:pt x="1184" y="92"/>
                  </a:cubicBezTo>
                  <a:cubicBezTo>
                    <a:pt x="1183" y="92"/>
                    <a:pt x="1183" y="92"/>
                    <a:pt x="1183" y="92"/>
                  </a:cubicBezTo>
                  <a:cubicBezTo>
                    <a:pt x="1183" y="94"/>
                    <a:pt x="1183" y="94"/>
                    <a:pt x="1183" y="94"/>
                  </a:cubicBezTo>
                  <a:cubicBezTo>
                    <a:pt x="1183" y="94"/>
                    <a:pt x="1183" y="94"/>
                    <a:pt x="1183" y="94"/>
                  </a:cubicBezTo>
                  <a:cubicBezTo>
                    <a:pt x="1183" y="95"/>
                    <a:pt x="1183" y="95"/>
                    <a:pt x="1183" y="95"/>
                  </a:cubicBezTo>
                  <a:cubicBezTo>
                    <a:pt x="1183" y="95"/>
                    <a:pt x="1183" y="95"/>
                    <a:pt x="1183" y="95"/>
                  </a:cubicBezTo>
                  <a:cubicBezTo>
                    <a:pt x="1183" y="96"/>
                    <a:pt x="1183" y="96"/>
                    <a:pt x="1183" y="96"/>
                  </a:cubicBezTo>
                  <a:cubicBezTo>
                    <a:pt x="1185" y="96"/>
                    <a:pt x="1185" y="96"/>
                    <a:pt x="1185" y="96"/>
                  </a:cubicBezTo>
                  <a:cubicBezTo>
                    <a:pt x="1185" y="96"/>
                    <a:pt x="1185" y="97"/>
                    <a:pt x="1185" y="97"/>
                  </a:cubicBezTo>
                  <a:cubicBezTo>
                    <a:pt x="1185" y="97"/>
                    <a:pt x="1185" y="97"/>
                    <a:pt x="1185" y="97"/>
                  </a:cubicBezTo>
                  <a:cubicBezTo>
                    <a:pt x="1185" y="98"/>
                    <a:pt x="1185" y="98"/>
                    <a:pt x="1185" y="98"/>
                  </a:cubicBezTo>
                  <a:cubicBezTo>
                    <a:pt x="1182" y="98"/>
                    <a:pt x="1182" y="98"/>
                    <a:pt x="1182" y="98"/>
                  </a:cubicBezTo>
                  <a:cubicBezTo>
                    <a:pt x="1182" y="99"/>
                    <a:pt x="1182" y="99"/>
                    <a:pt x="1182" y="99"/>
                  </a:cubicBezTo>
                  <a:cubicBezTo>
                    <a:pt x="1181" y="99"/>
                    <a:pt x="1181" y="99"/>
                    <a:pt x="1181" y="99"/>
                  </a:cubicBezTo>
                  <a:cubicBezTo>
                    <a:pt x="1181" y="99"/>
                    <a:pt x="1181" y="99"/>
                    <a:pt x="1181" y="99"/>
                  </a:cubicBezTo>
                  <a:cubicBezTo>
                    <a:pt x="1182" y="99"/>
                    <a:pt x="1182" y="100"/>
                    <a:pt x="1181" y="100"/>
                  </a:cubicBezTo>
                  <a:cubicBezTo>
                    <a:pt x="1181" y="100"/>
                    <a:pt x="1181" y="100"/>
                    <a:pt x="1181" y="100"/>
                  </a:cubicBezTo>
                  <a:cubicBezTo>
                    <a:pt x="1181" y="101"/>
                    <a:pt x="1181" y="101"/>
                    <a:pt x="1181" y="101"/>
                  </a:cubicBezTo>
                  <a:cubicBezTo>
                    <a:pt x="1179" y="101"/>
                    <a:pt x="1179" y="101"/>
                    <a:pt x="1179" y="101"/>
                  </a:cubicBezTo>
                  <a:cubicBezTo>
                    <a:pt x="1179" y="103"/>
                    <a:pt x="1179" y="103"/>
                    <a:pt x="1179" y="103"/>
                  </a:cubicBezTo>
                  <a:cubicBezTo>
                    <a:pt x="1181" y="103"/>
                    <a:pt x="1181" y="103"/>
                    <a:pt x="1182" y="103"/>
                  </a:cubicBezTo>
                  <a:cubicBezTo>
                    <a:pt x="1182" y="104"/>
                    <a:pt x="1182" y="104"/>
                    <a:pt x="1182" y="104"/>
                  </a:cubicBezTo>
                  <a:cubicBezTo>
                    <a:pt x="1183" y="103"/>
                    <a:pt x="1183" y="103"/>
                    <a:pt x="1184" y="103"/>
                  </a:cubicBezTo>
                  <a:cubicBezTo>
                    <a:pt x="1184" y="104"/>
                    <a:pt x="1184" y="104"/>
                    <a:pt x="1184" y="104"/>
                  </a:cubicBezTo>
                  <a:cubicBezTo>
                    <a:pt x="1185" y="104"/>
                    <a:pt x="1185" y="104"/>
                    <a:pt x="1185" y="104"/>
                  </a:cubicBezTo>
                  <a:cubicBezTo>
                    <a:pt x="1185" y="104"/>
                    <a:pt x="1185" y="104"/>
                    <a:pt x="1185" y="104"/>
                  </a:cubicBezTo>
                  <a:cubicBezTo>
                    <a:pt x="1187" y="104"/>
                    <a:pt x="1187" y="104"/>
                    <a:pt x="1187" y="104"/>
                  </a:cubicBezTo>
                  <a:cubicBezTo>
                    <a:pt x="1187" y="102"/>
                    <a:pt x="1187" y="102"/>
                    <a:pt x="1187" y="102"/>
                  </a:cubicBezTo>
                  <a:cubicBezTo>
                    <a:pt x="1188" y="102"/>
                    <a:pt x="1188" y="102"/>
                    <a:pt x="1188" y="102"/>
                  </a:cubicBezTo>
                  <a:cubicBezTo>
                    <a:pt x="1188" y="103"/>
                    <a:pt x="1188" y="102"/>
                    <a:pt x="1188" y="103"/>
                  </a:cubicBezTo>
                  <a:cubicBezTo>
                    <a:pt x="1188" y="104"/>
                    <a:pt x="1187" y="104"/>
                    <a:pt x="1187" y="104"/>
                  </a:cubicBezTo>
                  <a:cubicBezTo>
                    <a:pt x="1187" y="105"/>
                    <a:pt x="1187" y="105"/>
                    <a:pt x="1187" y="105"/>
                  </a:cubicBezTo>
                  <a:cubicBezTo>
                    <a:pt x="1186" y="105"/>
                    <a:pt x="1186" y="105"/>
                    <a:pt x="1185" y="105"/>
                  </a:cubicBezTo>
                  <a:cubicBezTo>
                    <a:pt x="1185" y="108"/>
                    <a:pt x="1185" y="108"/>
                    <a:pt x="1185" y="108"/>
                  </a:cubicBezTo>
                  <a:cubicBezTo>
                    <a:pt x="1185" y="108"/>
                    <a:pt x="1185" y="108"/>
                    <a:pt x="1185" y="108"/>
                  </a:cubicBezTo>
                  <a:cubicBezTo>
                    <a:pt x="1185" y="109"/>
                    <a:pt x="1185" y="109"/>
                    <a:pt x="1185" y="109"/>
                  </a:cubicBezTo>
                  <a:cubicBezTo>
                    <a:pt x="1184" y="109"/>
                    <a:pt x="1184" y="109"/>
                    <a:pt x="1184" y="110"/>
                  </a:cubicBezTo>
                  <a:cubicBezTo>
                    <a:pt x="1183" y="110"/>
                    <a:pt x="1183" y="110"/>
                    <a:pt x="1183" y="110"/>
                  </a:cubicBezTo>
                  <a:cubicBezTo>
                    <a:pt x="1183" y="111"/>
                    <a:pt x="1183" y="111"/>
                    <a:pt x="1183" y="111"/>
                  </a:cubicBezTo>
                  <a:cubicBezTo>
                    <a:pt x="1185" y="111"/>
                    <a:pt x="1185" y="111"/>
                    <a:pt x="1185" y="111"/>
                  </a:cubicBezTo>
                  <a:cubicBezTo>
                    <a:pt x="1185" y="111"/>
                    <a:pt x="1185" y="111"/>
                    <a:pt x="1185" y="111"/>
                  </a:cubicBezTo>
                  <a:cubicBezTo>
                    <a:pt x="1183" y="112"/>
                    <a:pt x="1183" y="112"/>
                    <a:pt x="1181" y="113"/>
                  </a:cubicBezTo>
                  <a:cubicBezTo>
                    <a:pt x="1181" y="114"/>
                    <a:pt x="1181" y="114"/>
                    <a:pt x="1181" y="114"/>
                  </a:cubicBezTo>
                  <a:cubicBezTo>
                    <a:pt x="1183" y="114"/>
                    <a:pt x="1183" y="114"/>
                    <a:pt x="1183" y="114"/>
                  </a:cubicBezTo>
                  <a:cubicBezTo>
                    <a:pt x="1183" y="115"/>
                    <a:pt x="1183" y="115"/>
                    <a:pt x="1183" y="115"/>
                  </a:cubicBezTo>
                  <a:cubicBezTo>
                    <a:pt x="1181" y="115"/>
                    <a:pt x="1180" y="114"/>
                    <a:pt x="1179" y="114"/>
                  </a:cubicBezTo>
                  <a:cubicBezTo>
                    <a:pt x="1179" y="115"/>
                    <a:pt x="1179" y="115"/>
                    <a:pt x="1179" y="115"/>
                  </a:cubicBezTo>
                  <a:cubicBezTo>
                    <a:pt x="1178" y="115"/>
                    <a:pt x="1178" y="115"/>
                    <a:pt x="1178" y="115"/>
                  </a:cubicBezTo>
                  <a:cubicBezTo>
                    <a:pt x="1179" y="116"/>
                    <a:pt x="1179" y="116"/>
                    <a:pt x="1180" y="117"/>
                  </a:cubicBezTo>
                  <a:cubicBezTo>
                    <a:pt x="1180" y="117"/>
                    <a:pt x="1180" y="117"/>
                    <a:pt x="1179" y="117"/>
                  </a:cubicBezTo>
                  <a:cubicBezTo>
                    <a:pt x="1179" y="119"/>
                    <a:pt x="1179" y="119"/>
                    <a:pt x="1179" y="119"/>
                  </a:cubicBezTo>
                  <a:cubicBezTo>
                    <a:pt x="1179" y="119"/>
                    <a:pt x="1179" y="119"/>
                    <a:pt x="1179" y="119"/>
                  </a:cubicBezTo>
                  <a:cubicBezTo>
                    <a:pt x="1179" y="119"/>
                    <a:pt x="1179" y="119"/>
                    <a:pt x="1179" y="119"/>
                  </a:cubicBezTo>
                  <a:cubicBezTo>
                    <a:pt x="1180" y="119"/>
                    <a:pt x="1180" y="119"/>
                    <a:pt x="1181" y="118"/>
                  </a:cubicBezTo>
                  <a:cubicBezTo>
                    <a:pt x="1184" y="118"/>
                    <a:pt x="1184" y="118"/>
                    <a:pt x="1184" y="118"/>
                  </a:cubicBezTo>
                  <a:cubicBezTo>
                    <a:pt x="1184" y="119"/>
                    <a:pt x="1184" y="119"/>
                    <a:pt x="1184" y="119"/>
                  </a:cubicBezTo>
                  <a:cubicBezTo>
                    <a:pt x="1183" y="119"/>
                    <a:pt x="1183" y="120"/>
                    <a:pt x="1181" y="120"/>
                  </a:cubicBezTo>
                  <a:cubicBezTo>
                    <a:pt x="1181" y="121"/>
                    <a:pt x="1181" y="121"/>
                    <a:pt x="1181" y="121"/>
                  </a:cubicBezTo>
                  <a:cubicBezTo>
                    <a:pt x="1184" y="121"/>
                    <a:pt x="1184" y="119"/>
                    <a:pt x="1187" y="119"/>
                  </a:cubicBezTo>
                  <a:cubicBezTo>
                    <a:pt x="1187" y="120"/>
                    <a:pt x="1187" y="120"/>
                    <a:pt x="1187" y="120"/>
                  </a:cubicBezTo>
                  <a:cubicBezTo>
                    <a:pt x="1187" y="121"/>
                    <a:pt x="1188" y="121"/>
                    <a:pt x="1189" y="121"/>
                  </a:cubicBezTo>
                  <a:cubicBezTo>
                    <a:pt x="1189" y="120"/>
                    <a:pt x="1191" y="119"/>
                    <a:pt x="1193" y="118"/>
                  </a:cubicBezTo>
                  <a:cubicBezTo>
                    <a:pt x="1193" y="117"/>
                    <a:pt x="1193" y="117"/>
                    <a:pt x="1193" y="117"/>
                  </a:cubicBezTo>
                  <a:cubicBezTo>
                    <a:pt x="1194" y="117"/>
                    <a:pt x="1195" y="117"/>
                    <a:pt x="1196" y="117"/>
                  </a:cubicBezTo>
                  <a:cubicBezTo>
                    <a:pt x="1196" y="117"/>
                    <a:pt x="1196" y="117"/>
                    <a:pt x="1196" y="117"/>
                  </a:cubicBezTo>
                  <a:cubicBezTo>
                    <a:pt x="1197" y="117"/>
                    <a:pt x="1197" y="117"/>
                    <a:pt x="1197" y="117"/>
                  </a:cubicBezTo>
                  <a:cubicBezTo>
                    <a:pt x="1197" y="115"/>
                    <a:pt x="1197" y="115"/>
                    <a:pt x="1198" y="114"/>
                  </a:cubicBezTo>
                  <a:cubicBezTo>
                    <a:pt x="1200" y="114"/>
                    <a:pt x="1200" y="114"/>
                    <a:pt x="1200" y="114"/>
                  </a:cubicBezTo>
                  <a:cubicBezTo>
                    <a:pt x="1200" y="113"/>
                    <a:pt x="1200" y="113"/>
                    <a:pt x="1200" y="113"/>
                  </a:cubicBezTo>
                  <a:cubicBezTo>
                    <a:pt x="1201" y="113"/>
                    <a:pt x="1201" y="113"/>
                    <a:pt x="1201" y="113"/>
                  </a:cubicBezTo>
                  <a:cubicBezTo>
                    <a:pt x="1201" y="112"/>
                    <a:pt x="1201" y="112"/>
                    <a:pt x="1201" y="112"/>
                  </a:cubicBezTo>
                  <a:cubicBezTo>
                    <a:pt x="1202" y="113"/>
                    <a:pt x="1202" y="113"/>
                    <a:pt x="1203" y="113"/>
                  </a:cubicBezTo>
                  <a:cubicBezTo>
                    <a:pt x="1203" y="112"/>
                    <a:pt x="1203" y="112"/>
                    <a:pt x="1202" y="111"/>
                  </a:cubicBezTo>
                  <a:cubicBezTo>
                    <a:pt x="1202" y="111"/>
                    <a:pt x="1202" y="111"/>
                    <a:pt x="1202" y="111"/>
                  </a:cubicBezTo>
                  <a:cubicBezTo>
                    <a:pt x="1204" y="111"/>
                    <a:pt x="1204" y="111"/>
                    <a:pt x="1204" y="111"/>
                  </a:cubicBezTo>
                  <a:cubicBezTo>
                    <a:pt x="1205" y="110"/>
                    <a:pt x="1204" y="110"/>
                    <a:pt x="1204" y="110"/>
                  </a:cubicBezTo>
                  <a:cubicBezTo>
                    <a:pt x="1204" y="109"/>
                    <a:pt x="1204" y="108"/>
                    <a:pt x="1204" y="107"/>
                  </a:cubicBezTo>
                  <a:cubicBezTo>
                    <a:pt x="1204" y="107"/>
                    <a:pt x="1204" y="107"/>
                    <a:pt x="1204" y="107"/>
                  </a:cubicBezTo>
                  <a:cubicBezTo>
                    <a:pt x="1204" y="105"/>
                    <a:pt x="1204" y="105"/>
                    <a:pt x="1204" y="105"/>
                  </a:cubicBezTo>
                  <a:cubicBezTo>
                    <a:pt x="1204" y="105"/>
                    <a:pt x="1204" y="105"/>
                    <a:pt x="1204" y="105"/>
                  </a:cubicBezTo>
                  <a:cubicBezTo>
                    <a:pt x="1203" y="104"/>
                    <a:pt x="1203" y="104"/>
                    <a:pt x="1203" y="103"/>
                  </a:cubicBezTo>
                  <a:cubicBezTo>
                    <a:pt x="1202" y="103"/>
                    <a:pt x="1202" y="103"/>
                    <a:pt x="1202" y="103"/>
                  </a:cubicBezTo>
                  <a:cubicBezTo>
                    <a:pt x="1202" y="102"/>
                    <a:pt x="1202" y="102"/>
                    <a:pt x="1202" y="102"/>
                  </a:cubicBezTo>
                  <a:cubicBezTo>
                    <a:pt x="1203" y="102"/>
                    <a:pt x="1203" y="102"/>
                    <a:pt x="1203" y="102"/>
                  </a:cubicBezTo>
                  <a:cubicBezTo>
                    <a:pt x="1203" y="101"/>
                    <a:pt x="1203" y="101"/>
                    <a:pt x="1203" y="101"/>
                  </a:cubicBezTo>
                  <a:cubicBezTo>
                    <a:pt x="1203" y="101"/>
                    <a:pt x="1203" y="101"/>
                    <a:pt x="1203" y="101"/>
                  </a:cubicBezTo>
                  <a:cubicBezTo>
                    <a:pt x="1203" y="100"/>
                    <a:pt x="1203" y="100"/>
                    <a:pt x="1203" y="99"/>
                  </a:cubicBezTo>
                  <a:cubicBezTo>
                    <a:pt x="1203" y="98"/>
                    <a:pt x="1203" y="98"/>
                    <a:pt x="1203" y="97"/>
                  </a:cubicBezTo>
                  <a:cubicBezTo>
                    <a:pt x="1203" y="97"/>
                    <a:pt x="1204" y="96"/>
                    <a:pt x="1204" y="96"/>
                  </a:cubicBezTo>
                  <a:cubicBezTo>
                    <a:pt x="1204" y="96"/>
                    <a:pt x="1204" y="96"/>
                    <a:pt x="1204" y="96"/>
                  </a:cubicBezTo>
                  <a:cubicBezTo>
                    <a:pt x="1205" y="96"/>
                    <a:pt x="1205" y="96"/>
                    <a:pt x="1205" y="96"/>
                  </a:cubicBezTo>
                  <a:cubicBezTo>
                    <a:pt x="1204" y="95"/>
                    <a:pt x="1204" y="95"/>
                    <a:pt x="1204" y="95"/>
                  </a:cubicBezTo>
                  <a:cubicBezTo>
                    <a:pt x="1207" y="95"/>
                    <a:pt x="1207" y="94"/>
                    <a:pt x="1210" y="94"/>
                  </a:cubicBezTo>
                  <a:cubicBezTo>
                    <a:pt x="1210" y="93"/>
                    <a:pt x="1210" y="93"/>
                    <a:pt x="1210" y="93"/>
                  </a:cubicBezTo>
                  <a:cubicBezTo>
                    <a:pt x="1210" y="93"/>
                    <a:pt x="1209" y="93"/>
                    <a:pt x="1208" y="92"/>
                  </a:cubicBezTo>
                  <a:cubicBezTo>
                    <a:pt x="1208" y="89"/>
                    <a:pt x="1208" y="89"/>
                    <a:pt x="1208" y="89"/>
                  </a:cubicBezTo>
                  <a:cubicBezTo>
                    <a:pt x="1206" y="89"/>
                    <a:pt x="1206" y="89"/>
                    <a:pt x="1206" y="89"/>
                  </a:cubicBezTo>
                  <a:cubicBezTo>
                    <a:pt x="1207" y="88"/>
                    <a:pt x="1208" y="88"/>
                    <a:pt x="1208" y="86"/>
                  </a:cubicBezTo>
                  <a:cubicBezTo>
                    <a:pt x="1206" y="86"/>
                    <a:pt x="1207" y="85"/>
                    <a:pt x="1205" y="85"/>
                  </a:cubicBezTo>
                  <a:cubicBezTo>
                    <a:pt x="1204" y="86"/>
                    <a:pt x="1201" y="87"/>
                    <a:pt x="1200" y="88"/>
                  </a:cubicBezTo>
                  <a:cubicBezTo>
                    <a:pt x="1200" y="86"/>
                    <a:pt x="1200" y="86"/>
                    <a:pt x="1201" y="86"/>
                  </a:cubicBezTo>
                  <a:cubicBezTo>
                    <a:pt x="1201" y="84"/>
                    <a:pt x="1201" y="84"/>
                    <a:pt x="1201" y="84"/>
                  </a:cubicBezTo>
                  <a:cubicBezTo>
                    <a:pt x="1201" y="84"/>
                    <a:pt x="1201" y="84"/>
                    <a:pt x="1201" y="84"/>
                  </a:cubicBezTo>
                  <a:cubicBezTo>
                    <a:pt x="1200" y="83"/>
                    <a:pt x="1201" y="83"/>
                    <a:pt x="1199" y="83"/>
                  </a:cubicBezTo>
                  <a:moveTo>
                    <a:pt x="1317" y="82"/>
                  </a:moveTo>
                  <a:cubicBezTo>
                    <a:pt x="1316" y="82"/>
                    <a:pt x="1314" y="82"/>
                    <a:pt x="1313" y="83"/>
                  </a:cubicBezTo>
                  <a:cubicBezTo>
                    <a:pt x="1313" y="83"/>
                    <a:pt x="1313" y="84"/>
                    <a:pt x="1313" y="85"/>
                  </a:cubicBezTo>
                  <a:cubicBezTo>
                    <a:pt x="1315" y="85"/>
                    <a:pt x="1315" y="85"/>
                    <a:pt x="1315" y="87"/>
                  </a:cubicBezTo>
                  <a:cubicBezTo>
                    <a:pt x="1316" y="87"/>
                    <a:pt x="1317" y="87"/>
                    <a:pt x="1318" y="87"/>
                  </a:cubicBezTo>
                  <a:cubicBezTo>
                    <a:pt x="1318" y="86"/>
                    <a:pt x="1318" y="85"/>
                    <a:pt x="1319" y="84"/>
                  </a:cubicBezTo>
                  <a:cubicBezTo>
                    <a:pt x="1318" y="84"/>
                    <a:pt x="1318" y="84"/>
                    <a:pt x="1318" y="84"/>
                  </a:cubicBezTo>
                  <a:cubicBezTo>
                    <a:pt x="1318" y="83"/>
                    <a:pt x="1318" y="83"/>
                    <a:pt x="1318" y="82"/>
                  </a:cubicBezTo>
                  <a:cubicBezTo>
                    <a:pt x="1317" y="82"/>
                    <a:pt x="1317" y="82"/>
                    <a:pt x="1317" y="82"/>
                  </a:cubicBezTo>
                  <a:moveTo>
                    <a:pt x="187" y="82"/>
                  </a:moveTo>
                  <a:cubicBezTo>
                    <a:pt x="186" y="82"/>
                    <a:pt x="186" y="83"/>
                    <a:pt x="185" y="83"/>
                  </a:cubicBezTo>
                  <a:cubicBezTo>
                    <a:pt x="185" y="85"/>
                    <a:pt x="185" y="85"/>
                    <a:pt x="185" y="85"/>
                  </a:cubicBezTo>
                  <a:cubicBezTo>
                    <a:pt x="186" y="85"/>
                    <a:pt x="186" y="84"/>
                    <a:pt x="187" y="84"/>
                  </a:cubicBezTo>
                  <a:cubicBezTo>
                    <a:pt x="187" y="83"/>
                    <a:pt x="186" y="84"/>
                    <a:pt x="187" y="83"/>
                  </a:cubicBezTo>
                  <a:cubicBezTo>
                    <a:pt x="187" y="82"/>
                    <a:pt x="187" y="82"/>
                    <a:pt x="187" y="82"/>
                  </a:cubicBezTo>
                  <a:moveTo>
                    <a:pt x="368" y="82"/>
                  </a:moveTo>
                  <a:cubicBezTo>
                    <a:pt x="369" y="82"/>
                    <a:pt x="369" y="83"/>
                    <a:pt x="370" y="83"/>
                  </a:cubicBezTo>
                  <a:cubicBezTo>
                    <a:pt x="370" y="82"/>
                    <a:pt x="370" y="82"/>
                    <a:pt x="370" y="82"/>
                  </a:cubicBezTo>
                  <a:cubicBezTo>
                    <a:pt x="369" y="82"/>
                    <a:pt x="369" y="82"/>
                    <a:pt x="368" y="82"/>
                  </a:cubicBezTo>
                  <a:moveTo>
                    <a:pt x="1384" y="81"/>
                  </a:moveTo>
                  <a:cubicBezTo>
                    <a:pt x="1383" y="81"/>
                    <a:pt x="1383" y="81"/>
                    <a:pt x="1383" y="81"/>
                  </a:cubicBezTo>
                  <a:cubicBezTo>
                    <a:pt x="1383" y="82"/>
                    <a:pt x="1383" y="82"/>
                    <a:pt x="1383" y="82"/>
                  </a:cubicBezTo>
                  <a:cubicBezTo>
                    <a:pt x="1384" y="82"/>
                    <a:pt x="1384" y="82"/>
                    <a:pt x="1384" y="82"/>
                  </a:cubicBezTo>
                  <a:cubicBezTo>
                    <a:pt x="1384" y="81"/>
                    <a:pt x="1384" y="81"/>
                    <a:pt x="1384" y="81"/>
                  </a:cubicBezTo>
                  <a:moveTo>
                    <a:pt x="1205" y="80"/>
                  </a:moveTo>
                  <a:cubicBezTo>
                    <a:pt x="1205" y="81"/>
                    <a:pt x="1205" y="81"/>
                    <a:pt x="1205" y="81"/>
                  </a:cubicBezTo>
                  <a:cubicBezTo>
                    <a:pt x="1206" y="81"/>
                    <a:pt x="1206" y="81"/>
                    <a:pt x="1206" y="81"/>
                  </a:cubicBezTo>
                  <a:cubicBezTo>
                    <a:pt x="1206" y="80"/>
                    <a:pt x="1206" y="81"/>
                    <a:pt x="1205" y="80"/>
                  </a:cubicBezTo>
                  <a:moveTo>
                    <a:pt x="1210" y="80"/>
                  </a:moveTo>
                  <a:cubicBezTo>
                    <a:pt x="1210" y="80"/>
                    <a:pt x="1210" y="80"/>
                    <a:pt x="1210" y="80"/>
                  </a:cubicBezTo>
                  <a:cubicBezTo>
                    <a:pt x="1209" y="81"/>
                    <a:pt x="1209" y="82"/>
                    <a:pt x="1209" y="83"/>
                  </a:cubicBezTo>
                  <a:cubicBezTo>
                    <a:pt x="1210" y="83"/>
                    <a:pt x="1210" y="83"/>
                    <a:pt x="1210" y="83"/>
                  </a:cubicBezTo>
                  <a:cubicBezTo>
                    <a:pt x="1210" y="80"/>
                    <a:pt x="1210" y="80"/>
                    <a:pt x="1210" y="80"/>
                  </a:cubicBezTo>
                  <a:moveTo>
                    <a:pt x="182" y="79"/>
                  </a:moveTo>
                  <a:cubicBezTo>
                    <a:pt x="182" y="80"/>
                    <a:pt x="182" y="80"/>
                    <a:pt x="181" y="81"/>
                  </a:cubicBezTo>
                  <a:cubicBezTo>
                    <a:pt x="182" y="81"/>
                    <a:pt x="183" y="81"/>
                    <a:pt x="183" y="81"/>
                  </a:cubicBezTo>
                  <a:cubicBezTo>
                    <a:pt x="183" y="80"/>
                    <a:pt x="184" y="80"/>
                    <a:pt x="183" y="80"/>
                  </a:cubicBezTo>
                  <a:cubicBezTo>
                    <a:pt x="182" y="79"/>
                    <a:pt x="183" y="80"/>
                    <a:pt x="182" y="79"/>
                  </a:cubicBezTo>
                  <a:moveTo>
                    <a:pt x="2324" y="79"/>
                  </a:moveTo>
                  <a:cubicBezTo>
                    <a:pt x="2324" y="80"/>
                    <a:pt x="2324" y="80"/>
                    <a:pt x="2324" y="80"/>
                  </a:cubicBezTo>
                  <a:cubicBezTo>
                    <a:pt x="2325" y="80"/>
                    <a:pt x="2325" y="80"/>
                    <a:pt x="2325" y="80"/>
                  </a:cubicBezTo>
                  <a:cubicBezTo>
                    <a:pt x="2324" y="79"/>
                    <a:pt x="2325" y="79"/>
                    <a:pt x="2324" y="79"/>
                  </a:cubicBezTo>
                  <a:moveTo>
                    <a:pt x="763" y="75"/>
                  </a:moveTo>
                  <a:cubicBezTo>
                    <a:pt x="761" y="75"/>
                    <a:pt x="762" y="75"/>
                    <a:pt x="761" y="77"/>
                  </a:cubicBezTo>
                  <a:cubicBezTo>
                    <a:pt x="761" y="77"/>
                    <a:pt x="761" y="77"/>
                    <a:pt x="761" y="77"/>
                  </a:cubicBezTo>
                  <a:cubicBezTo>
                    <a:pt x="761" y="78"/>
                    <a:pt x="761" y="78"/>
                    <a:pt x="761" y="78"/>
                  </a:cubicBezTo>
                  <a:cubicBezTo>
                    <a:pt x="761" y="78"/>
                    <a:pt x="761" y="78"/>
                    <a:pt x="761" y="78"/>
                  </a:cubicBezTo>
                  <a:cubicBezTo>
                    <a:pt x="762" y="77"/>
                    <a:pt x="761" y="78"/>
                    <a:pt x="762" y="77"/>
                  </a:cubicBezTo>
                  <a:cubicBezTo>
                    <a:pt x="763" y="77"/>
                    <a:pt x="762" y="77"/>
                    <a:pt x="763" y="77"/>
                  </a:cubicBezTo>
                  <a:cubicBezTo>
                    <a:pt x="763" y="75"/>
                    <a:pt x="763" y="75"/>
                    <a:pt x="763" y="75"/>
                  </a:cubicBezTo>
                  <a:moveTo>
                    <a:pt x="1329" y="75"/>
                  </a:moveTo>
                  <a:cubicBezTo>
                    <a:pt x="1328" y="75"/>
                    <a:pt x="1327" y="75"/>
                    <a:pt x="1326" y="76"/>
                  </a:cubicBezTo>
                  <a:cubicBezTo>
                    <a:pt x="1326" y="76"/>
                    <a:pt x="1326" y="76"/>
                    <a:pt x="1326" y="76"/>
                  </a:cubicBezTo>
                  <a:cubicBezTo>
                    <a:pt x="1325" y="76"/>
                    <a:pt x="1325" y="76"/>
                    <a:pt x="1325" y="76"/>
                  </a:cubicBezTo>
                  <a:cubicBezTo>
                    <a:pt x="1325" y="78"/>
                    <a:pt x="1325" y="78"/>
                    <a:pt x="1325" y="78"/>
                  </a:cubicBezTo>
                  <a:cubicBezTo>
                    <a:pt x="1325" y="78"/>
                    <a:pt x="1326" y="78"/>
                    <a:pt x="1326" y="79"/>
                  </a:cubicBezTo>
                  <a:cubicBezTo>
                    <a:pt x="1326" y="79"/>
                    <a:pt x="1326" y="79"/>
                    <a:pt x="1326" y="79"/>
                  </a:cubicBezTo>
                  <a:cubicBezTo>
                    <a:pt x="1325" y="79"/>
                    <a:pt x="1325" y="80"/>
                    <a:pt x="1325" y="80"/>
                  </a:cubicBezTo>
                  <a:cubicBezTo>
                    <a:pt x="1324" y="80"/>
                    <a:pt x="1324" y="80"/>
                    <a:pt x="1324" y="80"/>
                  </a:cubicBezTo>
                  <a:cubicBezTo>
                    <a:pt x="1324" y="80"/>
                    <a:pt x="1324" y="79"/>
                    <a:pt x="1324" y="78"/>
                  </a:cubicBezTo>
                  <a:cubicBezTo>
                    <a:pt x="1323" y="79"/>
                    <a:pt x="1322" y="79"/>
                    <a:pt x="1321" y="79"/>
                  </a:cubicBezTo>
                  <a:cubicBezTo>
                    <a:pt x="1321" y="80"/>
                    <a:pt x="1321" y="80"/>
                    <a:pt x="1321" y="80"/>
                  </a:cubicBezTo>
                  <a:cubicBezTo>
                    <a:pt x="1319" y="80"/>
                    <a:pt x="1319" y="80"/>
                    <a:pt x="1319" y="80"/>
                  </a:cubicBezTo>
                  <a:cubicBezTo>
                    <a:pt x="1319" y="82"/>
                    <a:pt x="1319" y="82"/>
                    <a:pt x="1321" y="83"/>
                  </a:cubicBezTo>
                  <a:cubicBezTo>
                    <a:pt x="1321" y="86"/>
                    <a:pt x="1321" y="86"/>
                    <a:pt x="1321" y="86"/>
                  </a:cubicBezTo>
                  <a:cubicBezTo>
                    <a:pt x="1323" y="86"/>
                    <a:pt x="1323" y="86"/>
                    <a:pt x="1323" y="86"/>
                  </a:cubicBezTo>
                  <a:cubicBezTo>
                    <a:pt x="1324" y="85"/>
                    <a:pt x="1324" y="85"/>
                    <a:pt x="1324" y="85"/>
                  </a:cubicBezTo>
                  <a:cubicBezTo>
                    <a:pt x="1325" y="85"/>
                    <a:pt x="1325" y="85"/>
                    <a:pt x="1325" y="85"/>
                  </a:cubicBezTo>
                  <a:cubicBezTo>
                    <a:pt x="1325" y="86"/>
                    <a:pt x="1325" y="86"/>
                    <a:pt x="1325" y="86"/>
                  </a:cubicBezTo>
                  <a:cubicBezTo>
                    <a:pt x="1325" y="86"/>
                    <a:pt x="1325" y="86"/>
                    <a:pt x="1325" y="86"/>
                  </a:cubicBezTo>
                  <a:cubicBezTo>
                    <a:pt x="1325" y="88"/>
                    <a:pt x="1325" y="88"/>
                    <a:pt x="1325" y="88"/>
                  </a:cubicBezTo>
                  <a:cubicBezTo>
                    <a:pt x="1327" y="88"/>
                    <a:pt x="1327" y="88"/>
                    <a:pt x="1327" y="88"/>
                  </a:cubicBezTo>
                  <a:cubicBezTo>
                    <a:pt x="1327" y="87"/>
                    <a:pt x="1327" y="87"/>
                    <a:pt x="1327" y="87"/>
                  </a:cubicBezTo>
                  <a:cubicBezTo>
                    <a:pt x="1327" y="87"/>
                    <a:pt x="1327" y="87"/>
                    <a:pt x="1327" y="87"/>
                  </a:cubicBezTo>
                  <a:cubicBezTo>
                    <a:pt x="1327" y="86"/>
                    <a:pt x="1327" y="86"/>
                    <a:pt x="1327" y="86"/>
                  </a:cubicBezTo>
                  <a:cubicBezTo>
                    <a:pt x="1329" y="85"/>
                    <a:pt x="1329" y="85"/>
                    <a:pt x="1330" y="84"/>
                  </a:cubicBezTo>
                  <a:cubicBezTo>
                    <a:pt x="1330" y="82"/>
                    <a:pt x="1330" y="82"/>
                    <a:pt x="1328" y="82"/>
                  </a:cubicBezTo>
                  <a:cubicBezTo>
                    <a:pt x="1329" y="81"/>
                    <a:pt x="1329" y="81"/>
                    <a:pt x="1330" y="80"/>
                  </a:cubicBezTo>
                  <a:cubicBezTo>
                    <a:pt x="1330" y="78"/>
                    <a:pt x="1330" y="76"/>
                    <a:pt x="1329" y="75"/>
                  </a:cubicBezTo>
                  <a:moveTo>
                    <a:pt x="1203" y="75"/>
                  </a:moveTo>
                  <a:cubicBezTo>
                    <a:pt x="1203" y="76"/>
                    <a:pt x="1203" y="76"/>
                    <a:pt x="1203" y="76"/>
                  </a:cubicBezTo>
                  <a:cubicBezTo>
                    <a:pt x="1204" y="76"/>
                    <a:pt x="1204" y="76"/>
                    <a:pt x="1204" y="76"/>
                  </a:cubicBezTo>
                  <a:cubicBezTo>
                    <a:pt x="1204" y="75"/>
                    <a:pt x="1204" y="75"/>
                    <a:pt x="1203" y="75"/>
                  </a:cubicBezTo>
                  <a:moveTo>
                    <a:pt x="1207" y="75"/>
                  </a:moveTo>
                  <a:cubicBezTo>
                    <a:pt x="1207" y="76"/>
                    <a:pt x="1207" y="76"/>
                    <a:pt x="1206" y="77"/>
                  </a:cubicBezTo>
                  <a:cubicBezTo>
                    <a:pt x="1206" y="77"/>
                    <a:pt x="1206" y="77"/>
                    <a:pt x="1206" y="77"/>
                  </a:cubicBezTo>
                  <a:cubicBezTo>
                    <a:pt x="1207" y="77"/>
                    <a:pt x="1207" y="77"/>
                    <a:pt x="1207" y="77"/>
                  </a:cubicBezTo>
                  <a:cubicBezTo>
                    <a:pt x="1207" y="77"/>
                    <a:pt x="1207" y="77"/>
                    <a:pt x="1207" y="77"/>
                  </a:cubicBezTo>
                  <a:cubicBezTo>
                    <a:pt x="1207" y="77"/>
                    <a:pt x="1207" y="77"/>
                    <a:pt x="1207" y="77"/>
                  </a:cubicBezTo>
                  <a:cubicBezTo>
                    <a:pt x="1208" y="76"/>
                    <a:pt x="1208" y="77"/>
                    <a:pt x="1208" y="76"/>
                  </a:cubicBezTo>
                  <a:cubicBezTo>
                    <a:pt x="1208" y="75"/>
                    <a:pt x="1208" y="75"/>
                    <a:pt x="1207" y="75"/>
                  </a:cubicBezTo>
                  <a:moveTo>
                    <a:pt x="2567" y="75"/>
                  </a:moveTo>
                  <a:cubicBezTo>
                    <a:pt x="2566" y="75"/>
                    <a:pt x="2564" y="75"/>
                    <a:pt x="2564" y="76"/>
                  </a:cubicBezTo>
                  <a:cubicBezTo>
                    <a:pt x="2563" y="77"/>
                    <a:pt x="2563" y="77"/>
                    <a:pt x="2563" y="77"/>
                  </a:cubicBezTo>
                  <a:cubicBezTo>
                    <a:pt x="2563" y="77"/>
                    <a:pt x="2563" y="77"/>
                    <a:pt x="2563" y="77"/>
                  </a:cubicBezTo>
                  <a:cubicBezTo>
                    <a:pt x="2563" y="78"/>
                    <a:pt x="2563" y="79"/>
                    <a:pt x="2563" y="80"/>
                  </a:cubicBezTo>
                  <a:cubicBezTo>
                    <a:pt x="2562" y="80"/>
                    <a:pt x="2561" y="80"/>
                    <a:pt x="2560" y="80"/>
                  </a:cubicBezTo>
                  <a:cubicBezTo>
                    <a:pt x="2560" y="78"/>
                    <a:pt x="2560" y="78"/>
                    <a:pt x="2560" y="78"/>
                  </a:cubicBezTo>
                  <a:cubicBezTo>
                    <a:pt x="2558" y="78"/>
                    <a:pt x="2558" y="79"/>
                    <a:pt x="2556" y="79"/>
                  </a:cubicBezTo>
                  <a:cubicBezTo>
                    <a:pt x="2556" y="80"/>
                    <a:pt x="2556" y="80"/>
                    <a:pt x="2556" y="80"/>
                  </a:cubicBezTo>
                  <a:cubicBezTo>
                    <a:pt x="2556" y="80"/>
                    <a:pt x="2556" y="80"/>
                    <a:pt x="2556" y="80"/>
                  </a:cubicBezTo>
                  <a:cubicBezTo>
                    <a:pt x="2556" y="80"/>
                    <a:pt x="2555" y="80"/>
                    <a:pt x="2555" y="80"/>
                  </a:cubicBezTo>
                  <a:cubicBezTo>
                    <a:pt x="2555" y="80"/>
                    <a:pt x="2555" y="79"/>
                    <a:pt x="2555" y="79"/>
                  </a:cubicBezTo>
                  <a:cubicBezTo>
                    <a:pt x="2554" y="79"/>
                    <a:pt x="2554" y="79"/>
                    <a:pt x="2554" y="79"/>
                  </a:cubicBezTo>
                  <a:cubicBezTo>
                    <a:pt x="2554" y="80"/>
                    <a:pt x="2554" y="80"/>
                    <a:pt x="2554" y="80"/>
                  </a:cubicBezTo>
                  <a:cubicBezTo>
                    <a:pt x="2553" y="80"/>
                    <a:pt x="2554" y="80"/>
                    <a:pt x="2553" y="81"/>
                  </a:cubicBezTo>
                  <a:cubicBezTo>
                    <a:pt x="2552" y="81"/>
                    <a:pt x="2552" y="81"/>
                    <a:pt x="2552" y="81"/>
                  </a:cubicBezTo>
                  <a:cubicBezTo>
                    <a:pt x="2552" y="82"/>
                    <a:pt x="2552" y="82"/>
                    <a:pt x="2552" y="82"/>
                  </a:cubicBezTo>
                  <a:cubicBezTo>
                    <a:pt x="2552" y="82"/>
                    <a:pt x="2552" y="82"/>
                    <a:pt x="2552" y="82"/>
                  </a:cubicBezTo>
                  <a:cubicBezTo>
                    <a:pt x="2552" y="83"/>
                    <a:pt x="2552" y="83"/>
                    <a:pt x="2552" y="83"/>
                  </a:cubicBezTo>
                  <a:cubicBezTo>
                    <a:pt x="2552" y="83"/>
                    <a:pt x="2551" y="83"/>
                    <a:pt x="2551" y="83"/>
                  </a:cubicBezTo>
                  <a:cubicBezTo>
                    <a:pt x="2551" y="83"/>
                    <a:pt x="2551" y="83"/>
                    <a:pt x="2551" y="83"/>
                  </a:cubicBezTo>
                  <a:cubicBezTo>
                    <a:pt x="2551" y="83"/>
                    <a:pt x="2551" y="83"/>
                    <a:pt x="2551" y="83"/>
                  </a:cubicBezTo>
                  <a:cubicBezTo>
                    <a:pt x="2550" y="83"/>
                    <a:pt x="2550" y="83"/>
                    <a:pt x="2550" y="83"/>
                  </a:cubicBezTo>
                  <a:cubicBezTo>
                    <a:pt x="2550" y="84"/>
                    <a:pt x="2550" y="84"/>
                    <a:pt x="2550" y="84"/>
                  </a:cubicBezTo>
                  <a:cubicBezTo>
                    <a:pt x="2549" y="84"/>
                    <a:pt x="2549" y="84"/>
                    <a:pt x="2549" y="84"/>
                  </a:cubicBezTo>
                  <a:cubicBezTo>
                    <a:pt x="2549" y="86"/>
                    <a:pt x="2549" y="86"/>
                    <a:pt x="2549" y="86"/>
                  </a:cubicBezTo>
                  <a:cubicBezTo>
                    <a:pt x="2549" y="86"/>
                    <a:pt x="2549" y="86"/>
                    <a:pt x="2549" y="86"/>
                  </a:cubicBezTo>
                  <a:cubicBezTo>
                    <a:pt x="2548" y="87"/>
                    <a:pt x="2549" y="87"/>
                    <a:pt x="2549" y="89"/>
                  </a:cubicBezTo>
                  <a:cubicBezTo>
                    <a:pt x="2551" y="89"/>
                    <a:pt x="2551" y="89"/>
                    <a:pt x="2551" y="89"/>
                  </a:cubicBezTo>
                  <a:cubicBezTo>
                    <a:pt x="2551" y="88"/>
                    <a:pt x="2551" y="88"/>
                    <a:pt x="2551" y="88"/>
                  </a:cubicBezTo>
                  <a:cubicBezTo>
                    <a:pt x="2552" y="87"/>
                    <a:pt x="2551" y="87"/>
                    <a:pt x="2552" y="86"/>
                  </a:cubicBezTo>
                  <a:cubicBezTo>
                    <a:pt x="2553" y="85"/>
                    <a:pt x="2553" y="85"/>
                    <a:pt x="2553" y="85"/>
                  </a:cubicBezTo>
                  <a:cubicBezTo>
                    <a:pt x="2553" y="84"/>
                    <a:pt x="2553" y="84"/>
                    <a:pt x="2553" y="84"/>
                  </a:cubicBezTo>
                  <a:cubicBezTo>
                    <a:pt x="2553" y="84"/>
                    <a:pt x="2553" y="84"/>
                    <a:pt x="2553" y="84"/>
                  </a:cubicBezTo>
                  <a:cubicBezTo>
                    <a:pt x="2553" y="82"/>
                    <a:pt x="2553" y="82"/>
                    <a:pt x="2553" y="82"/>
                  </a:cubicBezTo>
                  <a:cubicBezTo>
                    <a:pt x="2555" y="83"/>
                    <a:pt x="2555" y="83"/>
                    <a:pt x="2556" y="84"/>
                  </a:cubicBezTo>
                  <a:cubicBezTo>
                    <a:pt x="2556" y="84"/>
                    <a:pt x="2556" y="84"/>
                    <a:pt x="2556" y="84"/>
                  </a:cubicBezTo>
                  <a:cubicBezTo>
                    <a:pt x="2558" y="84"/>
                    <a:pt x="2559" y="84"/>
                    <a:pt x="2560" y="82"/>
                  </a:cubicBezTo>
                  <a:cubicBezTo>
                    <a:pt x="2560" y="82"/>
                    <a:pt x="2561" y="83"/>
                    <a:pt x="2561" y="83"/>
                  </a:cubicBezTo>
                  <a:cubicBezTo>
                    <a:pt x="2561" y="83"/>
                    <a:pt x="2561" y="83"/>
                    <a:pt x="2561" y="83"/>
                  </a:cubicBezTo>
                  <a:cubicBezTo>
                    <a:pt x="2562" y="83"/>
                    <a:pt x="2563" y="83"/>
                    <a:pt x="2564" y="83"/>
                  </a:cubicBezTo>
                  <a:cubicBezTo>
                    <a:pt x="2564" y="82"/>
                    <a:pt x="2565" y="81"/>
                    <a:pt x="2566" y="80"/>
                  </a:cubicBezTo>
                  <a:cubicBezTo>
                    <a:pt x="2567" y="80"/>
                    <a:pt x="2567" y="80"/>
                    <a:pt x="2567" y="80"/>
                  </a:cubicBezTo>
                  <a:cubicBezTo>
                    <a:pt x="2567" y="75"/>
                    <a:pt x="2567" y="75"/>
                    <a:pt x="2567" y="75"/>
                  </a:cubicBezTo>
                  <a:moveTo>
                    <a:pt x="359" y="73"/>
                  </a:moveTo>
                  <a:cubicBezTo>
                    <a:pt x="359" y="73"/>
                    <a:pt x="359" y="73"/>
                    <a:pt x="359" y="73"/>
                  </a:cubicBezTo>
                  <a:cubicBezTo>
                    <a:pt x="359" y="74"/>
                    <a:pt x="359" y="74"/>
                    <a:pt x="359" y="74"/>
                  </a:cubicBezTo>
                  <a:cubicBezTo>
                    <a:pt x="360" y="73"/>
                    <a:pt x="359" y="74"/>
                    <a:pt x="360" y="73"/>
                  </a:cubicBezTo>
                  <a:cubicBezTo>
                    <a:pt x="359" y="73"/>
                    <a:pt x="359" y="73"/>
                    <a:pt x="359" y="73"/>
                  </a:cubicBezTo>
                  <a:cubicBezTo>
                    <a:pt x="359" y="73"/>
                    <a:pt x="359" y="73"/>
                    <a:pt x="359" y="73"/>
                  </a:cubicBezTo>
                  <a:moveTo>
                    <a:pt x="720" y="73"/>
                  </a:moveTo>
                  <a:cubicBezTo>
                    <a:pt x="719" y="73"/>
                    <a:pt x="719" y="73"/>
                    <a:pt x="719" y="74"/>
                  </a:cubicBezTo>
                  <a:cubicBezTo>
                    <a:pt x="720" y="74"/>
                    <a:pt x="720" y="74"/>
                    <a:pt x="720" y="73"/>
                  </a:cubicBezTo>
                  <a:moveTo>
                    <a:pt x="370" y="71"/>
                  </a:moveTo>
                  <a:cubicBezTo>
                    <a:pt x="370" y="71"/>
                    <a:pt x="370" y="71"/>
                    <a:pt x="370" y="71"/>
                  </a:cubicBezTo>
                  <a:cubicBezTo>
                    <a:pt x="370" y="71"/>
                    <a:pt x="370" y="71"/>
                    <a:pt x="370" y="71"/>
                  </a:cubicBezTo>
                  <a:cubicBezTo>
                    <a:pt x="371" y="72"/>
                    <a:pt x="371" y="72"/>
                    <a:pt x="372" y="73"/>
                  </a:cubicBezTo>
                  <a:cubicBezTo>
                    <a:pt x="372" y="74"/>
                    <a:pt x="372" y="74"/>
                    <a:pt x="372" y="74"/>
                  </a:cubicBezTo>
                  <a:cubicBezTo>
                    <a:pt x="372" y="74"/>
                    <a:pt x="372" y="74"/>
                    <a:pt x="372" y="74"/>
                  </a:cubicBezTo>
                  <a:cubicBezTo>
                    <a:pt x="373" y="74"/>
                    <a:pt x="373" y="73"/>
                    <a:pt x="373" y="73"/>
                  </a:cubicBezTo>
                  <a:cubicBezTo>
                    <a:pt x="372" y="72"/>
                    <a:pt x="372" y="72"/>
                    <a:pt x="372" y="71"/>
                  </a:cubicBezTo>
                  <a:cubicBezTo>
                    <a:pt x="371" y="71"/>
                    <a:pt x="371" y="71"/>
                    <a:pt x="370" y="71"/>
                  </a:cubicBezTo>
                  <a:moveTo>
                    <a:pt x="364" y="70"/>
                  </a:moveTo>
                  <a:cubicBezTo>
                    <a:pt x="364" y="71"/>
                    <a:pt x="364" y="72"/>
                    <a:pt x="363" y="74"/>
                  </a:cubicBezTo>
                  <a:cubicBezTo>
                    <a:pt x="366" y="74"/>
                    <a:pt x="365" y="74"/>
                    <a:pt x="367" y="75"/>
                  </a:cubicBezTo>
                  <a:cubicBezTo>
                    <a:pt x="367" y="77"/>
                    <a:pt x="367" y="77"/>
                    <a:pt x="367" y="77"/>
                  </a:cubicBezTo>
                  <a:cubicBezTo>
                    <a:pt x="368" y="76"/>
                    <a:pt x="368" y="76"/>
                    <a:pt x="369" y="76"/>
                  </a:cubicBezTo>
                  <a:cubicBezTo>
                    <a:pt x="369" y="76"/>
                    <a:pt x="369" y="76"/>
                    <a:pt x="369" y="76"/>
                  </a:cubicBezTo>
                  <a:cubicBezTo>
                    <a:pt x="369" y="76"/>
                    <a:pt x="369" y="76"/>
                    <a:pt x="369" y="76"/>
                  </a:cubicBezTo>
                  <a:cubicBezTo>
                    <a:pt x="369" y="78"/>
                    <a:pt x="369" y="78"/>
                    <a:pt x="368" y="79"/>
                  </a:cubicBezTo>
                  <a:cubicBezTo>
                    <a:pt x="369" y="80"/>
                    <a:pt x="370" y="80"/>
                    <a:pt x="370" y="80"/>
                  </a:cubicBezTo>
                  <a:cubicBezTo>
                    <a:pt x="370" y="80"/>
                    <a:pt x="370" y="80"/>
                    <a:pt x="370" y="80"/>
                  </a:cubicBezTo>
                  <a:cubicBezTo>
                    <a:pt x="372" y="80"/>
                    <a:pt x="372" y="80"/>
                    <a:pt x="372" y="80"/>
                  </a:cubicBezTo>
                  <a:cubicBezTo>
                    <a:pt x="372" y="81"/>
                    <a:pt x="372" y="81"/>
                    <a:pt x="372" y="81"/>
                  </a:cubicBezTo>
                  <a:cubicBezTo>
                    <a:pt x="373" y="81"/>
                    <a:pt x="373" y="81"/>
                    <a:pt x="373" y="81"/>
                  </a:cubicBezTo>
                  <a:cubicBezTo>
                    <a:pt x="373" y="81"/>
                    <a:pt x="373" y="81"/>
                    <a:pt x="373" y="81"/>
                  </a:cubicBezTo>
                  <a:cubicBezTo>
                    <a:pt x="373" y="81"/>
                    <a:pt x="373" y="82"/>
                    <a:pt x="372" y="82"/>
                  </a:cubicBezTo>
                  <a:cubicBezTo>
                    <a:pt x="373" y="82"/>
                    <a:pt x="373" y="82"/>
                    <a:pt x="373" y="82"/>
                  </a:cubicBezTo>
                  <a:cubicBezTo>
                    <a:pt x="373" y="83"/>
                    <a:pt x="373" y="83"/>
                    <a:pt x="373" y="83"/>
                  </a:cubicBezTo>
                  <a:cubicBezTo>
                    <a:pt x="373" y="83"/>
                    <a:pt x="374" y="83"/>
                    <a:pt x="375" y="83"/>
                  </a:cubicBezTo>
                  <a:cubicBezTo>
                    <a:pt x="375" y="85"/>
                    <a:pt x="375" y="85"/>
                    <a:pt x="376" y="87"/>
                  </a:cubicBezTo>
                  <a:cubicBezTo>
                    <a:pt x="378" y="87"/>
                    <a:pt x="378" y="87"/>
                    <a:pt x="378" y="87"/>
                  </a:cubicBezTo>
                  <a:cubicBezTo>
                    <a:pt x="378" y="85"/>
                    <a:pt x="377" y="84"/>
                    <a:pt x="378" y="82"/>
                  </a:cubicBezTo>
                  <a:cubicBezTo>
                    <a:pt x="377" y="82"/>
                    <a:pt x="377" y="82"/>
                    <a:pt x="377" y="82"/>
                  </a:cubicBezTo>
                  <a:cubicBezTo>
                    <a:pt x="377" y="83"/>
                    <a:pt x="377" y="83"/>
                    <a:pt x="377" y="83"/>
                  </a:cubicBezTo>
                  <a:cubicBezTo>
                    <a:pt x="376" y="83"/>
                    <a:pt x="376" y="83"/>
                    <a:pt x="376" y="83"/>
                  </a:cubicBezTo>
                  <a:cubicBezTo>
                    <a:pt x="376" y="82"/>
                    <a:pt x="377" y="80"/>
                    <a:pt x="377" y="79"/>
                  </a:cubicBezTo>
                  <a:cubicBezTo>
                    <a:pt x="374" y="79"/>
                    <a:pt x="374" y="79"/>
                    <a:pt x="374" y="79"/>
                  </a:cubicBezTo>
                  <a:cubicBezTo>
                    <a:pt x="374" y="78"/>
                    <a:pt x="374" y="78"/>
                    <a:pt x="374" y="78"/>
                  </a:cubicBezTo>
                  <a:cubicBezTo>
                    <a:pt x="373" y="78"/>
                    <a:pt x="374" y="78"/>
                    <a:pt x="372" y="77"/>
                  </a:cubicBezTo>
                  <a:cubicBezTo>
                    <a:pt x="372" y="75"/>
                    <a:pt x="372" y="75"/>
                    <a:pt x="372" y="75"/>
                  </a:cubicBezTo>
                  <a:cubicBezTo>
                    <a:pt x="371" y="75"/>
                    <a:pt x="371" y="75"/>
                    <a:pt x="371" y="75"/>
                  </a:cubicBezTo>
                  <a:cubicBezTo>
                    <a:pt x="371" y="74"/>
                    <a:pt x="371" y="73"/>
                    <a:pt x="370" y="73"/>
                  </a:cubicBezTo>
                  <a:cubicBezTo>
                    <a:pt x="370" y="73"/>
                    <a:pt x="370" y="73"/>
                    <a:pt x="370" y="73"/>
                  </a:cubicBezTo>
                  <a:cubicBezTo>
                    <a:pt x="370" y="73"/>
                    <a:pt x="370" y="73"/>
                    <a:pt x="370" y="73"/>
                  </a:cubicBezTo>
                  <a:cubicBezTo>
                    <a:pt x="369" y="73"/>
                    <a:pt x="369" y="73"/>
                    <a:pt x="368" y="73"/>
                  </a:cubicBezTo>
                  <a:cubicBezTo>
                    <a:pt x="368" y="73"/>
                    <a:pt x="368" y="73"/>
                    <a:pt x="368" y="73"/>
                  </a:cubicBezTo>
                  <a:cubicBezTo>
                    <a:pt x="368" y="73"/>
                    <a:pt x="368" y="73"/>
                    <a:pt x="368" y="73"/>
                  </a:cubicBezTo>
                  <a:cubicBezTo>
                    <a:pt x="368" y="71"/>
                    <a:pt x="368" y="71"/>
                    <a:pt x="368" y="71"/>
                  </a:cubicBezTo>
                  <a:cubicBezTo>
                    <a:pt x="366" y="71"/>
                    <a:pt x="366" y="71"/>
                    <a:pt x="364" y="70"/>
                  </a:cubicBezTo>
                  <a:moveTo>
                    <a:pt x="753" y="70"/>
                  </a:moveTo>
                  <a:cubicBezTo>
                    <a:pt x="752" y="71"/>
                    <a:pt x="752" y="71"/>
                    <a:pt x="752" y="72"/>
                  </a:cubicBezTo>
                  <a:cubicBezTo>
                    <a:pt x="753" y="72"/>
                    <a:pt x="754" y="73"/>
                    <a:pt x="755" y="73"/>
                  </a:cubicBezTo>
                  <a:cubicBezTo>
                    <a:pt x="755" y="73"/>
                    <a:pt x="755" y="73"/>
                    <a:pt x="755" y="73"/>
                  </a:cubicBezTo>
                  <a:cubicBezTo>
                    <a:pt x="757" y="73"/>
                    <a:pt x="757" y="73"/>
                    <a:pt x="757" y="73"/>
                  </a:cubicBezTo>
                  <a:cubicBezTo>
                    <a:pt x="757" y="72"/>
                    <a:pt x="757" y="72"/>
                    <a:pt x="757" y="72"/>
                  </a:cubicBezTo>
                  <a:cubicBezTo>
                    <a:pt x="755" y="71"/>
                    <a:pt x="755" y="70"/>
                    <a:pt x="753" y="70"/>
                  </a:cubicBezTo>
                  <a:moveTo>
                    <a:pt x="1206" y="70"/>
                  </a:moveTo>
                  <a:cubicBezTo>
                    <a:pt x="1204" y="70"/>
                    <a:pt x="1204" y="70"/>
                    <a:pt x="1204" y="70"/>
                  </a:cubicBezTo>
                  <a:cubicBezTo>
                    <a:pt x="1205" y="71"/>
                    <a:pt x="1205" y="72"/>
                    <a:pt x="1205" y="73"/>
                  </a:cubicBezTo>
                  <a:cubicBezTo>
                    <a:pt x="1204" y="73"/>
                    <a:pt x="1204" y="73"/>
                    <a:pt x="1204" y="73"/>
                  </a:cubicBezTo>
                  <a:cubicBezTo>
                    <a:pt x="1204" y="74"/>
                    <a:pt x="1204" y="74"/>
                    <a:pt x="1204" y="74"/>
                  </a:cubicBezTo>
                  <a:cubicBezTo>
                    <a:pt x="1204" y="74"/>
                    <a:pt x="1204" y="74"/>
                    <a:pt x="1204" y="74"/>
                  </a:cubicBezTo>
                  <a:cubicBezTo>
                    <a:pt x="1204" y="74"/>
                    <a:pt x="1204" y="74"/>
                    <a:pt x="1205" y="74"/>
                  </a:cubicBezTo>
                  <a:cubicBezTo>
                    <a:pt x="1205" y="74"/>
                    <a:pt x="1205" y="74"/>
                    <a:pt x="1205" y="74"/>
                  </a:cubicBezTo>
                  <a:cubicBezTo>
                    <a:pt x="1205" y="74"/>
                    <a:pt x="1205" y="74"/>
                    <a:pt x="1205" y="74"/>
                  </a:cubicBezTo>
                  <a:cubicBezTo>
                    <a:pt x="1207" y="74"/>
                    <a:pt x="1206" y="74"/>
                    <a:pt x="1207" y="73"/>
                  </a:cubicBezTo>
                  <a:cubicBezTo>
                    <a:pt x="1207" y="71"/>
                    <a:pt x="1207" y="72"/>
                    <a:pt x="1206" y="70"/>
                  </a:cubicBezTo>
                  <a:moveTo>
                    <a:pt x="368" y="70"/>
                  </a:moveTo>
                  <a:cubicBezTo>
                    <a:pt x="369" y="71"/>
                    <a:pt x="369" y="71"/>
                    <a:pt x="370" y="71"/>
                  </a:cubicBezTo>
                  <a:cubicBezTo>
                    <a:pt x="370" y="70"/>
                    <a:pt x="370" y="70"/>
                    <a:pt x="368" y="70"/>
                  </a:cubicBezTo>
                  <a:moveTo>
                    <a:pt x="373" y="69"/>
                  </a:moveTo>
                  <a:cubicBezTo>
                    <a:pt x="371" y="69"/>
                    <a:pt x="371" y="69"/>
                    <a:pt x="371" y="69"/>
                  </a:cubicBezTo>
                  <a:cubicBezTo>
                    <a:pt x="372" y="71"/>
                    <a:pt x="372" y="70"/>
                    <a:pt x="373" y="71"/>
                  </a:cubicBezTo>
                  <a:cubicBezTo>
                    <a:pt x="373" y="69"/>
                    <a:pt x="373" y="69"/>
                    <a:pt x="373" y="69"/>
                  </a:cubicBezTo>
                  <a:moveTo>
                    <a:pt x="719" y="69"/>
                  </a:moveTo>
                  <a:cubicBezTo>
                    <a:pt x="718" y="70"/>
                    <a:pt x="718" y="69"/>
                    <a:pt x="718" y="71"/>
                  </a:cubicBezTo>
                  <a:cubicBezTo>
                    <a:pt x="719" y="70"/>
                    <a:pt x="719" y="71"/>
                    <a:pt x="719" y="69"/>
                  </a:cubicBezTo>
                  <a:moveTo>
                    <a:pt x="562" y="68"/>
                  </a:moveTo>
                  <a:cubicBezTo>
                    <a:pt x="562" y="69"/>
                    <a:pt x="562" y="69"/>
                    <a:pt x="562" y="69"/>
                  </a:cubicBezTo>
                  <a:cubicBezTo>
                    <a:pt x="561" y="69"/>
                    <a:pt x="561" y="69"/>
                    <a:pt x="561" y="69"/>
                  </a:cubicBezTo>
                  <a:cubicBezTo>
                    <a:pt x="561" y="70"/>
                    <a:pt x="561" y="70"/>
                    <a:pt x="561" y="70"/>
                  </a:cubicBezTo>
                  <a:cubicBezTo>
                    <a:pt x="563" y="70"/>
                    <a:pt x="563" y="70"/>
                    <a:pt x="563" y="70"/>
                  </a:cubicBezTo>
                  <a:cubicBezTo>
                    <a:pt x="563" y="70"/>
                    <a:pt x="563" y="70"/>
                    <a:pt x="563" y="70"/>
                  </a:cubicBezTo>
                  <a:cubicBezTo>
                    <a:pt x="564" y="69"/>
                    <a:pt x="564" y="69"/>
                    <a:pt x="564" y="68"/>
                  </a:cubicBezTo>
                  <a:cubicBezTo>
                    <a:pt x="563" y="68"/>
                    <a:pt x="563" y="68"/>
                    <a:pt x="562" y="68"/>
                  </a:cubicBezTo>
                  <a:moveTo>
                    <a:pt x="722" y="66"/>
                  </a:moveTo>
                  <a:cubicBezTo>
                    <a:pt x="722" y="68"/>
                    <a:pt x="722" y="72"/>
                    <a:pt x="721" y="73"/>
                  </a:cubicBezTo>
                  <a:cubicBezTo>
                    <a:pt x="721" y="74"/>
                    <a:pt x="721" y="74"/>
                    <a:pt x="721" y="74"/>
                  </a:cubicBezTo>
                  <a:cubicBezTo>
                    <a:pt x="722" y="74"/>
                    <a:pt x="722" y="74"/>
                    <a:pt x="722" y="74"/>
                  </a:cubicBezTo>
                  <a:cubicBezTo>
                    <a:pt x="723" y="72"/>
                    <a:pt x="723" y="72"/>
                    <a:pt x="723" y="71"/>
                  </a:cubicBezTo>
                  <a:cubicBezTo>
                    <a:pt x="723" y="71"/>
                    <a:pt x="723" y="71"/>
                    <a:pt x="723" y="71"/>
                  </a:cubicBezTo>
                  <a:cubicBezTo>
                    <a:pt x="724" y="71"/>
                    <a:pt x="724" y="67"/>
                    <a:pt x="724" y="67"/>
                  </a:cubicBezTo>
                  <a:cubicBezTo>
                    <a:pt x="723" y="67"/>
                    <a:pt x="723" y="67"/>
                    <a:pt x="722" y="66"/>
                  </a:cubicBezTo>
                  <a:moveTo>
                    <a:pt x="1307" y="66"/>
                  </a:moveTo>
                  <a:cubicBezTo>
                    <a:pt x="1306" y="67"/>
                    <a:pt x="1306" y="67"/>
                    <a:pt x="1305" y="67"/>
                  </a:cubicBezTo>
                  <a:cubicBezTo>
                    <a:pt x="1305" y="68"/>
                    <a:pt x="1305" y="68"/>
                    <a:pt x="1305" y="68"/>
                  </a:cubicBezTo>
                  <a:cubicBezTo>
                    <a:pt x="1305" y="68"/>
                    <a:pt x="1305" y="68"/>
                    <a:pt x="1305" y="68"/>
                  </a:cubicBezTo>
                  <a:cubicBezTo>
                    <a:pt x="1305" y="69"/>
                    <a:pt x="1305" y="69"/>
                    <a:pt x="1305" y="69"/>
                  </a:cubicBezTo>
                  <a:cubicBezTo>
                    <a:pt x="1306" y="69"/>
                    <a:pt x="1306" y="68"/>
                    <a:pt x="1307" y="68"/>
                  </a:cubicBezTo>
                  <a:cubicBezTo>
                    <a:pt x="1307" y="67"/>
                    <a:pt x="1307" y="67"/>
                    <a:pt x="1307" y="67"/>
                  </a:cubicBezTo>
                  <a:cubicBezTo>
                    <a:pt x="1307" y="66"/>
                    <a:pt x="1307" y="66"/>
                    <a:pt x="1307" y="66"/>
                  </a:cubicBezTo>
                  <a:moveTo>
                    <a:pt x="368" y="66"/>
                  </a:moveTo>
                  <a:cubicBezTo>
                    <a:pt x="368" y="66"/>
                    <a:pt x="367" y="66"/>
                    <a:pt x="367" y="66"/>
                  </a:cubicBezTo>
                  <a:cubicBezTo>
                    <a:pt x="367" y="67"/>
                    <a:pt x="367" y="68"/>
                    <a:pt x="367" y="69"/>
                  </a:cubicBezTo>
                  <a:cubicBezTo>
                    <a:pt x="368" y="69"/>
                    <a:pt x="368" y="68"/>
                    <a:pt x="369" y="68"/>
                  </a:cubicBezTo>
                  <a:cubicBezTo>
                    <a:pt x="369" y="68"/>
                    <a:pt x="369" y="67"/>
                    <a:pt x="368" y="66"/>
                  </a:cubicBezTo>
                  <a:moveTo>
                    <a:pt x="720" y="66"/>
                  </a:moveTo>
                  <a:cubicBezTo>
                    <a:pt x="720" y="66"/>
                    <a:pt x="719" y="66"/>
                    <a:pt x="718" y="66"/>
                  </a:cubicBezTo>
                  <a:cubicBezTo>
                    <a:pt x="718" y="68"/>
                    <a:pt x="718" y="68"/>
                    <a:pt x="718" y="68"/>
                  </a:cubicBezTo>
                  <a:cubicBezTo>
                    <a:pt x="719" y="68"/>
                    <a:pt x="719" y="68"/>
                    <a:pt x="719" y="68"/>
                  </a:cubicBezTo>
                  <a:cubicBezTo>
                    <a:pt x="720" y="67"/>
                    <a:pt x="720" y="67"/>
                    <a:pt x="720" y="66"/>
                  </a:cubicBezTo>
                  <a:cubicBezTo>
                    <a:pt x="720" y="66"/>
                    <a:pt x="720" y="66"/>
                    <a:pt x="720" y="66"/>
                  </a:cubicBezTo>
                  <a:moveTo>
                    <a:pt x="233" y="61"/>
                  </a:moveTo>
                  <a:cubicBezTo>
                    <a:pt x="232" y="61"/>
                    <a:pt x="232" y="61"/>
                    <a:pt x="232" y="61"/>
                  </a:cubicBezTo>
                  <a:cubicBezTo>
                    <a:pt x="232" y="62"/>
                    <a:pt x="232" y="62"/>
                    <a:pt x="231" y="63"/>
                  </a:cubicBezTo>
                  <a:cubicBezTo>
                    <a:pt x="233" y="63"/>
                    <a:pt x="233" y="63"/>
                    <a:pt x="233" y="63"/>
                  </a:cubicBezTo>
                  <a:cubicBezTo>
                    <a:pt x="233" y="62"/>
                    <a:pt x="233" y="62"/>
                    <a:pt x="233" y="61"/>
                  </a:cubicBezTo>
                  <a:moveTo>
                    <a:pt x="1198" y="61"/>
                  </a:moveTo>
                  <a:cubicBezTo>
                    <a:pt x="1196" y="61"/>
                    <a:pt x="1196" y="61"/>
                    <a:pt x="1196" y="61"/>
                  </a:cubicBezTo>
                  <a:cubicBezTo>
                    <a:pt x="1196" y="64"/>
                    <a:pt x="1196" y="64"/>
                    <a:pt x="1196" y="64"/>
                  </a:cubicBezTo>
                  <a:cubicBezTo>
                    <a:pt x="1197" y="64"/>
                    <a:pt x="1197" y="64"/>
                    <a:pt x="1197" y="64"/>
                  </a:cubicBezTo>
                  <a:cubicBezTo>
                    <a:pt x="1197" y="63"/>
                    <a:pt x="1197" y="63"/>
                    <a:pt x="1197" y="63"/>
                  </a:cubicBezTo>
                  <a:cubicBezTo>
                    <a:pt x="1198" y="63"/>
                    <a:pt x="1198" y="63"/>
                    <a:pt x="1198" y="63"/>
                  </a:cubicBezTo>
                  <a:cubicBezTo>
                    <a:pt x="1198" y="61"/>
                    <a:pt x="1198" y="61"/>
                    <a:pt x="1198" y="61"/>
                  </a:cubicBezTo>
                  <a:moveTo>
                    <a:pt x="349" y="60"/>
                  </a:moveTo>
                  <a:cubicBezTo>
                    <a:pt x="348" y="60"/>
                    <a:pt x="348" y="60"/>
                    <a:pt x="348" y="60"/>
                  </a:cubicBezTo>
                  <a:cubicBezTo>
                    <a:pt x="347" y="61"/>
                    <a:pt x="349" y="61"/>
                    <a:pt x="347" y="62"/>
                  </a:cubicBezTo>
                  <a:cubicBezTo>
                    <a:pt x="347" y="63"/>
                    <a:pt x="347" y="63"/>
                    <a:pt x="347" y="63"/>
                  </a:cubicBezTo>
                  <a:cubicBezTo>
                    <a:pt x="349" y="63"/>
                    <a:pt x="349" y="63"/>
                    <a:pt x="349" y="63"/>
                  </a:cubicBezTo>
                  <a:cubicBezTo>
                    <a:pt x="349" y="60"/>
                    <a:pt x="349" y="60"/>
                    <a:pt x="349" y="60"/>
                  </a:cubicBezTo>
                  <a:moveTo>
                    <a:pt x="351" y="58"/>
                  </a:moveTo>
                  <a:cubicBezTo>
                    <a:pt x="351" y="59"/>
                    <a:pt x="351" y="59"/>
                    <a:pt x="351" y="59"/>
                  </a:cubicBezTo>
                  <a:cubicBezTo>
                    <a:pt x="350" y="59"/>
                    <a:pt x="350" y="59"/>
                    <a:pt x="350" y="59"/>
                  </a:cubicBezTo>
                  <a:cubicBezTo>
                    <a:pt x="350" y="60"/>
                    <a:pt x="350" y="61"/>
                    <a:pt x="351" y="62"/>
                  </a:cubicBezTo>
                  <a:cubicBezTo>
                    <a:pt x="352" y="63"/>
                    <a:pt x="352" y="63"/>
                    <a:pt x="352" y="63"/>
                  </a:cubicBezTo>
                  <a:cubicBezTo>
                    <a:pt x="352" y="64"/>
                    <a:pt x="352" y="64"/>
                    <a:pt x="352" y="64"/>
                  </a:cubicBezTo>
                  <a:cubicBezTo>
                    <a:pt x="352" y="64"/>
                    <a:pt x="352" y="64"/>
                    <a:pt x="352" y="64"/>
                  </a:cubicBezTo>
                  <a:cubicBezTo>
                    <a:pt x="352" y="65"/>
                    <a:pt x="352" y="65"/>
                    <a:pt x="352" y="65"/>
                  </a:cubicBezTo>
                  <a:cubicBezTo>
                    <a:pt x="352" y="66"/>
                    <a:pt x="353" y="66"/>
                    <a:pt x="353" y="66"/>
                  </a:cubicBezTo>
                  <a:cubicBezTo>
                    <a:pt x="355" y="66"/>
                    <a:pt x="355" y="66"/>
                    <a:pt x="355" y="66"/>
                  </a:cubicBezTo>
                  <a:cubicBezTo>
                    <a:pt x="355" y="68"/>
                    <a:pt x="355" y="68"/>
                    <a:pt x="355" y="68"/>
                  </a:cubicBezTo>
                  <a:cubicBezTo>
                    <a:pt x="355" y="68"/>
                    <a:pt x="355" y="68"/>
                    <a:pt x="355" y="68"/>
                  </a:cubicBezTo>
                  <a:cubicBezTo>
                    <a:pt x="355" y="69"/>
                    <a:pt x="356" y="69"/>
                    <a:pt x="356" y="70"/>
                  </a:cubicBezTo>
                  <a:cubicBezTo>
                    <a:pt x="357" y="69"/>
                    <a:pt x="357" y="70"/>
                    <a:pt x="357" y="69"/>
                  </a:cubicBezTo>
                  <a:cubicBezTo>
                    <a:pt x="357" y="69"/>
                    <a:pt x="358" y="69"/>
                    <a:pt x="358" y="69"/>
                  </a:cubicBezTo>
                  <a:cubicBezTo>
                    <a:pt x="357" y="69"/>
                    <a:pt x="357" y="69"/>
                    <a:pt x="357" y="69"/>
                  </a:cubicBezTo>
                  <a:cubicBezTo>
                    <a:pt x="357" y="68"/>
                    <a:pt x="357" y="68"/>
                    <a:pt x="358" y="68"/>
                  </a:cubicBezTo>
                  <a:cubicBezTo>
                    <a:pt x="358" y="67"/>
                    <a:pt x="358" y="67"/>
                    <a:pt x="358" y="67"/>
                  </a:cubicBezTo>
                  <a:cubicBezTo>
                    <a:pt x="358" y="68"/>
                    <a:pt x="359" y="68"/>
                    <a:pt x="359" y="69"/>
                  </a:cubicBezTo>
                  <a:cubicBezTo>
                    <a:pt x="361" y="69"/>
                    <a:pt x="361" y="69"/>
                    <a:pt x="361" y="69"/>
                  </a:cubicBezTo>
                  <a:cubicBezTo>
                    <a:pt x="360" y="70"/>
                    <a:pt x="360" y="70"/>
                    <a:pt x="360" y="71"/>
                  </a:cubicBezTo>
                  <a:cubicBezTo>
                    <a:pt x="360" y="72"/>
                    <a:pt x="360" y="72"/>
                    <a:pt x="361" y="72"/>
                  </a:cubicBezTo>
                  <a:cubicBezTo>
                    <a:pt x="361" y="73"/>
                    <a:pt x="361" y="73"/>
                    <a:pt x="361" y="73"/>
                  </a:cubicBezTo>
                  <a:cubicBezTo>
                    <a:pt x="361" y="73"/>
                    <a:pt x="361" y="73"/>
                    <a:pt x="361" y="73"/>
                  </a:cubicBezTo>
                  <a:cubicBezTo>
                    <a:pt x="361" y="72"/>
                    <a:pt x="361" y="72"/>
                    <a:pt x="361" y="72"/>
                  </a:cubicBezTo>
                  <a:cubicBezTo>
                    <a:pt x="362" y="72"/>
                    <a:pt x="362" y="72"/>
                    <a:pt x="362" y="72"/>
                  </a:cubicBezTo>
                  <a:cubicBezTo>
                    <a:pt x="362" y="69"/>
                    <a:pt x="362" y="69"/>
                    <a:pt x="362" y="69"/>
                  </a:cubicBezTo>
                  <a:cubicBezTo>
                    <a:pt x="362" y="69"/>
                    <a:pt x="362" y="69"/>
                    <a:pt x="362" y="69"/>
                  </a:cubicBezTo>
                  <a:cubicBezTo>
                    <a:pt x="362" y="68"/>
                    <a:pt x="362" y="68"/>
                    <a:pt x="362" y="68"/>
                  </a:cubicBezTo>
                  <a:cubicBezTo>
                    <a:pt x="362" y="69"/>
                    <a:pt x="363" y="69"/>
                    <a:pt x="363" y="69"/>
                  </a:cubicBezTo>
                  <a:cubicBezTo>
                    <a:pt x="365" y="69"/>
                    <a:pt x="365" y="69"/>
                    <a:pt x="365" y="69"/>
                  </a:cubicBezTo>
                  <a:cubicBezTo>
                    <a:pt x="365" y="69"/>
                    <a:pt x="365" y="69"/>
                    <a:pt x="365" y="69"/>
                  </a:cubicBezTo>
                  <a:cubicBezTo>
                    <a:pt x="365" y="69"/>
                    <a:pt x="365" y="69"/>
                    <a:pt x="365" y="69"/>
                  </a:cubicBezTo>
                  <a:cubicBezTo>
                    <a:pt x="365" y="68"/>
                    <a:pt x="365" y="68"/>
                    <a:pt x="364" y="67"/>
                  </a:cubicBezTo>
                  <a:cubicBezTo>
                    <a:pt x="364" y="67"/>
                    <a:pt x="364" y="67"/>
                    <a:pt x="364" y="67"/>
                  </a:cubicBezTo>
                  <a:cubicBezTo>
                    <a:pt x="366" y="67"/>
                    <a:pt x="366" y="67"/>
                    <a:pt x="366" y="67"/>
                  </a:cubicBezTo>
                  <a:cubicBezTo>
                    <a:pt x="366" y="65"/>
                    <a:pt x="366" y="65"/>
                    <a:pt x="365" y="64"/>
                  </a:cubicBezTo>
                  <a:cubicBezTo>
                    <a:pt x="365" y="63"/>
                    <a:pt x="364" y="63"/>
                    <a:pt x="363" y="63"/>
                  </a:cubicBezTo>
                  <a:cubicBezTo>
                    <a:pt x="363" y="62"/>
                    <a:pt x="363" y="62"/>
                    <a:pt x="363" y="62"/>
                  </a:cubicBezTo>
                  <a:cubicBezTo>
                    <a:pt x="362" y="62"/>
                    <a:pt x="361" y="62"/>
                    <a:pt x="360" y="63"/>
                  </a:cubicBezTo>
                  <a:cubicBezTo>
                    <a:pt x="360" y="64"/>
                    <a:pt x="360" y="64"/>
                    <a:pt x="360" y="64"/>
                  </a:cubicBezTo>
                  <a:cubicBezTo>
                    <a:pt x="361" y="64"/>
                    <a:pt x="361" y="64"/>
                    <a:pt x="361" y="64"/>
                  </a:cubicBezTo>
                  <a:cubicBezTo>
                    <a:pt x="361" y="66"/>
                    <a:pt x="359" y="66"/>
                    <a:pt x="362" y="66"/>
                  </a:cubicBezTo>
                  <a:cubicBezTo>
                    <a:pt x="362" y="68"/>
                    <a:pt x="362" y="68"/>
                    <a:pt x="362" y="68"/>
                  </a:cubicBezTo>
                  <a:cubicBezTo>
                    <a:pt x="361" y="68"/>
                    <a:pt x="361" y="68"/>
                    <a:pt x="360" y="67"/>
                  </a:cubicBezTo>
                  <a:cubicBezTo>
                    <a:pt x="360" y="66"/>
                    <a:pt x="360" y="66"/>
                    <a:pt x="359" y="65"/>
                  </a:cubicBezTo>
                  <a:cubicBezTo>
                    <a:pt x="359" y="65"/>
                    <a:pt x="358" y="66"/>
                    <a:pt x="358" y="66"/>
                  </a:cubicBezTo>
                  <a:cubicBezTo>
                    <a:pt x="357" y="65"/>
                    <a:pt x="357" y="65"/>
                    <a:pt x="357" y="65"/>
                  </a:cubicBezTo>
                  <a:cubicBezTo>
                    <a:pt x="357" y="63"/>
                    <a:pt x="356" y="62"/>
                    <a:pt x="356" y="61"/>
                  </a:cubicBezTo>
                  <a:cubicBezTo>
                    <a:pt x="353" y="60"/>
                    <a:pt x="354" y="59"/>
                    <a:pt x="352" y="59"/>
                  </a:cubicBezTo>
                  <a:cubicBezTo>
                    <a:pt x="351" y="58"/>
                    <a:pt x="352" y="58"/>
                    <a:pt x="351" y="58"/>
                  </a:cubicBezTo>
                  <a:moveTo>
                    <a:pt x="1199" y="58"/>
                  </a:moveTo>
                  <a:cubicBezTo>
                    <a:pt x="1197" y="58"/>
                    <a:pt x="1197" y="58"/>
                    <a:pt x="1197" y="58"/>
                  </a:cubicBezTo>
                  <a:cubicBezTo>
                    <a:pt x="1197" y="59"/>
                    <a:pt x="1197" y="59"/>
                    <a:pt x="1197" y="59"/>
                  </a:cubicBezTo>
                  <a:cubicBezTo>
                    <a:pt x="1197" y="60"/>
                    <a:pt x="1197" y="60"/>
                    <a:pt x="1197" y="60"/>
                  </a:cubicBezTo>
                  <a:cubicBezTo>
                    <a:pt x="1198" y="59"/>
                    <a:pt x="1199" y="59"/>
                    <a:pt x="1199" y="59"/>
                  </a:cubicBezTo>
                  <a:cubicBezTo>
                    <a:pt x="1199" y="58"/>
                    <a:pt x="1199" y="58"/>
                    <a:pt x="1199" y="58"/>
                  </a:cubicBezTo>
                  <a:moveTo>
                    <a:pt x="1205" y="58"/>
                  </a:moveTo>
                  <a:cubicBezTo>
                    <a:pt x="1205" y="58"/>
                    <a:pt x="1205" y="58"/>
                    <a:pt x="1205" y="58"/>
                  </a:cubicBezTo>
                  <a:cubicBezTo>
                    <a:pt x="1205" y="60"/>
                    <a:pt x="1205" y="60"/>
                    <a:pt x="1205" y="60"/>
                  </a:cubicBezTo>
                  <a:cubicBezTo>
                    <a:pt x="1204" y="60"/>
                    <a:pt x="1204" y="60"/>
                    <a:pt x="1204" y="60"/>
                  </a:cubicBezTo>
                  <a:cubicBezTo>
                    <a:pt x="1204" y="60"/>
                    <a:pt x="1204" y="60"/>
                    <a:pt x="1204" y="60"/>
                  </a:cubicBezTo>
                  <a:cubicBezTo>
                    <a:pt x="1203" y="60"/>
                    <a:pt x="1203" y="60"/>
                    <a:pt x="1203" y="60"/>
                  </a:cubicBezTo>
                  <a:cubicBezTo>
                    <a:pt x="1203" y="60"/>
                    <a:pt x="1203" y="60"/>
                    <a:pt x="1203" y="60"/>
                  </a:cubicBezTo>
                  <a:cubicBezTo>
                    <a:pt x="1203" y="60"/>
                    <a:pt x="1203" y="60"/>
                    <a:pt x="1203" y="60"/>
                  </a:cubicBezTo>
                  <a:cubicBezTo>
                    <a:pt x="1203" y="63"/>
                    <a:pt x="1204" y="64"/>
                    <a:pt x="1205" y="66"/>
                  </a:cubicBezTo>
                  <a:cubicBezTo>
                    <a:pt x="1206" y="66"/>
                    <a:pt x="1206" y="66"/>
                    <a:pt x="1206" y="66"/>
                  </a:cubicBezTo>
                  <a:cubicBezTo>
                    <a:pt x="1206" y="68"/>
                    <a:pt x="1206" y="68"/>
                    <a:pt x="1206" y="68"/>
                  </a:cubicBezTo>
                  <a:cubicBezTo>
                    <a:pt x="1207" y="68"/>
                    <a:pt x="1207" y="68"/>
                    <a:pt x="1207" y="68"/>
                  </a:cubicBezTo>
                  <a:cubicBezTo>
                    <a:pt x="1207" y="67"/>
                    <a:pt x="1207" y="66"/>
                    <a:pt x="1207" y="65"/>
                  </a:cubicBezTo>
                  <a:cubicBezTo>
                    <a:pt x="1207" y="65"/>
                    <a:pt x="1206" y="65"/>
                    <a:pt x="1205" y="64"/>
                  </a:cubicBezTo>
                  <a:cubicBezTo>
                    <a:pt x="1205" y="64"/>
                    <a:pt x="1205" y="63"/>
                    <a:pt x="1205" y="63"/>
                  </a:cubicBezTo>
                  <a:cubicBezTo>
                    <a:pt x="1204" y="63"/>
                    <a:pt x="1204" y="63"/>
                    <a:pt x="1204" y="63"/>
                  </a:cubicBezTo>
                  <a:cubicBezTo>
                    <a:pt x="1204" y="62"/>
                    <a:pt x="1204" y="62"/>
                    <a:pt x="1204" y="62"/>
                  </a:cubicBezTo>
                  <a:cubicBezTo>
                    <a:pt x="1205" y="62"/>
                    <a:pt x="1205" y="62"/>
                    <a:pt x="1205" y="62"/>
                  </a:cubicBezTo>
                  <a:cubicBezTo>
                    <a:pt x="1205" y="61"/>
                    <a:pt x="1205" y="59"/>
                    <a:pt x="1205" y="58"/>
                  </a:cubicBezTo>
                  <a:moveTo>
                    <a:pt x="1375" y="58"/>
                  </a:moveTo>
                  <a:cubicBezTo>
                    <a:pt x="1374" y="58"/>
                    <a:pt x="1374" y="58"/>
                    <a:pt x="1374" y="58"/>
                  </a:cubicBezTo>
                  <a:cubicBezTo>
                    <a:pt x="1373" y="58"/>
                    <a:pt x="1373" y="59"/>
                    <a:pt x="1373" y="60"/>
                  </a:cubicBezTo>
                  <a:cubicBezTo>
                    <a:pt x="1373" y="60"/>
                    <a:pt x="1373" y="60"/>
                    <a:pt x="1373" y="60"/>
                  </a:cubicBezTo>
                  <a:cubicBezTo>
                    <a:pt x="1373" y="60"/>
                    <a:pt x="1373" y="60"/>
                    <a:pt x="1372" y="59"/>
                  </a:cubicBezTo>
                  <a:cubicBezTo>
                    <a:pt x="1372" y="59"/>
                    <a:pt x="1372" y="59"/>
                    <a:pt x="1371" y="59"/>
                  </a:cubicBezTo>
                  <a:cubicBezTo>
                    <a:pt x="1371" y="59"/>
                    <a:pt x="1371" y="59"/>
                    <a:pt x="1371" y="59"/>
                  </a:cubicBezTo>
                  <a:cubicBezTo>
                    <a:pt x="1371" y="59"/>
                    <a:pt x="1371" y="60"/>
                    <a:pt x="1370" y="60"/>
                  </a:cubicBezTo>
                  <a:cubicBezTo>
                    <a:pt x="1369" y="61"/>
                    <a:pt x="1369" y="62"/>
                    <a:pt x="1368" y="64"/>
                  </a:cubicBezTo>
                  <a:cubicBezTo>
                    <a:pt x="1367" y="64"/>
                    <a:pt x="1367" y="64"/>
                    <a:pt x="1367" y="64"/>
                  </a:cubicBezTo>
                  <a:cubicBezTo>
                    <a:pt x="1367" y="66"/>
                    <a:pt x="1367" y="67"/>
                    <a:pt x="1369" y="68"/>
                  </a:cubicBezTo>
                  <a:cubicBezTo>
                    <a:pt x="1369" y="69"/>
                    <a:pt x="1369" y="69"/>
                    <a:pt x="1369" y="69"/>
                  </a:cubicBezTo>
                  <a:cubicBezTo>
                    <a:pt x="1370" y="69"/>
                    <a:pt x="1370" y="68"/>
                    <a:pt x="1370" y="68"/>
                  </a:cubicBezTo>
                  <a:cubicBezTo>
                    <a:pt x="1370" y="68"/>
                    <a:pt x="1371" y="67"/>
                    <a:pt x="1372" y="67"/>
                  </a:cubicBezTo>
                  <a:cubicBezTo>
                    <a:pt x="1372" y="66"/>
                    <a:pt x="1372" y="66"/>
                    <a:pt x="1372" y="66"/>
                  </a:cubicBezTo>
                  <a:cubicBezTo>
                    <a:pt x="1373" y="65"/>
                    <a:pt x="1373" y="65"/>
                    <a:pt x="1373" y="65"/>
                  </a:cubicBezTo>
                  <a:cubicBezTo>
                    <a:pt x="1372" y="65"/>
                    <a:pt x="1372" y="64"/>
                    <a:pt x="1372" y="63"/>
                  </a:cubicBezTo>
                  <a:cubicBezTo>
                    <a:pt x="1373" y="63"/>
                    <a:pt x="1373" y="63"/>
                    <a:pt x="1373" y="63"/>
                  </a:cubicBezTo>
                  <a:cubicBezTo>
                    <a:pt x="1373" y="62"/>
                    <a:pt x="1373" y="61"/>
                    <a:pt x="1374" y="59"/>
                  </a:cubicBezTo>
                  <a:cubicBezTo>
                    <a:pt x="1374" y="59"/>
                    <a:pt x="1375" y="59"/>
                    <a:pt x="1375" y="59"/>
                  </a:cubicBezTo>
                  <a:cubicBezTo>
                    <a:pt x="1375" y="58"/>
                    <a:pt x="1375" y="58"/>
                    <a:pt x="1375" y="58"/>
                  </a:cubicBezTo>
                  <a:moveTo>
                    <a:pt x="1394" y="56"/>
                  </a:moveTo>
                  <a:cubicBezTo>
                    <a:pt x="1393" y="56"/>
                    <a:pt x="1393" y="56"/>
                    <a:pt x="1393" y="56"/>
                  </a:cubicBezTo>
                  <a:cubicBezTo>
                    <a:pt x="1393" y="58"/>
                    <a:pt x="1393" y="58"/>
                    <a:pt x="1393" y="58"/>
                  </a:cubicBezTo>
                  <a:cubicBezTo>
                    <a:pt x="1393" y="58"/>
                    <a:pt x="1393" y="58"/>
                    <a:pt x="1393" y="58"/>
                  </a:cubicBezTo>
                  <a:cubicBezTo>
                    <a:pt x="1394" y="57"/>
                    <a:pt x="1394" y="57"/>
                    <a:pt x="1394" y="56"/>
                  </a:cubicBezTo>
                  <a:moveTo>
                    <a:pt x="361" y="55"/>
                  </a:moveTo>
                  <a:cubicBezTo>
                    <a:pt x="361" y="56"/>
                    <a:pt x="361" y="56"/>
                    <a:pt x="361" y="56"/>
                  </a:cubicBezTo>
                  <a:cubicBezTo>
                    <a:pt x="361" y="56"/>
                    <a:pt x="361" y="56"/>
                    <a:pt x="361" y="56"/>
                  </a:cubicBezTo>
                  <a:cubicBezTo>
                    <a:pt x="361" y="55"/>
                    <a:pt x="361" y="56"/>
                    <a:pt x="361" y="55"/>
                  </a:cubicBezTo>
                  <a:moveTo>
                    <a:pt x="232" y="52"/>
                  </a:moveTo>
                  <a:cubicBezTo>
                    <a:pt x="232" y="54"/>
                    <a:pt x="232" y="54"/>
                    <a:pt x="232" y="54"/>
                  </a:cubicBezTo>
                  <a:cubicBezTo>
                    <a:pt x="231" y="54"/>
                    <a:pt x="231" y="54"/>
                    <a:pt x="231" y="54"/>
                  </a:cubicBezTo>
                  <a:cubicBezTo>
                    <a:pt x="231" y="54"/>
                    <a:pt x="231" y="54"/>
                    <a:pt x="231" y="54"/>
                  </a:cubicBezTo>
                  <a:cubicBezTo>
                    <a:pt x="231" y="54"/>
                    <a:pt x="231" y="54"/>
                    <a:pt x="231" y="54"/>
                  </a:cubicBezTo>
                  <a:cubicBezTo>
                    <a:pt x="231" y="54"/>
                    <a:pt x="230" y="54"/>
                    <a:pt x="230" y="54"/>
                  </a:cubicBezTo>
                  <a:cubicBezTo>
                    <a:pt x="230" y="54"/>
                    <a:pt x="230" y="54"/>
                    <a:pt x="230" y="54"/>
                  </a:cubicBezTo>
                  <a:cubicBezTo>
                    <a:pt x="229" y="54"/>
                    <a:pt x="229" y="54"/>
                    <a:pt x="229" y="54"/>
                  </a:cubicBezTo>
                  <a:cubicBezTo>
                    <a:pt x="228" y="54"/>
                    <a:pt x="228" y="54"/>
                    <a:pt x="228" y="54"/>
                  </a:cubicBezTo>
                  <a:cubicBezTo>
                    <a:pt x="228" y="53"/>
                    <a:pt x="228" y="53"/>
                    <a:pt x="228" y="53"/>
                  </a:cubicBezTo>
                  <a:cubicBezTo>
                    <a:pt x="228" y="53"/>
                    <a:pt x="227" y="53"/>
                    <a:pt x="226" y="53"/>
                  </a:cubicBezTo>
                  <a:cubicBezTo>
                    <a:pt x="226" y="54"/>
                    <a:pt x="226" y="54"/>
                    <a:pt x="226" y="55"/>
                  </a:cubicBezTo>
                  <a:cubicBezTo>
                    <a:pt x="227" y="55"/>
                    <a:pt x="226" y="55"/>
                    <a:pt x="227" y="55"/>
                  </a:cubicBezTo>
                  <a:cubicBezTo>
                    <a:pt x="227" y="55"/>
                    <a:pt x="227" y="55"/>
                    <a:pt x="227" y="55"/>
                  </a:cubicBezTo>
                  <a:cubicBezTo>
                    <a:pt x="227" y="55"/>
                    <a:pt x="227" y="55"/>
                    <a:pt x="227" y="55"/>
                  </a:cubicBezTo>
                  <a:cubicBezTo>
                    <a:pt x="227" y="56"/>
                    <a:pt x="227" y="56"/>
                    <a:pt x="226" y="57"/>
                  </a:cubicBezTo>
                  <a:cubicBezTo>
                    <a:pt x="225" y="57"/>
                    <a:pt x="225" y="57"/>
                    <a:pt x="225" y="56"/>
                  </a:cubicBezTo>
                  <a:cubicBezTo>
                    <a:pt x="222" y="56"/>
                    <a:pt x="223" y="56"/>
                    <a:pt x="221" y="57"/>
                  </a:cubicBezTo>
                  <a:cubicBezTo>
                    <a:pt x="222" y="59"/>
                    <a:pt x="223" y="59"/>
                    <a:pt x="222" y="62"/>
                  </a:cubicBezTo>
                  <a:cubicBezTo>
                    <a:pt x="223" y="62"/>
                    <a:pt x="223" y="62"/>
                    <a:pt x="223" y="62"/>
                  </a:cubicBezTo>
                  <a:cubicBezTo>
                    <a:pt x="223" y="62"/>
                    <a:pt x="223" y="62"/>
                    <a:pt x="223" y="62"/>
                  </a:cubicBezTo>
                  <a:cubicBezTo>
                    <a:pt x="224" y="62"/>
                    <a:pt x="224" y="62"/>
                    <a:pt x="225" y="61"/>
                  </a:cubicBezTo>
                  <a:cubicBezTo>
                    <a:pt x="225" y="61"/>
                    <a:pt x="225" y="61"/>
                    <a:pt x="225" y="61"/>
                  </a:cubicBezTo>
                  <a:cubicBezTo>
                    <a:pt x="226" y="61"/>
                    <a:pt x="226" y="62"/>
                    <a:pt x="226" y="62"/>
                  </a:cubicBezTo>
                  <a:cubicBezTo>
                    <a:pt x="228" y="62"/>
                    <a:pt x="228" y="62"/>
                    <a:pt x="228" y="62"/>
                  </a:cubicBezTo>
                  <a:cubicBezTo>
                    <a:pt x="228" y="63"/>
                    <a:pt x="228" y="63"/>
                    <a:pt x="228" y="63"/>
                  </a:cubicBezTo>
                  <a:cubicBezTo>
                    <a:pt x="229" y="63"/>
                    <a:pt x="229" y="63"/>
                    <a:pt x="229" y="63"/>
                  </a:cubicBezTo>
                  <a:cubicBezTo>
                    <a:pt x="229" y="63"/>
                    <a:pt x="229" y="63"/>
                    <a:pt x="229" y="63"/>
                  </a:cubicBezTo>
                  <a:cubicBezTo>
                    <a:pt x="230" y="63"/>
                    <a:pt x="230" y="63"/>
                    <a:pt x="230" y="63"/>
                  </a:cubicBezTo>
                  <a:cubicBezTo>
                    <a:pt x="230" y="61"/>
                    <a:pt x="230" y="61"/>
                    <a:pt x="230" y="61"/>
                  </a:cubicBezTo>
                  <a:cubicBezTo>
                    <a:pt x="232" y="61"/>
                    <a:pt x="233" y="60"/>
                    <a:pt x="236" y="60"/>
                  </a:cubicBezTo>
                  <a:cubicBezTo>
                    <a:pt x="236" y="59"/>
                    <a:pt x="236" y="59"/>
                    <a:pt x="236" y="59"/>
                  </a:cubicBezTo>
                  <a:cubicBezTo>
                    <a:pt x="234" y="59"/>
                    <a:pt x="234" y="59"/>
                    <a:pt x="234" y="59"/>
                  </a:cubicBezTo>
                  <a:cubicBezTo>
                    <a:pt x="234" y="58"/>
                    <a:pt x="234" y="58"/>
                    <a:pt x="234" y="58"/>
                  </a:cubicBezTo>
                  <a:cubicBezTo>
                    <a:pt x="235" y="58"/>
                    <a:pt x="235" y="58"/>
                    <a:pt x="235" y="58"/>
                  </a:cubicBezTo>
                  <a:cubicBezTo>
                    <a:pt x="235" y="58"/>
                    <a:pt x="235" y="58"/>
                    <a:pt x="235" y="58"/>
                  </a:cubicBezTo>
                  <a:cubicBezTo>
                    <a:pt x="236" y="58"/>
                    <a:pt x="236" y="58"/>
                    <a:pt x="236" y="58"/>
                  </a:cubicBezTo>
                  <a:cubicBezTo>
                    <a:pt x="236" y="58"/>
                    <a:pt x="236" y="58"/>
                    <a:pt x="236" y="58"/>
                  </a:cubicBezTo>
                  <a:cubicBezTo>
                    <a:pt x="237" y="58"/>
                    <a:pt x="237" y="58"/>
                    <a:pt x="237" y="58"/>
                  </a:cubicBezTo>
                  <a:cubicBezTo>
                    <a:pt x="238" y="58"/>
                    <a:pt x="238" y="58"/>
                    <a:pt x="238" y="58"/>
                  </a:cubicBezTo>
                  <a:cubicBezTo>
                    <a:pt x="238" y="58"/>
                    <a:pt x="238" y="58"/>
                    <a:pt x="238" y="58"/>
                  </a:cubicBezTo>
                  <a:cubicBezTo>
                    <a:pt x="239" y="58"/>
                    <a:pt x="239" y="58"/>
                    <a:pt x="239" y="58"/>
                  </a:cubicBezTo>
                  <a:cubicBezTo>
                    <a:pt x="239" y="57"/>
                    <a:pt x="239" y="57"/>
                    <a:pt x="239" y="57"/>
                  </a:cubicBezTo>
                  <a:cubicBezTo>
                    <a:pt x="238" y="57"/>
                    <a:pt x="238" y="57"/>
                    <a:pt x="236" y="57"/>
                  </a:cubicBezTo>
                  <a:cubicBezTo>
                    <a:pt x="237" y="56"/>
                    <a:pt x="237" y="55"/>
                    <a:pt x="237" y="54"/>
                  </a:cubicBezTo>
                  <a:cubicBezTo>
                    <a:pt x="236" y="54"/>
                    <a:pt x="236" y="54"/>
                    <a:pt x="236" y="54"/>
                  </a:cubicBezTo>
                  <a:cubicBezTo>
                    <a:pt x="236" y="54"/>
                    <a:pt x="236" y="54"/>
                    <a:pt x="236" y="54"/>
                  </a:cubicBezTo>
                  <a:cubicBezTo>
                    <a:pt x="236" y="54"/>
                    <a:pt x="235" y="54"/>
                    <a:pt x="234" y="54"/>
                  </a:cubicBezTo>
                  <a:cubicBezTo>
                    <a:pt x="234" y="53"/>
                    <a:pt x="234" y="53"/>
                    <a:pt x="234" y="53"/>
                  </a:cubicBezTo>
                  <a:cubicBezTo>
                    <a:pt x="234" y="53"/>
                    <a:pt x="233" y="53"/>
                    <a:pt x="232" y="52"/>
                  </a:cubicBezTo>
                  <a:moveTo>
                    <a:pt x="343" y="52"/>
                  </a:moveTo>
                  <a:cubicBezTo>
                    <a:pt x="342" y="52"/>
                    <a:pt x="342" y="52"/>
                    <a:pt x="342" y="52"/>
                  </a:cubicBezTo>
                  <a:cubicBezTo>
                    <a:pt x="342" y="53"/>
                    <a:pt x="342" y="53"/>
                    <a:pt x="342" y="53"/>
                  </a:cubicBezTo>
                  <a:cubicBezTo>
                    <a:pt x="343" y="53"/>
                    <a:pt x="343" y="53"/>
                    <a:pt x="343" y="53"/>
                  </a:cubicBezTo>
                  <a:cubicBezTo>
                    <a:pt x="343" y="52"/>
                    <a:pt x="343" y="52"/>
                    <a:pt x="343" y="52"/>
                  </a:cubicBezTo>
                  <a:moveTo>
                    <a:pt x="571" y="51"/>
                  </a:moveTo>
                  <a:cubicBezTo>
                    <a:pt x="570" y="51"/>
                    <a:pt x="570" y="51"/>
                    <a:pt x="570" y="51"/>
                  </a:cubicBezTo>
                  <a:cubicBezTo>
                    <a:pt x="570" y="52"/>
                    <a:pt x="569" y="52"/>
                    <a:pt x="569" y="52"/>
                  </a:cubicBezTo>
                  <a:cubicBezTo>
                    <a:pt x="569" y="53"/>
                    <a:pt x="569" y="53"/>
                    <a:pt x="569" y="53"/>
                  </a:cubicBezTo>
                  <a:cubicBezTo>
                    <a:pt x="569" y="54"/>
                    <a:pt x="568" y="54"/>
                    <a:pt x="568" y="54"/>
                  </a:cubicBezTo>
                  <a:cubicBezTo>
                    <a:pt x="568" y="56"/>
                    <a:pt x="568" y="56"/>
                    <a:pt x="568" y="56"/>
                  </a:cubicBezTo>
                  <a:cubicBezTo>
                    <a:pt x="567" y="57"/>
                    <a:pt x="567" y="57"/>
                    <a:pt x="567" y="57"/>
                  </a:cubicBezTo>
                  <a:cubicBezTo>
                    <a:pt x="566" y="57"/>
                    <a:pt x="566" y="58"/>
                    <a:pt x="566" y="59"/>
                  </a:cubicBezTo>
                  <a:cubicBezTo>
                    <a:pt x="566" y="59"/>
                    <a:pt x="566" y="59"/>
                    <a:pt x="566" y="59"/>
                  </a:cubicBezTo>
                  <a:cubicBezTo>
                    <a:pt x="565" y="59"/>
                    <a:pt x="565" y="60"/>
                    <a:pt x="565" y="61"/>
                  </a:cubicBezTo>
                  <a:cubicBezTo>
                    <a:pt x="566" y="61"/>
                    <a:pt x="566" y="61"/>
                    <a:pt x="566" y="61"/>
                  </a:cubicBezTo>
                  <a:cubicBezTo>
                    <a:pt x="566" y="63"/>
                    <a:pt x="566" y="64"/>
                    <a:pt x="566" y="65"/>
                  </a:cubicBezTo>
                  <a:cubicBezTo>
                    <a:pt x="567" y="65"/>
                    <a:pt x="567" y="65"/>
                    <a:pt x="567" y="65"/>
                  </a:cubicBezTo>
                  <a:cubicBezTo>
                    <a:pt x="567" y="65"/>
                    <a:pt x="567" y="65"/>
                    <a:pt x="567" y="65"/>
                  </a:cubicBezTo>
                  <a:cubicBezTo>
                    <a:pt x="566" y="66"/>
                    <a:pt x="566" y="66"/>
                    <a:pt x="566" y="67"/>
                  </a:cubicBezTo>
                  <a:cubicBezTo>
                    <a:pt x="567" y="67"/>
                    <a:pt x="567" y="67"/>
                    <a:pt x="567" y="67"/>
                  </a:cubicBezTo>
                  <a:cubicBezTo>
                    <a:pt x="567" y="66"/>
                    <a:pt x="567" y="66"/>
                    <a:pt x="567" y="66"/>
                  </a:cubicBezTo>
                  <a:cubicBezTo>
                    <a:pt x="569" y="66"/>
                    <a:pt x="569" y="66"/>
                    <a:pt x="569" y="66"/>
                  </a:cubicBezTo>
                  <a:cubicBezTo>
                    <a:pt x="569" y="66"/>
                    <a:pt x="569" y="66"/>
                    <a:pt x="569" y="66"/>
                  </a:cubicBezTo>
                  <a:cubicBezTo>
                    <a:pt x="569" y="66"/>
                    <a:pt x="569" y="66"/>
                    <a:pt x="569" y="66"/>
                  </a:cubicBezTo>
                  <a:cubicBezTo>
                    <a:pt x="569" y="66"/>
                    <a:pt x="569" y="66"/>
                    <a:pt x="570" y="66"/>
                  </a:cubicBezTo>
                  <a:cubicBezTo>
                    <a:pt x="570" y="64"/>
                    <a:pt x="570" y="64"/>
                    <a:pt x="570" y="63"/>
                  </a:cubicBezTo>
                  <a:cubicBezTo>
                    <a:pt x="571" y="63"/>
                    <a:pt x="571" y="63"/>
                    <a:pt x="571" y="63"/>
                  </a:cubicBezTo>
                  <a:cubicBezTo>
                    <a:pt x="571" y="61"/>
                    <a:pt x="571" y="61"/>
                    <a:pt x="571" y="61"/>
                  </a:cubicBezTo>
                  <a:cubicBezTo>
                    <a:pt x="571" y="61"/>
                    <a:pt x="571" y="61"/>
                    <a:pt x="571" y="61"/>
                  </a:cubicBezTo>
                  <a:cubicBezTo>
                    <a:pt x="572" y="60"/>
                    <a:pt x="571" y="60"/>
                    <a:pt x="572" y="60"/>
                  </a:cubicBezTo>
                  <a:cubicBezTo>
                    <a:pt x="572" y="59"/>
                    <a:pt x="572" y="59"/>
                    <a:pt x="572" y="59"/>
                  </a:cubicBezTo>
                  <a:cubicBezTo>
                    <a:pt x="571" y="58"/>
                    <a:pt x="571" y="58"/>
                    <a:pt x="571" y="58"/>
                  </a:cubicBezTo>
                  <a:cubicBezTo>
                    <a:pt x="571" y="56"/>
                    <a:pt x="572" y="56"/>
                    <a:pt x="573" y="56"/>
                  </a:cubicBezTo>
                  <a:cubicBezTo>
                    <a:pt x="573" y="54"/>
                    <a:pt x="573" y="54"/>
                    <a:pt x="573" y="54"/>
                  </a:cubicBezTo>
                  <a:cubicBezTo>
                    <a:pt x="573" y="54"/>
                    <a:pt x="573" y="54"/>
                    <a:pt x="573" y="54"/>
                  </a:cubicBezTo>
                  <a:cubicBezTo>
                    <a:pt x="573" y="54"/>
                    <a:pt x="574" y="53"/>
                    <a:pt x="574" y="53"/>
                  </a:cubicBezTo>
                  <a:cubicBezTo>
                    <a:pt x="572" y="53"/>
                    <a:pt x="572" y="53"/>
                    <a:pt x="572" y="53"/>
                  </a:cubicBezTo>
                  <a:cubicBezTo>
                    <a:pt x="572" y="52"/>
                    <a:pt x="572" y="52"/>
                    <a:pt x="572" y="52"/>
                  </a:cubicBezTo>
                  <a:cubicBezTo>
                    <a:pt x="571" y="52"/>
                    <a:pt x="571" y="52"/>
                    <a:pt x="571" y="51"/>
                  </a:cubicBezTo>
                  <a:moveTo>
                    <a:pt x="355" y="50"/>
                  </a:moveTo>
                  <a:cubicBezTo>
                    <a:pt x="355" y="50"/>
                    <a:pt x="354" y="50"/>
                    <a:pt x="354" y="50"/>
                  </a:cubicBezTo>
                  <a:cubicBezTo>
                    <a:pt x="355" y="52"/>
                    <a:pt x="356" y="53"/>
                    <a:pt x="356" y="54"/>
                  </a:cubicBezTo>
                  <a:cubicBezTo>
                    <a:pt x="356" y="57"/>
                    <a:pt x="356" y="57"/>
                    <a:pt x="356" y="57"/>
                  </a:cubicBezTo>
                  <a:cubicBezTo>
                    <a:pt x="357" y="58"/>
                    <a:pt x="357" y="58"/>
                    <a:pt x="358" y="58"/>
                  </a:cubicBezTo>
                  <a:cubicBezTo>
                    <a:pt x="358" y="59"/>
                    <a:pt x="357" y="60"/>
                    <a:pt x="357" y="62"/>
                  </a:cubicBezTo>
                  <a:cubicBezTo>
                    <a:pt x="358" y="62"/>
                    <a:pt x="358" y="62"/>
                    <a:pt x="358" y="62"/>
                  </a:cubicBezTo>
                  <a:cubicBezTo>
                    <a:pt x="358" y="62"/>
                    <a:pt x="358" y="62"/>
                    <a:pt x="358" y="62"/>
                  </a:cubicBezTo>
                  <a:cubicBezTo>
                    <a:pt x="358" y="62"/>
                    <a:pt x="358" y="62"/>
                    <a:pt x="358" y="62"/>
                  </a:cubicBezTo>
                  <a:cubicBezTo>
                    <a:pt x="359" y="61"/>
                    <a:pt x="359" y="61"/>
                    <a:pt x="359" y="61"/>
                  </a:cubicBezTo>
                  <a:cubicBezTo>
                    <a:pt x="359" y="61"/>
                    <a:pt x="359" y="61"/>
                    <a:pt x="359" y="61"/>
                  </a:cubicBezTo>
                  <a:cubicBezTo>
                    <a:pt x="359" y="61"/>
                    <a:pt x="359" y="61"/>
                    <a:pt x="359" y="61"/>
                  </a:cubicBezTo>
                  <a:cubicBezTo>
                    <a:pt x="359" y="61"/>
                    <a:pt x="360" y="61"/>
                    <a:pt x="360" y="61"/>
                  </a:cubicBezTo>
                  <a:cubicBezTo>
                    <a:pt x="360" y="60"/>
                    <a:pt x="360" y="60"/>
                    <a:pt x="361" y="59"/>
                  </a:cubicBezTo>
                  <a:cubicBezTo>
                    <a:pt x="361" y="59"/>
                    <a:pt x="361" y="59"/>
                    <a:pt x="361" y="59"/>
                  </a:cubicBezTo>
                  <a:cubicBezTo>
                    <a:pt x="361" y="58"/>
                    <a:pt x="361" y="57"/>
                    <a:pt x="360" y="56"/>
                  </a:cubicBezTo>
                  <a:cubicBezTo>
                    <a:pt x="359" y="55"/>
                    <a:pt x="359" y="55"/>
                    <a:pt x="359" y="55"/>
                  </a:cubicBezTo>
                  <a:cubicBezTo>
                    <a:pt x="359" y="54"/>
                    <a:pt x="361" y="54"/>
                    <a:pt x="360" y="53"/>
                  </a:cubicBezTo>
                  <a:cubicBezTo>
                    <a:pt x="360" y="53"/>
                    <a:pt x="360" y="53"/>
                    <a:pt x="360" y="53"/>
                  </a:cubicBezTo>
                  <a:cubicBezTo>
                    <a:pt x="359" y="52"/>
                    <a:pt x="359" y="52"/>
                    <a:pt x="359" y="51"/>
                  </a:cubicBezTo>
                  <a:cubicBezTo>
                    <a:pt x="358" y="51"/>
                    <a:pt x="357" y="50"/>
                    <a:pt x="355" y="50"/>
                  </a:cubicBezTo>
                  <a:moveTo>
                    <a:pt x="232" y="50"/>
                  </a:moveTo>
                  <a:cubicBezTo>
                    <a:pt x="232" y="51"/>
                    <a:pt x="232" y="51"/>
                    <a:pt x="232" y="51"/>
                  </a:cubicBezTo>
                  <a:cubicBezTo>
                    <a:pt x="233" y="51"/>
                    <a:pt x="233" y="51"/>
                    <a:pt x="233" y="51"/>
                  </a:cubicBezTo>
                  <a:cubicBezTo>
                    <a:pt x="233" y="50"/>
                    <a:pt x="233" y="50"/>
                    <a:pt x="233" y="50"/>
                  </a:cubicBezTo>
                  <a:cubicBezTo>
                    <a:pt x="233" y="50"/>
                    <a:pt x="232" y="50"/>
                    <a:pt x="232" y="50"/>
                  </a:cubicBezTo>
                  <a:moveTo>
                    <a:pt x="1396" y="49"/>
                  </a:moveTo>
                  <a:cubicBezTo>
                    <a:pt x="1396" y="50"/>
                    <a:pt x="1396" y="50"/>
                    <a:pt x="1396" y="50"/>
                  </a:cubicBezTo>
                  <a:cubicBezTo>
                    <a:pt x="1395" y="50"/>
                    <a:pt x="1395" y="50"/>
                    <a:pt x="1395" y="50"/>
                  </a:cubicBezTo>
                  <a:cubicBezTo>
                    <a:pt x="1395" y="50"/>
                    <a:pt x="1395" y="50"/>
                    <a:pt x="1395" y="50"/>
                  </a:cubicBezTo>
                  <a:cubicBezTo>
                    <a:pt x="1394" y="50"/>
                    <a:pt x="1394" y="51"/>
                    <a:pt x="1393" y="51"/>
                  </a:cubicBezTo>
                  <a:cubicBezTo>
                    <a:pt x="1393" y="51"/>
                    <a:pt x="1392" y="51"/>
                    <a:pt x="1392" y="50"/>
                  </a:cubicBezTo>
                  <a:cubicBezTo>
                    <a:pt x="1391" y="50"/>
                    <a:pt x="1391" y="50"/>
                    <a:pt x="1391" y="50"/>
                  </a:cubicBezTo>
                  <a:cubicBezTo>
                    <a:pt x="1391" y="53"/>
                    <a:pt x="1391" y="53"/>
                    <a:pt x="1391" y="53"/>
                  </a:cubicBezTo>
                  <a:cubicBezTo>
                    <a:pt x="1392" y="53"/>
                    <a:pt x="1392" y="53"/>
                    <a:pt x="1392" y="53"/>
                  </a:cubicBezTo>
                  <a:cubicBezTo>
                    <a:pt x="1392" y="55"/>
                    <a:pt x="1393" y="55"/>
                    <a:pt x="1394" y="55"/>
                  </a:cubicBezTo>
                  <a:cubicBezTo>
                    <a:pt x="1395" y="56"/>
                    <a:pt x="1394" y="56"/>
                    <a:pt x="1394" y="56"/>
                  </a:cubicBezTo>
                  <a:cubicBezTo>
                    <a:pt x="1394" y="56"/>
                    <a:pt x="1394" y="56"/>
                    <a:pt x="1394" y="56"/>
                  </a:cubicBezTo>
                  <a:cubicBezTo>
                    <a:pt x="1395" y="55"/>
                    <a:pt x="1395" y="55"/>
                    <a:pt x="1395" y="55"/>
                  </a:cubicBezTo>
                  <a:cubicBezTo>
                    <a:pt x="1396" y="54"/>
                    <a:pt x="1397" y="54"/>
                    <a:pt x="1399" y="54"/>
                  </a:cubicBezTo>
                  <a:cubicBezTo>
                    <a:pt x="1399" y="52"/>
                    <a:pt x="1401" y="52"/>
                    <a:pt x="1401" y="50"/>
                  </a:cubicBezTo>
                  <a:cubicBezTo>
                    <a:pt x="1399" y="49"/>
                    <a:pt x="1398" y="49"/>
                    <a:pt x="1396" y="49"/>
                  </a:cubicBezTo>
                  <a:moveTo>
                    <a:pt x="1206" y="48"/>
                  </a:moveTo>
                  <a:cubicBezTo>
                    <a:pt x="1205" y="48"/>
                    <a:pt x="1204" y="49"/>
                    <a:pt x="1202" y="50"/>
                  </a:cubicBezTo>
                  <a:cubicBezTo>
                    <a:pt x="1202" y="51"/>
                    <a:pt x="1202" y="51"/>
                    <a:pt x="1202" y="51"/>
                  </a:cubicBezTo>
                  <a:cubicBezTo>
                    <a:pt x="1201" y="52"/>
                    <a:pt x="1201" y="52"/>
                    <a:pt x="1201" y="52"/>
                  </a:cubicBezTo>
                  <a:cubicBezTo>
                    <a:pt x="1201" y="51"/>
                    <a:pt x="1201" y="51"/>
                    <a:pt x="1201" y="51"/>
                  </a:cubicBezTo>
                  <a:cubicBezTo>
                    <a:pt x="1201" y="53"/>
                    <a:pt x="1201" y="53"/>
                    <a:pt x="1202" y="53"/>
                  </a:cubicBezTo>
                  <a:cubicBezTo>
                    <a:pt x="1201" y="55"/>
                    <a:pt x="1202" y="54"/>
                    <a:pt x="1200" y="55"/>
                  </a:cubicBezTo>
                  <a:cubicBezTo>
                    <a:pt x="1201" y="57"/>
                    <a:pt x="1201" y="56"/>
                    <a:pt x="1200" y="58"/>
                  </a:cubicBezTo>
                  <a:cubicBezTo>
                    <a:pt x="1202" y="58"/>
                    <a:pt x="1202" y="57"/>
                    <a:pt x="1202" y="56"/>
                  </a:cubicBezTo>
                  <a:cubicBezTo>
                    <a:pt x="1204" y="56"/>
                    <a:pt x="1204" y="56"/>
                    <a:pt x="1204" y="56"/>
                  </a:cubicBezTo>
                  <a:cubicBezTo>
                    <a:pt x="1205" y="54"/>
                    <a:pt x="1205" y="52"/>
                    <a:pt x="1206" y="50"/>
                  </a:cubicBezTo>
                  <a:cubicBezTo>
                    <a:pt x="1206" y="49"/>
                    <a:pt x="1206" y="49"/>
                    <a:pt x="1206" y="49"/>
                  </a:cubicBezTo>
                  <a:cubicBezTo>
                    <a:pt x="1206" y="49"/>
                    <a:pt x="1206" y="49"/>
                    <a:pt x="1206" y="49"/>
                  </a:cubicBezTo>
                  <a:cubicBezTo>
                    <a:pt x="1206" y="48"/>
                    <a:pt x="1206" y="48"/>
                    <a:pt x="1206" y="48"/>
                  </a:cubicBezTo>
                  <a:moveTo>
                    <a:pt x="1221" y="47"/>
                  </a:moveTo>
                  <a:cubicBezTo>
                    <a:pt x="1221" y="47"/>
                    <a:pt x="1221" y="47"/>
                    <a:pt x="1221" y="47"/>
                  </a:cubicBezTo>
                  <a:cubicBezTo>
                    <a:pt x="1220" y="47"/>
                    <a:pt x="1220" y="48"/>
                    <a:pt x="1219" y="49"/>
                  </a:cubicBezTo>
                  <a:cubicBezTo>
                    <a:pt x="1219" y="48"/>
                    <a:pt x="1218" y="48"/>
                    <a:pt x="1218" y="48"/>
                  </a:cubicBezTo>
                  <a:cubicBezTo>
                    <a:pt x="1218" y="50"/>
                    <a:pt x="1218" y="50"/>
                    <a:pt x="1218" y="50"/>
                  </a:cubicBezTo>
                  <a:cubicBezTo>
                    <a:pt x="1217" y="50"/>
                    <a:pt x="1217" y="50"/>
                    <a:pt x="1217" y="50"/>
                  </a:cubicBezTo>
                  <a:cubicBezTo>
                    <a:pt x="1217" y="50"/>
                    <a:pt x="1217" y="50"/>
                    <a:pt x="1217" y="50"/>
                  </a:cubicBezTo>
                  <a:cubicBezTo>
                    <a:pt x="1217" y="50"/>
                    <a:pt x="1217" y="50"/>
                    <a:pt x="1217" y="50"/>
                  </a:cubicBezTo>
                  <a:cubicBezTo>
                    <a:pt x="1217" y="49"/>
                    <a:pt x="1217" y="49"/>
                    <a:pt x="1217" y="48"/>
                  </a:cubicBezTo>
                  <a:cubicBezTo>
                    <a:pt x="1216" y="48"/>
                    <a:pt x="1216" y="48"/>
                    <a:pt x="1215" y="48"/>
                  </a:cubicBezTo>
                  <a:cubicBezTo>
                    <a:pt x="1215" y="50"/>
                    <a:pt x="1214" y="51"/>
                    <a:pt x="1214" y="53"/>
                  </a:cubicBezTo>
                  <a:cubicBezTo>
                    <a:pt x="1213" y="53"/>
                    <a:pt x="1213" y="53"/>
                    <a:pt x="1213" y="53"/>
                  </a:cubicBezTo>
                  <a:cubicBezTo>
                    <a:pt x="1212" y="54"/>
                    <a:pt x="1213" y="53"/>
                    <a:pt x="1212" y="54"/>
                  </a:cubicBezTo>
                  <a:cubicBezTo>
                    <a:pt x="1212" y="55"/>
                    <a:pt x="1212" y="55"/>
                    <a:pt x="1213" y="56"/>
                  </a:cubicBezTo>
                  <a:cubicBezTo>
                    <a:pt x="1213" y="56"/>
                    <a:pt x="1213" y="57"/>
                    <a:pt x="1213" y="57"/>
                  </a:cubicBezTo>
                  <a:cubicBezTo>
                    <a:pt x="1212" y="57"/>
                    <a:pt x="1211" y="57"/>
                    <a:pt x="1210" y="57"/>
                  </a:cubicBezTo>
                  <a:cubicBezTo>
                    <a:pt x="1209" y="57"/>
                    <a:pt x="1209" y="58"/>
                    <a:pt x="1209" y="58"/>
                  </a:cubicBezTo>
                  <a:cubicBezTo>
                    <a:pt x="1210" y="58"/>
                    <a:pt x="1210" y="58"/>
                    <a:pt x="1210" y="58"/>
                  </a:cubicBezTo>
                  <a:cubicBezTo>
                    <a:pt x="1210" y="59"/>
                    <a:pt x="1210" y="59"/>
                    <a:pt x="1210" y="60"/>
                  </a:cubicBezTo>
                  <a:cubicBezTo>
                    <a:pt x="1209" y="60"/>
                    <a:pt x="1209" y="60"/>
                    <a:pt x="1208" y="60"/>
                  </a:cubicBezTo>
                  <a:cubicBezTo>
                    <a:pt x="1208" y="61"/>
                    <a:pt x="1208" y="61"/>
                    <a:pt x="1208" y="61"/>
                  </a:cubicBezTo>
                  <a:cubicBezTo>
                    <a:pt x="1209" y="61"/>
                    <a:pt x="1209" y="61"/>
                    <a:pt x="1210" y="63"/>
                  </a:cubicBezTo>
                  <a:cubicBezTo>
                    <a:pt x="1210" y="63"/>
                    <a:pt x="1210" y="63"/>
                    <a:pt x="1210" y="63"/>
                  </a:cubicBezTo>
                  <a:cubicBezTo>
                    <a:pt x="1210" y="64"/>
                    <a:pt x="1209" y="64"/>
                    <a:pt x="1208" y="64"/>
                  </a:cubicBezTo>
                  <a:cubicBezTo>
                    <a:pt x="1209" y="66"/>
                    <a:pt x="1209" y="66"/>
                    <a:pt x="1210" y="66"/>
                  </a:cubicBezTo>
                  <a:cubicBezTo>
                    <a:pt x="1210" y="67"/>
                    <a:pt x="1210" y="67"/>
                    <a:pt x="1210" y="67"/>
                  </a:cubicBezTo>
                  <a:cubicBezTo>
                    <a:pt x="1209" y="67"/>
                    <a:pt x="1209" y="67"/>
                    <a:pt x="1209" y="67"/>
                  </a:cubicBezTo>
                  <a:cubicBezTo>
                    <a:pt x="1208" y="72"/>
                    <a:pt x="1208" y="72"/>
                    <a:pt x="1208" y="72"/>
                  </a:cubicBezTo>
                  <a:cubicBezTo>
                    <a:pt x="1210" y="72"/>
                    <a:pt x="1210" y="72"/>
                    <a:pt x="1211" y="71"/>
                  </a:cubicBezTo>
                  <a:cubicBezTo>
                    <a:pt x="1212" y="71"/>
                    <a:pt x="1212" y="71"/>
                    <a:pt x="1213" y="71"/>
                  </a:cubicBezTo>
                  <a:cubicBezTo>
                    <a:pt x="1212" y="73"/>
                    <a:pt x="1212" y="73"/>
                    <a:pt x="1210" y="74"/>
                  </a:cubicBezTo>
                  <a:cubicBezTo>
                    <a:pt x="1210" y="74"/>
                    <a:pt x="1210" y="75"/>
                    <a:pt x="1210" y="76"/>
                  </a:cubicBezTo>
                  <a:cubicBezTo>
                    <a:pt x="1210" y="76"/>
                    <a:pt x="1210" y="76"/>
                    <a:pt x="1210" y="76"/>
                  </a:cubicBezTo>
                  <a:cubicBezTo>
                    <a:pt x="1210" y="78"/>
                    <a:pt x="1210" y="78"/>
                    <a:pt x="1210" y="78"/>
                  </a:cubicBezTo>
                  <a:cubicBezTo>
                    <a:pt x="1210" y="78"/>
                    <a:pt x="1210" y="78"/>
                    <a:pt x="1210" y="78"/>
                  </a:cubicBezTo>
                  <a:cubicBezTo>
                    <a:pt x="1210" y="77"/>
                    <a:pt x="1211" y="77"/>
                    <a:pt x="1212" y="76"/>
                  </a:cubicBezTo>
                  <a:cubicBezTo>
                    <a:pt x="1212" y="76"/>
                    <a:pt x="1212" y="76"/>
                    <a:pt x="1212" y="76"/>
                  </a:cubicBezTo>
                  <a:cubicBezTo>
                    <a:pt x="1212" y="76"/>
                    <a:pt x="1212" y="76"/>
                    <a:pt x="1212" y="76"/>
                  </a:cubicBezTo>
                  <a:cubicBezTo>
                    <a:pt x="1212" y="77"/>
                    <a:pt x="1212" y="77"/>
                    <a:pt x="1212" y="77"/>
                  </a:cubicBezTo>
                  <a:cubicBezTo>
                    <a:pt x="1213" y="77"/>
                    <a:pt x="1213" y="77"/>
                    <a:pt x="1213" y="77"/>
                  </a:cubicBezTo>
                  <a:cubicBezTo>
                    <a:pt x="1213" y="76"/>
                    <a:pt x="1213" y="76"/>
                    <a:pt x="1213" y="76"/>
                  </a:cubicBezTo>
                  <a:cubicBezTo>
                    <a:pt x="1214" y="76"/>
                    <a:pt x="1214" y="76"/>
                    <a:pt x="1215" y="76"/>
                  </a:cubicBezTo>
                  <a:cubicBezTo>
                    <a:pt x="1214" y="78"/>
                    <a:pt x="1213" y="78"/>
                    <a:pt x="1214" y="80"/>
                  </a:cubicBezTo>
                  <a:cubicBezTo>
                    <a:pt x="1215" y="80"/>
                    <a:pt x="1215" y="80"/>
                    <a:pt x="1215" y="80"/>
                  </a:cubicBezTo>
                  <a:cubicBezTo>
                    <a:pt x="1214" y="81"/>
                    <a:pt x="1214" y="81"/>
                    <a:pt x="1214" y="82"/>
                  </a:cubicBezTo>
                  <a:cubicBezTo>
                    <a:pt x="1214" y="82"/>
                    <a:pt x="1214" y="82"/>
                    <a:pt x="1214" y="82"/>
                  </a:cubicBezTo>
                  <a:cubicBezTo>
                    <a:pt x="1214" y="82"/>
                    <a:pt x="1214" y="82"/>
                    <a:pt x="1214" y="82"/>
                  </a:cubicBezTo>
                  <a:cubicBezTo>
                    <a:pt x="1214" y="82"/>
                    <a:pt x="1215" y="82"/>
                    <a:pt x="1215" y="82"/>
                  </a:cubicBezTo>
                  <a:cubicBezTo>
                    <a:pt x="1215" y="82"/>
                    <a:pt x="1215" y="82"/>
                    <a:pt x="1215" y="82"/>
                  </a:cubicBezTo>
                  <a:cubicBezTo>
                    <a:pt x="1214" y="82"/>
                    <a:pt x="1214" y="82"/>
                    <a:pt x="1214" y="82"/>
                  </a:cubicBezTo>
                  <a:cubicBezTo>
                    <a:pt x="1214" y="83"/>
                    <a:pt x="1214" y="83"/>
                    <a:pt x="1214" y="83"/>
                  </a:cubicBezTo>
                  <a:cubicBezTo>
                    <a:pt x="1214" y="83"/>
                    <a:pt x="1214" y="83"/>
                    <a:pt x="1214" y="83"/>
                  </a:cubicBezTo>
                  <a:cubicBezTo>
                    <a:pt x="1213" y="84"/>
                    <a:pt x="1213" y="86"/>
                    <a:pt x="1213" y="87"/>
                  </a:cubicBezTo>
                  <a:cubicBezTo>
                    <a:pt x="1212" y="87"/>
                    <a:pt x="1212" y="87"/>
                    <a:pt x="1212" y="87"/>
                  </a:cubicBezTo>
                  <a:cubicBezTo>
                    <a:pt x="1212" y="88"/>
                    <a:pt x="1212" y="88"/>
                    <a:pt x="1212" y="88"/>
                  </a:cubicBezTo>
                  <a:cubicBezTo>
                    <a:pt x="1213" y="88"/>
                    <a:pt x="1213" y="88"/>
                    <a:pt x="1213" y="88"/>
                  </a:cubicBezTo>
                  <a:cubicBezTo>
                    <a:pt x="1213" y="88"/>
                    <a:pt x="1213" y="88"/>
                    <a:pt x="1213" y="88"/>
                  </a:cubicBezTo>
                  <a:cubicBezTo>
                    <a:pt x="1213" y="88"/>
                    <a:pt x="1214" y="88"/>
                    <a:pt x="1214" y="88"/>
                  </a:cubicBezTo>
                  <a:cubicBezTo>
                    <a:pt x="1214" y="88"/>
                    <a:pt x="1214" y="88"/>
                    <a:pt x="1214" y="88"/>
                  </a:cubicBezTo>
                  <a:cubicBezTo>
                    <a:pt x="1215" y="89"/>
                    <a:pt x="1215" y="89"/>
                    <a:pt x="1216" y="90"/>
                  </a:cubicBezTo>
                  <a:cubicBezTo>
                    <a:pt x="1216" y="89"/>
                    <a:pt x="1217" y="88"/>
                    <a:pt x="1217" y="87"/>
                  </a:cubicBezTo>
                  <a:cubicBezTo>
                    <a:pt x="1218" y="87"/>
                    <a:pt x="1219" y="88"/>
                    <a:pt x="1220" y="88"/>
                  </a:cubicBezTo>
                  <a:cubicBezTo>
                    <a:pt x="1221" y="88"/>
                    <a:pt x="1221" y="88"/>
                    <a:pt x="1222" y="87"/>
                  </a:cubicBezTo>
                  <a:cubicBezTo>
                    <a:pt x="1222" y="87"/>
                    <a:pt x="1222" y="87"/>
                    <a:pt x="1222" y="87"/>
                  </a:cubicBezTo>
                  <a:cubicBezTo>
                    <a:pt x="1224" y="87"/>
                    <a:pt x="1225" y="87"/>
                    <a:pt x="1226" y="88"/>
                  </a:cubicBezTo>
                  <a:cubicBezTo>
                    <a:pt x="1226" y="88"/>
                    <a:pt x="1226" y="88"/>
                    <a:pt x="1226" y="88"/>
                  </a:cubicBezTo>
                  <a:cubicBezTo>
                    <a:pt x="1225" y="88"/>
                    <a:pt x="1225" y="88"/>
                    <a:pt x="1225" y="88"/>
                  </a:cubicBezTo>
                  <a:cubicBezTo>
                    <a:pt x="1224" y="88"/>
                    <a:pt x="1224" y="89"/>
                    <a:pt x="1223" y="90"/>
                  </a:cubicBezTo>
                  <a:cubicBezTo>
                    <a:pt x="1223" y="92"/>
                    <a:pt x="1224" y="92"/>
                    <a:pt x="1224" y="93"/>
                  </a:cubicBezTo>
                  <a:cubicBezTo>
                    <a:pt x="1226" y="93"/>
                    <a:pt x="1226" y="93"/>
                    <a:pt x="1226" y="93"/>
                  </a:cubicBezTo>
                  <a:cubicBezTo>
                    <a:pt x="1226" y="92"/>
                    <a:pt x="1226" y="92"/>
                    <a:pt x="1226" y="92"/>
                  </a:cubicBezTo>
                  <a:cubicBezTo>
                    <a:pt x="1226" y="93"/>
                    <a:pt x="1227" y="93"/>
                    <a:pt x="1228" y="93"/>
                  </a:cubicBezTo>
                  <a:cubicBezTo>
                    <a:pt x="1228" y="92"/>
                    <a:pt x="1228" y="92"/>
                    <a:pt x="1228" y="92"/>
                  </a:cubicBezTo>
                  <a:cubicBezTo>
                    <a:pt x="1228" y="92"/>
                    <a:pt x="1228" y="92"/>
                    <a:pt x="1228" y="92"/>
                  </a:cubicBezTo>
                  <a:cubicBezTo>
                    <a:pt x="1228" y="95"/>
                    <a:pt x="1228" y="95"/>
                    <a:pt x="1228" y="95"/>
                  </a:cubicBezTo>
                  <a:cubicBezTo>
                    <a:pt x="1228" y="95"/>
                    <a:pt x="1228" y="95"/>
                    <a:pt x="1228" y="96"/>
                  </a:cubicBezTo>
                  <a:cubicBezTo>
                    <a:pt x="1228" y="96"/>
                    <a:pt x="1229" y="96"/>
                    <a:pt x="1228" y="97"/>
                  </a:cubicBezTo>
                  <a:cubicBezTo>
                    <a:pt x="1227" y="97"/>
                    <a:pt x="1227" y="97"/>
                    <a:pt x="1227" y="97"/>
                  </a:cubicBezTo>
                  <a:cubicBezTo>
                    <a:pt x="1227" y="98"/>
                    <a:pt x="1227" y="99"/>
                    <a:pt x="1227" y="101"/>
                  </a:cubicBezTo>
                  <a:cubicBezTo>
                    <a:pt x="1227" y="101"/>
                    <a:pt x="1227" y="101"/>
                    <a:pt x="1227" y="101"/>
                  </a:cubicBezTo>
                  <a:cubicBezTo>
                    <a:pt x="1227" y="101"/>
                    <a:pt x="1227" y="101"/>
                    <a:pt x="1227" y="101"/>
                  </a:cubicBezTo>
                  <a:cubicBezTo>
                    <a:pt x="1226" y="101"/>
                    <a:pt x="1226" y="101"/>
                    <a:pt x="1226" y="101"/>
                  </a:cubicBezTo>
                  <a:cubicBezTo>
                    <a:pt x="1226" y="102"/>
                    <a:pt x="1226" y="102"/>
                    <a:pt x="1226" y="102"/>
                  </a:cubicBezTo>
                  <a:cubicBezTo>
                    <a:pt x="1225" y="102"/>
                    <a:pt x="1224" y="102"/>
                    <a:pt x="1224" y="102"/>
                  </a:cubicBezTo>
                  <a:cubicBezTo>
                    <a:pt x="1223" y="102"/>
                    <a:pt x="1222" y="102"/>
                    <a:pt x="1221" y="102"/>
                  </a:cubicBezTo>
                  <a:cubicBezTo>
                    <a:pt x="1220" y="101"/>
                    <a:pt x="1220" y="101"/>
                    <a:pt x="1220" y="101"/>
                  </a:cubicBezTo>
                  <a:cubicBezTo>
                    <a:pt x="1220" y="100"/>
                    <a:pt x="1220" y="100"/>
                    <a:pt x="1220" y="100"/>
                  </a:cubicBezTo>
                  <a:cubicBezTo>
                    <a:pt x="1219" y="99"/>
                    <a:pt x="1219" y="100"/>
                    <a:pt x="1219" y="99"/>
                  </a:cubicBezTo>
                  <a:cubicBezTo>
                    <a:pt x="1217" y="99"/>
                    <a:pt x="1217" y="99"/>
                    <a:pt x="1217" y="101"/>
                  </a:cubicBezTo>
                  <a:cubicBezTo>
                    <a:pt x="1216" y="101"/>
                    <a:pt x="1216" y="101"/>
                    <a:pt x="1216" y="101"/>
                  </a:cubicBezTo>
                  <a:cubicBezTo>
                    <a:pt x="1217" y="102"/>
                    <a:pt x="1217" y="102"/>
                    <a:pt x="1219" y="103"/>
                  </a:cubicBezTo>
                  <a:cubicBezTo>
                    <a:pt x="1219" y="103"/>
                    <a:pt x="1219" y="103"/>
                    <a:pt x="1219" y="103"/>
                  </a:cubicBezTo>
                  <a:cubicBezTo>
                    <a:pt x="1217" y="104"/>
                    <a:pt x="1217" y="106"/>
                    <a:pt x="1215" y="106"/>
                  </a:cubicBezTo>
                  <a:cubicBezTo>
                    <a:pt x="1214" y="107"/>
                    <a:pt x="1215" y="107"/>
                    <a:pt x="1214" y="107"/>
                  </a:cubicBezTo>
                  <a:cubicBezTo>
                    <a:pt x="1214" y="108"/>
                    <a:pt x="1214" y="108"/>
                    <a:pt x="1214" y="108"/>
                  </a:cubicBezTo>
                  <a:cubicBezTo>
                    <a:pt x="1217" y="108"/>
                    <a:pt x="1217" y="107"/>
                    <a:pt x="1219" y="107"/>
                  </a:cubicBezTo>
                  <a:cubicBezTo>
                    <a:pt x="1219" y="111"/>
                    <a:pt x="1219" y="111"/>
                    <a:pt x="1219" y="111"/>
                  </a:cubicBezTo>
                  <a:cubicBezTo>
                    <a:pt x="1218" y="111"/>
                    <a:pt x="1218" y="112"/>
                    <a:pt x="1217" y="112"/>
                  </a:cubicBezTo>
                  <a:cubicBezTo>
                    <a:pt x="1217" y="112"/>
                    <a:pt x="1217" y="112"/>
                    <a:pt x="1217" y="112"/>
                  </a:cubicBezTo>
                  <a:cubicBezTo>
                    <a:pt x="1217" y="112"/>
                    <a:pt x="1216" y="112"/>
                    <a:pt x="1216" y="112"/>
                  </a:cubicBezTo>
                  <a:cubicBezTo>
                    <a:pt x="1216" y="112"/>
                    <a:pt x="1216" y="112"/>
                    <a:pt x="1216" y="112"/>
                  </a:cubicBezTo>
                  <a:cubicBezTo>
                    <a:pt x="1216" y="112"/>
                    <a:pt x="1216" y="112"/>
                    <a:pt x="1216" y="112"/>
                  </a:cubicBezTo>
                  <a:cubicBezTo>
                    <a:pt x="1216" y="112"/>
                    <a:pt x="1216" y="113"/>
                    <a:pt x="1216" y="114"/>
                  </a:cubicBezTo>
                  <a:cubicBezTo>
                    <a:pt x="1214" y="114"/>
                    <a:pt x="1213" y="115"/>
                    <a:pt x="1212" y="115"/>
                  </a:cubicBezTo>
                  <a:cubicBezTo>
                    <a:pt x="1212" y="117"/>
                    <a:pt x="1212" y="116"/>
                    <a:pt x="1212" y="118"/>
                  </a:cubicBezTo>
                  <a:cubicBezTo>
                    <a:pt x="1214" y="118"/>
                    <a:pt x="1214" y="118"/>
                    <a:pt x="1214" y="118"/>
                  </a:cubicBezTo>
                  <a:cubicBezTo>
                    <a:pt x="1214" y="118"/>
                    <a:pt x="1214" y="118"/>
                    <a:pt x="1214" y="118"/>
                  </a:cubicBezTo>
                  <a:cubicBezTo>
                    <a:pt x="1213" y="118"/>
                    <a:pt x="1213" y="118"/>
                    <a:pt x="1213" y="118"/>
                  </a:cubicBezTo>
                  <a:cubicBezTo>
                    <a:pt x="1213" y="119"/>
                    <a:pt x="1213" y="119"/>
                    <a:pt x="1213" y="119"/>
                  </a:cubicBezTo>
                  <a:cubicBezTo>
                    <a:pt x="1215" y="119"/>
                    <a:pt x="1215" y="119"/>
                    <a:pt x="1216" y="117"/>
                  </a:cubicBezTo>
                  <a:cubicBezTo>
                    <a:pt x="1218" y="117"/>
                    <a:pt x="1218" y="117"/>
                    <a:pt x="1218" y="117"/>
                  </a:cubicBezTo>
                  <a:cubicBezTo>
                    <a:pt x="1218" y="117"/>
                    <a:pt x="1218" y="117"/>
                    <a:pt x="1218" y="117"/>
                  </a:cubicBezTo>
                  <a:cubicBezTo>
                    <a:pt x="1217" y="118"/>
                    <a:pt x="1217" y="119"/>
                    <a:pt x="1217" y="120"/>
                  </a:cubicBezTo>
                  <a:cubicBezTo>
                    <a:pt x="1220" y="120"/>
                    <a:pt x="1221" y="119"/>
                    <a:pt x="1222" y="117"/>
                  </a:cubicBezTo>
                  <a:cubicBezTo>
                    <a:pt x="1223" y="118"/>
                    <a:pt x="1224" y="119"/>
                    <a:pt x="1224" y="120"/>
                  </a:cubicBezTo>
                  <a:cubicBezTo>
                    <a:pt x="1225" y="120"/>
                    <a:pt x="1225" y="120"/>
                    <a:pt x="1225" y="120"/>
                  </a:cubicBezTo>
                  <a:cubicBezTo>
                    <a:pt x="1225" y="119"/>
                    <a:pt x="1225" y="119"/>
                    <a:pt x="1225" y="119"/>
                  </a:cubicBezTo>
                  <a:cubicBezTo>
                    <a:pt x="1226" y="119"/>
                    <a:pt x="1226" y="119"/>
                    <a:pt x="1226" y="119"/>
                  </a:cubicBezTo>
                  <a:cubicBezTo>
                    <a:pt x="1226" y="117"/>
                    <a:pt x="1226" y="117"/>
                    <a:pt x="1226" y="117"/>
                  </a:cubicBezTo>
                  <a:cubicBezTo>
                    <a:pt x="1227" y="117"/>
                    <a:pt x="1228" y="117"/>
                    <a:pt x="1229" y="117"/>
                  </a:cubicBezTo>
                  <a:cubicBezTo>
                    <a:pt x="1229" y="117"/>
                    <a:pt x="1229" y="117"/>
                    <a:pt x="1229" y="117"/>
                  </a:cubicBezTo>
                  <a:cubicBezTo>
                    <a:pt x="1229" y="117"/>
                    <a:pt x="1229" y="117"/>
                    <a:pt x="1229" y="117"/>
                  </a:cubicBezTo>
                  <a:cubicBezTo>
                    <a:pt x="1229" y="119"/>
                    <a:pt x="1228" y="119"/>
                    <a:pt x="1228" y="121"/>
                  </a:cubicBezTo>
                  <a:cubicBezTo>
                    <a:pt x="1228" y="121"/>
                    <a:pt x="1228" y="121"/>
                    <a:pt x="1228" y="121"/>
                  </a:cubicBezTo>
                  <a:cubicBezTo>
                    <a:pt x="1228" y="122"/>
                    <a:pt x="1228" y="122"/>
                    <a:pt x="1228" y="122"/>
                  </a:cubicBezTo>
                  <a:cubicBezTo>
                    <a:pt x="1222" y="122"/>
                    <a:pt x="1222" y="122"/>
                    <a:pt x="1222" y="122"/>
                  </a:cubicBezTo>
                  <a:cubicBezTo>
                    <a:pt x="1222" y="121"/>
                    <a:pt x="1222" y="121"/>
                    <a:pt x="1222" y="121"/>
                  </a:cubicBezTo>
                  <a:cubicBezTo>
                    <a:pt x="1221" y="121"/>
                    <a:pt x="1221" y="122"/>
                    <a:pt x="1220" y="122"/>
                  </a:cubicBezTo>
                  <a:cubicBezTo>
                    <a:pt x="1220" y="121"/>
                    <a:pt x="1220" y="121"/>
                    <a:pt x="1220" y="121"/>
                  </a:cubicBezTo>
                  <a:cubicBezTo>
                    <a:pt x="1217" y="121"/>
                    <a:pt x="1217" y="121"/>
                    <a:pt x="1217" y="121"/>
                  </a:cubicBezTo>
                  <a:cubicBezTo>
                    <a:pt x="1217" y="122"/>
                    <a:pt x="1217" y="122"/>
                    <a:pt x="1217" y="122"/>
                  </a:cubicBezTo>
                  <a:cubicBezTo>
                    <a:pt x="1216" y="123"/>
                    <a:pt x="1217" y="123"/>
                    <a:pt x="1215" y="123"/>
                  </a:cubicBezTo>
                  <a:cubicBezTo>
                    <a:pt x="1215" y="125"/>
                    <a:pt x="1214" y="127"/>
                    <a:pt x="1213" y="128"/>
                  </a:cubicBezTo>
                  <a:cubicBezTo>
                    <a:pt x="1212" y="129"/>
                    <a:pt x="1212" y="129"/>
                    <a:pt x="1212" y="129"/>
                  </a:cubicBezTo>
                  <a:cubicBezTo>
                    <a:pt x="1212" y="130"/>
                    <a:pt x="1212" y="130"/>
                    <a:pt x="1212" y="130"/>
                  </a:cubicBezTo>
                  <a:cubicBezTo>
                    <a:pt x="1211" y="131"/>
                    <a:pt x="1208" y="132"/>
                    <a:pt x="1207" y="132"/>
                  </a:cubicBezTo>
                  <a:cubicBezTo>
                    <a:pt x="1207" y="133"/>
                    <a:pt x="1207" y="133"/>
                    <a:pt x="1207" y="133"/>
                  </a:cubicBezTo>
                  <a:cubicBezTo>
                    <a:pt x="1209" y="133"/>
                    <a:pt x="1209" y="134"/>
                    <a:pt x="1211" y="134"/>
                  </a:cubicBezTo>
                  <a:cubicBezTo>
                    <a:pt x="1211" y="135"/>
                    <a:pt x="1211" y="135"/>
                    <a:pt x="1211" y="135"/>
                  </a:cubicBezTo>
                  <a:cubicBezTo>
                    <a:pt x="1213" y="134"/>
                    <a:pt x="1212" y="133"/>
                    <a:pt x="1213" y="131"/>
                  </a:cubicBezTo>
                  <a:cubicBezTo>
                    <a:pt x="1214" y="131"/>
                    <a:pt x="1214" y="131"/>
                    <a:pt x="1214" y="131"/>
                  </a:cubicBezTo>
                  <a:cubicBezTo>
                    <a:pt x="1215" y="131"/>
                    <a:pt x="1215" y="131"/>
                    <a:pt x="1215" y="131"/>
                  </a:cubicBezTo>
                  <a:cubicBezTo>
                    <a:pt x="1215" y="131"/>
                    <a:pt x="1215" y="130"/>
                    <a:pt x="1215" y="130"/>
                  </a:cubicBezTo>
                  <a:cubicBezTo>
                    <a:pt x="1217" y="130"/>
                    <a:pt x="1219" y="130"/>
                    <a:pt x="1221" y="130"/>
                  </a:cubicBezTo>
                  <a:cubicBezTo>
                    <a:pt x="1221" y="130"/>
                    <a:pt x="1221" y="130"/>
                    <a:pt x="1221" y="131"/>
                  </a:cubicBezTo>
                  <a:cubicBezTo>
                    <a:pt x="1222" y="131"/>
                    <a:pt x="1222" y="131"/>
                    <a:pt x="1222" y="131"/>
                  </a:cubicBezTo>
                  <a:cubicBezTo>
                    <a:pt x="1223" y="130"/>
                    <a:pt x="1224" y="129"/>
                    <a:pt x="1225" y="128"/>
                  </a:cubicBezTo>
                  <a:cubicBezTo>
                    <a:pt x="1226" y="127"/>
                    <a:pt x="1228" y="127"/>
                    <a:pt x="1229" y="127"/>
                  </a:cubicBezTo>
                  <a:cubicBezTo>
                    <a:pt x="1229" y="128"/>
                    <a:pt x="1229" y="128"/>
                    <a:pt x="1229" y="128"/>
                  </a:cubicBezTo>
                  <a:cubicBezTo>
                    <a:pt x="1230" y="128"/>
                    <a:pt x="1230" y="128"/>
                    <a:pt x="1230" y="128"/>
                  </a:cubicBezTo>
                  <a:cubicBezTo>
                    <a:pt x="1230" y="128"/>
                    <a:pt x="1230" y="128"/>
                    <a:pt x="1230" y="128"/>
                  </a:cubicBezTo>
                  <a:cubicBezTo>
                    <a:pt x="1231" y="128"/>
                    <a:pt x="1232" y="128"/>
                    <a:pt x="1233" y="129"/>
                  </a:cubicBezTo>
                  <a:cubicBezTo>
                    <a:pt x="1233" y="127"/>
                    <a:pt x="1233" y="127"/>
                    <a:pt x="1233" y="127"/>
                  </a:cubicBezTo>
                  <a:cubicBezTo>
                    <a:pt x="1234" y="127"/>
                    <a:pt x="1235" y="127"/>
                    <a:pt x="1235" y="127"/>
                  </a:cubicBezTo>
                  <a:cubicBezTo>
                    <a:pt x="1235" y="126"/>
                    <a:pt x="1235" y="126"/>
                    <a:pt x="1235" y="126"/>
                  </a:cubicBezTo>
                  <a:cubicBezTo>
                    <a:pt x="1238" y="126"/>
                    <a:pt x="1239" y="127"/>
                    <a:pt x="1240" y="127"/>
                  </a:cubicBezTo>
                  <a:cubicBezTo>
                    <a:pt x="1240" y="127"/>
                    <a:pt x="1240" y="127"/>
                    <a:pt x="1240" y="127"/>
                  </a:cubicBezTo>
                  <a:cubicBezTo>
                    <a:pt x="1240" y="126"/>
                    <a:pt x="1240" y="126"/>
                    <a:pt x="1240" y="126"/>
                  </a:cubicBezTo>
                  <a:cubicBezTo>
                    <a:pt x="1241" y="126"/>
                    <a:pt x="1241" y="126"/>
                    <a:pt x="1241" y="126"/>
                  </a:cubicBezTo>
                  <a:cubicBezTo>
                    <a:pt x="1241" y="126"/>
                    <a:pt x="1241" y="126"/>
                    <a:pt x="1241" y="126"/>
                  </a:cubicBezTo>
                  <a:cubicBezTo>
                    <a:pt x="1244" y="126"/>
                    <a:pt x="1244" y="126"/>
                    <a:pt x="1244" y="126"/>
                  </a:cubicBezTo>
                  <a:cubicBezTo>
                    <a:pt x="1244" y="125"/>
                    <a:pt x="1244" y="125"/>
                    <a:pt x="1244" y="125"/>
                  </a:cubicBezTo>
                  <a:cubicBezTo>
                    <a:pt x="1244" y="125"/>
                    <a:pt x="1244" y="125"/>
                    <a:pt x="1245" y="125"/>
                  </a:cubicBezTo>
                  <a:cubicBezTo>
                    <a:pt x="1247" y="125"/>
                    <a:pt x="1248" y="126"/>
                    <a:pt x="1249" y="127"/>
                  </a:cubicBezTo>
                  <a:cubicBezTo>
                    <a:pt x="1249" y="127"/>
                    <a:pt x="1249" y="127"/>
                    <a:pt x="1249" y="127"/>
                  </a:cubicBezTo>
                  <a:cubicBezTo>
                    <a:pt x="1249" y="127"/>
                    <a:pt x="1250" y="126"/>
                    <a:pt x="1250" y="126"/>
                  </a:cubicBezTo>
                  <a:cubicBezTo>
                    <a:pt x="1252" y="126"/>
                    <a:pt x="1252" y="126"/>
                    <a:pt x="1252" y="126"/>
                  </a:cubicBezTo>
                  <a:cubicBezTo>
                    <a:pt x="1252" y="125"/>
                    <a:pt x="1252" y="125"/>
                    <a:pt x="1252" y="125"/>
                  </a:cubicBezTo>
                  <a:cubicBezTo>
                    <a:pt x="1253" y="125"/>
                    <a:pt x="1253" y="124"/>
                    <a:pt x="1255" y="124"/>
                  </a:cubicBezTo>
                  <a:cubicBezTo>
                    <a:pt x="1255" y="123"/>
                    <a:pt x="1255" y="123"/>
                    <a:pt x="1255" y="122"/>
                  </a:cubicBezTo>
                  <a:cubicBezTo>
                    <a:pt x="1255" y="122"/>
                    <a:pt x="1254" y="121"/>
                    <a:pt x="1254" y="121"/>
                  </a:cubicBezTo>
                  <a:cubicBezTo>
                    <a:pt x="1253" y="121"/>
                    <a:pt x="1252" y="122"/>
                    <a:pt x="1250" y="122"/>
                  </a:cubicBezTo>
                  <a:cubicBezTo>
                    <a:pt x="1250" y="121"/>
                    <a:pt x="1251" y="121"/>
                    <a:pt x="1251" y="120"/>
                  </a:cubicBezTo>
                  <a:cubicBezTo>
                    <a:pt x="1250" y="120"/>
                    <a:pt x="1250" y="120"/>
                    <a:pt x="1250" y="120"/>
                  </a:cubicBezTo>
                  <a:cubicBezTo>
                    <a:pt x="1250" y="120"/>
                    <a:pt x="1250" y="119"/>
                    <a:pt x="1250" y="119"/>
                  </a:cubicBezTo>
                  <a:cubicBezTo>
                    <a:pt x="1252" y="119"/>
                    <a:pt x="1252" y="119"/>
                    <a:pt x="1252" y="119"/>
                  </a:cubicBezTo>
                  <a:cubicBezTo>
                    <a:pt x="1252" y="118"/>
                    <a:pt x="1252" y="118"/>
                    <a:pt x="1253" y="117"/>
                  </a:cubicBezTo>
                  <a:cubicBezTo>
                    <a:pt x="1254" y="117"/>
                    <a:pt x="1255" y="117"/>
                    <a:pt x="1256" y="117"/>
                  </a:cubicBezTo>
                  <a:cubicBezTo>
                    <a:pt x="1256" y="116"/>
                    <a:pt x="1256" y="116"/>
                    <a:pt x="1256" y="116"/>
                  </a:cubicBezTo>
                  <a:cubicBezTo>
                    <a:pt x="1256" y="116"/>
                    <a:pt x="1257" y="116"/>
                    <a:pt x="1257" y="116"/>
                  </a:cubicBezTo>
                  <a:cubicBezTo>
                    <a:pt x="1258" y="113"/>
                    <a:pt x="1259" y="112"/>
                    <a:pt x="1259" y="109"/>
                  </a:cubicBezTo>
                  <a:cubicBezTo>
                    <a:pt x="1258" y="108"/>
                    <a:pt x="1258" y="108"/>
                    <a:pt x="1258" y="107"/>
                  </a:cubicBezTo>
                  <a:cubicBezTo>
                    <a:pt x="1257" y="107"/>
                    <a:pt x="1255" y="107"/>
                    <a:pt x="1254" y="106"/>
                  </a:cubicBezTo>
                  <a:cubicBezTo>
                    <a:pt x="1254" y="106"/>
                    <a:pt x="1254" y="106"/>
                    <a:pt x="1253" y="106"/>
                  </a:cubicBezTo>
                  <a:cubicBezTo>
                    <a:pt x="1253" y="106"/>
                    <a:pt x="1253" y="106"/>
                    <a:pt x="1253" y="106"/>
                  </a:cubicBezTo>
                  <a:cubicBezTo>
                    <a:pt x="1253" y="106"/>
                    <a:pt x="1253" y="106"/>
                    <a:pt x="1253" y="106"/>
                  </a:cubicBezTo>
                  <a:cubicBezTo>
                    <a:pt x="1252" y="106"/>
                    <a:pt x="1252" y="106"/>
                    <a:pt x="1251" y="107"/>
                  </a:cubicBezTo>
                  <a:cubicBezTo>
                    <a:pt x="1251" y="107"/>
                    <a:pt x="1251" y="107"/>
                    <a:pt x="1251" y="107"/>
                  </a:cubicBezTo>
                  <a:cubicBezTo>
                    <a:pt x="1250" y="107"/>
                    <a:pt x="1251" y="107"/>
                    <a:pt x="1251" y="107"/>
                  </a:cubicBezTo>
                  <a:cubicBezTo>
                    <a:pt x="1251" y="109"/>
                    <a:pt x="1251" y="108"/>
                    <a:pt x="1250" y="109"/>
                  </a:cubicBezTo>
                  <a:cubicBezTo>
                    <a:pt x="1249" y="107"/>
                    <a:pt x="1248" y="107"/>
                    <a:pt x="1250" y="105"/>
                  </a:cubicBezTo>
                  <a:cubicBezTo>
                    <a:pt x="1250" y="104"/>
                    <a:pt x="1250" y="102"/>
                    <a:pt x="1249" y="102"/>
                  </a:cubicBezTo>
                  <a:cubicBezTo>
                    <a:pt x="1248" y="101"/>
                    <a:pt x="1248" y="101"/>
                    <a:pt x="1247" y="101"/>
                  </a:cubicBezTo>
                  <a:cubicBezTo>
                    <a:pt x="1246" y="100"/>
                    <a:pt x="1247" y="99"/>
                    <a:pt x="1245" y="98"/>
                  </a:cubicBezTo>
                  <a:cubicBezTo>
                    <a:pt x="1245" y="98"/>
                    <a:pt x="1245" y="98"/>
                    <a:pt x="1245" y="98"/>
                  </a:cubicBezTo>
                  <a:cubicBezTo>
                    <a:pt x="1246" y="98"/>
                    <a:pt x="1246" y="98"/>
                    <a:pt x="1246" y="98"/>
                  </a:cubicBezTo>
                  <a:cubicBezTo>
                    <a:pt x="1248" y="98"/>
                    <a:pt x="1246" y="99"/>
                    <a:pt x="1249" y="100"/>
                  </a:cubicBezTo>
                  <a:cubicBezTo>
                    <a:pt x="1249" y="98"/>
                    <a:pt x="1249" y="98"/>
                    <a:pt x="1249" y="98"/>
                  </a:cubicBezTo>
                  <a:cubicBezTo>
                    <a:pt x="1248" y="98"/>
                    <a:pt x="1248" y="97"/>
                    <a:pt x="1247" y="96"/>
                  </a:cubicBezTo>
                  <a:cubicBezTo>
                    <a:pt x="1247" y="96"/>
                    <a:pt x="1246" y="95"/>
                    <a:pt x="1246" y="95"/>
                  </a:cubicBezTo>
                  <a:cubicBezTo>
                    <a:pt x="1245" y="95"/>
                    <a:pt x="1244" y="95"/>
                    <a:pt x="1244" y="94"/>
                  </a:cubicBezTo>
                  <a:cubicBezTo>
                    <a:pt x="1243" y="94"/>
                    <a:pt x="1243" y="93"/>
                    <a:pt x="1243" y="93"/>
                  </a:cubicBezTo>
                  <a:cubicBezTo>
                    <a:pt x="1243" y="93"/>
                    <a:pt x="1243" y="93"/>
                    <a:pt x="1243" y="93"/>
                  </a:cubicBezTo>
                  <a:cubicBezTo>
                    <a:pt x="1243" y="91"/>
                    <a:pt x="1243" y="91"/>
                    <a:pt x="1243" y="91"/>
                  </a:cubicBezTo>
                  <a:cubicBezTo>
                    <a:pt x="1242" y="91"/>
                    <a:pt x="1242" y="91"/>
                    <a:pt x="1242" y="91"/>
                  </a:cubicBezTo>
                  <a:cubicBezTo>
                    <a:pt x="1242" y="91"/>
                    <a:pt x="1241" y="90"/>
                    <a:pt x="1241" y="90"/>
                  </a:cubicBezTo>
                  <a:cubicBezTo>
                    <a:pt x="1240" y="90"/>
                    <a:pt x="1240" y="90"/>
                    <a:pt x="1240" y="90"/>
                  </a:cubicBezTo>
                  <a:cubicBezTo>
                    <a:pt x="1239" y="89"/>
                    <a:pt x="1238" y="88"/>
                    <a:pt x="1237" y="87"/>
                  </a:cubicBezTo>
                  <a:cubicBezTo>
                    <a:pt x="1237" y="85"/>
                    <a:pt x="1237" y="85"/>
                    <a:pt x="1237" y="83"/>
                  </a:cubicBezTo>
                  <a:cubicBezTo>
                    <a:pt x="1234" y="83"/>
                    <a:pt x="1236" y="83"/>
                    <a:pt x="1235" y="81"/>
                  </a:cubicBezTo>
                  <a:cubicBezTo>
                    <a:pt x="1234" y="81"/>
                    <a:pt x="1234" y="81"/>
                    <a:pt x="1234" y="81"/>
                  </a:cubicBezTo>
                  <a:cubicBezTo>
                    <a:pt x="1234" y="81"/>
                    <a:pt x="1234" y="81"/>
                    <a:pt x="1233" y="79"/>
                  </a:cubicBezTo>
                  <a:cubicBezTo>
                    <a:pt x="1232" y="79"/>
                    <a:pt x="1232" y="79"/>
                    <a:pt x="1232" y="79"/>
                  </a:cubicBezTo>
                  <a:cubicBezTo>
                    <a:pt x="1232" y="78"/>
                    <a:pt x="1231" y="77"/>
                    <a:pt x="1231" y="77"/>
                  </a:cubicBezTo>
                  <a:cubicBezTo>
                    <a:pt x="1230" y="77"/>
                    <a:pt x="1229" y="77"/>
                    <a:pt x="1227" y="77"/>
                  </a:cubicBezTo>
                  <a:cubicBezTo>
                    <a:pt x="1227" y="77"/>
                    <a:pt x="1227" y="77"/>
                    <a:pt x="1227" y="77"/>
                  </a:cubicBezTo>
                  <a:cubicBezTo>
                    <a:pt x="1227" y="77"/>
                    <a:pt x="1227" y="77"/>
                    <a:pt x="1227" y="77"/>
                  </a:cubicBezTo>
                  <a:cubicBezTo>
                    <a:pt x="1227" y="76"/>
                    <a:pt x="1227" y="76"/>
                    <a:pt x="1227" y="76"/>
                  </a:cubicBezTo>
                  <a:cubicBezTo>
                    <a:pt x="1227" y="76"/>
                    <a:pt x="1227" y="76"/>
                    <a:pt x="1227" y="76"/>
                  </a:cubicBezTo>
                  <a:cubicBezTo>
                    <a:pt x="1228" y="76"/>
                    <a:pt x="1228" y="75"/>
                    <a:pt x="1228" y="75"/>
                  </a:cubicBezTo>
                  <a:cubicBezTo>
                    <a:pt x="1230" y="75"/>
                    <a:pt x="1230" y="75"/>
                    <a:pt x="1230" y="75"/>
                  </a:cubicBezTo>
                  <a:cubicBezTo>
                    <a:pt x="1230" y="74"/>
                    <a:pt x="1230" y="73"/>
                    <a:pt x="1229" y="72"/>
                  </a:cubicBezTo>
                  <a:cubicBezTo>
                    <a:pt x="1229" y="72"/>
                    <a:pt x="1228" y="71"/>
                    <a:pt x="1228" y="71"/>
                  </a:cubicBezTo>
                  <a:cubicBezTo>
                    <a:pt x="1228" y="70"/>
                    <a:pt x="1228" y="70"/>
                    <a:pt x="1228" y="70"/>
                  </a:cubicBezTo>
                  <a:cubicBezTo>
                    <a:pt x="1230" y="70"/>
                    <a:pt x="1228" y="70"/>
                    <a:pt x="1229" y="68"/>
                  </a:cubicBezTo>
                  <a:cubicBezTo>
                    <a:pt x="1230" y="68"/>
                    <a:pt x="1231" y="67"/>
                    <a:pt x="1232" y="66"/>
                  </a:cubicBezTo>
                  <a:cubicBezTo>
                    <a:pt x="1232" y="63"/>
                    <a:pt x="1232" y="63"/>
                    <a:pt x="1232" y="63"/>
                  </a:cubicBezTo>
                  <a:cubicBezTo>
                    <a:pt x="1233" y="63"/>
                    <a:pt x="1233" y="63"/>
                    <a:pt x="1233" y="63"/>
                  </a:cubicBezTo>
                  <a:cubicBezTo>
                    <a:pt x="1233" y="61"/>
                    <a:pt x="1233" y="61"/>
                    <a:pt x="1233" y="61"/>
                  </a:cubicBezTo>
                  <a:cubicBezTo>
                    <a:pt x="1233" y="61"/>
                    <a:pt x="1233" y="61"/>
                    <a:pt x="1233" y="61"/>
                  </a:cubicBezTo>
                  <a:cubicBezTo>
                    <a:pt x="1234" y="60"/>
                    <a:pt x="1234" y="60"/>
                    <a:pt x="1234" y="59"/>
                  </a:cubicBezTo>
                  <a:cubicBezTo>
                    <a:pt x="1233" y="59"/>
                    <a:pt x="1233" y="58"/>
                    <a:pt x="1232" y="58"/>
                  </a:cubicBezTo>
                  <a:cubicBezTo>
                    <a:pt x="1232" y="58"/>
                    <a:pt x="1232" y="58"/>
                    <a:pt x="1232" y="58"/>
                  </a:cubicBezTo>
                  <a:cubicBezTo>
                    <a:pt x="1231" y="58"/>
                    <a:pt x="1231" y="58"/>
                    <a:pt x="1230" y="58"/>
                  </a:cubicBezTo>
                  <a:cubicBezTo>
                    <a:pt x="1229" y="58"/>
                    <a:pt x="1229" y="58"/>
                    <a:pt x="1229" y="58"/>
                  </a:cubicBezTo>
                  <a:cubicBezTo>
                    <a:pt x="1229" y="58"/>
                    <a:pt x="1229" y="58"/>
                    <a:pt x="1229" y="58"/>
                  </a:cubicBezTo>
                  <a:cubicBezTo>
                    <a:pt x="1228" y="58"/>
                    <a:pt x="1228" y="58"/>
                    <a:pt x="1228" y="58"/>
                  </a:cubicBezTo>
                  <a:cubicBezTo>
                    <a:pt x="1228" y="59"/>
                    <a:pt x="1228" y="59"/>
                    <a:pt x="1228" y="59"/>
                  </a:cubicBezTo>
                  <a:cubicBezTo>
                    <a:pt x="1228" y="59"/>
                    <a:pt x="1227" y="58"/>
                    <a:pt x="1227" y="58"/>
                  </a:cubicBezTo>
                  <a:cubicBezTo>
                    <a:pt x="1227" y="58"/>
                    <a:pt x="1227" y="58"/>
                    <a:pt x="1227" y="58"/>
                  </a:cubicBezTo>
                  <a:cubicBezTo>
                    <a:pt x="1225" y="58"/>
                    <a:pt x="1221" y="60"/>
                    <a:pt x="1219" y="60"/>
                  </a:cubicBezTo>
                  <a:cubicBezTo>
                    <a:pt x="1219" y="59"/>
                    <a:pt x="1219" y="58"/>
                    <a:pt x="1219" y="58"/>
                  </a:cubicBezTo>
                  <a:cubicBezTo>
                    <a:pt x="1219" y="58"/>
                    <a:pt x="1219" y="58"/>
                    <a:pt x="1219" y="58"/>
                  </a:cubicBezTo>
                  <a:cubicBezTo>
                    <a:pt x="1219" y="56"/>
                    <a:pt x="1220" y="56"/>
                    <a:pt x="1221" y="55"/>
                  </a:cubicBezTo>
                  <a:cubicBezTo>
                    <a:pt x="1222" y="55"/>
                    <a:pt x="1222" y="55"/>
                    <a:pt x="1223" y="54"/>
                  </a:cubicBezTo>
                  <a:cubicBezTo>
                    <a:pt x="1223" y="54"/>
                    <a:pt x="1223" y="53"/>
                    <a:pt x="1223" y="52"/>
                  </a:cubicBezTo>
                  <a:cubicBezTo>
                    <a:pt x="1224" y="52"/>
                    <a:pt x="1224" y="52"/>
                    <a:pt x="1225" y="52"/>
                  </a:cubicBezTo>
                  <a:cubicBezTo>
                    <a:pt x="1225" y="52"/>
                    <a:pt x="1225" y="51"/>
                    <a:pt x="1226" y="50"/>
                  </a:cubicBezTo>
                  <a:cubicBezTo>
                    <a:pt x="1226" y="48"/>
                    <a:pt x="1226" y="49"/>
                    <a:pt x="1225" y="47"/>
                  </a:cubicBezTo>
                  <a:cubicBezTo>
                    <a:pt x="1224" y="47"/>
                    <a:pt x="1224" y="47"/>
                    <a:pt x="1223" y="47"/>
                  </a:cubicBezTo>
                  <a:cubicBezTo>
                    <a:pt x="1223" y="47"/>
                    <a:pt x="1223" y="47"/>
                    <a:pt x="1222" y="47"/>
                  </a:cubicBezTo>
                  <a:cubicBezTo>
                    <a:pt x="1222" y="47"/>
                    <a:pt x="1222" y="47"/>
                    <a:pt x="1222" y="47"/>
                  </a:cubicBezTo>
                  <a:cubicBezTo>
                    <a:pt x="1222" y="47"/>
                    <a:pt x="1222" y="47"/>
                    <a:pt x="1221" y="47"/>
                  </a:cubicBezTo>
                  <a:moveTo>
                    <a:pt x="565" y="46"/>
                  </a:moveTo>
                  <a:cubicBezTo>
                    <a:pt x="564" y="47"/>
                    <a:pt x="563" y="48"/>
                    <a:pt x="562" y="48"/>
                  </a:cubicBezTo>
                  <a:cubicBezTo>
                    <a:pt x="562" y="49"/>
                    <a:pt x="562" y="48"/>
                    <a:pt x="563" y="49"/>
                  </a:cubicBezTo>
                  <a:cubicBezTo>
                    <a:pt x="563" y="50"/>
                    <a:pt x="563" y="51"/>
                    <a:pt x="564" y="51"/>
                  </a:cubicBezTo>
                  <a:cubicBezTo>
                    <a:pt x="564" y="51"/>
                    <a:pt x="565" y="51"/>
                    <a:pt x="565" y="51"/>
                  </a:cubicBezTo>
                  <a:cubicBezTo>
                    <a:pt x="566" y="50"/>
                    <a:pt x="566" y="49"/>
                    <a:pt x="566" y="47"/>
                  </a:cubicBezTo>
                  <a:cubicBezTo>
                    <a:pt x="566" y="47"/>
                    <a:pt x="565" y="46"/>
                    <a:pt x="565" y="46"/>
                  </a:cubicBezTo>
                  <a:moveTo>
                    <a:pt x="236" y="46"/>
                  </a:moveTo>
                  <a:cubicBezTo>
                    <a:pt x="234" y="46"/>
                    <a:pt x="234" y="46"/>
                    <a:pt x="234" y="46"/>
                  </a:cubicBezTo>
                  <a:cubicBezTo>
                    <a:pt x="234" y="47"/>
                    <a:pt x="233" y="48"/>
                    <a:pt x="232" y="50"/>
                  </a:cubicBezTo>
                  <a:cubicBezTo>
                    <a:pt x="233" y="50"/>
                    <a:pt x="233" y="50"/>
                    <a:pt x="234" y="50"/>
                  </a:cubicBezTo>
                  <a:cubicBezTo>
                    <a:pt x="234" y="50"/>
                    <a:pt x="234" y="50"/>
                    <a:pt x="234" y="50"/>
                  </a:cubicBezTo>
                  <a:cubicBezTo>
                    <a:pt x="235" y="50"/>
                    <a:pt x="235" y="50"/>
                    <a:pt x="235" y="50"/>
                  </a:cubicBezTo>
                  <a:cubicBezTo>
                    <a:pt x="235" y="49"/>
                    <a:pt x="235" y="49"/>
                    <a:pt x="235" y="49"/>
                  </a:cubicBezTo>
                  <a:cubicBezTo>
                    <a:pt x="236" y="49"/>
                    <a:pt x="236" y="49"/>
                    <a:pt x="236" y="49"/>
                  </a:cubicBezTo>
                  <a:cubicBezTo>
                    <a:pt x="236" y="49"/>
                    <a:pt x="236" y="49"/>
                    <a:pt x="236" y="49"/>
                  </a:cubicBezTo>
                  <a:cubicBezTo>
                    <a:pt x="237" y="49"/>
                    <a:pt x="237" y="49"/>
                    <a:pt x="238" y="50"/>
                  </a:cubicBezTo>
                  <a:cubicBezTo>
                    <a:pt x="238" y="49"/>
                    <a:pt x="238" y="49"/>
                    <a:pt x="238" y="49"/>
                  </a:cubicBezTo>
                  <a:cubicBezTo>
                    <a:pt x="239" y="49"/>
                    <a:pt x="239" y="49"/>
                    <a:pt x="239" y="49"/>
                  </a:cubicBezTo>
                  <a:cubicBezTo>
                    <a:pt x="239" y="49"/>
                    <a:pt x="239" y="49"/>
                    <a:pt x="239" y="49"/>
                  </a:cubicBezTo>
                  <a:cubicBezTo>
                    <a:pt x="238" y="49"/>
                    <a:pt x="238" y="49"/>
                    <a:pt x="238" y="49"/>
                  </a:cubicBezTo>
                  <a:cubicBezTo>
                    <a:pt x="238" y="48"/>
                    <a:pt x="238" y="48"/>
                    <a:pt x="237" y="47"/>
                  </a:cubicBezTo>
                  <a:cubicBezTo>
                    <a:pt x="236" y="47"/>
                    <a:pt x="236" y="47"/>
                    <a:pt x="236" y="47"/>
                  </a:cubicBezTo>
                  <a:cubicBezTo>
                    <a:pt x="236" y="46"/>
                    <a:pt x="236" y="46"/>
                    <a:pt x="236" y="46"/>
                  </a:cubicBezTo>
                  <a:moveTo>
                    <a:pt x="2332" y="43"/>
                  </a:moveTo>
                  <a:cubicBezTo>
                    <a:pt x="2330" y="44"/>
                    <a:pt x="2330" y="44"/>
                    <a:pt x="2329" y="45"/>
                  </a:cubicBezTo>
                  <a:cubicBezTo>
                    <a:pt x="2329" y="45"/>
                    <a:pt x="2329" y="45"/>
                    <a:pt x="2329" y="45"/>
                  </a:cubicBezTo>
                  <a:cubicBezTo>
                    <a:pt x="2328" y="45"/>
                    <a:pt x="2328" y="45"/>
                    <a:pt x="2328" y="45"/>
                  </a:cubicBezTo>
                  <a:cubicBezTo>
                    <a:pt x="2328" y="46"/>
                    <a:pt x="2328" y="46"/>
                    <a:pt x="2328" y="46"/>
                  </a:cubicBezTo>
                  <a:cubicBezTo>
                    <a:pt x="2327" y="46"/>
                    <a:pt x="2327" y="46"/>
                    <a:pt x="2326" y="47"/>
                  </a:cubicBezTo>
                  <a:cubicBezTo>
                    <a:pt x="2326" y="48"/>
                    <a:pt x="2326" y="50"/>
                    <a:pt x="2326" y="51"/>
                  </a:cubicBezTo>
                  <a:cubicBezTo>
                    <a:pt x="2326" y="52"/>
                    <a:pt x="2326" y="52"/>
                    <a:pt x="2326" y="52"/>
                  </a:cubicBezTo>
                  <a:cubicBezTo>
                    <a:pt x="2326" y="52"/>
                    <a:pt x="2326" y="52"/>
                    <a:pt x="2326" y="52"/>
                  </a:cubicBezTo>
                  <a:cubicBezTo>
                    <a:pt x="2326" y="53"/>
                    <a:pt x="2326" y="53"/>
                    <a:pt x="2326" y="53"/>
                  </a:cubicBezTo>
                  <a:cubicBezTo>
                    <a:pt x="2327" y="53"/>
                    <a:pt x="2327" y="53"/>
                    <a:pt x="2327" y="53"/>
                  </a:cubicBezTo>
                  <a:cubicBezTo>
                    <a:pt x="2327" y="52"/>
                    <a:pt x="2328" y="52"/>
                    <a:pt x="2328" y="52"/>
                  </a:cubicBezTo>
                  <a:cubicBezTo>
                    <a:pt x="2328" y="51"/>
                    <a:pt x="2328" y="51"/>
                    <a:pt x="2328" y="51"/>
                  </a:cubicBezTo>
                  <a:cubicBezTo>
                    <a:pt x="2329" y="50"/>
                    <a:pt x="2329" y="50"/>
                    <a:pt x="2329" y="50"/>
                  </a:cubicBezTo>
                  <a:cubicBezTo>
                    <a:pt x="2329" y="50"/>
                    <a:pt x="2329" y="50"/>
                    <a:pt x="2329" y="50"/>
                  </a:cubicBezTo>
                  <a:cubicBezTo>
                    <a:pt x="2330" y="49"/>
                    <a:pt x="2331" y="48"/>
                    <a:pt x="2332" y="47"/>
                  </a:cubicBezTo>
                  <a:cubicBezTo>
                    <a:pt x="2332" y="46"/>
                    <a:pt x="2332" y="45"/>
                    <a:pt x="2332" y="43"/>
                  </a:cubicBezTo>
                  <a:moveTo>
                    <a:pt x="1397" y="42"/>
                  </a:moveTo>
                  <a:cubicBezTo>
                    <a:pt x="1397" y="42"/>
                    <a:pt x="1397" y="42"/>
                    <a:pt x="1397" y="42"/>
                  </a:cubicBezTo>
                  <a:cubicBezTo>
                    <a:pt x="1397" y="43"/>
                    <a:pt x="1396" y="43"/>
                    <a:pt x="1396" y="44"/>
                  </a:cubicBezTo>
                  <a:cubicBezTo>
                    <a:pt x="1396" y="44"/>
                    <a:pt x="1396" y="44"/>
                    <a:pt x="1395" y="44"/>
                  </a:cubicBezTo>
                  <a:cubicBezTo>
                    <a:pt x="1395" y="44"/>
                    <a:pt x="1395" y="44"/>
                    <a:pt x="1395" y="44"/>
                  </a:cubicBezTo>
                  <a:cubicBezTo>
                    <a:pt x="1395" y="44"/>
                    <a:pt x="1395" y="44"/>
                    <a:pt x="1395" y="44"/>
                  </a:cubicBezTo>
                  <a:cubicBezTo>
                    <a:pt x="1395" y="44"/>
                    <a:pt x="1395" y="44"/>
                    <a:pt x="1394" y="44"/>
                  </a:cubicBezTo>
                  <a:cubicBezTo>
                    <a:pt x="1394" y="45"/>
                    <a:pt x="1394" y="45"/>
                    <a:pt x="1394" y="45"/>
                  </a:cubicBezTo>
                  <a:cubicBezTo>
                    <a:pt x="1395" y="45"/>
                    <a:pt x="1395" y="45"/>
                    <a:pt x="1395" y="45"/>
                  </a:cubicBezTo>
                  <a:cubicBezTo>
                    <a:pt x="1396" y="45"/>
                    <a:pt x="1396" y="46"/>
                    <a:pt x="1396" y="47"/>
                  </a:cubicBezTo>
                  <a:cubicBezTo>
                    <a:pt x="1397" y="47"/>
                    <a:pt x="1398" y="47"/>
                    <a:pt x="1398" y="45"/>
                  </a:cubicBezTo>
                  <a:cubicBezTo>
                    <a:pt x="1399" y="45"/>
                    <a:pt x="1399" y="45"/>
                    <a:pt x="1399" y="45"/>
                  </a:cubicBezTo>
                  <a:cubicBezTo>
                    <a:pt x="1398" y="45"/>
                    <a:pt x="1398" y="43"/>
                    <a:pt x="1398" y="43"/>
                  </a:cubicBezTo>
                  <a:cubicBezTo>
                    <a:pt x="1397" y="43"/>
                    <a:pt x="1397" y="43"/>
                    <a:pt x="1397" y="43"/>
                  </a:cubicBezTo>
                  <a:cubicBezTo>
                    <a:pt x="1397" y="42"/>
                    <a:pt x="1397" y="42"/>
                    <a:pt x="1397" y="42"/>
                  </a:cubicBezTo>
                  <a:moveTo>
                    <a:pt x="342" y="42"/>
                  </a:moveTo>
                  <a:cubicBezTo>
                    <a:pt x="342" y="42"/>
                    <a:pt x="342" y="42"/>
                    <a:pt x="342" y="42"/>
                  </a:cubicBezTo>
                  <a:cubicBezTo>
                    <a:pt x="342" y="42"/>
                    <a:pt x="342" y="42"/>
                    <a:pt x="342" y="42"/>
                  </a:cubicBezTo>
                  <a:cubicBezTo>
                    <a:pt x="342" y="43"/>
                    <a:pt x="342" y="44"/>
                    <a:pt x="342" y="45"/>
                  </a:cubicBezTo>
                  <a:cubicBezTo>
                    <a:pt x="344" y="45"/>
                    <a:pt x="345" y="45"/>
                    <a:pt x="346" y="46"/>
                  </a:cubicBezTo>
                  <a:cubicBezTo>
                    <a:pt x="346" y="46"/>
                    <a:pt x="346" y="46"/>
                    <a:pt x="346" y="46"/>
                  </a:cubicBezTo>
                  <a:cubicBezTo>
                    <a:pt x="347" y="46"/>
                    <a:pt x="347" y="46"/>
                    <a:pt x="347" y="46"/>
                  </a:cubicBezTo>
                  <a:cubicBezTo>
                    <a:pt x="347" y="48"/>
                    <a:pt x="347" y="48"/>
                    <a:pt x="347" y="48"/>
                  </a:cubicBezTo>
                  <a:cubicBezTo>
                    <a:pt x="348" y="48"/>
                    <a:pt x="348" y="48"/>
                    <a:pt x="348" y="48"/>
                  </a:cubicBezTo>
                  <a:cubicBezTo>
                    <a:pt x="348" y="46"/>
                    <a:pt x="348" y="46"/>
                    <a:pt x="348" y="46"/>
                  </a:cubicBezTo>
                  <a:cubicBezTo>
                    <a:pt x="347" y="45"/>
                    <a:pt x="346" y="44"/>
                    <a:pt x="346" y="43"/>
                  </a:cubicBezTo>
                  <a:cubicBezTo>
                    <a:pt x="344" y="43"/>
                    <a:pt x="344" y="42"/>
                    <a:pt x="342" y="42"/>
                  </a:cubicBezTo>
                  <a:moveTo>
                    <a:pt x="199" y="38"/>
                  </a:moveTo>
                  <a:cubicBezTo>
                    <a:pt x="199" y="40"/>
                    <a:pt x="199" y="40"/>
                    <a:pt x="199" y="40"/>
                  </a:cubicBezTo>
                  <a:cubicBezTo>
                    <a:pt x="200" y="40"/>
                    <a:pt x="200" y="40"/>
                    <a:pt x="200" y="40"/>
                  </a:cubicBezTo>
                  <a:cubicBezTo>
                    <a:pt x="200" y="39"/>
                    <a:pt x="200" y="39"/>
                    <a:pt x="200" y="39"/>
                  </a:cubicBezTo>
                  <a:cubicBezTo>
                    <a:pt x="200" y="39"/>
                    <a:pt x="200" y="39"/>
                    <a:pt x="200" y="39"/>
                  </a:cubicBezTo>
                  <a:cubicBezTo>
                    <a:pt x="200" y="39"/>
                    <a:pt x="200" y="39"/>
                    <a:pt x="200" y="39"/>
                  </a:cubicBezTo>
                  <a:cubicBezTo>
                    <a:pt x="199" y="38"/>
                    <a:pt x="199" y="38"/>
                    <a:pt x="199" y="38"/>
                  </a:cubicBezTo>
                  <a:moveTo>
                    <a:pt x="352" y="38"/>
                  </a:moveTo>
                  <a:cubicBezTo>
                    <a:pt x="351" y="38"/>
                    <a:pt x="351" y="38"/>
                    <a:pt x="351" y="38"/>
                  </a:cubicBezTo>
                  <a:cubicBezTo>
                    <a:pt x="351" y="39"/>
                    <a:pt x="351" y="39"/>
                    <a:pt x="351" y="39"/>
                  </a:cubicBezTo>
                  <a:cubicBezTo>
                    <a:pt x="351" y="39"/>
                    <a:pt x="351" y="39"/>
                    <a:pt x="351" y="39"/>
                  </a:cubicBezTo>
                  <a:cubicBezTo>
                    <a:pt x="351" y="40"/>
                    <a:pt x="351" y="40"/>
                    <a:pt x="351" y="40"/>
                  </a:cubicBezTo>
                  <a:cubicBezTo>
                    <a:pt x="352" y="40"/>
                    <a:pt x="352" y="40"/>
                    <a:pt x="352" y="40"/>
                  </a:cubicBezTo>
                  <a:cubicBezTo>
                    <a:pt x="352" y="38"/>
                    <a:pt x="352" y="38"/>
                    <a:pt x="352" y="38"/>
                  </a:cubicBezTo>
                  <a:moveTo>
                    <a:pt x="1282" y="38"/>
                  </a:moveTo>
                  <a:cubicBezTo>
                    <a:pt x="1282" y="39"/>
                    <a:pt x="1282" y="39"/>
                    <a:pt x="1282" y="39"/>
                  </a:cubicBezTo>
                  <a:cubicBezTo>
                    <a:pt x="1282" y="39"/>
                    <a:pt x="1282" y="39"/>
                    <a:pt x="1282" y="39"/>
                  </a:cubicBezTo>
                  <a:cubicBezTo>
                    <a:pt x="1282" y="38"/>
                    <a:pt x="1282" y="39"/>
                    <a:pt x="1282" y="38"/>
                  </a:cubicBezTo>
                  <a:moveTo>
                    <a:pt x="789" y="38"/>
                  </a:moveTo>
                  <a:cubicBezTo>
                    <a:pt x="789" y="39"/>
                    <a:pt x="789" y="39"/>
                    <a:pt x="789" y="39"/>
                  </a:cubicBezTo>
                  <a:cubicBezTo>
                    <a:pt x="790" y="39"/>
                    <a:pt x="790" y="39"/>
                    <a:pt x="790" y="39"/>
                  </a:cubicBezTo>
                  <a:cubicBezTo>
                    <a:pt x="789" y="38"/>
                    <a:pt x="790" y="39"/>
                    <a:pt x="789" y="38"/>
                  </a:cubicBezTo>
                  <a:moveTo>
                    <a:pt x="1283" y="37"/>
                  </a:moveTo>
                  <a:cubicBezTo>
                    <a:pt x="1282" y="37"/>
                    <a:pt x="1282" y="37"/>
                    <a:pt x="1282" y="37"/>
                  </a:cubicBezTo>
                  <a:cubicBezTo>
                    <a:pt x="1282" y="37"/>
                    <a:pt x="1282" y="37"/>
                    <a:pt x="1282" y="37"/>
                  </a:cubicBezTo>
                  <a:cubicBezTo>
                    <a:pt x="1283" y="37"/>
                    <a:pt x="1283" y="37"/>
                    <a:pt x="1283" y="37"/>
                  </a:cubicBezTo>
                  <a:cubicBezTo>
                    <a:pt x="1283" y="37"/>
                    <a:pt x="1283" y="37"/>
                    <a:pt x="1283" y="37"/>
                  </a:cubicBezTo>
                  <a:moveTo>
                    <a:pt x="1284" y="35"/>
                  </a:moveTo>
                  <a:cubicBezTo>
                    <a:pt x="1285" y="36"/>
                    <a:pt x="1284" y="35"/>
                    <a:pt x="1285" y="36"/>
                  </a:cubicBezTo>
                  <a:cubicBezTo>
                    <a:pt x="1285" y="37"/>
                    <a:pt x="1285" y="37"/>
                    <a:pt x="1285" y="37"/>
                  </a:cubicBezTo>
                  <a:cubicBezTo>
                    <a:pt x="1285" y="37"/>
                    <a:pt x="1285" y="37"/>
                    <a:pt x="1285" y="37"/>
                  </a:cubicBezTo>
                  <a:cubicBezTo>
                    <a:pt x="1285" y="36"/>
                    <a:pt x="1285" y="36"/>
                    <a:pt x="1285" y="36"/>
                  </a:cubicBezTo>
                  <a:cubicBezTo>
                    <a:pt x="1286" y="36"/>
                    <a:pt x="1286" y="36"/>
                    <a:pt x="1286" y="36"/>
                  </a:cubicBezTo>
                  <a:cubicBezTo>
                    <a:pt x="1286" y="36"/>
                    <a:pt x="1286" y="36"/>
                    <a:pt x="1286" y="36"/>
                  </a:cubicBezTo>
                  <a:cubicBezTo>
                    <a:pt x="1285" y="35"/>
                    <a:pt x="1285" y="35"/>
                    <a:pt x="1284" y="35"/>
                  </a:cubicBezTo>
                  <a:moveTo>
                    <a:pt x="1282" y="35"/>
                  </a:moveTo>
                  <a:cubicBezTo>
                    <a:pt x="1281" y="35"/>
                    <a:pt x="1281" y="35"/>
                    <a:pt x="1281" y="35"/>
                  </a:cubicBezTo>
                  <a:cubicBezTo>
                    <a:pt x="1282" y="35"/>
                    <a:pt x="1281" y="35"/>
                    <a:pt x="1282" y="35"/>
                  </a:cubicBezTo>
                  <a:cubicBezTo>
                    <a:pt x="1282" y="35"/>
                    <a:pt x="1282" y="35"/>
                    <a:pt x="1282" y="35"/>
                  </a:cubicBezTo>
                  <a:moveTo>
                    <a:pt x="522" y="34"/>
                  </a:moveTo>
                  <a:cubicBezTo>
                    <a:pt x="522" y="34"/>
                    <a:pt x="522" y="35"/>
                    <a:pt x="522" y="35"/>
                  </a:cubicBezTo>
                  <a:cubicBezTo>
                    <a:pt x="521" y="35"/>
                    <a:pt x="521" y="36"/>
                    <a:pt x="520" y="36"/>
                  </a:cubicBezTo>
                  <a:cubicBezTo>
                    <a:pt x="520" y="38"/>
                    <a:pt x="520" y="38"/>
                    <a:pt x="520" y="38"/>
                  </a:cubicBezTo>
                  <a:cubicBezTo>
                    <a:pt x="519" y="39"/>
                    <a:pt x="519" y="39"/>
                    <a:pt x="518" y="40"/>
                  </a:cubicBezTo>
                  <a:cubicBezTo>
                    <a:pt x="518" y="40"/>
                    <a:pt x="518" y="40"/>
                    <a:pt x="518" y="40"/>
                  </a:cubicBezTo>
                  <a:cubicBezTo>
                    <a:pt x="516" y="41"/>
                    <a:pt x="515" y="41"/>
                    <a:pt x="514" y="42"/>
                  </a:cubicBezTo>
                  <a:cubicBezTo>
                    <a:pt x="512" y="44"/>
                    <a:pt x="513" y="45"/>
                    <a:pt x="510" y="46"/>
                  </a:cubicBezTo>
                  <a:cubicBezTo>
                    <a:pt x="510" y="48"/>
                    <a:pt x="510" y="48"/>
                    <a:pt x="510" y="48"/>
                  </a:cubicBezTo>
                  <a:cubicBezTo>
                    <a:pt x="511" y="48"/>
                    <a:pt x="511" y="48"/>
                    <a:pt x="511" y="48"/>
                  </a:cubicBezTo>
                  <a:cubicBezTo>
                    <a:pt x="512" y="49"/>
                    <a:pt x="512" y="49"/>
                    <a:pt x="512" y="49"/>
                  </a:cubicBezTo>
                  <a:cubicBezTo>
                    <a:pt x="516" y="49"/>
                    <a:pt x="516" y="49"/>
                    <a:pt x="516" y="49"/>
                  </a:cubicBezTo>
                  <a:cubicBezTo>
                    <a:pt x="516" y="47"/>
                    <a:pt x="516" y="47"/>
                    <a:pt x="516" y="47"/>
                  </a:cubicBezTo>
                  <a:cubicBezTo>
                    <a:pt x="517" y="45"/>
                    <a:pt x="519" y="44"/>
                    <a:pt x="521" y="42"/>
                  </a:cubicBezTo>
                  <a:cubicBezTo>
                    <a:pt x="521" y="41"/>
                    <a:pt x="521" y="41"/>
                    <a:pt x="521" y="41"/>
                  </a:cubicBezTo>
                  <a:cubicBezTo>
                    <a:pt x="522" y="41"/>
                    <a:pt x="522" y="41"/>
                    <a:pt x="522" y="41"/>
                  </a:cubicBezTo>
                  <a:cubicBezTo>
                    <a:pt x="523" y="40"/>
                    <a:pt x="523" y="40"/>
                    <a:pt x="523" y="40"/>
                  </a:cubicBezTo>
                  <a:cubicBezTo>
                    <a:pt x="524" y="40"/>
                    <a:pt x="524" y="40"/>
                    <a:pt x="524" y="40"/>
                  </a:cubicBezTo>
                  <a:cubicBezTo>
                    <a:pt x="524" y="40"/>
                    <a:pt x="524" y="40"/>
                    <a:pt x="524" y="40"/>
                  </a:cubicBezTo>
                  <a:cubicBezTo>
                    <a:pt x="525" y="40"/>
                    <a:pt x="525" y="40"/>
                    <a:pt x="525" y="40"/>
                  </a:cubicBezTo>
                  <a:cubicBezTo>
                    <a:pt x="526" y="39"/>
                    <a:pt x="526" y="39"/>
                    <a:pt x="526" y="39"/>
                  </a:cubicBezTo>
                  <a:cubicBezTo>
                    <a:pt x="527" y="38"/>
                    <a:pt x="530" y="37"/>
                    <a:pt x="532" y="37"/>
                  </a:cubicBezTo>
                  <a:cubicBezTo>
                    <a:pt x="532" y="37"/>
                    <a:pt x="532" y="36"/>
                    <a:pt x="532" y="36"/>
                  </a:cubicBezTo>
                  <a:cubicBezTo>
                    <a:pt x="533" y="35"/>
                    <a:pt x="534" y="35"/>
                    <a:pt x="535" y="35"/>
                  </a:cubicBezTo>
                  <a:cubicBezTo>
                    <a:pt x="535" y="35"/>
                    <a:pt x="536" y="35"/>
                    <a:pt x="536" y="35"/>
                  </a:cubicBezTo>
                  <a:cubicBezTo>
                    <a:pt x="536" y="36"/>
                    <a:pt x="536" y="36"/>
                    <a:pt x="536" y="36"/>
                  </a:cubicBezTo>
                  <a:cubicBezTo>
                    <a:pt x="537" y="36"/>
                    <a:pt x="538" y="36"/>
                    <a:pt x="538" y="36"/>
                  </a:cubicBezTo>
                  <a:cubicBezTo>
                    <a:pt x="539" y="36"/>
                    <a:pt x="540" y="36"/>
                    <a:pt x="540" y="36"/>
                  </a:cubicBezTo>
                  <a:cubicBezTo>
                    <a:pt x="539" y="35"/>
                    <a:pt x="537" y="34"/>
                    <a:pt x="536" y="34"/>
                  </a:cubicBezTo>
                  <a:cubicBezTo>
                    <a:pt x="535" y="34"/>
                    <a:pt x="534" y="34"/>
                    <a:pt x="533" y="35"/>
                  </a:cubicBezTo>
                  <a:cubicBezTo>
                    <a:pt x="533" y="34"/>
                    <a:pt x="533" y="34"/>
                    <a:pt x="533" y="34"/>
                  </a:cubicBezTo>
                  <a:cubicBezTo>
                    <a:pt x="530" y="34"/>
                    <a:pt x="530" y="34"/>
                    <a:pt x="530" y="34"/>
                  </a:cubicBezTo>
                  <a:cubicBezTo>
                    <a:pt x="530" y="35"/>
                    <a:pt x="530" y="35"/>
                    <a:pt x="530" y="35"/>
                  </a:cubicBezTo>
                  <a:cubicBezTo>
                    <a:pt x="527" y="35"/>
                    <a:pt x="527" y="35"/>
                    <a:pt x="527" y="35"/>
                  </a:cubicBezTo>
                  <a:cubicBezTo>
                    <a:pt x="527" y="35"/>
                    <a:pt x="527" y="36"/>
                    <a:pt x="527" y="36"/>
                  </a:cubicBezTo>
                  <a:cubicBezTo>
                    <a:pt x="527" y="36"/>
                    <a:pt x="526" y="36"/>
                    <a:pt x="526" y="36"/>
                  </a:cubicBezTo>
                  <a:cubicBezTo>
                    <a:pt x="526" y="35"/>
                    <a:pt x="526" y="35"/>
                    <a:pt x="526" y="35"/>
                  </a:cubicBezTo>
                  <a:cubicBezTo>
                    <a:pt x="525" y="34"/>
                    <a:pt x="525" y="34"/>
                    <a:pt x="522" y="34"/>
                  </a:cubicBezTo>
                  <a:moveTo>
                    <a:pt x="957" y="34"/>
                  </a:moveTo>
                  <a:cubicBezTo>
                    <a:pt x="957" y="35"/>
                    <a:pt x="957" y="35"/>
                    <a:pt x="957" y="36"/>
                  </a:cubicBezTo>
                  <a:cubicBezTo>
                    <a:pt x="959" y="36"/>
                    <a:pt x="959" y="36"/>
                    <a:pt x="959" y="36"/>
                  </a:cubicBezTo>
                  <a:cubicBezTo>
                    <a:pt x="959" y="36"/>
                    <a:pt x="959" y="36"/>
                    <a:pt x="959" y="36"/>
                  </a:cubicBezTo>
                  <a:cubicBezTo>
                    <a:pt x="960" y="36"/>
                    <a:pt x="960" y="36"/>
                    <a:pt x="960" y="36"/>
                  </a:cubicBezTo>
                  <a:cubicBezTo>
                    <a:pt x="960" y="35"/>
                    <a:pt x="960" y="35"/>
                    <a:pt x="960" y="35"/>
                  </a:cubicBezTo>
                  <a:cubicBezTo>
                    <a:pt x="959" y="35"/>
                    <a:pt x="959" y="35"/>
                    <a:pt x="959" y="35"/>
                  </a:cubicBezTo>
                  <a:cubicBezTo>
                    <a:pt x="959" y="34"/>
                    <a:pt x="959" y="34"/>
                    <a:pt x="957" y="34"/>
                  </a:cubicBezTo>
                  <a:moveTo>
                    <a:pt x="2529" y="33"/>
                  </a:moveTo>
                  <a:cubicBezTo>
                    <a:pt x="2526" y="33"/>
                    <a:pt x="2526" y="33"/>
                    <a:pt x="2526" y="33"/>
                  </a:cubicBezTo>
                  <a:cubicBezTo>
                    <a:pt x="2525" y="34"/>
                    <a:pt x="2525" y="34"/>
                    <a:pt x="2525" y="34"/>
                  </a:cubicBezTo>
                  <a:cubicBezTo>
                    <a:pt x="2524" y="34"/>
                    <a:pt x="2524" y="34"/>
                    <a:pt x="2524" y="34"/>
                  </a:cubicBezTo>
                  <a:cubicBezTo>
                    <a:pt x="2524" y="35"/>
                    <a:pt x="2524" y="35"/>
                    <a:pt x="2524" y="35"/>
                  </a:cubicBezTo>
                  <a:cubicBezTo>
                    <a:pt x="2523" y="35"/>
                    <a:pt x="2523" y="35"/>
                    <a:pt x="2523" y="35"/>
                  </a:cubicBezTo>
                  <a:cubicBezTo>
                    <a:pt x="2523" y="35"/>
                    <a:pt x="2523" y="35"/>
                    <a:pt x="2523" y="35"/>
                  </a:cubicBezTo>
                  <a:cubicBezTo>
                    <a:pt x="2523" y="35"/>
                    <a:pt x="2522" y="35"/>
                    <a:pt x="2522" y="35"/>
                  </a:cubicBezTo>
                  <a:cubicBezTo>
                    <a:pt x="2522" y="35"/>
                    <a:pt x="2522" y="35"/>
                    <a:pt x="2521" y="35"/>
                  </a:cubicBezTo>
                  <a:cubicBezTo>
                    <a:pt x="2521" y="35"/>
                    <a:pt x="2521" y="35"/>
                    <a:pt x="2520" y="35"/>
                  </a:cubicBezTo>
                  <a:cubicBezTo>
                    <a:pt x="2520" y="35"/>
                    <a:pt x="2519" y="35"/>
                    <a:pt x="2519" y="35"/>
                  </a:cubicBezTo>
                  <a:cubicBezTo>
                    <a:pt x="2519" y="36"/>
                    <a:pt x="2519" y="36"/>
                    <a:pt x="2519" y="36"/>
                  </a:cubicBezTo>
                  <a:cubicBezTo>
                    <a:pt x="2519" y="36"/>
                    <a:pt x="2519" y="36"/>
                    <a:pt x="2519" y="36"/>
                  </a:cubicBezTo>
                  <a:cubicBezTo>
                    <a:pt x="2520" y="37"/>
                    <a:pt x="2520" y="37"/>
                    <a:pt x="2520" y="37"/>
                  </a:cubicBezTo>
                  <a:cubicBezTo>
                    <a:pt x="2521" y="38"/>
                    <a:pt x="2523" y="37"/>
                    <a:pt x="2524" y="39"/>
                  </a:cubicBezTo>
                  <a:cubicBezTo>
                    <a:pt x="2526" y="39"/>
                    <a:pt x="2527" y="37"/>
                    <a:pt x="2529" y="37"/>
                  </a:cubicBezTo>
                  <a:cubicBezTo>
                    <a:pt x="2529" y="35"/>
                    <a:pt x="2529" y="34"/>
                    <a:pt x="2529" y="33"/>
                  </a:cubicBezTo>
                  <a:moveTo>
                    <a:pt x="2483" y="31"/>
                  </a:moveTo>
                  <a:cubicBezTo>
                    <a:pt x="2483" y="33"/>
                    <a:pt x="2483" y="33"/>
                    <a:pt x="2482" y="34"/>
                  </a:cubicBezTo>
                  <a:cubicBezTo>
                    <a:pt x="2482" y="36"/>
                    <a:pt x="2483" y="35"/>
                    <a:pt x="2484" y="37"/>
                  </a:cubicBezTo>
                  <a:cubicBezTo>
                    <a:pt x="2487" y="37"/>
                    <a:pt x="2488" y="36"/>
                    <a:pt x="2491" y="35"/>
                  </a:cubicBezTo>
                  <a:cubicBezTo>
                    <a:pt x="2491" y="33"/>
                    <a:pt x="2491" y="33"/>
                    <a:pt x="2491" y="33"/>
                  </a:cubicBezTo>
                  <a:cubicBezTo>
                    <a:pt x="2489" y="33"/>
                    <a:pt x="2490" y="33"/>
                    <a:pt x="2489" y="32"/>
                  </a:cubicBezTo>
                  <a:cubicBezTo>
                    <a:pt x="2486" y="32"/>
                    <a:pt x="2485" y="31"/>
                    <a:pt x="2483" y="31"/>
                  </a:cubicBezTo>
                  <a:moveTo>
                    <a:pt x="1377" y="30"/>
                  </a:moveTo>
                  <a:cubicBezTo>
                    <a:pt x="1377" y="31"/>
                    <a:pt x="1377" y="31"/>
                    <a:pt x="1378" y="31"/>
                  </a:cubicBezTo>
                  <a:cubicBezTo>
                    <a:pt x="1378" y="32"/>
                    <a:pt x="1378" y="32"/>
                    <a:pt x="1378" y="32"/>
                  </a:cubicBezTo>
                  <a:cubicBezTo>
                    <a:pt x="1377" y="32"/>
                    <a:pt x="1377" y="32"/>
                    <a:pt x="1377" y="32"/>
                  </a:cubicBezTo>
                  <a:cubicBezTo>
                    <a:pt x="1377" y="32"/>
                    <a:pt x="1377" y="32"/>
                    <a:pt x="1376" y="32"/>
                  </a:cubicBezTo>
                  <a:cubicBezTo>
                    <a:pt x="1376" y="32"/>
                    <a:pt x="1376" y="32"/>
                    <a:pt x="1376" y="32"/>
                  </a:cubicBezTo>
                  <a:cubicBezTo>
                    <a:pt x="1376" y="32"/>
                    <a:pt x="1376" y="32"/>
                    <a:pt x="1376" y="33"/>
                  </a:cubicBezTo>
                  <a:cubicBezTo>
                    <a:pt x="1377" y="33"/>
                    <a:pt x="1377" y="34"/>
                    <a:pt x="1379" y="34"/>
                  </a:cubicBezTo>
                  <a:cubicBezTo>
                    <a:pt x="1379" y="35"/>
                    <a:pt x="1379" y="35"/>
                    <a:pt x="1379" y="35"/>
                  </a:cubicBezTo>
                  <a:cubicBezTo>
                    <a:pt x="1380" y="35"/>
                    <a:pt x="1380" y="34"/>
                    <a:pt x="1381" y="34"/>
                  </a:cubicBezTo>
                  <a:cubicBezTo>
                    <a:pt x="1381" y="32"/>
                    <a:pt x="1381" y="32"/>
                    <a:pt x="1380" y="31"/>
                  </a:cubicBezTo>
                  <a:cubicBezTo>
                    <a:pt x="1380" y="31"/>
                    <a:pt x="1380" y="31"/>
                    <a:pt x="1380" y="31"/>
                  </a:cubicBezTo>
                  <a:cubicBezTo>
                    <a:pt x="1378" y="31"/>
                    <a:pt x="1378" y="31"/>
                    <a:pt x="1378" y="31"/>
                  </a:cubicBezTo>
                  <a:cubicBezTo>
                    <a:pt x="1378" y="30"/>
                    <a:pt x="1378" y="30"/>
                    <a:pt x="1378" y="30"/>
                  </a:cubicBezTo>
                  <a:cubicBezTo>
                    <a:pt x="1378" y="30"/>
                    <a:pt x="1377" y="30"/>
                    <a:pt x="1377" y="30"/>
                  </a:cubicBezTo>
                  <a:moveTo>
                    <a:pt x="1372" y="29"/>
                  </a:moveTo>
                  <a:cubicBezTo>
                    <a:pt x="1370" y="29"/>
                    <a:pt x="1370" y="29"/>
                    <a:pt x="1370" y="29"/>
                  </a:cubicBezTo>
                  <a:cubicBezTo>
                    <a:pt x="1371" y="29"/>
                    <a:pt x="1370" y="29"/>
                    <a:pt x="1372" y="29"/>
                  </a:cubicBezTo>
                  <a:cubicBezTo>
                    <a:pt x="1372" y="29"/>
                    <a:pt x="1372" y="29"/>
                    <a:pt x="1372" y="29"/>
                  </a:cubicBezTo>
                  <a:moveTo>
                    <a:pt x="1241" y="28"/>
                  </a:moveTo>
                  <a:cubicBezTo>
                    <a:pt x="1240" y="28"/>
                    <a:pt x="1240" y="28"/>
                    <a:pt x="1240" y="28"/>
                  </a:cubicBezTo>
                  <a:cubicBezTo>
                    <a:pt x="1239" y="30"/>
                    <a:pt x="1239" y="30"/>
                    <a:pt x="1239" y="31"/>
                  </a:cubicBezTo>
                  <a:cubicBezTo>
                    <a:pt x="1238" y="32"/>
                    <a:pt x="1238" y="31"/>
                    <a:pt x="1238" y="32"/>
                  </a:cubicBezTo>
                  <a:cubicBezTo>
                    <a:pt x="1237" y="32"/>
                    <a:pt x="1237" y="32"/>
                    <a:pt x="1237" y="32"/>
                  </a:cubicBezTo>
                  <a:cubicBezTo>
                    <a:pt x="1237" y="32"/>
                    <a:pt x="1237" y="32"/>
                    <a:pt x="1238" y="34"/>
                  </a:cubicBezTo>
                  <a:cubicBezTo>
                    <a:pt x="1238" y="33"/>
                    <a:pt x="1238" y="33"/>
                    <a:pt x="1239" y="33"/>
                  </a:cubicBezTo>
                  <a:cubicBezTo>
                    <a:pt x="1239" y="33"/>
                    <a:pt x="1239" y="33"/>
                    <a:pt x="1239" y="33"/>
                  </a:cubicBezTo>
                  <a:cubicBezTo>
                    <a:pt x="1239" y="35"/>
                    <a:pt x="1239" y="35"/>
                    <a:pt x="1239" y="35"/>
                  </a:cubicBezTo>
                  <a:cubicBezTo>
                    <a:pt x="1240" y="34"/>
                    <a:pt x="1240" y="34"/>
                    <a:pt x="1241" y="34"/>
                  </a:cubicBezTo>
                  <a:cubicBezTo>
                    <a:pt x="1240" y="33"/>
                    <a:pt x="1240" y="32"/>
                    <a:pt x="1240" y="32"/>
                  </a:cubicBezTo>
                  <a:cubicBezTo>
                    <a:pt x="1241" y="32"/>
                    <a:pt x="1241" y="32"/>
                    <a:pt x="1241" y="32"/>
                  </a:cubicBezTo>
                  <a:cubicBezTo>
                    <a:pt x="1241" y="31"/>
                    <a:pt x="1240" y="31"/>
                    <a:pt x="1240" y="31"/>
                  </a:cubicBezTo>
                  <a:cubicBezTo>
                    <a:pt x="1240" y="30"/>
                    <a:pt x="1240" y="29"/>
                    <a:pt x="1241" y="28"/>
                  </a:cubicBezTo>
                  <a:moveTo>
                    <a:pt x="273" y="27"/>
                  </a:moveTo>
                  <a:cubicBezTo>
                    <a:pt x="272" y="27"/>
                    <a:pt x="272" y="27"/>
                    <a:pt x="272" y="27"/>
                  </a:cubicBezTo>
                  <a:cubicBezTo>
                    <a:pt x="272" y="29"/>
                    <a:pt x="272" y="30"/>
                    <a:pt x="270" y="31"/>
                  </a:cubicBezTo>
                  <a:cubicBezTo>
                    <a:pt x="270" y="32"/>
                    <a:pt x="270" y="32"/>
                    <a:pt x="270" y="32"/>
                  </a:cubicBezTo>
                  <a:cubicBezTo>
                    <a:pt x="271" y="31"/>
                    <a:pt x="272" y="30"/>
                    <a:pt x="273" y="29"/>
                  </a:cubicBezTo>
                  <a:cubicBezTo>
                    <a:pt x="274" y="29"/>
                    <a:pt x="274" y="29"/>
                    <a:pt x="274" y="29"/>
                  </a:cubicBezTo>
                  <a:cubicBezTo>
                    <a:pt x="273" y="28"/>
                    <a:pt x="273" y="28"/>
                    <a:pt x="273" y="27"/>
                  </a:cubicBezTo>
                  <a:moveTo>
                    <a:pt x="146" y="26"/>
                  </a:moveTo>
                  <a:cubicBezTo>
                    <a:pt x="145" y="27"/>
                    <a:pt x="145" y="27"/>
                    <a:pt x="145" y="27"/>
                  </a:cubicBezTo>
                  <a:cubicBezTo>
                    <a:pt x="144" y="27"/>
                    <a:pt x="144" y="27"/>
                    <a:pt x="144" y="27"/>
                  </a:cubicBezTo>
                  <a:cubicBezTo>
                    <a:pt x="144" y="28"/>
                    <a:pt x="144" y="28"/>
                    <a:pt x="144" y="28"/>
                  </a:cubicBezTo>
                  <a:cubicBezTo>
                    <a:pt x="143" y="28"/>
                    <a:pt x="143" y="28"/>
                    <a:pt x="143" y="28"/>
                  </a:cubicBezTo>
                  <a:cubicBezTo>
                    <a:pt x="143" y="29"/>
                    <a:pt x="143" y="29"/>
                    <a:pt x="143" y="29"/>
                  </a:cubicBezTo>
                  <a:cubicBezTo>
                    <a:pt x="143" y="29"/>
                    <a:pt x="143" y="29"/>
                    <a:pt x="142" y="29"/>
                  </a:cubicBezTo>
                  <a:cubicBezTo>
                    <a:pt x="142" y="29"/>
                    <a:pt x="142" y="28"/>
                    <a:pt x="142" y="28"/>
                  </a:cubicBezTo>
                  <a:cubicBezTo>
                    <a:pt x="141" y="28"/>
                    <a:pt x="141" y="28"/>
                    <a:pt x="141" y="28"/>
                  </a:cubicBezTo>
                  <a:cubicBezTo>
                    <a:pt x="140" y="28"/>
                    <a:pt x="139" y="29"/>
                    <a:pt x="138" y="29"/>
                  </a:cubicBezTo>
                  <a:cubicBezTo>
                    <a:pt x="138" y="30"/>
                    <a:pt x="139" y="30"/>
                    <a:pt x="139" y="31"/>
                  </a:cubicBezTo>
                  <a:cubicBezTo>
                    <a:pt x="141" y="31"/>
                    <a:pt x="143" y="32"/>
                    <a:pt x="145" y="33"/>
                  </a:cubicBezTo>
                  <a:cubicBezTo>
                    <a:pt x="146" y="32"/>
                    <a:pt x="146" y="32"/>
                    <a:pt x="147" y="32"/>
                  </a:cubicBezTo>
                  <a:cubicBezTo>
                    <a:pt x="147" y="32"/>
                    <a:pt x="147" y="32"/>
                    <a:pt x="147" y="32"/>
                  </a:cubicBezTo>
                  <a:cubicBezTo>
                    <a:pt x="147" y="32"/>
                    <a:pt x="147" y="32"/>
                    <a:pt x="147" y="32"/>
                  </a:cubicBezTo>
                  <a:cubicBezTo>
                    <a:pt x="147" y="32"/>
                    <a:pt x="147" y="32"/>
                    <a:pt x="148" y="32"/>
                  </a:cubicBezTo>
                  <a:cubicBezTo>
                    <a:pt x="148" y="31"/>
                    <a:pt x="148" y="31"/>
                    <a:pt x="148" y="31"/>
                  </a:cubicBezTo>
                  <a:cubicBezTo>
                    <a:pt x="149" y="31"/>
                    <a:pt x="149" y="31"/>
                    <a:pt x="149" y="31"/>
                  </a:cubicBezTo>
                  <a:cubicBezTo>
                    <a:pt x="149" y="30"/>
                    <a:pt x="149" y="30"/>
                    <a:pt x="149" y="30"/>
                  </a:cubicBezTo>
                  <a:cubicBezTo>
                    <a:pt x="150" y="30"/>
                    <a:pt x="150" y="30"/>
                    <a:pt x="150" y="30"/>
                  </a:cubicBezTo>
                  <a:cubicBezTo>
                    <a:pt x="150" y="30"/>
                    <a:pt x="149" y="28"/>
                    <a:pt x="149" y="27"/>
                  </a:cubicBezTo>
                  <a:cubicBezTo>
                    <a:pt x="146" y="26"/>
                    <a:pt x="146" y="26"/>
                    <a:pt x="146" y="26"/>
                  </a:cubicBezTo>
                  <a:moveTo>
                    <a:pt x="276" y="26"/>
                  </a:moveTo>
                  <a:cubicBezTo>
                    <a:pt x="276" y="27"/>
                    <a:pt x="276" y="27"/>
                    <a:pt x="276" y="27"/>
                  </a:cubicBezTo>
                  <a:cubicBezTo>
                    <a:pt x="278" y="27"/>
                    <a:pt x="278" y="27"/>
                    <a:pt x="278" y="27"/>
                  </a:cubicBezTo>
                  <a:cubicBezTo>
                    <a:pt x="278" y="26"/>
                    <a:pt x="278" y="26"/>
                    <a:pt x="278" y="26"/>
                  </a:cubicBezTo>
                  <a:cubicBezTo>
                    <a:pt x="277" y="26"/>
                    <a:pt x="277" y="26"/>
                    <a:pt x="276" y="26"/>
                  </a:cubicBezTo>
                  <a:moveTo>
                    <a:pt x="798" y="25"/>
                  </a:moveTo>
                  <a:cubicBezTo>
                    <a:pt x="796" y="25"/>
                    <a:pt x="796" y="25"/>
                    <a:pt x="796" y="25"/>
                  </a:cubicBezTo>
                  <a:cubicBezTo>
                    <a:pt x="796" y="27"/>
                    <a:pt x="796" y="27"/>
                    <a:pt x="796" y="27"/>
                  </a:cubicBezTo>
                  <a:cubicBezTo>
                    <a:pt x="798" y="27"/>
                    <a:pt x="798" y="27"/>
                    <a:pt x="798" y="27"/>
                  </a:cubicBezTo>
                  <a:cubicBezTo>
                    <a:pt x="798" y="25"/>
                    <a:pt x="798" y="25"/>
                    <a:pt x="798" y="25"/>
                  </a:cubicBezTo>
                  <a:moveTo>
                    <a:pt x="270" y="25"/>
                  </a:moveTo>
                  <a:cubicBezTo>
                    <a:pt x="270" y="25"/>
                    <a:pt x="270" y="25"/>
                    <a:pt x="270" y="25"/>
                  </a:cubicBezTo>
                  <a:cubicBezTo>
                    <a:pt x="270" y="26"/>
                    <a:pt x="270" y="26"/>
                    <a:pt x="270" y="26"/>
                  </a:cubicBezTo>
                  <a:cubicBezTo>
                    <a:pt x="271" y="26"/>
                    <a:pt x="270" y="26"/>
                    <a:pt x="271" y="25"/>
                  </a:cubicBezTo>
                  <a:cubicBezTo>
                    <a:pt x="270" y="25"/>
                    <a:pt x="270" y="25"/>
                    <a:pt x="270" y="25"/>
                  </a:cubicBezTo>
                  <a:cubicBezTo>
                    <a:pt x="270" y="25"/>
                    <a:pt x="270" y="25"/>
                    <a:pt x="270" y="25"/>
                  </a:cubicBezTo>
                  <a:moveTo>
                    <a:pt x="1244" y="25"/>
                  </a:moveTo>
                  <a:cubicBezTo>
                    <a:pt x="1244" y="26"/>
                    <a:pt x="1244" y="26"/>
                    <a:pt x="1244" y="26"/>
                  </a:cubicBezTo>
                  <a:cubicBezTo>
                    <a:pt x="1244" y="26"/>
                    <a:pt x="1244" y="26"/>
                    <a:pt x="1244" y="26"/>
                  </a:cubicBezTo>
                  <a:cubicBezTo>
                    <a:pt x="1244" y="25"/>
                    <a:pt x="1244" y="26"/>
                    <a:pt x="1244" y="25"/>
                  </a:cubicBezTo>
                  <a:moveTo>
                    <a:pt x="153" y="21"/>
                  </a:moveTo>
                  <a:cubicBezTo>
                    <a:pt x="153" y="21"/>
                    <a:pt x="153" y="22"/>
                    <a:pt x="153" y="23"/>
                  </a:cubicBezTo>
                  <a:cubicBezTo>
                    <a:pt x="154" y="23"/>
                    <a:pt x="154" y="23"/>
                    <a:pt x="154" y="23"/>
                  </a:cubicBezTo>
                  <a:cubicBezTo>
                    <a:pt x="154" y="23"/>
                    <a:pt x="154" y="24"/>
                    <a:pt x="154" y="24"/>
                  </a:cubicBezTo>
                  <a:cubicBezTo>
                    <a:pt x="155" y="25"/>
                    <a:pt x="156" y="25"/>
                    <a:pt x="156" y="25"/>
                  </a:cubicBezTo>
                  <a:cubicBezTo>
                    <a:pt x="157" y="24"/>
                    <a:pt x="158" y="24"/>
                    <a:pt x="159" y="24"/>
                  </a:cubicBezTo>
                  <a:cubicBezTo>
                    <a:pt x="158" y="22"/>
                    <a:pt x="158" y="22"/>
                    <a:pt x="158" y="22"/>
                  </a:cubicBezTo>
                  <a:cubicBezTo>
                    <a:pt x="156" y="21"/>
                    <a:pt x="156" y="21"/>
                    <a:pt x="153" y="21"/>
                  </a:cubicBezTo>
                  <a:moveTo>
                    <a:pt x="818" y="15"/>
                  </a:moveTo>
                  <a:cubicBezTo>
                    <a:pt x="817" y="15"/>
                    <a:pt x="816" y="15"/>
                    <a:pt x="815" y="15"/>
                  </a:cubicBezTo>
                  <a:cubicBezTo>
                    <a:pt x="815" y="16"/>
                    <a:pt x="815" y="16"/>
                    <a:pt x="815" y="17"/>
                  </a:cubicBezTo>
                  <a:cubicBezTo>
                    <a:pt x="817" y="17"/>
                    <a:pt x="818" y="17"/>
                    <a:pt x="818" y="15"/>
                  </a:cubicBezTo>
                  <a:moveTo>
                    <a:pt x="1480" y="14"/>
                  </a:moveTo>
                  <a:cubicBezTo>
                    <a:pt x="1479" y="14"/>
                    <a:pt x="1479" y="14"/>
                    <a:pt x="1479" y="14"/>
                  </a:cubicBezTo>
                  <a:cubicBezTo>
                    <a:pt x="1479" y="15"/>
                    <a:pt x="1479" y="15"/>
                    <a:pt x="1480" y="15"/>
                  </a:cubicBezTo>
                  <a:cubicBezTo>
                    <a:pt x="1480" y="16"/>
                    <a:pt x="1480" y="16"/>
                    <a:pt x="1480" y="16"/>
                  </a:cubicBezTo>
                  <a:cubicBezTo>
                    <a:pt x="1480" y="16"/>
                    <a:pt x="1480" y="16"/>
                    <a:pt x="1480" y="16"/>
                  </a:cubicBezTo>
                  <a:cubicBezTo>
                    <a:pt x="1480" y="14"/>
                    <a:pt x="1480" y="14"/>
                    <a:pt x="1480" y="14"/>
                  </a:cubicBezTo>
                  <a:moveTo>
                    <a:pt x="778" y="10"/>
                  </a:moveTo>
                  <a:cubicBezTo>
                    <a:pt x="778" y="12"/>
                    <a:pt x="779" y="12"/>
                    <a:pt x="779" y="12"/>
                  </a:cubicBezTo>
                  <a:cubicBezTo>
                    <a:pt x="781" y="12"/>
                    <a:pt x="781" y="12"/>
                    <a:pt x="781" y="12"/>
                  </a:cubicBezTo>
                  <a:cubicBezTo>
                    <a:pt x="781" y="11"/>
                    <a:pt x="781" y="11"/>
                    <a:pt x="781" y="11"/>
                  </a:cubicBezTo>
                  <a:cubicBezTo>
                    <a:pt x="780" y="11"/>
                    <a:pt x="779" y="11"/>
                    <a:pt x="778" y="10"/>
                  </a:cubicBezTo>
                  <a:moveTo>
                    <a:pt x="722" y="8"/>
                  </a:moveTo>
                  <a:cubicBezTo>
                    <a:pt x="719" y="8"/>
                    <a:pt x="719" y="11"/>
                    <a:pt x="717" y="12"/>
                  </a:cubicBezTo>
                  <a:cubicBezTo>
                    <a:pt x="718" y="13"/>
                    <a:pt x="718" y="14"/>
                    <a:pt x="719" y="14"/>
                  </a:cubicBezTo>
                  <a:cubicBezTo>
                    <a:pt x="720" y="14"/>
                    <a:pt x="719" y="14"/>
                    <a:pt x="720" y="14"/>
                  </a:cubicBezTo>
                  <a:cubicBezTo>
                    <a:pt x="721" y="13"/>
                    <a:pt x="721" y="13"/>
                    <a:pt x="721" y="12"/>
                  </a:cubicBezTo>
                  <a:cubicBezTo>
                    <a:pt x="722" y="12"/>
                    <a:pt x="722" y="12"/>
                    <a:pt x="722" y="12"/>
                  </a:cubicBezTo>
                  <a:cubicBezTo>
                    <a:pt x="721" y="11"/>
                    <a:pt x="721" y="11"/>
                    <a:pt x="721" y="11"/>
                  </a:cubicBezTo>
                  <a:cubicBezTo>
                    <a:pt x="722" y="10"/>
                    <a:pt x="722" y="9"/>
                    <a:pt x="722" y="8"/>
                  </a:cubicBezTo>
                  <a:moveTo>
                    <a:pt x="758" y="3"/>
                  </a:moveTo>
                  <a:cubicBezTo>
                    <a:pt x="758" y="4"/>
                    <a:pt x="758" y="4"/>
                    <a:pt x="758" y="4"/>
                  </a:cubicBezTo>
                  <a:cubicBezTo>
                    <a:pt x="757" y="4"/>
                    <a:pt x="757" y="4"/>
                    <a:pt x="757" y="4"/>
                  </a:cubicBezTo>
                  <a:cubicBezTo>
                    <a:pt x="757" y="4"/>
                    <a:pt x="757" y="4"/>
                    <a:pt x="757" y="4"/>
                  </a:cubicBezTo>
                  <a:cubicBezTo>
                    <a:pt x="758" y="4"/>
                    <a:pt x="758" y="4"/>
                    <a:pt x="758" y="4"/>
                  </a:cubicBezTo>
                  <a:cubicBezTo>
                    <a:pt x="758" y="3"/>
                    <a:pt x="758" y="4"/>
                    <a:pt x="758" y="3"/>
                  </a:cubicBezTo>
                  <a:moveTo>
                    <a:pt x="733" y="2"/>
                  </a:moveTo>
                  <a:cubicBezTo>
                    <a:pt x="732" y="2"/>
                    <a:pt x="732" y="2"/>
                    <a:pt x="732" y="2"/>
                  </a:cubicBezTo>
                  <a:cubicBezTo>
                    <a:pt x="732" y="3"/>
                    <a:pt x="732" y="3"/>
                    <a:pt x="732" y="3"/>
                  </a:cubicBezTo>
                  <a:cubicBezTo>
                    <a:pt x="732" y="3"/>
                    <a:pt x="732" y="3"/>
                    <a:pt x="732" y="3"/>
                  </a:cubicBezTo>
                  <a:cubicBezTo>
                    <a:pt x="732" y="3"/>
                    <a:pt x="732" y="4"/>
                    <a:pt x="733" y="4"/>
                  </a:cubicBezTo>
                  <a:cubicBezTo>
                    <a:pt x="734" y="4"/>
                    <a:pt x="734" y="4"/>
                    <a:pt x="734" y="4"/>
                  </a:cubicBezTo>
                  <a:cubicBezTo>
                    <a:pt x="734" y="3"/>
                    <a:pt x="734" y="3"/>
                    <a:pt x="733" y="2"/>
                  </a:cubicBezTo>
                  <a:moveTo>
                    <a:pt x="740" y="2"/>
                  </a:moveTo>
                  <a:cubicBezTo>
                    <a:pt x="738" y="2"/>
                    <a:pt x="738" y="2"/>
                    <a:pt x="738" y="2"/>
                  </a:cubicBezTo>
                  <a:cubicBezTo>
                    <a:pt x="738" y="2"/>
                    <a:pt x="739" y="3"/>
                    <a:pt x="739" y="4"/>
                  </a:cubicBezTo>
                  <a:cubicBezTo>
                    <a:pt x="740" y="4"/>
                    <a:pt x="739" y="4"/>
                    <a:pt x="740" y="4"/>
                  </a:cubicBezTo>
                  <a:cubicBezTo>
                    <a:pt x="740" y="4"/>
                    <a:pt x="740" y="4"/>
                    <a:pt x="740" y="4"/>
                  </a:cubicBezTo>
                  <a:cubicBezTo>
                    <a:pt x="740" y="2"/>
                    <a:pt x="740" y="2"/>
                    <a:pt x="740" y="2"/>
                  </a:cubicBezTo>
                  <a:cubicBezTo>
                    <a:pt x="740" y="2"/>
                    <a:pt x="740" y="2"/>
                    <a:pt x="740" y="2"/>
                  </a:cubicBezTo>
                  <a:cubicBezTo>
                    <a:pt x="740" y="2"/>
                    <a:pt x="740" y="2"/>
                    <a:pt x="740" y="2"/>
                  </a:cubicBezTo>
                  <a:moveTo>
                    <a:pt x="1300" y="1"/>
                  </a:moveTo>
                  <a:cubicBezTo>
                    <a:pt x="1299" y="1"/>
                    <a:pt x="1299" y="1"/>
                    <a:pt x="1299" y="1"/>
                  </a:cubicBezTo>
                  <a:cubicBezTo>
                    <a:pt x="1299" y="2"/>
                    <a:pt x="1299" y="2"/>
                    <a:pt x="1299" y="2"/>
                  </a:cubicBezTo>
                  <a:cubicBezTo>
                    <a:pt x="1299" y="2"/>
                    <a:pt x="1299" y="2"/>
                    <a:pt x="1299" y="2"/>
                  </a:cubicBezTo>
                  <a:cubicBezTo>
                    <a:pt x="1299" y="2"/>
                    <a:pt x="1299" y="2"/>
                    <a:pt x="1299" y="2"/>
                  </a:cubicBezTo>
                  <a:cubicBezTo>
                    <a:pt x="1300" y="2"/>
                    <a:pt x="1300" y="2"/>
                    <a:pt x="1300" y="2"/>
                  </a:cubicBezTo>
                  <a:cubicBezTo>
                    <a:pt x="1300" y="1"/>
                    <a:pt x="1300" y="1"/>
                    <a:pt x="1300" y="1"/>
                  </a:cubicBezTo>
                  <a:moveTo>
                    <a:pt x="700" y="1"/>
                  </a:moveTo>
                  <a:cubicBezTo>
                    <a:pt x="699" y="1"/>
                    <a:pt x="698" y="1"/>
                    <a:pt x="698" y="3"/>
                  </a:cubicBezTo>
                  <a:cubicBezTo>
                    <a:pt x="696" y="3"/>
                    <a:pt x="695" y="4"/>
                    <a:pt x="694" y="5"/>
                  </a:cubicBezTo>
                  <a:cubicBezTo>
                    <a:pt x="693" y="6"/>
                    <a:pt x="693" y="6"/>
                    <a:pt x="693" y="6"/>
                  </a:cubicBezTo>
                  <a:cubicBezTo>
                    <a:pt x="693" y="6"/>
                    <a:pt x="693" y="6"/>
                    <a:pt x="692" y="6"/>
                  </a:cubicBezTo>
                  <a:cubicBezTo>
                    <a:pt x="692" y="6"/>
                    <a:pt x="692" y="6"/>
                    <a:pt x="691" y="6"/>
                  </a:cubicBezTo>
                  <a:cubicBezTo>
                    <a:pt x="691" y="6"/>
                    <a:pt x="691" y="6"/>
                    <a:pt x="691" y="6"/>
                  </a:cubicBezTo>
                  <a:cubicBezTo>
                    <a:pt x="690" y="6"/>
                    <a:pt x="690" y="6"/>
                    <a:pt x="689" y="6"/>
                  </a:cubicBezTo>
                  <a:cubicBezTo>
                    <a:pt x="689" y="7"/>
                    <a:pt x="689" y="7"/>
                    <a:pt x="689" y="7"/>
                  </a:cubicBezTo>
                  <a:cubicBezTo>
                    <a:pt x="689" y="7"/>
                    <a:pt x="688" y="8"/>
                    <a:pt x="687" y="8"/>
                  </a:cubicBezTo>
                  <a:cubicBezTo>
                    <a:pt x="687" y="9"/>
                    <a:pt x="687" y="8"/>
                    <a:pt x="687" y="9"/>
                  </a:cubicBezTo>
                  <a:cubicBezTo>
                    <a:pt x="687" y="10"/>
                    <a:pt x="687" y="10"/>
                    <a:pt x="687" y="10"/>
                  </a:cubicBezTo>
                  <a:cubicBezTo>
                    <a:pt x="689" y="10"/>
                    <a:pt x="689" y="10"/>
                    <a:pt x="689" y="10"/>
                  </a:cubicBezTo>
                  <a:cubicBezTo>
                    <a:pt x="689" y="10"/>
                    <a:pt x="689" y="10"/>
                    <a:pt x="689" y="10"/>
                  </a:cubicBezTo>
                  <a:cubicBezTo>
                    <a:pt x="691" y="10"/>
                    <a:pt x="691" y="10"/>
                    <a:pt x="691" y="8"/>
                  </a:cubicBezTo>
                  <a:cubicBezTo>
                    <a:pt x="692" y="8"/>
                    <a:pt x="695" y="8"/>
                    <a:pt x="695" y="7"/>
                  </a:cubicBezTo>
                  <a:cubicBezTo>
                    <a:pt x="697" y="7"/>
                    <a:pt x="698" y="5"/>
                    <a:pt x="698" y="4"/>
                  </a:cubicBezTo>
                  <a:cubicBezTo>
                    <a:pt x="700" y="4"/>
                    <a:pt x="700" y="3"/>
                    <a:pt x="701" y="3"/>
                  </a:cubicBezTo>
                  <a:cubicBezTo>
                    <a:pt x="701" y="1"/>
                    <a:pt x="701" y="1"/>
                    <a:pt x="701" y="1"/>
                  </a:cubicBezTo>
                  <a:cubicBezTo>
                    <a:pt x="700" y="1"/>
                    <a:pt x="700" y="1"/>
                    <a:pt x="700" y="1"/>
                  </a:cubicBezTo>
                  <a:cubicBezTo>
                    <a:pt x="700" y="1"/>
                    <a:pt x="700" y="1"/>
                    <a:pt x="700" y="1"/>
                  </a:cubicBezTo>
                  <a:moveTo>
                    <a:pt x="155" y="0"/>
                  </a:moveTo>
                  <a:cubicBezTo>
                    <a:pt x="155" y="0"/>
                    <a:pt x="155" y="0"/>
                    <a:pt x="155" y="0"/>
                  </a:cubicBezTo>
                  <a:cubicBezTo>
                    <a:pt x="154" y="0"/>
                    <a:pt x="154" y="0"/>
                    <a:pt x="154" y="0"/>
                  </a:cubicBezTo>
                  <a:cubicBezTo>
                    <a:pt x="154" y="2"/>
                    <a:pt x="154" y="2"/>
                    <a:pt x="154" y="2"/>
                  </a:cubicBezTo>
                  <a:cubicBezTo>
                    <a:pt x="157" y="2"/>
                    <a:pt x="157" y="2"/>
                    <a:pt x="157" y="2"/>
                  </a:cubicBezTo>
                  <a:cubicBezTo>
                    <a:pt x="157" y="1"/>
                    <a:pt x="157" y="1"/>
                    <a:pt x="157" y="1"/>
                  </a:cubicBezTo>
                  <a:cubicBezTo>
                    <a:pt x="157" y="1"/>
                    <a:pt x="157" y="1"/>
                    <a:pt x="157" y="1"/>
                  </a:cubicBezTo>
                  <a:cubicBezTo>
                    <a:pt x="157" y="1"/>
                    <a:pt x="157" y="1"/>
                    <a:pt x="157" y="1"/>
                  </a:cubicBezTo>
                  <a:cubicBezTo>
                    <a:pt x="157" y="1"/>
                    <a:pt x="156" y="0"/>
                    <a:pt x="15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106">
              <a:extLst>
                <a:ext uri="{FF2B5EF4-FFF2-40B4-BE49-F238E27FC236}">
                  <a16:creationId xmlns:a16="http://schemas.microsoft.com/office/drawing/2014/main" id="{577BBDA5-603F-CF35-A844-4E7D377EFF17}"/>
                </a:ext>
              </a:extLst>
            </p:cNvPr>
            <p:cNvSpPr>
              <a:spLocks noEditPoints="1"/>
            </p:cNvSpPr>
            <p:nvPr/>
          </p:nvSpPr>
          <p:spPr bwMode="auto">
            <a:xfrm>
              <a:off x="5648325" y="5464175"/>
              <a:ext cx="7562850" cy="1851025"/>
            </a:xfrm>
            <a:custGeom>
              <a:avLst/>
              <a:gdLst>
                <a:gd name="T0" fmla="*/ 1632 w 1785"/>
                <a:gd name="T1" fmla="*/ 398 h 436"/>
                <a:gd name="T2" fmla="*/ 1452 w 1785"/>
                <a:gd name="T3" fmla="*/ 406 h 436"/>
                <a:gd name="T4" fmla="*/ 1505 w 1785"/>
                <a:gd name="T5" fmla="*/ 418 h 436"/>
                <a:gd name="T6" fmla="*/ 1716 w 1785"/>
                <a:gd name="T7" fmla="*/ 393 h 436"/>
                <a:gd name="T8" fmla="*/ 1751 w 1785"/>
                <a:gd name="T9" fmla="*/ 386 h 436"/>
                <a:gd name="T10" fmla="*/ 1752 w 1785"/>
                <a:gd name="T11" fmla="*/ 390 h 436"/>
                <a:gd name="T12" fmla="*/ 1602 w 1785"/>
                <a:gd name="T13" fmla="*/ 378 h 436"/>
                <a:gd name="T14" fmla="*/ 973 w 1785"/>
                <a:gd name="T15" fmla="*/ 369 h 436"/>
                <a:gd name="T16" fmla="*/ 1607 w 1785"/>
                <a:gd name="T17" fmla="*/ 367 h 436"/>
                <a:gd name="T18" fmla="*/ 1611 w 1785"/>
                <a:gd name="T19" fmla="*/ 359 h 436"/>
                <a:gd name="T20" fmla="*/ 1621 w 1785"/>
                <a:gd name="T21" fmla="*/ 378 h 436"/>
                <a:gd name="T22" fmla="*/ 1662 w 1785"/>
                <a:gd name="T23" fmla="*/ 408 h 436"/>
                <a:gd name="T24" fmla="*/ 1704 w 1785"/>
                <a:gd name="T25" fmla="*/ 416 h 436"/>
                <a:gd name="T26" fmla="*/ 1722 w 1785"/>
                <a:gd name="T27" fmla="*/ 416 h 436"/>
                <a:gd name="T28" fmla="*/ 1682 w 1785"/>
                <a:gd name="T29" fmla="*/ 377 h 436"/>
                <a:gd name="T30" fmla="*/ 1634 w 1785"/>
                <a:gd name="T31" fmla="*/ 372 h 436"/>
                <a:gd name="T32" fmla="*/ 1605 w 1785"/>
                <a:gd name="T33" fmla="*/ 354 h 436"/>
                <a:gd name="T34" fmla="*/ 1437 w 1785"/>
                <a:gd name="T35" fmla="*/ 342 h 436"/>
                <a:gd name="T36" fmla="*/ 1535 w 1785"/>
                <a:gd name="T37" fmla="*/ 386 h 436"/>
                <a:gd name="T38" fmla="*/ 1550 w 1785"/>
                <a:gd name="T39" fmla="*/ 368 h 436"/>
                <a:gd name="T40" fmla="*/ 1391 w 1785"/>
                <a:gd name="T41" fmla="*/ 339 h 436"/>
                <a:gd name="T42" fmla="*/ 1591 w 1785"/>
                <a:gd name="T43" fmla="*/ 347 h 436"/>
                <a:gd name="T44" fmla="*/ 1460 w 1785"/>
                <a:gd name="T45" fmla="*/ 321 h 436"/>
                <a:gd name="T46" fmla="*/ 1408 w 1785"/>
                <a:gd name="T47" fmla="*/ 353 h 436"/>
                <a:gd name="T48" fmla="*/ 1447 w 1785"/>
                <a:gd name="T49" fmla="*/ 392 h 436"/>
                <a:gd name="T50" fmla="*/ 1424 w 1785"/>
                <a:gd name="T51" fmla="*/ 344 h 436"/>
                <a:gd name="T52" fmla="*/ 1518 w 1785"/>
                <a:gd name="T53" fmla="*/ 301 h 436"/>
                <a:gd name="T54" fmla="*/ 1481 w 1785"/>
                <a:gd name="T55" fmla="*/ 338 h 436"/>
                <a:gd name="T56" fmla="*/ 1506 w 1785"/>
                <a:gd name="T57" fmla="*/ 380 h 436"/>
                <a:gd name="T58" fmla="*/ 1526 w 1785"/>
                <a:gd name="T59" fmla="*/ 334 h 436"/>
                <a:gd name="T60" fmla="*/ 1370 w 1785"/>
                <a:gd name="T61" fmla="*/ 295 h 436"/>
                <a:gd name="T62" fmla="*/ 1566 w 1785"/>
                <a:gd name="T63" fmla="*/ 287 h 436"/>
                <a:gd name="T64" fmla="*/ 1575 w 1785"/>
                <a:gd name="T65" fmla="*/ 302 h 436"/>
                <a:gd name="T66" fmla="*/ 1284 w 1785"/>
                <a:gd name="T67" fmla="*/ 302 h 436"/>
                <a:gd name="T68" fmla="*/ 1560 w 1785"/>
                <a:gd name="T69" fmla="*/ 277 h 436"/>
                <a:gd name="T70" fmla="*/ 1530 w 1785"/>
                <a:gd name="T71" fmla="*/ 272 h 436"/>
                <a:gd name="T72" fmla="*/ 1569 w 1785"/>
                <a:gd name="T73" fmla="*/ 263 h 436"/>
                <a:gd name="T74" fmla="*/ 1105 w 1785"/>
                <a:gd name="T75" fmla="*/ 255 h 436"/>
                <a:gd name="T76" fmla="*/ 1364 w 1785"/>
                <a:gd name="T77" fmla="*/ 252 h 436"/>
                <a:gd name="T78" fmla="*/ 342 w 1785"/>
                <a:gd name="T79" fmla="*/ 231 h 436"/>
                <a:gd name="T80" fmla="*/ 1549 w 1785"/>
                <a:gd name="T81" fmla="*/ 244 h 436"/>
                <a:gd name="T82" fmla="*/ 1552 w 1785"/>
                <a:gd name="T83" fmla="*/ 225 h 436"/>
                <a:gd name="T84" fmla="*/ 241 w 1785"/>
                <a:gd name="T85" fmla="*/ 207 h 436"/>
                <a:gd name="T86" fmla="*/ 276 w 1785"/>
                <a:gd name="T87" fmla="*/ 194 h 436"/>
                <a:gd name="T88" fmla="*/ 280 w 1785"/>
                <a:gd name="T89" fmla="*/ 206 h 436"/>
                <a:gd name="T90" fmla="*/ 200 w 1785"/>
                <a:gd name="T91" fmla="*/ 166 h 436"/>
                <a:gd name="T92" fmla="*/ 255 w 1785"/>
                <a:gd name="T93" fmla="*/ 191 h 436"/>
                <a:gd name="T94" fmla="*/ 230 w 1785"/>
                <a:gd name="T95" fmla="*/ 153 h 436"/>
                <a:gd name="T96" fmla="*/ 1588 w 1785"/>
                <a:gd name="T97" fmla="*/ 138 h 436"/>
                <a:gd name="T98" fmla="*/ 153 w 1785"/>
                <a:gd name="T99" fmla="*/ 118 h 436"/>
                <a:gd name="T100" fmla="*/ 1604 w 1785"/>
                <a:gd name="T101" fmla="*/ 90 h 436"/>
                <a:gd name="T102" fmla="*/ 1637 w 1785"/>
                <a:gd name="T103" fmla="*/ 79 h 436"/>
                <a:gd name="T104" fmla="*/ 929 w 1785"/>
                <a:gd name="T105" fmla="*/ 67 h 436"/>
                <a:gd name="T106" fmla="*/ 975 w 1785"/>
                <a:gd name="T107" fmla="*/ 70 h 436"/>
                <a:gd name="T108" fmla="*/ 838 w 1785"/>
                <a:gd name="T109" fmla="*/ 47 h 436"/>
                <a:gd name="T110" fmla="*/ 923 w 1785"/>
                <a:gd name="T111" fmla="*/ 37 h 436"/>
                <a:gd name="T112" fmla="*/ 807 w 1785"/>
                <a:gd name="T113" fmla="*/ 20 h 436"/>
                <a:gd name="T114" fmla="*/ 1672 w 1785"/>
                <a:gd name="T115" fmla="*/ 34 h 436"/>
                <a:gd name="T116" fmla="*/ 1637 w 1785"/>
                <a:gd name="T117" fmla="*/ 67 h 436"/>
                <a:gd name="T118" fmla="*/ 1641 w 1785"/>
                <a:gd name="T119" fmla="*/ 85 h 436"/>
                <a:gd name="T120" fmla="*/ 1676 w 1785"/>
                <a:gd name="T121" fmla="*/ 59 h 436"/>
                <a:gd name="T122" fmla="*/ 270 w 1785"/>
                <a:gd name="T123" fmla="*/ 19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85" h="436">
                  <a:moveTo>
                    <a:pt x="1614" y="411"/>
                  </a:moveTo>
                  <a:cubicBezTo>
                    <a:pt x="1612" y="411"/>
                    <a:pt x="1612" y="412"/>
                    <a:pt x="1611" y="414"/>
                  </a:cubicBezTo>
                  <a:cubicBezTo>
                    <a:pt x="1610" y="414"/>
                    <a:pt x="1610" y="414"/>
                    <a:pt x="1610" y="414"/>
                  </a:cubicBezTo>
                  <a:cubicBezTo>
                    <a:pt x="1610" y="416"/>
                    <a:pt x="1610" y="416"/>
                    <a:pt x="1610" y="416"/>
                  </a:cubicBezTo>
                  <a:cubicBezTo>
                    <a:pt x="1611" y="416"/>
                    <a:pt x="1611" y="416"/>
                    <a:pt x="1611" y="416"/>
                  </a:cubicBezTo>
                  <a:cubicBezTo>
                    <a:pt x="1611" y="417"/>
                    <a:pt x="1611" y="417"/>
                    <a:pt x="1611" y="417"/>
                  </a:cubicBezTo>
                  <a:cubicBezTo>
                    <a:pt x="1611" y="417"/>
                    <a:pt x="1611" y="417"/>
                    <a:pt x="1611" y="417"/>
                  </a:cubicBezTo>
                  <a:cubicBezTo>
                    <a:pt x="1612" y="416"/>
                    <a:pt x="1612" y="415"/>
                    <a:pt x="1612" y="414"/>
                  </a:cubicBezTo>
                  <a:cubicBezTo>
                    <a:pt x="1613" y="414"/>
                    <a:pt x="1613" y="414"/>
                    <a:pt x="1614" y="413"/>
                  </a:cubicBezTo>
                  <a:cubicBezTo>
                    <a:pt x="1614" y="411"/>
                    <a:pt x="1614" y="411"/>
                    <a:pt x="1614" y="411"/>
                  </a:cubicBezTo>
                  <a:moveTo>
                    <a:pt x="1661" y="408"/>
                  </a:moveTo>
                  <a:cubicBezTo>
                    <a:pt x="1660" y="408"/>
                    <a:pt x="1660" y="408"/>
                    <a:pt x="1660" y="409"/>
                  </a:cubicBezTo>
                  <a:cubicBezTo>
                    <a:pt x="1659" y="409"/>
                    <a:pt x="1659" y="409"/>
                    <a:pt x="1659" y="409"/>
                  </a:cubicBezTo>
                  <a:cubicBezTo>
                    <a:pt x="1659" y="410"/>
                    <a:pt x="1659" y="410"/>
                    <a:pt x="1659" y="410"/>
                  </a:cubicBezTo>
                  <a:cubicBezTo>
                    <a:pt x="1661" y="410"/>
                    <a:pt x="1661" y="410"/>
                    <a:pt x="1661" y="410"/>
                  </a:cubicBezTo>
                  <a:cubicBezTo>
                    <a:pt x="1661" y="408"/>
                    <a:pt x="1661" y="408"/>
                    <a:pt x="1661" y="408"/>
                  </a:cubicBezTo>
                  <a:moveTo>
                    <a:pt x="1779" y="406"/>
                  </a:moveTo>
                  <a:cubicBezTo>
                    <a:pt x="1779" y="409"/>
                    <a:pt x="1780" y="409"/>
                    <a:pt x="1781" y="411"/>
                  </a:cubicBezTo>
                  <a:cubicBezTo>
                    <a:pt x="1782" y="411"/>
                    <a:pt x="1781" y="411"/>
                    <a:pt x="1782" y="412"/>
                  </a:cubicBezTo>
                  <a:cubicBezTo>
                    <a:pt x="1785" y="412"/>
                    <a:pt x="1785" y="412"/>
                    <a:pt x="1785" y="412"/>
                  </a:cubicBezTo>
                  <a:cubicBezTo>
                    <a:pt x="1784" y="410"/>
                    <a:pt x="1783" y="410"/>
                    <a:pt x="1782" y="409"/>
                  </a:cubicBezTo>
                  <a:cubicBezTo>
                    <a:pt x="1781" y="408"/>
                    <a:pt x="1781" y="407"/>
                    <a:pt x="1779" y="406"/>
                  </a:cubicBezTo>
                  <a:moveTo>
                    <a:pt x="1497" y="401"/>
                  </a:moveTo>
                  <a:cubicBezTo>
                    <a:pt x="1495" y="401"/>
                    <a:pt x="1495" y="401"/>
                    <a:pt x="1495" y="401"/>
                  </a:cubicBezTo>
                  <a:cubicBezTo>
                    <a:pt x="1495" y="401"/>
                    <a:pt x="1495" y="401"/>
                    <a:pt x="1495" y="401"/>
                  </a:cubicBezTo>
                  <a:cubicBezTo>
                    <a:pt x="1494" y="401"/>
                    <a:pt x="1494" y="401"/>
                    <a:pt x="1494" y="401"/>
                  </a:cubicBezTo>
                  <a:cubicBezTo>
                    <a:pt x="1494" y="403"/>
                    <a:pt x="1494" y="403"/>
                    <a:pt x="1494" y="403"/>
                  </a:cubicBezTo>
                  <a:cubicBezTo>
                    <a:pt x="1495" y="403"/>
                    <a:pt x="1494" y="403"/>
                    <a:pt x="1495" y="403"/>
                  </a:cubicBezTo>
                  <a:cubicBezTo>
                    <a:pt x="1496" y="403"/>
                    <a:pt x="1496" y="403"/>
                    <a:pt x="1497" y="403"/>
                  </a:cubicBezTo>
                  <a:cubicBezTo>
                    <a:pt x="1498" y="403"/>
                    <a:pt x="1499" y="403"/>
                    <a:pt x="1500" y="402"/>
                  </a:cubicBezTo>
                  <a:cubicBezTo>
                    <a:pt x="1501" y="402"/>
                    <a:pt x="1501" y="402"/>
                    <a:pt x="1501" y="402"/>
                  </a:cubicBezTo>
                  <a:cubicBezTo>
                    <a:pt x="1501" y="402"/>
                    <a:pt x="1501" y="402"/>
                    <a:pt x="1501" y="402"/>
                  </a:cubicBezTo>
                  <a:cubicBezTo>
                    <a:pt x="1500" y="401"/>
                    <a:pt x="1500" y="401"/>
                    <a:pt x="1500" y="401"/>
                  </a:cubicBezTo>
                  <a:cubicBezTo>
                    <a:pt x="1497" y="401"/>
                    <a:pt x="1497" y="401"/>
                    <a:pt x="1497" y="401"/>
                  </a:cubicBezTo>
                  <a:cubicBezTo>
                    <a:pt x="1497" y="401"/>
                    <a:pt x="1497" y="401"/>
                    <a:pt x="1497" y="401"/>
                  </a:cubicBezTo>
                  <a:moveTo>
                    <a:pt x="1009" y="398"/>
                  </a:moveTo>
                  <a:cubicBezTo>
                    <a:pt x="1009" y="399"/>
                    <a:pt x="1009" y="399"/>
                    <a:pt x="1009" y="399"/>
                  </a:cubicBezTo>
                  <a:cubicBezTo>
                    <a:pt x="1008" y="399"/>
                    <a:pt x="1008" y="399"/>
                    <a:pt x="1008" y="399"/>
                  </a:cubicBezTo>
                  <a:cubicBezTo>
                    <a:pt x="1008" y="399"/>
                    <a:pt x="1008" y="399"/>
                    <a:pt x="1008" y="399"/>
                  </a:cubicBezTo>
                  <a:cubicBezTo>
                    <a:pt x="1009" y="399"/>
                    <a:pt x="1009" y="399"/>
                    <a:pt x="1009" y="399"/>
                  </a:cubicBezTo>
                  <a:cubicBezTo>
                    <a:pt x="1008" y="400"/>
                    <a:pt x="1008" y="400"/>
                    <a:pt x="1008" y="401"/>
                  </a:cubicBezTo>
                  <a:cubicBezTo>
                    <a:pt x="1009" y="401"/>
                    <a:pt x="1009" y="401"/>
                    <a:pt x="1009" y="402"/>
                  </a:cubicBezTo>
                  <a:cubicBezTo>
                    <a:pt x="1010" y="402"/>
                    <a:pt x="1010" y="402"/>
                    <a:pt x="1010" y="402"/>
                  </a:cubicBezTo>
                  <a:cubicBezTo>
                    <a:pt x="1010" y="401"/>
                    <a:pt x="1010" y="401"/>
                    <a:pt x="1010" y="401"/>
                  </a:cubicBezTo>
                  <a:cubicBezTo>
                    <a:pt x="1011" y="401"/>
                    <a:pt x="1010" y="401"/>
                    <a:pt x="1011" y="400"/>
                  </a:cubicBezTo>
                  <a:cubicBezTo>
                    <a:pt x="1010" y="400"/>
                    <a:pt x="1010" y="399"/>
                    <a:pt x="1009" y="398"/>
                  </a:cubicBezTo>
                  <a:moveTo>
                    <a:pt x="1635" y="397"/>
                  </a:moveTo>
                  <a:cubicBezTo>
                    <a:pt x="1633" y="397"/>
                    <a:pt x="1633" y="397"/>
                    <a:pt x="1632" y="398"/>
                  </a:cubicBezTo>
                  <a:cubicBezTo>
                    <a:pt x="1632" y="398"/>
                    <a:pt x="1632" y="398"/>
                    <a:pt x="1632" y="398"/>
                  </a:cubicBezTo>
                  <a:cubicBezTo>
                    <a:pt x="1633" y="398"/>
                    <a:pt x="1633" y="398"/>
                    <a:pt x="1634" y="398"/>
                  </a:cubicBezTo>
                  <a:cubicBezTo>
                    <a:pt x="1634" y="399"/>
                    <a:pt x="1634" y="399"/>
                    <a:pt x="1634" y="399"/>
                  </a:cubicBezTo>
                  <a:cubicBezTo>
                    <a:pt x="1633" y="399"/>
                    <a:pt x="1633" y="399"/>
                    <a:pt x="1633" y="399"/>
                  </a:cubicBezTo>
                  <a:cubicBezTo>
                    <a:pt x="1633" y="400"/>
                    <a:pt x="1634" y="400"/>
                    <a:pt x="1634" y="400"/>
                  </a:cubicBezTo>
                  <a:cubicBezTo>
                    <a:pt x="1633" y="402"/>
                    <a:pt x="1633" y="403"/>
                    <a:pt x="1633" y="404"/>
                  </a:cubicBezTo>
                  <a:cubicBezTo>
                    <a:pt x="1632" y="404"/>
                    <a:pt x="1632" y="404"/>
                    <a:pt x="1631" y="405"/>
                  </a:cubicBezTo>
                  <a:cubicBezTo>
                    <a:pt x="1632" y="406"/>
                    <a:pt x="1632" y="406"/>
                    <a:pt x="1633" y="408"/>
                  </a:cubicBezTo>
                  <a:cubicBezTo>
                    <a:pt x="1634" y="408"/>
                    <a:pt x="1634" y="408"/>
                    <a:pt x="1634" y="408"/>
                  </a:cubicBezTo>
                  <a:cubicBezTo>
                    <a:pt x="1634" y="405"/>
                    <a:pt x="1634" y="405"/>
                    <a:pt x="1634" y="405"/>
                  </a:cubicBezTo>
                  <a:cubicBezTo>
                    <a:pt x="1633" y="405"/>
                    <a:pt x="1633" y="405"/>
                    <a:pt x="1633" y="405"/>
                  </a:cubicBezTo>
                  <a:cubicBezTo>
                    <a:pt x="1633" y="405"/>
                    <a:pt x="1633" y="405"/>
                    <a:pt x="1633" y="405"/>
                  </a:cubicBezTo>
                  <a:cubicBezTo>
                    <a:pt x="1634" y="405"/>
                    <a:pt x="1634" y="405"/>
                    <a:pt x="1634" y="406"/>
                  </a:cubicBezTo>
                  <a:cubicBezTo>
                    <a:pt x="1635" y="406"/>
                    <a:pt x="1635" y="406"/>
                    <a:pt x="1635" y="406"/>
                  </a:cubicBezTo>
                  <a:cubicBezTo>
                    <a:pt x="1634" y="405"/>
                    <a:pt x="1634" y="405"/>
                    <a:pt x="1634" y="404"/>
                  </a:cubicBezTo>
                  <a:cubicBezTo>
                    <a:pt x="1636" y="404"/>
                    <a:pt x="1636" y="404"/>
                    <a:pt x="1636" y="404"/>
                  </a:cubicBezTo>
                  <a:cubicBezTo>
                    <a:pt x="1636" y="404"/>
                    <a:pt x="1636" y="404"/>
                    <a:pt x="1637" y="403"/>
                  </a:cubicBezTo>
                  <a:cubicBezTo>
                    <a:pt x="1637" y="402"/>
                    <a:pt x="1637" y="402"/>
                    <a:pt x="1637" y="402"/>
                  </a:cubicBezTo>
                  <a:cubicBezTo>
                    <a:pt x="1635" y="402"/>
                    <a:pt x="1635" y="402"/>
                    <a:pt x="1635" y="402"/>
                  </a:cubicBezTo>
                  <a:cubicBezTo>
                    <a:pt x="1635" y="401"/>
                    <a:pt x="1635" y="401"/>
                    <a:pt x="1635" y="401"/>
                  </a:cubicBezTo>
                  <a:cubicBezTo>
                    <a:pt x="1636" y="401"/>
                    <a:pt x="1636" y="401"/>
                    <a:pt x="1636" y="401"/>
                  </a:cubicBezTo>
                  <a:cubicBezTo>
                    <a:pt x="1636" y="400"/>
                    <a:pt x="1637" y="399"/>
                    <a:pt x="1637" y="399"/>
                  </a:cubicBezTo>
                  <a:cubicBezTo>
                    <a:pt x="1636" y="399"/>
                    <a:pt x="1636" y="399"/>
                    <a:pt x="1636" y="399"/>
                  </a:cubicBezTo>
                  <a:cubicBezTo>
                    <a:pt x="1636" y="397"/>
                    <a:pt x="1635" y="398"/>
                    <a:pt x="1635" y="397"/>
                  </a:cubicBezTo>
                  <a:moveTo>
                    <a:pt x="1723" y="396"/>
                  </a:moveTo>
                  <a:cubicBezTo>
                    <a:pt x="1721" y="396"/>
                    <a:pt x="1721" y="396"/>
                    <a:pt x="1721" y="396"/>
                  </a:cubicBezTo>
                  <a:cubicBezTo>
                    <a:pt x="1721" y="397"/>
                    <a:pt x="1721" y="397"/>
                    <a:pt x="1721" y="397"/>
                  </a:cubicBezTo>
                  <a:cubicBezTo>
                    <a:pt x="1721" y="397"/>
                    <a:pt x="1722" y="397"/>
                    <a:pt x="1722" y="397"/>
                  </a:cubicBezTo>
                  <a:cubicBezTo>
                    <a:pt x="1722" y="397"/>
                    <a:pt x="1723" y="396"/>
                    <a:pt x="1723" y="396"/>
                  </a:cubicBezTo>
                  <a:moveTo>
                    <a:pt x="1552" y="395"/>
                  </a:moveTo>
                  <a:cubicBezTo>
                    <a:pt x="1552" y="396"/>
                    <a:pt x="1552" y="396"/>
                    <a:pt x="1552" y="396"/>
                  </a:cubicBezTo>
                  <a:cubicBezTo>
                    <a:pt x="1552" y="396"/>
                    <a:pt x="1552" y="396"/>
                    <a:pt x="1552" y="396"/>
                  </a:cubicBezTo>
                  <a:cubicBezTo>
                    <a:pt x="1552" y="395"/>
                    <a:pt x="1552" y="395"/>
                    <a:pt x="1552" y="395"/>
                  </a:cubicBezTo>
                  <a:moveTo>
                    <a:pt x="1454" y="394"/>
                  </a:moveTo>
                  <a:cubicBezTo>
                    <a:pt x="1453" y="395"/>
                    <a:pt x="1453" y="395"/>
                    <a:pt x="1453" y="395"/>
                  </a:cubicBezTo>
                  <a:cubicBezTo>
                    <a:pt x="1451" y="395"/>
                    <a:pt x="1448" y="395"/>
                    <a:pt x="1446" y="395"/>
                  </a:cubicBezTo>
                  <a:cubicBezTo>
                    <a:pt x="1445" y="398"/>
                    <a:pt x="1445" y="401"/>
                    <a:pt x="1442" y="402"/>
                  </a:cubicBezTo>
                  <a:cubicBezTo>
                    <a:pt x="1443" y="403"/>
                    <a:pt x="1443" y="403"/>
                    <a:pt x="1443" y="403"/>
                  </a:cubicBezTo>
                  <a:cubicBezTo>
                    <a:pt x="1445" y="403"/>
                    <a:pt x="1445" y="403"/>
                    <a:pt x="1445" y="403"/>
                  </a:cubicBezTo>
                  <a:cubicBezTo>
                    <a:pt x="1445" y="402"/>
                    <a:pt x="1445" y="402"/>
                    <a:pt x="1445" y="402"/>
                  </a:cubicBezTo>
                  <a:cubicBezTo>
                    <a:pt x="1446" y="403"/>
                    <a:pt x="1448" y="403"/>
                    <a:pt x="1450" y="403"/>
                  </a:cubicBezTo>
                  <a:cubicBezTo>
                    <a:pt x="1450" y="404"/>
                    <a:pt x="1450" y="404"/>
                    <a:pt x="1450" y="404"/>
                  </a:cubicBezTo>
                  <a:cubicBezTo>
                    <a:pt x="1449" y="404"/>
                    <a:pt x="1449" y="404"/>
                    <a:pt x="1448" y="404"/>
                  </a:cubicBezTo>
                  <a:cubicBezTo>
                    <a:pt x="1448" y="406"/>
                    <a:pt x="1448" y="406"/>
                    <a:pt x="1448" y="406"/>
                  </a:cubicBezTo>
                  <a:cubicBezTo>
                    <a:pt x="1449" y="406"/>
                    <a:pt x="1449" y="406"/>
                    <a:pt x="1450" y="406"/>
                  </a:cubicBezTo>
                  <a:cubicBezTo>
                    <a:pt x="1450" y="406"/>
                    <a:pt x="1450" y="406"/>
                    <a:pt x="1451" y="406"/>
                  </a:cubicBezTo>
                  <a:cubicBezTo>
                    <a:pt x="1451" y="406"/>
                    <a:pt x="1451" y="406"/>
                    <a:pt x="1452" y="406"/>
                  </a:cubicBezTo>
                  <a:cubicBezTo>
                    <a:pt x="1452" y="406"/>
                    <a:pt x="1452" y="406"/>
                    <a:pt x="1452" y="406"/>
                  </a:cubicBezTo>
                  <a:cubicBezTo>
                    <a:pt x="1452" y="406"/>
                    <a:pt x="1452" y="406"/>
                    <a:pt x="1452" y="406"/>
                  </a:cubicBezTo>
                  <a:cubicBezTo>
                    <a:pt x="1454" y="406"/>
                    <a:pt x="1454" y="406"/>
                    <a:pt x="1454" y="406"/>
                  </a:cubicBezTo>
                  <a:cubicBezTo>
                    <a:pt x="1454" y="407"/>
                    <a:pt x="1454" y="407"/>
                    <a:pt x="1454" y="407"/>
                  </a:cubicBezTo>
                  <a:cubicBezTo>
                    <a:pt x="1456" y="407"/>
                    <a:pt x="1456" y="407"/>
                    <a:pt x="1456" y="407"/>
                  </a:cubicBezTo>
                  <a:cubicBezTo>
                    <a:pt x="1456" y="407"/>
                    <a:pt x="1456" y="407"/>
                    <a:pt x="1456" y="407"/>
                  </a:cubicBezTo>
                  <a:cubicBezTo>
                    <a:pt x="1457" y="407"/>
                    <a:pt x="1457" y="407"/>
                    <a:pt x="1458" y="408"/>
                  </a:cubicBezTo>
                  <a:cubicBezTo>
                    <a:pt x="1458" y="408"/>
                    <a:pt x="1458" y="408"/>
                    <a:pt x="1458" y="408"/>
                  </a:cubicBezTo>
                  <a:cubicBezTo>
                    <a:pt x="1458" y="408"/>
                    <a:pt x="1458" y="408"/>
                    <a:pt x="1458" y="408"/>
                  </a:cubicBezTo>
                  <a:cubicBezTo>
                    <a:pt x="1459" y="409"/>
                    <a:pt x="1459" y="409"/>
                    <a:pt x="1459" y="410"/>
                  </a:cubicBezTo>
                  <a:cubicBezTo>
                    <a:pt x="1463" y="410"/>
                    <a:pt x="1463" y="410"/>
                    <a:pt x="1463" y="410"/>
                  </a:cubicBezTo>
                  <a:cubicBezTo>
                    <a:pt x="1463" y="409"/>
                    <a:pt x="1463" y="409"/>
                    <a:pt x="1463" y="409"/>
                  </a:cubicBezTo>
                  <a:cubicBezTo>
                    <a:pt x="1465" y="409"/>
                    <a:pt x="1467" y="409"/>
                    <a:pt x="1469" y="410"/>
                  </a:cubicBezTo>
                  <a:cubicBezTo>
                    <a:pt x="1469" y="409"/>
                    <a:pt x="1469" y="409"/>
                    <a:pt x="1469" y="409"/>
                  </a:cubicBezTo>
                  <a:cubicBezTo>
                    <a:pt x="1469" y="409"/>
                    <a:pt x="1470" y="409"/>
                    <a:pt x="1470" y="409"/>
                  </a:cubicBezTo>
                  <a:cubicBezTo>
                    <a:pt x="1470" y="409"/>
                    <a:pt x="1470" y="409"/>
                    <a:pt x="1470" y="409"/>
                  </a:cubicBezTo>
                  <a:cubicBezTo>
                    <a:pt x="1472" y="409"/>
                    <a:pt x="1472" y="409"/>
                    <a:pt x="1472" y="409"/>
                  </a:cubicBezTo>
                  <a:cubicBezTo>
                    <a:pt x="1472" y="410"/>
                    <a:pt x="1472" y="410"/>
                    <a:pt x="1472" y="410"/>
                  </a:cubicBezTo>
                  <a:cubicBezTo>
                    <a:pt x="1473" y="410"/>
                    <a:pt x="1475" y="410"/>
                    <a:pt x="1476" y="411"/>
                  </a:cubicBezTo>
                  <a:cubicBezTo>
                    <a:pt x="1476" y="411"/>
                    <a:pt x="1476" y="411"/>
                    <a:pt x="1476" y="411"/>
                  </a:cubicBezTo>
                  <a:cubicBezTo>
                    <a:pt x="1477" y="411"/>
                    <a:pt x="1477" y="411"/>
                    <a:pt x="1477" y="411"/>
                  </a:cubicBezTo>
                  <a:cubicBezTo>
                    <a:pt x="1477" y="412"/>
                    <a:pt x="1477" y="412"/>
                    <a:pt x="1477" y="412"/>
                  </a:cubicBezTo>
                  <a:cubicBezTo>
                    <a:pt x="1479" y="412"/>
                    <a:pt x="1479" y="412"/>
                    <a:pt x="1479" y="412"/>
                  </a:cubicBezTo>
                  <a:cubicBezTo>
                    <a:pt x="1479" y="412"/>
                    <a:pt x="1479" y="412"/>
                    <a:pt x="1479" y="412"/>
                  </a:cubicBezTo>
                  <a:cubicBezTo>
                    <a:pt x="1480" y="412"/>
                    <a:pt x="1480" y="412"/>
                    <a:pt x="1480" y="412"/>
                  </a:cubicBezTo>
                  <a:cubicBezTo>
                    <a:pt x="1480" y="412"/>
                    <a:pt x="1480" y="412"/>
                    <a:pt x="1480" y="412"/>
                  </a:cubicBezTo>
                  <a:cubicBezTo>
                    <a:pt x="1482" y="412"/>
                    <a:pt x="1482" y="412"/>
                    <a:pt x="1482" y="412"/>
                  </a:cubicBezTo>
                  <a:cubicBezTo>
                    <a:pt x="1482" y="413"/>
                    <a:pt x="1482" y="413"/>
                    <a:pt x="1482" y="413"/>
                  </a:cubicBezTo>
                  <a:cubicBezTo>
                    <a:pt x="1484" y="413"/>
                    <a:pt x="1485" y="413"/>
                    <a:pt x="1486" y="412"/>
                  </a:cubicBezTo>
                  <a:cubicBezTo>
                    <a:pt x="1486" y="413"/>
                    <a:pt x="1486" y="413"/>
                    <a:pt x="1486" y="413"/>
                  </a:cubicBezTo>
                  <a:cubicBezTo>
                    <a:pt x="1487" y="413"/>
                    <a:pt x="1487" y="413"/>
                    <a:pt x="1487" y="413"/>
                  </a:cubicBezTo>
                  <a:cubicBezTo>
                    <a:pt x="1487" y="413"/>
                    <a:pt x="1487" y="413"/>
                    <a:pt x="1487" y="413"/>
                  </a:cubicBezTo>
                  <a:cubicBezTo>
                    <a:pt x="1489" y="413"/>
                    <a:pt x="1489" y="413"/>
                    <a:pt x="1489" y="413"/>
                  </a:cubicBezTo>
                  <a:cubicBezTo>
                    <a:pt x="1489" y="414"/>
                    <a:pt x="1489" y="414"/>
                    <a:pt x="1489" y="414"/>
                  </a:cubicBezTo>
                  <a:cubicBezTo>
                    <a:pt x="1491" y="414"/>
                    <a:pt x="1491" y="414"/>
                    <a:pt x="1491" y="414"/>
                  </a:cubicBezTo>
                  <a:cubicBezTo>
                    <a:pt x="1491" y="414"/>
                    <a:pt x="1491" y="414"/>
                    <a:pt x="1491" y="414"/>
                  </a:cubicBezTo>
                  <a:cubicBezTo>
                    <a:pt x="1491" y="414"/>
                    <a:pt x="1491" y="414"/>
                    <a:pt x="1492" y="414"/>
                  </a:cubicBezTo>
                  <a:cubicBezTo>
                    <a:pt x="1492" y="414"/>
                    <a:pt x="1493" y="414"/>
                    <a:pt x="1493" y="414"/>
                  </a:cubicBezTo>
                  <a:cubicBezTo>
                    <a:pt x="1494" y="414"/>
                    <a:pt x="1494" y="413"/>
                    <a:pt x="1495" y="413"/>
                  </a:cubicBezTo>
                  <a:cubicBezTo>
                    <a:pt x="1495" y="413"/>
                    <a:pt x="1495" y="413"/>
                    <a:pt x="1496" y="414"/>
                  </a:cubicBezTo>
                  <a:cubicBezTo>
                    <a:pt x="1497" y="414"/>
                    <a:pt x="1497" y="414"/>
                    <a:pt x="1498" y="415"/>
                  </a:cubicBezTo>
                  <a:cubicBezTo>
                    <a:pt x="1498" y="416"/>
                    <a:pt x="1498" y="416"/>
                    <a:pt x="1498" y="416"/>
                  </a:cubicBezTo>
                  <a:cubicBezTo>
                    <a:pt x="1499" y="416"/>
                    <a:pt x="1500" y="416"/>
                    <a:pt x="1501" y="416"/>
                  </a:cubicBezTo>
                  <a:cubicBezTo>
                    <a:pt x="1501" y="417"/>
                    <a:pt x="1501" y="417"/>
                    <a:pt x="1501" y="417"/>
                  </a:cubicBezTo>
                  <a:cubicBezTo>
                    <a:pt x="1503" y="417"/>
                    <a:pt x="1503" y="417"/>
                    <a:pt x="1503" y="417"/>
                  </a:cubicBezTo>
                  <a:cubicBezTo>
                    <a:pt x="1504" y="418"/>
                    <a:pt x="1504" y="418"/>
                    <a:pt x="1504" y="418"/>
                  </a:cubicBezTo>
                  <a:cubicBezTo>
                    <a:pt x="1505" y="418"/>
                    <a:pt x="1505" y="418"/>
                    <a:pt x="1505" y="418"/>
                  </a:cubicBezTo>
                  <a:cubicBezTo>
                    <a:pt x="1505" y="418"/>
                    <a:pt x="1505" y="418"/>
                    <a:pt x="1505" y="418"/>
                  </a:cubicBezTo>
                  <a:cubicBezTo>
                    <a:pt x="1505" y="418"/>
                    <a:pt x="1505" y="418"/>
                    <a:pt x="1505" y="418"/>
                  </a:cubicBezTo>
                  <a:cubicBezTo>
                    <a:pt x="1505" y="417"/>
                    <a:pt x="1505" y="417"/>
                    <a:pt x="1505" y="416"/>
                  </a:cubicBezTo>
                  <a:cubicBezTo>
                    <a:pt x="1504" y="416"/>
                    <a:pt x="1504" y="416"/>
                    <a:pt x="1504" y="416"/>
                  </a:cubicBezTo>
                  <a:cubicBezTo>
                    <a:pt x="1504" y="414"/>
                    <a:pt x="1504" y="414"/>
                    <a:pt x="1504" y="414"/>
                  </a:cubicBezTo>
                  <a:cubicBezTo>
                    <a:pt x="1504" y="414"/>
                    <a:pt x="1504" y="414"/>
                    <a:pt x="1504" y="414"/>
                  </a:cubicBezTo>
                  <a:cubicBezTo>
                    <a:pt x="1503" y="413"/>
                    <a:pt x="1502" y="412"/>
                    <a:pt x="1504" y="411"/>
                  </a:cubicBezTo>
                  <a:cubicBezTo>
                    <a:pt x="1504" y="410"/>
                    <a:pt x="1503" y="409"/>
                    <a:pt x="1503" y="409"/>
                  </a:cubicBezTo>
                  <a:cubicBezTo>
                    <a:pt x="1503" y="408"/>
                    <a:pt x="1502" y="408"/>
                    <a:pt x="1501" y="408"/>
                  </a:cubicBezTo>
                  <a:cubicBezTo>
                    <a:pt x="1501" y="408"/>
                    <a:pt x="1501" y="408"/>
                    <a:pt x="1501" y="408"/>
                  </a:cubicBezTo>
                  <a:cubicBezTo>
                    <a:pt x="1499" y="408"/>
                    <a:pt x="1499" y="408"/>
                    <a:pt x="1499" y="408"/>
                  </a:cubicBezTo>
                  <a:cubicBezTo>
                    <a:pt x="1499" y="408"/>
                    <a:pt x="1499" y="408"/>
                    <a:pt x="1499" y="408"/>
                  </a:cubicBezTo>
                  <a:cubicBezTo>
                    <a:pt x="1498" y="408"/>
                    <a:pt x="1498" y="408"/>
                    <a:pt x="1498" y="408"/>
                  </a:cubicBezTo>
                  <a:cubicBezTo>
                    <a:pt x="1498" y="408"/>
                    <a:pt x="1498" y="408"/>
                    <a:pt x="1498" y="408"/>
                  </a:cubicBezTo>
                  <a:cubicBezTo>
                    <a:pt x="1496" y="408"/>
                    <a:pt x="1496" y="408"/>
                    <a:pt x="1496" y="408"/>
                  </a:cubicBezTo>
                  <a:cubicBezTo>
                    <a:pt x="1496" y="408"/>
                    <a:pt x="1496" y="408"/>
                    <a:pt x="1496" y="408"/>
                  </a:cubicBezTo>
                  <a:cubicBezTo>
                    <a:pt x="1495" y="408"/>
                    <a:pt x="1494" y="408"/>
                    <a:pt x="1493" y="408"/>
                  </a:cubicBezTo>
                  <a:cubicBezTo>
                    <a:pt x="1493" y="407"/>
                    <a:pt x="1492" y="406"/>
                    <a:pt x="1492" y="405"/>
                  </a:cubicBezTo>
                  <a:cubicBezTo>
                    <a:pt x="1492" y="405"/>
                    <a:pt x="1493" y="404"/>
                    <a:pt x="1493" y="403"/>
                  </a:cubicBezTo>
                  <a:cubicBezTo>
                    <a:pt x="1492" y="403"/>
                    <a:pt x="1492" y="403"/>
                    <a:pt x="1492" y="403"/>
                  </a:cubicBezTo>
                  <a:cubicBezTo>
                    <a:pt x="1492" y="400"/>
                    <a:pt x="1492" y="400"/>
                    <a:pt x="1492" y="400"/>
                  </a:cubicBezTo>
                  <a:cubicBezTo>
                    <a:pt x="1490" y="400"/>
                    <a:pt x="1489" y="400"/>
                    <a:pt x="1488" y="401"/>
                  </a:cubicBezTo>
                  <a:cubicBezTo>
                    <a:pt x="1488" y="400"/>
                    <a:pt x="1488" y="400"/>
                    <a:pt x="1487" y="399"/>
                  </a:cubicBezTo>
                  <a:cubicBezTo>
                    <a:pt x="1486" y="399"/>
                    <a:pt x="1485" y="399"/>
                    <a:pt x="1484" y="399"/>
                  </a:cubicBezTo>
                  <a:cubicBezTo>
                    <a:pt x="1484" y="398"/>
                    <a:pt x="1484" y="398"/>
                    <a:pt x="1484" y="398"/>
                  </a:cubicBezTo>
                  <a:cubicBezTo>
                    <a:pt x="1484" y="398"/>
                    <a:pt x="1484" y="398"/>
                    <a:pt x="1484" y="398"/>
                  </a:cubicBezTo>
                  <a:cubicBezTo>
                    <a:pt x="1483" y="398"/>
                    <a:pt x="1483" y="399"/>
                    <a:pt x="1483" y="399"/>
                  </a:cubicBezTo>
                  <a:cubicBezTo>
                    <a:pt x="1482" y="399"/>
                    <a:pt x="1482" y="399"/>
                    <a:pt x="1482" y="399"/>
                  </a:cubicBezTo>
                  <a:cubicBezTo>
                    <a:pt x="1481" y="399"/>
                    <a:pt x="1481" y="399"/>
                    <a:pt x="1480" y="398"/>
                  </a:cubicBezTo>
                  <a:cubicBezTo>
                    <a:pt x="1478" y="398"/>
                    <a:pt x="1478" y="398"/>
                    <a:pt x="1478" y="400"/>
                  </a:cubicBezTo>
                  <a:cubicBezTo>
                    <a:pt x="1471" y="400"/>
                    <a:pt x="1471" y="400"/>
                    <a:pt x="1471" y="400"/>
                  </a:cubicBezTo>
                  <a:cubicBezTo>
                    <a:pt x="1471" y="399"/>
                    <a:pt x="1471" y="399"/>
                    <a:pt x="1471" y="399"/>
                  </a:cubicBezTo>
                  <a:cubicBezTo>
                    <a:pt x="1469" y="399"/>
                    <a:pt x="1469" y="399"/>
                    <a:pt x="1469" y="399"/>
                  </a:cubicBezTo>
                  <a:cubicBezTo>
                    <a:pt x="1469" y="399"/>
                    <a:pt x="1469" y="399"/>
                    <a:pt x="1469" y="399"/>
                  </a:cubicBezTo>
                  <a:cubicBezTo>
                    <a:pt x="1467" y="398"/>
                    <a:pt x="1466" y="399"/>
                    <a:pt x="1465" y="398"/>
                  </a:cubicBezTo>
                  <a:cubicBezTo>
                    <a:pt x="1463" y="397"/>
                    <a:pt x="1465" y="397"/>
                    <a:pt x="1464" y="396"/>
                  </a:cubicBezTo>
                  <a:cubicBezTo>
                    <a:pt x="1463" y="396"/>
                    <a:pt x="1463" y="396"/>
                    <a:pt x="1463" y="396"/>
                  </a:cubicBezTo>
                  <a:cubicBezTo>
                    <a:pt x="1463" y="396"/>
                    <a:pt x="1462" y="395"/>
                    <a:pt x="1460" y="395"/>
                  </a:cubicBezTo>
                  <a:cubicBezTo>
                    <a:pt x="1460" y="395"/>
                    <a:pt x="1460" y="395"/>
                    <a:pt x="1459" y="395"/>
                  </a:cubicBezTo>
                  <a:cubicBezTo>
                    <a:pt x="1459" y="395"/>
                    <a:pt x="1459" y="396"/>
                    <a:pt x="1459" y="396"/>
                  </a:cubicBezTo>
                  <a:cubicBezTo>
                    <a:pt x="1459" y="396"/>
                    <a:pt x="1458" y="396"/>
                    <a:pt x="1458" y="396"/>
                  </a:cubicBezTo>
                  <a:cubicBezTo>
                    <a:pt x="1458" y="395"/>
                    <a:pt x="1458" y="395"/>
                    <a:pt x="1458" y="395"/>
                  </a:cubicBezTo>
                  <a:cubicBezTo>
                    <a:pt x="1456" y="394"/>
                    <a:pt x="1455" y="394"/>
                    <a:pt x="1454" y="394"/>
                  </a:cubicBezTo>
                  <a:moveTo>
                    <a:pt x="1716" y="393"/>
                  </a:moveTo>
                  <a:cubicBezTo>
                    <a:pt x="1715" y="394"/>
                    <a:pt x="1715" y="394"/>
                    <a:pt x="1715" y="394"/>
                  </a:cubicBezTo>
                  <a:cubicBezTo>
                    <a:pt x="1716" y="394"/>
                    <a:pt x="1716" y="394"/>
                    <a:pt x="1716" y="394"/>
                  </a:cubicBezTo>
                  <a:cubicBezTo>
                    <a:pt x="1716" y="394"/>
                    <a:pt x="1716" y="394"/>
                    <a:pt x="1716" y="394"/>
                  </a:cubicBezTo>
                  <a:cubicBezTo>
                    <a:pt x="1716" y="394"/>
                    <a:pt x="1716" y="394"/>
                    <a:pt x="1716" y="394"/>
                  </a:cubicBezTo>
                  <a:cubicBezTo>
                    <a:pt x="1716" y="394"/>
                    <a:pt x="1716" y="394"/>
                    <a:pt x="1716" y="394"/>
                  </a:cubicBezTo>
                  <a:cubicBezTo>
                    <a:pt x="1717" y="393"/>
                    <a:pt x="1716" y="393"/>
                    <a:pt x="1716" y="393"/>
                  </a:cubicBezTo>
                  <a:moveTo>
                    <a:pt x="1766" y="392"/>
                  </a:moveTo>
                  <a:cubicBezTo>
                    <a:pt x="1765" y="392"/>
                    <a:pt x="1765" y="392"/>
                    <a:pt x="1765" y="392"/>
                  </a:cubicBezTo>
                  <a:cubicBezTo>
                    <a:pt x="1765" y="395"/>
                    <a:pt x="1765" y="395"/>
                    <a:pt x="1765" y="395"/>
                  </a:cubicBezTo>
                  <a:cubicBezTo>
                    <a:pt x="1766" y="395"/>
                    <a:pt x="1766" y="395"/>
                    <a:pt x="1766" y="395"/>
                  </a:cubicBezTo>
                  <a:cubicBezTo>
                    <a:pt x="1766" y="395"/>
                    <a:pt x="1766" y="395"/>
                    <a:pt x="1766" y="395"/>
                  </a:cubicBezTo>
                  <a:cubicBezTo>
                    <a:pt x="1765" y="396"/>
                    <a:pt x="1765" y="397"/>
                    <a:pt x="1765" y="398"/>
                  </a:cubicBezTo>
                  <a:cubicBezTo>
                    <a:pt x="1766" y="398"/>
                    <a:pt x="1766" y="398"/>
                    <a:pt x="1766" y="398"/>
                  </a:cubicBezTo>
                  <a:cubicBezTo>
                    <a:pt x="1766" y="399"/>
                    <a:pt x="1766" y="399"/>
                    <a:pt x="1766" y="399"/>
                  </a:cubicBezTo>
                  <a:cubicBezTo>
                    <a:pt x="1767" y="400"/>
                    <a:pt x="1767" y="400"/>
                    <a:pt x="1767" y="400"/>
                  </a:cubicBezTo>
                  <a:cubicBezTo>
                    <a:pt x="1767" y="401"/>
                    <a:pt x="1767" y="402"/>
                    <a:pt x="1767" y="403"/>
                  </a:cubicBezTo>
                  <a:cubicBezTo>
                    <a:pt x="1768" y="403"/>
                    <a:pt x="1768" y="403"/>
                    <a:pt x="1768" y="403"/>
                  </a:cubicBezTo>
                  <a:cubicBezTo>
                    <a:pt x="1768" y="404"/>
                    <a:pt x="1769" y="404"/>
                    <a:pt x="1769" y="406"/>
                  </a:cubicBezTo>
                  <a:cubicBezTo>
                    <a:pt x="1770" y="406"/>
                    <a:pt x="1770" y="406"/>
                    <a:pt x="1771" y="406"/>
                  </a:cubicBezTo>
                  <a:cubicBezTo>
                    <a:pt x="1771" y="407"/>
                    <a:pt x="1771" y="407"/>
                    <a:pt x="1771" y="407"/>
                  </a:cubicBezTo>
                  <a:cubicBezTo>
                    <a:pt x="1772" y="407"/>
                    <a:pt x="1772" y="407"/>
                    <a:pt x="1772" y="407"/>
                  </a:cubicBezTo>
                  <a:cubicBezTo>
                    <a:pt x="1773" y="408"/>
                    <a:pt x="1773" y="408"/>
                    <a:pt x="1773" y="408"/>
                  </a:cubicBezTo>
                  <a:cubicBezTo>
                    <a:pt x="1773" y="407"/>
                    <a:pt x="1774" y="407"/>
                    <a:pt x="1775" y="407"/>
                  </a:cubicBezTo>
                  <a:cubicBezTo>
                    <a:pt x="1775" y="407"/>
                    <a:pt x="1775" y="406"/>
                    <a:pt x="1775" y="406"/>
                  </a:cubicBezTo>
                  <a:cubicBezTo>
                    <a:pt x="1776" y="406"/>
                    <a:pt x="1776" y="406"/>
                    <a:pt x="1776" y="406"/>
                  </a:cubicBezTo>
                  <a:cubicBezTo>
                    <a:pt x="1775" y="404"/>
                    <a:pt x="1774" y="403"/>
                    <a:pt x="1774" y="401"/>
                  </a:cubicBezTo>
                  <a:cubicBezTo>
                    <a:pt x="1772" y="401"/>
                    <a:pt x="1772" y="401"/>
                    <a:pt x="1772" y="401"/>
                  </a:cubicBezTo>
                  <a:cubicBezTo>
                    <a:pt x="1772" y="401"/>
                    <a:pt x="1772" y="401"/>
                    <a:pt x="1772" y="401"/>
                  </a:cubicBezTo>
                  <a:cubicBezTo>
                    <a:pt x="1771" y="400"/>
                    <a:pt x="1770" y="399"/>
                    <a:pt x="1769" y="398"/>
                  </a:cubicBezTo>
                  <a:cubicBezTo>
                    <a:pt x="1769" y="397"/>
                    <a:pt x="1769" y="397"/>
                    <a:pt x="1769" y="397"/>
                  </a:cubicBezTo>
                  <a:cubicBezTo>
                    <a:pt x="1769" y="397"/>
                    <a:pt x="1769" y="397"/>
                    <a:pt x="1769" y="397"/>
                  </a:cubicBezTo>
                  <a:cubicBezTo>
                    <a:pt x="1768" y="396"/>
                    <a:pt x="1768" y="395"/>
                    <a:pt x="1767" y="395"/>
                  </a:cubicBezTo>
                  <a:cubicBezTo>
                    <a:pt x="1766" y="394"/>
                    <a:pt x="1766" y="393"/>
                    <a:pt x="1766" y="392"/>
                  </a:cubicBezTo>
                  <a:moveTo>
                    <a:pt x="1562" y="387"/>
                  </a:moveTo>
                  <a:cubicBezTo>
                    <a:pt x="1561" y="387"/>
                    <a:pt x="1560" y="387"/>
                    <a:pt x="1560" y="387"/>
                  </a:cubicBezTo>
                  <a:cubicBezTo>
                    <a:pt x="1560" y="390"/>
                    <a:pt x="1560" y="390"/>
                    <a:pt x="1560" y="390"/>
                  </a:cubicBezTo>
                  <a:cubicBezTo>
                    <a:pt x="1559" y="390"/>
                    <a:pt x="1559" y="390"/>
                    <a:pt x="1559" y="390"/>
                  </a:cubicBezTo>
                  <a:cubicBezTo>
                    <a:pt x="1559" y="391"/>
                    <a:pt x="1559" y="391"/>
                    <a:pt x="1559" y="391"/>
                  </a:cubicBezTo>
                  <a:cubicBezTo>
                    <a:pt x="1559" y="391"/>
                    <a:pt x="1558" y="390"/>
                    <a:pt x="1558" y="389"/>
                  </a:cubicBezTo>
                  <a:cubicBezTo>
                    <a:pt x="1557" y="390"/>
                    <a:pt x="1558" y="389"/>
                    <a:pt x="1557" y="390"/>
                  </a:cubicBezTo>
                  <a:cubicBezTo>
                    <a:pt x="1557" y="390"/>
                    <a:pt x="1557" y="390"/>
                    <a:pt x="1557" y="390"/>
                  </a:cubicBezTo>
                  <a:cubicBezTo>
                    <a:pt x="1557" y="391"/>
                    <a:pt x="1557" y="391"/>
                    <a:pt x="1557" y="391"/>
                  </a:cubicBezTo>
                  <a:cubicBezTo>
                    <a:pt x="1556" y="391"/>
                    <a:pt x="1556" y="391"/>
                    <a:pt x="1556" y="391"/>
                  </a:cubicBezTo>
                  <a:cubicBezTo>
                    <a:pt x="1556" y="393"/>
                    <a:pt x="1556" y="393"/>
                    <a:pt x="1557" y="393"/>
                  </a:cubicBezTo>
                  <a:cubicBezTo>
                    <a:pt x="1557" y="393"/>
                    <a:pt x="1558" y="393"/>
                    <a:pt x="1558" y="393"/>
                  </a:cubicBezTo>
                  <a:cubicBezTo>
                    <a:pt x="1558" y="394"/>
                    <a:pt x="1559" y="395"/>
                    <a:pt x="1559" y="396"/>
                  </a:cubicBezTo>
                  <a:cubicBezTo>
                    <a:pt x="1561" y="396"/>
                    <a:pt x="1561" y="395"/>
                    <a:pt x="1562" y="393"/>
                  </a:cubicBezTo>
                  <a:cubicBezTo>
                    <a:pt x="1563" y="393"/>
                    <a:pt x="1563" y="393"/>
                    <a:pt x="1563" y="393"/>
                  </a:cubicBezTo>
                  <a:cubicBezTo>
                    <a:pt x="1562" y="392"/>
                    <a:pt x="1562" y="392"/>
                    <a:pt x="1562" y="392"/>
                  </a:cubicBezTo>
                  <a:cubicBezTo>
                    <a:pt x="1561" y="391"/>
                    <a:pt x="1561" y="390"/>
                    <a:pt x="1562" y="389"/>
                  </a:cubicBezTo>
                  <a:cubicBezTo>
                    <a:pt x="1562" y="387"/>
                    <a:pt x="1562" y="387"/>
                    <a:pt x="1562" y="387"/>
                  </a:cubicBezTo>
                  <a:cubicBezTo>
                    <a:pt x="1562" y="387"/>
                    <a:pt x="1562" y="387"/>
                    <a:pt x="1562" y="387"/>
                  </a:cubicBezTo>
                  <a:cubicBezTo>
                    <a:pt x="1562" y="387"/>
                    <a:pt x="1562" y="387"/>
                    <a:pt x="1562" y="387"/>
                  </a:cubicBezTo>
                  <a:moveTo>
                    <a:pt x="1751" y="386"/>
                  </a:moveTo>
                  <a:cubicBezTo>
                    <a:pt x="1749" y="387"/>
                    <a:pt x="1749" y="387"/>
                    <a:pt x="1747" y="387"/>
                  </a:cubicBezTo>
                  <a:cubicBezTo>
                    <a:pt x="1747" y="389"/>
                    <a:pt x="1747" y="389"/>
                    <a:pt x="1747" y="389"/>
                  </a:cubicBezTo>
                  <a:cubicBezTo>
                    <a:pt x="1748" y="389"/>
                    <a:pt x="1748" y="389"/>
                    <a:pt x="1748" y="389"/>
                  </a:cubicBezTo>
                  <a:cubicBezTo>
                    <a:pt x="1747" y="390"/>
                    <a:pt x="1748" y="390"/>
                    <a:pt x="1747" y="391"/>
                  </a:cubicBezTo>
                  <a:cubicBezTo>
                    <a:pt x="1746" y="391"/>
                    <a:pt x="1746" y="391"/>
                    <a:pt x="1746" y="391"/>
                  </a:cubicBezTo>
                  <a:cubicBezTo>
                    <a:pt x="1746" y="391"/>
                    <a:pt x="1746" y="391"/>
                    <a:pt x="1746" y="391"/>
                  </a:cubicBezTo>
                  <a:cubicBezTo>
                    <a:pt x="1745" y="391"/>
                    <a:pt x="1745" y="391"/>
                    <a:pt x="1745" y="391"/>
                  </a:cubicBezTo>
                  <a:cubicBezTo>
                    <a:pt x="1745" y="393"/>
                    <a:pt x="1745" y="393"/>
                    <a:pt x="1745" y="393"/>
                  </a:cubicBezTo>
                  <a:cubicBezTo>
                    <a:pt x="1745" y="393"/>
                    <a:pt x="1745" y="393"/>
                    <a:pt x="1745" y="393"/>
                  </a:cubicBezTo>
                  <a:cubicBezTo>
                    <a:pt x="1745" y="394"/>
                    <a:pt x="1745" y="394"/>
                    <a:pt x="1745" y="394"/>
                  </a:cubicBezTo>
                  <a:cubicBezTo>
                    <a:pt x="1745" y="394"/>
                    <a:pt x="1744" y="395"/>
                    <a:pt x="1744" y="395"/>
                  </a:cubicBezTo>
                  <a:cubicBezTo>
                    <a:pt x="1742" y="395"/>
                    <a:pt x="1742" y="395"/>
                    <a:pt x="1742" y="395"/>
                  </a:cubicBezTo>
                  <a:cubicBezTo>
                    <a:pt x="1742" y="396"/>
                    <a:pt x="1742" y="396"/>
                    <a:pt x="1742" y="396"/>
                  </a:cubicBezTo>
                  <a:cubicBezTo>
                    <a:pt x="1740" y="396"/>
                    <a:pt x="1739" y="396"/>
                    <a:pt x="1738" y="395"/>
                  </a:cubicBezTo>
                  <a:cubicBezTo>
                    <a:pt x="1738" y="394"/>
                    <a:pt x="1739" y="394"/>
                    <a:pt x="1738" y="394"/>
                  </a:cubicBezTo>
                  <a:cubicBezTo>
                    <a:pt x="1738" y="393"/>
                    <a:pt x="1738" y="393"/>
                    <a:pt x="1738" y="393"/>
                  </a:cubicBezTo>
                  <a:cubicBezTo>
                    <a:pt x="1738" y="393"/>
                    <a:pt x="1738" y="393"/>
                    <a:pt x="1738" y="393"/>
                  </a:cubicBezTo>
                  <a:cubicBezTo>
                    <a:pt x="1737" y="394"/>
                    <a:pt x="1736" y="395"/>
                    <a:pt x="1736" y="397"/>
                  </a:cubicBezTo>
                  <a:cubicBezTo>
                    <a:pt x="1735" y="397"/>
                    <a:pt x="1734" y="397"/>
                    <a:pt x="1733" y="397"/>
                  </a:cubicBezTo>
                  <a:cubicBezTo>
                    <a:pt x="1733" y="398"/>
                    <a:pt x="1733" y="398"/>
                    <a:pt x="1733" y="398"/>
                  </a:cubicBezTo>
                  <a:cubicBezTo>
                    <a:pt x="1733" y="398"/>
                    <a:pt x="1733" y="398"/>
                    <a:pt x="1733" y="398"/>
                  </a:cubicBezTo>
                  <a:cubicBezTo>
                    <a:pt x="1732" y="398"/>
                    <a:pt x="1731" y="397"/>
                    <a:pt x="1731" y="397"/>
                  </a:cubicBezTo>
                  <a:cubicBezTo>
                    <a:pt x="1730" y="397"/>
                    <a:pt x="1730" y="397"/>
                    <a:pt x="1729" y="397"/>
                  </a:cubicBezTo>
                  <a:cubicBezTo>
                    <a:pt x="1729" y="397"/>
                    <a:pt x="1729" y="397"/>
                    <a:pt x="1728" y="397"/>
                  </a:cubicBezTo>
                  <a:cubicBezTo>
                    <a:pt x="1728" y="397"/>
                    <a:pt x="1727" y="397"/>
                    <a:pt x="1727" y="398"/>
                  </a:cubicBezTo>
                  <a:cubicBezTo>
                    <a:pt x="1728" y="399"/>
                    <a:pt x="1729" y="399"/>
                    <a:pt x="1730" y="399"/>
                  </a:cubicBezTo>
                  <a:cubicBezTo>
                    <a:pt x="1730" y="400"/>
                    <a:pt x="1730" y="400"/>
                    <a:pt x="1730" y="400"/>
                  </a:cubicBezTo>
                  <a:cubicBezTo>
                    <a:pt x="1732" y="401"/>
                    <a:pt x="1733" y="401"/>
                    <a:pt x="1735" y="401"/>
                  </a:cubicBezTo>
                  <a:cubicBezTo>
                    <a:pt x="1736" y="401"/>
                    <a:pt x="1736" y="401"/>
                    <a:pt x="1737" y="401"/>
                  </a:cubicBezTo>
                  <a:cubicBezTo>
                    <a:pt x="1737" y="400"/>
                    <a:pt x="1737" y="400"/>
                    <a:pt x="1737" y="400"/>
                  </a:cubicBezTo>
                  <a:cubicBezTo>
                    <a:pt x="1737" y="400"/>
                    <a:pt x="1737" y="400"/>
                    <a:pt x="1737" y="400"/>
                  </a:cubicBezTo>
                  <a:cubicBezTo>
                    <a:pt x="1737" y="400"/>
                    <a:pt x="1737" y="401"/>
                    <a:pt x="1738" y="401"/>
                  </a:cubicBezTo>
                  <a:cubicBezTo>
                    <a:pt x="1738" y="401"/>
                    <a:pt x="1739" y="401"/>
                    <a:pt x="1739" y="401"/>
                  </a:cubicBezTo>
                  <a:cubicBezTo>
                    <a:pt x="1739" y="401"/>
                    <a:pt x="1739" y="401"/>
                    <a:pt x="1740" y="401"/>
                  </a:cubicBezTo>
                  <a:cubicBezTo>
                    <a:pt x="1740" y="400"/>
                    <a:pt x="1740" y="400"/>
                    <a:pt x="1740" y="400"/>
                  </a:cubicBezTo>
                  <a:cubicBezTo>
                    <a:pt x="1741" y="400"/>
                    <a:pt x="1742" y="400"/>
                    <a:pt x="1743" y="400"/>
                  </a:cubicBezTo>
                  <a:cubicBezTo>
                    <a:pt x="1743" y="399"/>
                    <a:pt x="1744" y="399"/>
                    <a:pt x="1744" y="398"/>
                  </a:cubicBezTo>
                  <a:cubicBezTo>
                    <a:pt x="1745" y="398"/>
                    <a:pt x="1745" y="398"/>
                    <a:pt x="1746" y="398"/>
                  </a:cubicBezTo>
                  <a:cubicBezTo>
                    <a:pt x="1746" y="398"/>
                    <a:pt x="1747" y="396"/>
                    <a:pt x="1747" y="395"/>
                  </a:cubicBezTo>
                  <a:cubicBezTo>
                    <a:pt x="1748" y="395"/>
                    <a:pt x="1749" y="395"/>
                    <a:pt x="1750" y="395"/>
                  </a:cubicBezTo>
                  <a:cubicBezTo>
                    <a:pt x="1750" y="394"/>
                    <a:pt x="1750" y="394"/>
                    <a:pt x="1750" y="394"/>
                  </a:cubicBezTo>
                  <a:cubicBezTo>
                    <a:pt x="1751" y="394"/>
                    <a:pt x="1751" y="394"/>
                    <a:pt x="1751" y="394"/>
                  </a:cubicBezTo>
                  <a:cubicBezTo>
                    <a:pt x="1751" y="393"/>
                    <a:pt x="1750" y="393"/>
                    <a:pt x="1750" y="392"/>
                  </a:cubicBezTo>
                  <a:cubicBezTo>
                    <a:pt x="1751" y="392"/>
                    <a:pt x="1751" y="391"/>
                    <a:pt x="1752" y="391"/>
                  </a:cubicBezTo>
                  <a:cubicBezTo>
                    <a:pt x="1752" y="390"/>
                    <a:pt x="1752" y="390"/>
                    <a:pt x="1752" y="390"/>
                  </a:cubicBezTo>
                  <a:cubicBezTo>
                    <a:pt x="1752" y="390"/>
                    <a:pt x="1752" y="390"/>
                    <a:pt x="1752" y="390"/>
                  </a:cubicBezTo>
                  <a:cubicBezTo>
                    <a:pt x="1752" y="390"/>
                    <a:pt x="1752" y="390"/>
                    <a:pt x="1752" y="390"/>
                  </a:cubicBezTo>
                  <a:cubicBezTo>
                    <a:pt x="1752" y="390"/>
                    <a:pt x="1752" y="390"/>
                    <a:pt x="1752" y="390"/>
                  </a:cubicBezTo>
                  <a:cubicBezTo>
                    <a:pt x="1752" y="388"/>
                    <a:pt x="1752" y="388"/>
                    <a:pt x="1752" y="388"/>
                  </a:cubicBezTo>
                  <a:cubicBezTo>
                    <a:pt x="1751" y="388"/>
                    <a:pt x="1751" y="388"/>
                    <a:pt x="1751" y="388"/>
                  </a:cubicBezTo>
                  <a:cubicBezTo>
                    <a:pt x="1751" y="386"/>
                    <a:pt x="1751" y="386"/>
                    <a:pt x="1751" y="386"/>
                  </a:cubicBezTo>
                  <a:moveTo>
                    <a:pt x="1750" y="381"/>
                  </a:moveTo>
                  <a:cubicBezTo>
                    <a:pt x="1751" y="385"/>
                    <a:pt x="1753" y="383"/>
                    <a:pt x="1752" y="389"/>
                  </a:cubicBezTo>
                  <a:cubicBezTo>
                    <a:pt x="1753" y="389"/>
                    <a:pt x="1754" y="390"/>
                    <a:pt x="1755" y="390"/>
                  </a:cubicBezTo>
                  <a:cubicBezTo>
                    <a:pt x="1755" y="389"/>
                    <a:pt x="1755" y="388"/>
                    <a:pt x="1755" y="386"/>
                  </a:cubicBezTo>
                  <a:cubicBezTo>
                    <a:pt x="1756" y="386"/>
                    <a:pt x="1756" y="386"/>
                    <a:pt x="1756" y="386"/>
                  </a:cubicBezTo>
                  <a:cubicBezTo>
                    <a:pt x="1756" y="385"/>
                    <a:pt x="1756" y="385"/>
                    <a:pt x="1754" y="385"/>
                  </a:cubicBezTo>
                  <a:cubicBezTo>
                    <a:pt x="1754" y="383"/>
                    <a:pt x="1752" y="381"/>
                    <a:pt x="1750" y="381"/>
                  </a:cubicBezTo>
                  <a:moveTo>
                    <a:pt x="1742" y="376"/>
                  </a:moveTo>
                  <a:cubicBezTo>
                    <a:pt x="1742" y="377"/>
                    <a:pt x="1742" y="377"/>
                    <a:pt x="1742" y="377"/>
                  </a:cubicBezTo>
                  <a:cubicBezTo>
                    <a:pt x="1743" y="378"/>
                    <a:pt x="1745" y="379"/>
                    <a:pt x="1747" y="380"/>
                  </a:cubicBezTo>
                  <a:cubicBezTo>
                    <a:pt x="1747" y="380"/>
                    <a:pt x="1747" y="380"/>
                    <a:pt x="1747" y="380"/>
                  </a:cubicBezTo>
                  <a:cubicBezTo>
                    <a:pt x="1749" y="380"/>
                    <a:pt x="1749" y="380"/>
                    <a:pt x="1749" y="380"/>
                  </a:cubicBezTo>
                  <a:cubicBezTo>
                    <a:pt x="1749" y="379"/>
                    <a:pt x="1749" y="379"/>
                    <a:pt x="1749" y="379"/>
                  </a:cubicBezTo>
                  <a:cubicBezTo>
                    <a:pt x="1746" y="378"/>
                    <a:pt x="1745" y="376"/>
                    <a:pt x="1742" y="376"/>
                  </a:cubicBezTo>
                  <a:moveTo>
                    <a:pt x="1586" y="375"/>
                  </a:moveTo>
                  <a:cubicBezTo>
                    <a:pt x="1583" y="376"/>
                    <a:pt x="1580" y="376"/>
                    <a:pt x="1578" y="376"/>
                  </a:cubicBezTo>
                  <a:cubicBezTo>
                    <a:pt x="1578" y="378"/>
                    <a:pt x="1578" y="378"/>
                    <a:pt x="1578" y="378"/>
                  </a:cubicBezTo>
                  <a:cubicBezTo>
                    <a:pt x="1579" y="378"/>
                    <a:pt x="1579" y="379"/>
                    <a:pt x="1581" y="379"/>
                  </a:cubicBezTo>
                  <a:cubicBezTo>
                    <a:pt x="1581" y="379"/>
                    <a:pt x="1581" y="380"/>
                    <a:pt x="1582" y="380"/>
                  </a:cubicBezTo>
                  <a:cubicBezTo>
                    <a:pt x="1583" y="380"/>
                    <a:pt x="1583" y="380"/>
                    <a:pt x="1583" y="380"/>
                  </a:cubicBezTo>
                  <a:cubicBezTo>
                    <a:pt x="1583" y="380"/>
                    <a:pt x="1583" y="380"/>
                    <a:pt x="1583" y="380"/>
                  </a:cubicBezTo>
                  <a:cubicBezTo>
                    <a:pt x="1584" y="380"/>
                    <a:pt x="1584" y="379"/>
                    <a:pt x="1585" y="379"/>
                  </a:cubicBezTo>
                  <a:cubicBezTo>
                    <a:pt x="1585" y="379"/>
                    <a:pt x="1585" y="380"/>
                    <a:pt x="1586" y="380"/>
                  </a:cubicBezTo>
                  <a:cubicBezTo>
                    <a:pt x="1586" y="380"/>
                    <a:pt x="1586" y="380"/>
                    <a:pt x="1586" y="380"/>
                  </a:cubicBezTo>
                  <a:cubicBezTo>
                    <a:pt x="1587" y="380"/>
                    <a:pt x="1587" y="379"/>
                    <a:pt x="1588" y="377"/>
                  </a:cubicBezTo>
                  <a:cubicBezTo>
                    <a:pt x="1586" y="377"/>
                    <a:pt x="1586" y="377"/>
                    <a:pt x="1586" y="377"/>
                  </a:cubicBezTo>
                  <a:cubicBezTo>
                    <a:pt x="1586" y="375"/>
                    <a:pt x="1586" y="375"/>
                    <a:pt x="1586" y="375"/>
                  </a:cubicBezTo>
                  <a:moveTo>
                    <a:pt x="1598" y="375"/>
                  </a:moveTo>
                  <a:cubicBezTo>
                    <a:pt x="1598" y="375"/>
                    <a:pt x="1598" y="375"/>
                    <a:pt x="1598" y="375"/>
                  </a:cubicBezTo>
                  <a:cubicBezTo>
                    <a:pt x="1597" y="375"/>
                    <a:pt x="1595" y="375"/>
                    <a:pt x="1594" y="375"/>
                  </a:cubicBezTo>
                  <a:cubicBezTo>
                    <a:pt x="1594" y="375"/>
                    <a:pt x="1594" y="375"/>
                    <a:pt x="1594" y="375"/>
                  </a:cubicBezTo>
                  <a:cubicBezTo>
                    <a:pt x="1593" y="376"/>
                    <a:pt x="1593" y="376"/>
                    <a:pt x="1592" y="376"/>
                  </a:cubicBezTo>
                  <a:cubicBezTo>
                    <a:pt x="1592" y="376"/>
                    <a:pt x="1591" y="377"/>
                    <a:pt x="1591" y="377"/>
                  </a:cubicBezTo>
                  <a:cubicBezTo>
                    <a:pt x="1593" y="377"/>
                    <a:pt x="1593" y="377"/>
                    <a:pt x="1593" y="377"/>
                  </a:cubicBezTo>
                  <a:cubicBezTo>
                    <a:pt x="1593" y="378"/>
                    <a:pt x="1593" y="378"/>
                    <a:pt x="1593" y="378"/>
                  </a:cubicBezTo>
                  <a:cubicBezTo>
                    <a:pt x="1594" y="378"/>
                    <a:pt x="1594" y="379"/>
                    <a:pt x="1596" y="379"/>
                  </a:cubicBezTo>
                  <a:cubicBezTo>
                    <a:pt x="1596" y="378"/>
                    <a:pt x="1596" y="378"/>
                    <a:pt x="1596" y="377"/>
                  </a:cubicBezTo>
                  <a:cubicBezTo>
                    <a:pt x="1598" y="377"/>
                    <a:pt x="1598" y="377"/>
                    <a:pt x="1598" y="377"/>
                  </a:cubicBezTo>
                  <a:cubicBezTo>
                    <a:pt x="1598" y="378"/>
                    <a:pt x="1598" y="378"/>
                    <a:pt x="1598" y="378"/>
                  </a:cubicBezTo>
                  <a:cubicBezTo>
                    <a:pt x="1600" y="378"/>
                    <a:pt x="1600" y="378"/>
                    <a:pt x="1600" y="378"/>
                  </a:cubicBezTo>
                  <a:cubicBezTo>
                    <a:pt x="1601" y="378"/>
                    <a:pt x="1600" y="379"/>
                    <a:pt x="1601" y="379"/>
                  </a:cubicBezTo>
                  <a:cubicBezTo>
                    <a:pt x="1601" y="379"/>
                    <a:pt x="1601" y="379"/>
                    <a:pt x="1601" y="379"/>
                  </a:cubicBezTo>
                  <a:cubicBezTo>
                    <a:pt x="1601" y="378"/>
                    <a:pt x="1601" y="378"/>
                    <a:pt x="1601" y="378"/>
                  </a:cubicBezTo>
                  <a:cubicBezTo>
                    <a:pt x="1602" y="378"/>
                    <a:pt x="1602" y="378"/>
                    <a:pt x="1602" y="378"/>
                  </a:cubicBezTo>
                  <a:cubicBezTo>
                    <a:pt x="1602" y="378"/>
                    <a:pt x="1602" y="378"/>
                    <a:pt x="1602" y="378"/>
                  </a:cubicBezTo>
                  <a:cubicBezTo>
                    <a:pt x="1604" y="378"/>
                    <a:pt x="1605" y="379"/>
                    <a:pt x="1607" y="379"/>
                  </a:cubicBezTo>
                  <a:cubicBezTo>
                    <a:pt x="1607" y="380"/>
                    <a:pt x="1607" y="380"/>
                    <a:pt x="1607" y="380"/>
                  </a:cubicBezTo>
                  <a:cubicBezTo>
                    <a:pt x="1608" y="380"/>
                    <a:pt x="1608" y="379"/>
                    <a:pt x="1609" y="379"/>
                  </a:cubicBezTo>
                  <a:cubicBezTo>
                    <a:pt x="1609" y="377"/>
                    <a:pt x="1609" y="378"/>
                    <a:pt x="1608" y="376"/>
                  </a:cubicBezTo>
                  <a:cubicBezTo>
                    <a:pt x="1606" y="376"/>
                    <a:pt x="1605" y="376"/>
                    <a:pt x="1604" y="375"/>
                  </a:cubicBezTo>
                  <a:cubicBezTo>
                    <a:pt x="1604" y="375"/>
                    <a:pt x="1604" y="375"/>
                    <a:pt x="1603" y="375"/>
                  </a:cubicBezTo>
                  <a:cubicBezTo>
                    <a:pt x="1603" y="375"/>
                    <a:pt x="1602" y="375"/>
                    <a:pt x="1601" y="376"/>
                  </a:cubicBezTo>
                  <a:cubicBezTo>
                    <a:pt x="1601" y="376"/>
                    <a:pt x="1600" y="376"/>
                    <a:pt x="1600" y="376"/>
                  </a:cubicBezTo>
                  <a:cubicBezTo>
                    <a:pt x="1600" y="376"/>
                    <a:pt x="1600" y="376"/>
                    <a:pt x="1600" y="376"/>
                  </a:cubicBezTo>
                  <a:cubicBezTo>
                    <a:pt x="1600" y="375"/>
                    <a:pt x="1600" y="375"/>
                    <a:pt x="1600" y="375"/>
                  </a:cubicBezTo>
                  <a:cubicBezTo>
                    <a:pt x="1599" y="375"/>
                    <a:pt x="1599" y="375"/>
                    <a:pt x="1598" y="375"/>
                  </a:cubicBezTo>
                  <a:moveTo>
                    <a:pt x="1740" y="374"/>
                  </a:moveTo>
                  <a:cubicBezTo>
                    <a:pt x="1737" y="374"/>
                    <a:pt x="1737" y="374"/>
                    <a:pt x="1737" y="374"/>
                  </a:cubicBezTo>
                  <a:cubicBezTo>
                    <a:pt x="1736" y="375"/>
                    <a:pt x="1736" y="375"/>
                    <a:pt x="1736" y="375"/>
                  </a:cubicBezTo>
                  <a:cubicBezTo>
                    <a:pt x="1737" y="375"/>
                    <a:pt x="1737" y="375"/>
                    <a:pt x="1737" y="375"/>
                  </a:cubicBezTo>
                  <a:cubicBezTo>
                    <a:pt x="1737" y="375"/>
                    <a:pt x="1738" y="376"/>
                    <a:pt x="1739" y="376"/>
                  </a:cubicBezTo>
                  <a:cubicBezTo>
                    <a:pt x="1739" y="376"/>
                    <a:pt x="1739" y="376"/>
                    <a:pt x="1740" y="376"/>
                  </a:cubicBezTo>
                  <a:cubicBezTo>
                    <a:pt x="1740" y="375"/>
                    <a:pt x="1740" y="375"/>
                    <a:pt x="1740" y="375"/>
                  </a:cubicBezTo>
                  <a:cubicBezTo>
                    <a:pt x="1740" y="375"/>
                    <a:pt x="1740" y="375"/>
                    <a:pt x="1740" y="374"/>
                  </a:cubicBezTo>
                  <a:cubicBezTo>
                    <a:pt x="1740" y="374"/>
                    <a:pt x="1740" y="374"/>
                    <a:pt x="1740" y="374"/>
                  </a:cubicBezTo>
                  <a:cubicBezTo>
                    <a:pt x="1740" y="374"/>
                    <a:pt x="1740" y="374"/>
                    <a:pt x="1740" y="374"/>
                  </a:cubicBezTo>
                  <a:moveTo>
                    <a:pt x="1461" y="373"/>
                  </a:moveTo>
                  <a:cubicBezTo>
                    <a:pt x="1460" y="373"/>
                    <a:pt x="1459" y="373"/>
                    <a:pt x="1458" y="373"/>
                  </a:cubicBezTo>
                  <a:cubicBezTo>
                    <a:pt x="1458" y="373"/>
                    <a:pt x="1458" y="373"/>
                    <a:pt x="1458" y="373"/>
                  </a:cubicBezTo>
                  <a:cubicBezTo>
                    <a:pt x="1458" y="374"/>
                    <a:pt x="1458" y="375"/>
                    <a:pt x="1457" y="376"/>
                  </a:cubicBezTo>
                  <a:cubicBezTo>
                    <a:pt x="1458" y="376"/>
                    <a:pt x="1458" y="376"/>
                    <a:pt x="1458" y="376"/>
                  </a:cubicBezTo>
                  <a:cubicBezTo>
                    <a:pt x="1458" y="377"/>
                    <a:pt x="1458" y="377"/>
                    <a:pt x="1458" y="377"/>
                  </a:cubicBezTo>
                  <a:cubicBezTo>
                    <a:pt x="1460" y="377"/>
                    <a:pt x="1460" y="377"/>
                    <a:pt x="1460" y="377"/>
                  </a:cubicBezTo>
                  <a:cubicBezTo>
                    <a:pt x="1460" y="377"/>
                    <a:pt x="1460" y="377"/>
                    <a:pt x="1460" y="377"/>
                  </a:cubicBezTo>
                  <a:cubicBezTo>
                    <a:pt x="1463" y="377"/>
                    <a:pt x="1463" y="376"/>
                    <a:pt x="1463" y="373"/>
                  </a:cubicBezTo>
                  <a:cubicBezTo>
                    <a:pt x="1463" y="373"/>
                    <a:pt x="1463" y="373"/>
                    <a:pt x="1463" y="373"/>
                  </a:cubicBezTo>
                  <a:cubicBezTo>
                    <a:pt x="1463" y="373"/>
                    <a:pt x="1463" y="373"/>
                    <a:pt x="1463" y="373"/>
                  </a:cubicBezTo>
                  <a:cubicBezTo>
                    <a:pt x="1462" y="373"/>
                    <a:pt x="1462" y="373"/>
                    <a:pt x="1461" y="373"/>
                  </a:cubicBezTo>
                  <a:moveTo>
                    <a:pt x="1409" y="371"/>
                  </a:moveTo>
                  <a:cubicBezTo>
                    <a:pt x="1409" y="372"/>
                    <a:pt x="1409" y="372"/>
                    <a:pt x="1409" y="372"/>
                  </a:cubicBezTo>
                  <a:cubicBezTo>
                    <a:pt x="1408" y="372"/>
                    <a:pt x="1408" y="372"/>
                    <a:pt x="1408" y="372"/>
                  </a:cubicBezTo>
                  <a:cubicBezTo>
                    <a:pt x="1409" y="373"/>
                    <a:pt x="1409" y="373"/>
                    <a:pt x="1410" y="373"/>
                  </a:cubicBezTo>
                  <a:cubicBezTo>
                    <a:pt x="1410" y="372"/>
                    <a:pt x="1410" y="373"/>
                    <a:pt x="1409" y="372"/>
                  </a:cubicBezTo>
                  <a:cubicBezTo>
                    <a:pt x="1409" y="371"/>
                    <a:pt x="1410" y="372"/>
                    <a:pt x="1409" y="371"/>
                  </a:cubicBezTo>
                  <a:moveTo>
                    <a:pt x="1714" y="370"/>
                  </a:moveTo>
                  <a:cubicBezTo>
                    <a:pt x="1713" y="370"/>
                    <a:pt x="1713" y="370"/>
                    <a:pt x="1713" y="372"/>
                  </a:cubicBezTo>
                  <a:cubicBezTo>
                    <a:pt x="1714" y="372"/>
                    <a:pt x="1715" y="372"/>
                    <a:pt x="1716" y="372"/>
                  </a:cubicBezTo>
                  <a:cubicBezTo>
                    <a:pt x="1717" y="372"/>
                    <a:pt x="1717" y="372"/>
                    <a:pt x="1718" y="372"/>
                  </a:cubicBezTo>
                  <a:cubicBezTo>
                    <a:pt x="1718" y="371"/>
                    <a:pt x="1718" y="372"/>
                    <a:pt x="1718" y="371"/>
                  </a:cubicBezTo>
                  <a:cubicBezTo>
                    <a:pt x="1717" y="371"/>
                    <a:pt x="1715" y="370"/>
                    <a:pt x="1714" y="370"/>
                  </a:cubicBezTo>
                  <a:moveTo>
                    <a:pt x="969" y="367"/>
                  </a:moveTo>
                  <a:cubicBezTo>
                    <a:pt x="969" y="368"/>
                    <a:pt x="970" y="368"/>
                    <a:pt x="970" y="369"/>
                  </a:cubicBezTo>
                  <a:cubicBezTo>
                    <a:pt x="971" y="369"/>
                    <a:pt x="972" y="369"/>
                    <a:pt x="973" y="369"/>
                  </a:cubicBezTo>
                  <a:cubicBezTo>
                    <a:pt x="973" y="368"/>
                    <a:pt x="973" y="369"/>
                    <a:pt x="972" y="368"/>
                  </a:cubicBezTo>
                  <a:cubicBezTo>
                    <a:pt x="972" y="368"/>
                    <a:pt x="972" y="368"/>
                    <a:pt x="972" y="368"/>
                  </a:cubicBezTo>
                  <a:cubicBezTo>
                    <a:pt x="971" y="367"/>
                    <a:pt x="970" y="367"/>
                    <a:pt x="969" y="367"/>
                  </a:cubicBezTo>
                  <a:moveTo>
                    <a:pt x="1567" y="366"/>
                  </a:moveTo>
                  <a:cubicBezTo>
                    <a:pt x="1567" y="366"/>
                    <a:pt x="1567" y="367"/>
                    <a:pt x="1566" y="367"/>
                  </a:cubicBezTo>
                  <a:cubicBezTo>
                    <a:pt x="1567" y="368"/>
                    <a:pt x="1566" y="367"/>
                    <a:pt x="1567" y="368"/>
                  </a:cubicBezTo>
                  <a:cubicBezTo>
                    <a:pt x="1569" y="367"/>
                    <a:pt x="1571" y="367"/>
                    <a:pt x="1572" y="367"/>
                  </a:cubicBezTo>
                  <a:cubicBezTo>
                    <a:pt x="1572" y="366"/>
                    <a:pt x="1572" y="366"/>
                    <a:pt x="1572" y="366"/>
                  </a:cubicBezTo>
                  <a:cubicBezTo>
                    <a:pt x="1571" y="366"/>
                    <a:pt x="1569" y="366"/>
                    <a:pt x="1567" y="366"/>
                  </a:cubicBezTo>
                  <a:moveTo>
                    <a:pt x="1578" y="365"/>
                  </a:moveTo>
                  <a:cubicBezTo>
                    <a:pt x="1577" y="365"/>
                    <a:pt x="1576" y="365"/>
                    <a:pt x="1575" y="365"/>
                  </a:cubicBezTo>
                  <a:cubicBezTo>
                    <a:pt x="1575" y="365"/>
                    <a:pt x="1575" y="365"/>
                    <a:pt x="1575" y="365"/>
                  </a:cubicBezTo>
                  <a:cubicBezTo>
                    <a:pt x="1575" y="366"/>
                    <a:pt x="1575" y="366"/>
                    <a:pt x="1575" y="366"/>
                  </a:cubicBezTo>
                  <a:cubicBezTo>
                    <a:pt x="1580" y="366"/>
                    <a:pt x="1580" y="366"/>
                    <a:pt x="1580" y="366"/>
                  </a:cubicBezTo>
                  <a:cubicBezTo>
                    <a:pt x="1580" y="365"/>
                    <a:pt x="1580" y="365"/>
                    <a:pt x="1580" y="365"/>
                  </a:cubicBezTo>
                  <a:cubicBezTo>
                    <a:pt x="1579" y="365"/>
                    <a:pt x="1578" y="365"/>
                    <a:pt x="1578" y="365"/>
                  </a:cubicBezTo>
                  <a:moveTo>
                    <a:pt x="1446" y="364"/>
                  </a:moveTo>
                  <a:cubicBezTo>
                    <a:pt x="1446" y="365"/>
                    <a:pt x="1445" y="365"/>
                    <a:pt x="1445" y="365"/>
                  </a:cubicBezTo>
                  <a:cubicBezTo>
                    <a:pt x="1445" y="365"/>
                    <a:pt x="1445" y="365"/>
                    <a:pt x="1445" y="365"/>
                  </a:cubicBezTo>
                  <a:cubicBezTo>
                    <a:pt x="1445" y="367"/>
                    <a:pt x="1445" y="367"/>
                    <a:pt x="1445" y="368"/>
                  </a:cubicBezTo>
                  <a:cubicBezTo>
                    <a:pt x="1447" y="368"/>
                    <a:pt x="1447" y="368"/>
                    <a:pt x="1447" y="368"/>
                  </a:cubicBezTo>
                  <a:cubicBezTo>
                    <a:pt x="1447" y="369"/>
                    <a:pt x="1447" y="369"/>
                    <a:pt x="1447" y="369"/>
                  </a:cubicBezTo>
                  <a:cubicBezTo>
                    <a:pt x="1448" y="369"/>
                    <a:pt x="1448" y="369"/>
                    <a:pt x="1448" y="369"/>
                  </a:cubicBezTo>
                  <a:cubicBezTo>
                    <a:pt x="1448" y="369"/>
                    <a:pt x="1447" y="370"/>
                    <a:pt x="1447" y="370"/>
                  </a:cubicBezTo>
                  <a:cubicBezTo>
                    <a:pt x="1447" y="370"/>
                    <a:pt x="1447" y="370"/>
                    <a:pt x="1447" y="370"/>
                  </a:cubicBezTo>
                  <a:cubicBezTo>
                    <a:pt x="1448" y="370"/>
                    <a:pt x="1448" y="370"/>
                    <a:pt x="1448" y="370"/>
                  </a:cubicBezTo>
                  <a:cubicBezTo>
                    <a:pt x="1448" y="372"/>
                    <a:pt x="1448" y="372"/>
                    <a:pt x="1448" y="372"/>
                  </a:cubicBezTo>
                  <a:cubicBezTo>
                    <a:pt x="1448" y="372"/>
                    <a:pt x="1448" y="372"/>
                    <a:pt x="1448" y="372"/>
                  </a:cubicBezTo>
                  <a:cubicBezTo>
                    <a:pt x="1448" y="373"/>
                    <a:pt x="1448" y="373"/>
                    <a:pt x="1448" y="373"/>
                  </a:cubicBezTo>
                  <a:cubicBezTo>
                    <a:pt x="1451" y="375"/>
                    <a:pt x="1451" y="375"/>
                    <a:pt x="1451" y="375"/>
                  </a:cubicBezTo>
                  <a:cubicBezTo>
                    <a:pt x="1451" y="375"/>
                    <a:pt x="1451" y="375"/>
                    <a:pt x="1451" y="375"/>
                  </a:cubicBezTo>
                  <a:cubicBezTo>
                    <a:pt x="1452" y="375"/>
                    <a:pt x="1452" y="375"/>
                    <a:pt x="1452" y="375"/>
                  </a:cubicBezTo>
                  <a:cubicBezTo>
                    <a:pt x="1452" y="375"/>
                    <a:pt x="1452" y="375"/>
                    <a:pt x="1452" y="375"/>
                  </a:cubicBezTo>
                  <a:cubicBezTo>
                    <a:pt x="1452" y="375"/>
                    <a:pt x="1452" y="375"/>
                    <a:pt x="1452" y="375"/>
                  </a:cubicBezTo>
                  <a:cubicBezTo>
                    <a:pt x="1452" y="373"/>
                    <a:pt x="1452" y="372"/>
                    <a:pt x="1452" y="370"/>
                  </a:cubicBezTo>
                  <a:cubicBezTo>
                    <a:pt x="1451" y="370"/>
                    <a:pt x="1451" y="370"/>
                    <a:pt x="1451" y="370"/>
                  </a:cubicBezTo>
                  <a:cubicBezTo>
                    <a:pt x="1451" y="369"/>
                    <a:pt x="1451" y="369"/>
                    <a:pt x="1451" y="369"/>
                  </a:cubicBezTo>
                  <a:cubicBezTo>
                    <a:pt x="1450" y="369"/>
                    <a:pt x="1450" y="369"/>
                    <a:pt x="1450" y="369"/>
                  </a:cubicBezTo>
                  <a:cubicBezTo>
                    <a:pt x="1450" y="367"/>
                    <a:pt x="1450" y="367"/>
                    <a:pt x="1450" y="367"/>
                  </a:cubicBezTo>
                  <a:cubicBezTo>
                    <a:pt x="1449" y="367"/>
                    <a:pt x="1449" y="367"/>
                    <a:pt x="1449" y="367"/>
                  </a:cubicBezTo>
                  <a:cubicBezTo>
                    <a:pt x="1449" y="366"/>
                    <a:pt x="1449" y="366"/>
                    <a:pt x="1449" y="366"/>
                  </a:cubicBezTo>
                  <a:cubicBezTo>
                    <a:pt x="1449" y="366"/>
                    <a:pt x="1449" y="366"/>
                    <a:pt x="1449" y="366"/>
                  </a:cubicBezTo>
                  <a:cubicBezTo>
                    <a:pt x="1449" y="365"/>
                    <a:pt x="1449" y="365"/>
                    <a:pt x="1449" y="365"/>
                  </a:cubicBezTo>
                  <a:cubicBezTo>
                    <a:pt x="1448" y="366"/>
                    <a:pt x="1448" y="366"/>
                    <a:pt x="1448" y="366"/>
                  </a:cubicBezTo>
                  <a:cubicBezTo>
                    <a:pt x="1448" y="366"/>
                    <a:pt x="1447" y="365"/>
                    <a:pt x="1446" y="364"/>
                  </a:cubicBezTo>
                  <a:moveTo>
                    <a:pt x="1606" y="364"/>
                  </a:moveTo>
                  <a:cubicBezTo>
                    <a:pt x="1605" y="365"/>
                    <a:pt x="1604" y="365"/>
                    <a:pt x="1604" y="366"/>
                  </a:cubicBezTo>
                  <a:cubicBezTo>
                    <a:pt x="1605" y="366"/>
                    <a:pt x="1606" y="367"/>
                    <a:pt x="1607" y="367"/>
                  </a:cubicBezTo>
                  <a:cubicBezTo>
                    <a:pt x="1607" y="365"/>
                    <a:pt x="1607" y="365"/>
                    <a:pt x="1607" y="365"/>
                  </a:cubicBezTo>
                  <a:cubicBezTo>
                    <a:pt x="1606" y="365"/>
                    <a:pt x="1606" y="365"/>
                    <a:pt x="1606" y="365"/>
                  </a:cubicBezTo>
                  <a:cubicBezTo>
                    <a:pt x="1606" y="364"/>
                    <a:pt x="1606" y="364"/>
                    <a:pt x="1606" y="364"/>
                  </a:cubicBezTo>
                  <a:moveTo>
                    <a:pt x="1558" y="363"/>
                  </a:moveTo>
                  <a:cubicBezTo>
                    <a:pt x="1557" y="364"/>
                    <a:pt x="1557" y="364"/>
                    <a:pt x="1557" y="364"/>
                  </a:cubicBezTo>
                  <a:cubicBezTo>
                    <a:pt x="1557" y="365"/>
                    <a:pt x="1557" y="365"/>
                    <a:pt x="1557" y="366"/>
                  </a:cubicBezTo>
                  <a:cubicBezTo>
                    <a:pt x="1558" y="366"/>
                    <a:pt x="1559" y="366"/>
                    <a:pt x="1560" y="366"/>
                  </a:cubicBezTo>
                  <a:cubicBezTo>
                    <a:pt x="1560" y="366"/>
                    <a:pt x="1560" y="366"/>
                    <a:pt x="1560" y="366"/>
                  </a:cubicBezTo>
                  <a:cubicBezTo>
                    <a:pt x="1561" y="366"/>
                    <a:pt x="1561" y="366"/>
                    <a:pt x="1561" y="366"/>
                  </a:cubicBezTo>
                  <a:cubicBezTo>
                    <a:pt x="1561" y="365"/>
                    <a:pt x="1561" y="365"/>
                    <a:pt x="1561" y="365"/>
                  </a:cubicBezTo>
                  <a:cubicBezTo>
                    <a:pt x="1562" y="365"/>
                    <a:pt x="1562" y="365"/>
                    <a:pt x="1562" y="365"/>
                  </a:cubicBezTo>
                  <a:cubicBezTo>
                    <a:pt x="1562" y="364"/>
                    <a:pt x="1562" y="364"/>
                    <a:pt x="1562" y="364"/>
                  </a:cubicBezTo>
                  <a:cubicBezTo>
                    <a:pt x="1558" y="363"/>
                    <a:pt x="1558" y="363"/>
                    <a:pt x="1558" y="363"/>
                  </a:cubicBezTo>
                  <a:moveTo>
                    <a:pt x="1591" y="362"/>
                  </a:moveTo>
                  <a:cubicBezTo>
                    <a:pt x="1590" y="362"/>
                    <a:pt x="1590" y="362"/>
                    <a:pt x="1590" y="362"/>
                  </a:cubicBezTo>
                  <a:cubicBezTo>
                    <a:pt x="1589" y="362"/>
                    <a:pt x="1589" y="362"/>
                    <a:pt x="1589" y="362"/>
                  </a:cubicBezTo>
                  <a:cubicBezTo>
                    <a:pt x="1589" y="363"/>
                    <a:pt x="1589" y="363"/>
                    <a:pt x="1589" y="363"/>
                  </a:cubicBezTo>
                  <a:cubicBezTo>
                    <a:pt x="1591" y="363"/>
                    <a:pt x="1591" y="363"/>
                    <a:pt x="1591" y="363"/>
                  </a:cubicBezTo>
                  <a:cubicBezTo>
                    <a:pt x="1591" y="362"/>
                    <a:pt x="1591" y="362"/>
                    <a:pt x="1591" y="362"/>
                  </a:cubicBezTo>
                  <a:moveTo>
                    <a:pt x="1611" y="361"/>
                  </a:moveTo>
                  <a:cubicBezTo>
                    <a:pt x="1610" y="361"/>
                    <a:pt x="1609" y="361"/>
                    <a:pt x="1609" y="361"/>
                  </a:cubicBezTo>
                  <a:cubicBezTo>
                    <a:pt x="1609" y="363"/>
                    <a:pt x="1609" y="363"/>
                    <a:pt x="1609" y="363"/>
                  </a:cubicBezTo>
                  <a:cubicBezTo>
                    <a:pt x="1609" y="363"/>
                    <a:pt x="1609" y="363"/>
                    <a:pt x="1609" y="363"/>
                  </a:cubicBezTo>
                  <a:cubicBezTo>
                    <a:pt x="1609" y="363"/>
                    <a:pt x="1609" y="363"/>
                    <a:pt x="1609" y="363"/>
                  </a:cubicBezTo>
                  <a:cubicBezTo>
                    <a:pt x="1609" y="363"/>
                    <a:pt x="1609" y="363"/>
                    <a:pt x="1609" y="363"/>
                  </a:cubicBezTo>
                  <a:cubicBezTo>
                    <a:pt x="1609" y="363"/>
                    <a:pt x="1609" y="363"/>
                    <a:pt x="1609" y="363"/>
                  </a:cubicBezTo>
                  <a:cubicBezTo>
                    <a:pt x="1610" y="363"/>
                    <a:pt x="1610" y="363"/>
                    <a:pt x="1611" y="363"/>
                  </a:cubicBezTo>
                  <a:cubicBezTo>
                    <a:pt x="1611" y="361"/>
                    <a:pt x="1611" y="361"/>
                    <a:pt x="1611" y="361"/>
                  </a:cubicBezTo>
                  <a:cubicBezTo>
                    <a:pt x="1611" y="361"/>
                    <a:pt x="1611" y="361"/>
                    <a:pt x="1611" y="361"/>
                  </a:cubicBezTo>
                  <a:cubicBezTo>
                    <a:pt x="1611" y="361"/>
                    <a:pt x="1611" y="361"/>
                    <a:pt x="1611" y="361"/>
                  </a:cubicBezTo>
                  <a:moveTo>
                    <a:pt x="1403" y="359"/>
                  </a:moveTo>
                  <a:cubicBezTo>
                    <a:pt x="1401" y="360"/>
                    <a:pt x="1401" y="360"/>
                    <a:pt x="1400" y="360"/>
                  </a:cubicBezTo>
                  <a:cubicBezTo>
                    <a:pt x="1401" y="361"/>
                    <a:pt x="1401" y="363"/>
                    <a:pt x="1402" y="364"/>
                  </a:cubicBezTo>
                  <a:cubicBezTo>
                    <a:pt x="1402" y="365"/>
                    <a:pt x="1402" y="365"/>
                    <a:pt x="1402" y="366"/>
                  </a:cubicBezTo>
                  <a:cubicBezTo>
                    <a:pt x="1405" y="366"/>
                    <a:pt x="1405" y="366"/>
                    <a:pt x="1405" y="366"/>
                  </a:cubicBezTo>
                  <a:cubicBezTo>
                    <a:pt x="1404" y="363"/>
                    <a:pt x="1403" y="362"/>
                    <a:pt x="1403" y="359"/>
                  </a:cubicBezTo>
                  <a:moveTo>
                    <a:pt x="1608" y="359"/>
                  </a:moveTo>
                  <a:cubicBezTo>
                    <a:pt x="1607" y="359"/>
                    <a:pt x="1607" y="359"/>
                    <a:pt x="1607" y="359"/>
                  </a:cubicBezTo>
                  <a:cubicBezTo>
                    <a:pt x="1607" y="359"/>
                    <a:pt x="1607" y="361"/>
                    <a:pt x="1607" y="361"/>
                  </a:cubicBezTo>
                  <a:cubicBezTo>
                    <a:pt x="1607" y="361"/>
                    <a:pt x="1607" y="361"/>
                    <a:pt x="1607" y="360"/>
                  </a:cubicBezTo>
                  <a:cubicBezTo>
                    <a:pt x="1607" y="360"/>
                    <a:pt x="1607" y="360"/>
                    <a:pt x="1607" y="360"/>
                  </a:cubicBezTo>
                  <a:cubicBezTo>
                    <a:pt x="1608" y="360"/>
                    <a:pt x="1608" y="360"/>
                    <a:pt x="1608" y="360"/>
                  </a:cubicBezTo>
                  <a:cubicBezTo>
                    <a:pt x="1608" y="359"/>
                    <a:pt x="1608" y="359"/>
                    <a:pt x="1608" y="359"/>
                  </a:cubicBezTo>
                  <a:moveTo>
                    <a:pt x="1611" y="359"/>
                  </a:moveTo>
                  <a:cubicBezTo>
                    <a:pt x="1609" y="359"/>
                    <a:pt x="1609" y="359"/>
                    <a:pt x="1609" y="359"/>
                  </a:cubicBezTo>
                  <a:cubicBezTo>
                    <a:pt x="1609" y="359"/>
                    <a:pt x="1609" y="359"/>
                    <a:pt x="1609" y="359"/>
                  </a:cubicBezTo>
                  <a:cubicBezTo>
                    <a:pt x="1611" y="359"/>
                    <a:pt x="1611" y="359"/>
                    <a:pt x="1611" y="359"/>
                  </a:cubicBezTo>
                  <a:cubicBezTo>
                    <a:pt x="1611" y="359"/>
                    <a:pt x="1611" y="359"/>
                    <a:pt x="1611" y="359"/>
                  </a:cubicBezTo>
                  <a:moveTo>
                    <a:pt x="408" y="358"/>
                  </a:moveTo>
                  <a:cubicBezTo>
                    <a:pt x="407" y="358"/>
                    <a:pt x="407" y="358"/>
                    <a:pt x="407" y="358"/>
                  </a:cubicBezTo>
                  <a:cubicBezTo>
                    <a:pt x="406" y="359"/>
                    <a:pt x="406" y="359"/>
                    <a:pt x="406" y="359"/>
                  </a:cubicBezTo>
                  <a:cubicBezTo>
                    <a:pt x="407" y="359"/>
                    <a:pt x="407" y="359"/>
                    <a:pt x="407" y="359"/>
                  </a:cubicBezTo>
                  <a:cubicBezTo>
                    <a:pt x="407" y="359"/>
                    <a:pt x="407" y="359"/>
                    <a:pt x="407" y="358"/>
                  </a:cubicBezTo>
                  <a:cubicBezTo>
                    <a:pt x="408" y="358"/>
                    <a:pt x="407" y="359"/>
                    <a:pt x="408" y="358"/>
                  </a:cubicBezTo>
                  <a:moveTo>
                    <a:pt x="1621" y="357"/>
                  </a:moveTo>
                  <a:cubicBezTo>
                    <a:pt x="1620" y="357"/>
                    <a:pt x="1619" y="357"/>
                    <a:pt x="1617" y="358"/>
                  </a:cubicBezTo>
                  <a:cubicBezTo>
                    <a:pt x="1617" y="359"/>
                    <a:pt x="1617" y="359"/>
                    <a:pt x="1617" y="359"/>
                  </a:cubicBezTo>
                  <a:cubicBezTo>
                    <a:pt x="1616" y="359"/>
                    <a:pt x="1615" y="359"/>
                    <a:pt x="1613" y="359"/>
                  </a:cubicBezTo>
                  <a:cubicBezTo>
                    <a:pt x="1613" y="359"/>
                    <a:pt x="1613" y="359"/>
                    <a:pt x="1613" y="359"/>
                  </a:cubicBezTo>
                  <a:cubicBezTo>
                    <a:pt x="1613" y="360"/>
                    <a:pt x="1612" y="360"/>
                    <a:pt x="1612" y="361"/>
                  </a:cubicBezTo>
                  <a:cubicBezTo>
                    <a:pt x="1613" y="361"/>
                    <a:pt x="1613" y="361"/>
                    <a:pt x="1613" y="361"/>
                  </a:cubicBezTo>
                  <a:cubicBezTo>
                    <a:pt x="1613" y="363"/>
                    <a:pt x="1613" y="363"/>
                    <a:pt x="1612" y="364"/>
                  </a:cubicBezTo>
                  <a:cubicBezTo>
                    <a:pt x="1612" y="365"/>
                    <a:pt x="1612" y="364"/>
                    <a:pt x="1612" y="365"/>
                  </a:cubicBezTo>
                  <a:cubicBezTo>
                    <a:pt x="1613" y="365"/>
                    <a:pt x="1613" y="365"/>
                    <a:pt x="1613" y="365"/>
                  </a:cubicBezTo>
                  <a:cubicBezTo>
                    <a:pt x="1614" y="365"/>
                    <a:pt x="1614" y="365"/>
                    <a:pt x="1614" y="365"/>
                  </a:cubicBezTo>
                  <a:cubicBezTo>
                    <a:pt x="1615" y="365"/>
                    <a:pt x="1615" y="365"/>
                    <a:pt x="1616" y="365"/>
                  </a:cubicBezTo>
                  <a:cubicBezTo>
                    <a:pt x="1616" y="365"/>
                    <a:pt x="1616" y="365"/>
                    <a:pt x="1617" y="365"/>
                  </a:cubicBezTo>
                  <a:cubicBezTo>
                    <a:pt x="1617" y="366"/>
                    <a:pt x="1617" y="366"/>
                    <a:pt x="1617" y="366"/>
                  </a:cubicBezTo>
                  <a:cubicBezTo>
                    <a:pt x="1617" y="366"/>
                    <a:pt x="1618" y="366"/>
                    <a:pt x="1618" y="366"/>
                  </a:cubicBezTo>
                  <a:cubicBezTo>
                    <a:pt x="1618" y="368"/>
                    <a:pt x="1618" y="368"/>
                    <a:pt x="1618" y="368"/>
                  </a:cubicBezTo>
                  <a:cubicBezTo>
                    <a:pt x="1619" y="368"/>
                    <a:pt x="1619" y="368"/>
                    <a:pt x="1619" y="368"/>
                  </a:cubicBezTo>
                  <a:cubicBezTo>
                    <a:pt x="1619" y="369"/>
                    <a:pt x="1619" y="369"/>
                    <a:pt x="1619" y="369"/>
                  </a:cubicBezTo>
                  <a:cubicBezTo>
                    <a:pt x="1618" y="369"/>
                    <a:pt x="1618" y="369"/>
                    <a:pt x="1618" y="369"/>
                  </a:cubicBezTo>
                  <a:cubicBezTo>
                    <a:pt x="1618" y="369"/>
                    <a:pt x="1619" y="369"/>
                    <a:pt x="1619" y="369"/>
                  </a:cubicBezTo>
                  <a:cubicBezTo>
                    <a:pt x="1620" y="369"/>
                    <a:pt x="1620" y="369"/>
                    <a:pt x="1621" y="369"/>
                  </a:cubicBezTo>
                  <a:cubicBezTo>
                    <a:pt x="1621" y="369"/>
                    <a:pt x="1622" y="369"/>
                    <a:pt x="1622" y="369"/>
                  </a:cubicBezTo>
                  <a:cubicBezTo>
                    <a:pt x="1623" y="369"/>
                    <a:pt x="1623" y="369"/>
                    <a:pt x="1623" y="369"/>
                  </a:cubicBezTo>
                  <a:cubicBezTo>
                    <a:pt x="1623" y="370"/>
                    <a:pt x="1623" y="370"/>
                    <a:pt x="1623" y="370"/>
                  </a:cubicBezTo>
                  <a:cubicBezTo>
                    <a:pt x="1624" y="370"/>
                    <a:pt x="1624" y="369"/>
                    <a:pt x="1625" y="369"/>
                  </a:cubicBezTo>
                  <a:cubicBezTo>
                    <a:pt x="1625" y="369"/>
                    <a:pt x="1625" y="369"/>
                    <a:pt x="1625" y="369"/>
                  </a:cubicBezTo>
                  <a:cubicBezTo>
                    <a:pt x="1627" y="369"/>
                    <a:pt x="1629" y="370"/>
                    <a:pt x="1630" y="370"/>
                  </a:cubicBezTo>
                  <a:cubicBezTo>
                    <a:pt x="1630" y="371"/>
                    <a:pt x="1630" y="371"/>
                    <a:pt x="1630" y="371"/>
                  </a:cubicBezTo>
                  <a:cubicBezTo>
                    <a:pt x="1629" y="371"/>
                    <a:pt x="1628" y="371"/>
                    <a:pt x="1627" y="372"/>
                  </a:cubicBezTo>
                  <a:cubicBezTo>
                    <a:pt x="1627" y="372"/>
                    <a:pt x="1627" y="372"/>
                    <a:pt x="1627" y="372"/>
                  </a:cubicBezTo>
                  <a:cubicBezTo>
                    <a:pt x="1626" y="372"/>
                    <a:pt x="1626" y="372"/>
                    <a:pt x="1625" y="372"/>
                  </a:cubicBezTo>
                  <a:cubicBezTo>
                    <a:pt x="1625" y="372"/>
                    <a:pt x="1625" y="372"/>
                    <a:pt x="1625" y="372"/>
                  </a:cubicBezTo>
                  <a:cubicBezTo>
                    <a:pt x="1624" y="372"/>
                    <a:pt x="1624" y="372"/>
                    <a:pt x="1624" y="372"/>
                  </a:cubicBezTo>
                  <a:cubicBezTo>
                    <a:pt x="1624" y="372"/>
                    <a:pt x="1624" y="372"/>
                    <a:pt x="1624" y="372"/>
                  </a:cubicBezTo>
                  <a:cubicBezTo>
                    <a:pt x="1622" y="372"/>
                    <a:pt x="1622" y="372"/>
                    <a:pt x="1622" y="372"/>
                  </a:cubicBezTo>
                  <a:cubicBezTo>
                    <a:pt x="1621" y="373"/>
                    <a:pt x="1620" y="373"/>
                    <a:pt x="1619" y="373"/>
                  </a:cubicBezTo>
                  <a:cubicBezTo>
                    <a:pt x="1619" y="373"/>
                    <a:pt x="1618" y="373"/>
                    <a:pt x="1617" y="372"/>
                  </a:cubicBezTo>
                  <a:cubicBezTo>
                    <a:pt x="1617" y="373"/>
                    <a:pt x="1617" y="373"/>
                    <a:pt x="1617" y="373"/>
                  </a:cubicBezTo>
                  <a:cubicBezTo>
                    <a:pt x="1617" y="373"/>
                    <a:pt x="1617" y="373"/>
                    <a:pt x="1617" y="373"/>
                  </a:cubicBezTo>
                  <a:cubicBezTo>
                    <a:pt x="1617" y="373"/>
                    <a:pt x="1617" y="374"/>
                    <a:pt x="1617" y="374"/>
                  </a:cubicBezTo>
                  <a:cubicBezTo>
                    <a:pt x="1618" y="374"/>
                    <a:pt x="1619" y="374"/>
                    <a:pt x="1620" y="374"/>
                  </a:cubicBezTo>
                  <a:cubicBezTo>
                    <a:pt x="1621" y="375"/>
                    <a:pt x="1621" y="376"/>
                    <a:pt x="1621" y="378"/>
                  </a:cubicBezTo>
                  <a:cubicBezTo>
                    <a:pt x="1622" y="378"/>
                    <a:pt x="1622" y="377"/>
                    <a:pt x="1623" y="377"/>
                  </a:cubicBezTo>
                  <a:cubicBezTo>
                    <a:pt x="1623" y="378"/>
                    <a:pt x="1623" y="378"/>
                    <a:pt x="1623" y="378"/>
                  </a:cubicBezTo>
                  <a:cubicBezTo>
                    <a:pt x="1623" y="378"/>
                    <a:pt x="1623" y="378"/>
                    <a:pt x="1623" y="378"/>
                  </a:cubicBezTo>
                  <a:cubicBezTo>
                    <a:pt x="1623" y="380"/>
                    <a:pt x="1623" y="380"/>
                    <a:pt x="1623" y="380"/>
                  </a:cubicBezTo>
                  <a:cubicBezTo>
                    <a:pt x="1623" y="380"/>
                    <a:pt x="1623" y="380"/>
                    <a:pt x="1623" y="380"/>
                  </a:cubicBezTo>
                  <a:cubicBezTo>
                    <a:pt x="1624" y="381"/>
                    <a:pt x="1624" y="381"/>
                    <a:pt x="1624" y="382"/>
                  </a:cubicBezTo>
                  <a:cubicBezTo>
                    <a:pt x="1628" y="381"/>
                    <a:pt x="1626" y="380"/>
                    <a:pt x="1627" y="378"/>
                  </a:cubicBezTo>
                  <a:cubicBezTo>
                    <a:pt x="1627" y="377"/>
                    <a:pt x="1627" y="377"/>
                    <a:pt x="1627" y="377"/>
                  </a:cubicBezTo>
                  <a:cubicBezTo>
                    <a:pt x="1628" y="377"/>
                    <a:pt x="1628" y="377"/>
                    <a:pt x="1628" y="377"/>
                  </a:cubicBezTo>
                  <a:cubicBezTo>
                    <a:pt x="1628" y="379"/>
                    <a:pt x="1628" y="379"/>
                    <a:pt x="1628" y="379"/>
                  </a:cubicBezTo>
                  <a:cubicBezTo>
                    <a:pt x="1629" y="379"/>
                    <a:pt x="1629" y="379"/>
                    <a:pt x="1630" y="379"/>
                  </a:cubicBezTo>
                  <a:cubicBezTo>
                    <a:pt x="1630" y="380"/>
                    <a:pt x="1630" y="380"/>
                    <a:pt x="1630" y="380"/>
                  </a:cubicBezTo>
                  <a:cubicBezTo>
                    <a:pt x="1631" y="380"/>
                    <a:pt x="1631" y="380"/>
                    <a:pt x="1631" y="380"/>
                  </a:cubicBezTo>
                  <a:cubicBezTo>
                    <a:pt x="1631" y="381"/>
                    <a:pt x="1631" y="381"/>
                    <a:pt x="1631" y="381"/>
                  </a:cubicBezTo>
                  <a:cubicBezTo>
                    <a:pt x="1632" y="381"/>
                    <a:pt x="1632" y="381"/>
                    <a:pt x="1633" y="381"/>
                  </a:cubicBezTo>
                  <a:cubicBezTo>
                    <a:pt x="1633" y="382"/>
                    <a:pt x="1633" y="382"/>
                    <a:pt x="1633" y="382"/>
                  </a:cubicBezTo>
                  <a:cubicBezTo>
                    <a:pt x="1634" y="381"/>
                    <a:pt x="1634" y="381"/>
                    <a:pt x="1635" y="381"/>
                  </a:cubicBezTo>
                  <a:cubicBezTo>
                    <a:pt x="1635" y="381"/>
                    <a:pt x="1635" y="381"/>
                    <a:pt x="1635" y="381"/>
                  </a:cubicBezTo>
                  <a:cubicBezTo>
                    <a:pt x="1635" y="381"/>
                    <a:pt x="1635" y="381"/>
                    <a:pt x="1635" y="381"/>
                  </a:cubicBezTo>
                  <a:cubicBezTo>
                    <a:pt x="1634" y="382"/>
                    <a:pt x="1634" y="383"/>
                    <a:pt x="1634" y="385"/>
                  </a:cubicBezTo>
                  <a:cubicBezTo>
                    <a:pt x="1635" y="385"/>
                    <a:pt x="1635" y="385"/>
                    <a:pt x="1636" y="385"/>
                  </a:cubicBezTo>
                  <a:cubicBezTo>
                    <a:pt x="1636" y="385"/>
                    <a:pt x="1636" y="385"/>
                    <a:pt x="1636" y="385"/>
                  </a:cubicBezTo>
                  <a:cubicBezTo>
                    <a:pt x="1637" y="385"/>
                    <a:pt x="1637" y="385"/>
                    <a:pt x="1637" y="385"/>
                  </a:cubicBezTo>
                  <a:cubicBezTo>
                    <a:pt x="1637" y="386"/>
                    <a:pt x="1637" y="386"/>
                    <a:pt x="1637" y="386"/>
                  </a:cubicBezTo>
                  <a:cubicBezTo>
                    <a:pt x="1638" y="386"/>
                    <a:pt x="1639" y="386"/>
                    <a:pt x="1640" y="385"/>
                  </a:cubicBezTo>
                  <a:cubicBezTo>
                    <a:pt x="1640" y="386"/>
                    <a:pt x="1640" y="386"/>
                    <a:pt x="1640" y="386"/>
                  </a:cubicBezTo>
                  <a:cubicBezTo>
                    <a:pt x="1641" y="386"/>
                    <a:pt x="1641" y="386"/>
                    <a:pt x="1641" y="386"/>
                  </a:cubicBezTo>
                  <a:cubicBezTo>
                    <a:pt x="1641" y="386"/>
                    <a:pt x="1641" y="386"/>
                    <a:pt x="1641" y="386"/>
                  </a:cubicBezTo>
                  <a:cubicBezTo>
                    <a:pt x="1642" y="386"/>
                    <a:pt x="1643" y="386"/>
                    <a:pt x="1644" y="386"/>
                  </a:cubicBezTo>
                  <a:cubicBezTo>
                    <a:pt x="1644" y="387"/>
                    <a:pt x="1644" y="387"/>
                    <a:pt x="1644" y="387"/>
                  </a:cubicBezTo>
                  <a:cubicBezTo>
                    <a:pt x="1646" y="388"/>
                    <a:pt x="1647" y="388"/>
                    <a:pt x="1648" y="389"/>
                  </a:cubicBezTo>
                  <a:cubicBezTo>
                    <a:pt x="1649" y="390"/>
                    <a:pt x="1649" y="391"/>
                    <a:pt x="1649" y="392"/>
                  </a:cubicBezTo>
                  <a:cubicBezTo>
                    <a:pt x="1651" y="392"/>
                    <a:pt x="1652" y="391"/>
                    <a:pt x="1653" y="391"/>
                  </a:cubicBezTo>
                  <a:cubicBezTo>
                    <a:pt x="1654" y="392"/>
                    <a:pt x="1654" y="392"/>
                    <a:pt x="1654" y="392"/>
                  </a:cubicBezTo>
                  <a:cubicBezTo>
                    <a:pt x="1655" y="393"/>
                    <a:pt x="1656" y="393"/>
                    <a:pt x="1658" y="393"/>
                  </a:cubicBezTo>
                  <a:cubicBezTo>
                    <a:pt x="1658" y="394"/>
                    <a:pt x="1658" y="394"/>
                    <a:pt x="1658" y="395"/>
                  </a:cubicBezTo>
                  <a:cubicBezTo>
                    <a:pt x="1659" y="395"/>
                    <a:pt x="1659" y="395"/>
                    <a:pt x="1659" y="395"/>
                  </a:cubicBezTo>
                  <a:cubicBezTo>
                    <a:pt x="1659" y="396"/>
                    <a:pt x="1659" y="396"/>
                    <a:pt x="1659" y="396"/>
                  </a:cubicBezTo>
                  <a:cubicBezTo>
                    <a:pt x="1660" y="397"/>
                    <a:pt x="1660" y="397"/>
                    <a:pt x="1660" y="397"/>
                  </a:cubicBezTo>
                  <a:cubicBezTo>
                    <a:pt x="1660" y="397"/>
                    <a:pt x="1659" y="399"/>
                    <a:pt x="1659" y="401"/>
                  </a:cubicBezTo>
                  <a:cubicBezTo>
                    <a:pt x="1660" y="401"/>
                    <a:pt x="1660" y="401"/>
                    <a:pt x="1660" y="401"/>
                  </a:cubicBezTo>
                  <a:cubicBezTo>
                    <a:pt x="1660" y="401"/>
                    <a:pt x="1660" y="401"/>
                    <a:pt x="1660" y="401"/>
                  </a:cubicBezTo>
                  <a:cubicBezTo>
                    <a:pt x="1660" y="401"/>
                    <a:pt x="1659" y="402"/>
                    <a:pt x="1659" y="403"/>
                  </a:cubicBezTo>
                  <a:cubicBezTo>
                    <a:pt x="1660" y="403"/>
                    <a:pt x="1660" y="403"/>
                    <a:pt x="1661" y="404"/>
                  </a:cubicBezTo>
                  <a:cubicBezTo>
                    <a:pt x="1661" y="405"/>
                    <a:pt x="1661" y="406"/>
                    <a:pt x="1661" y="407"/>
                  </a:cubicBezTo>
                  <a:cubicBezTo>
                    <a:pt x="1662" y="407"/>
                    <a:pt x="1662" y="407"/>
                    <a:pt x="1662" y="407"/>
                  </a:cubicBezTo>
                  <a:cubicBezTo>
                    <a:pt x="1662" y="408"/>
                    <a:pt x="1662" y="408"/>
                    <a:pt x="1662" y="408"/>
                  </a:cubicBezTo>
                  <a:cubicBezTo>
                    <a:pt x="1662" y="408"/>
                    <a:pt x="1662" y="408"/>
                    <a:pt x="1662" y="408"/>
                  </a:cubicBezTo>
                  <a:cubicBezTo>
                    <a:pt x="1662" y="409"/>
                    <a:pt x="1662" y="409"/>
                    <a:pt x="1662" y="409"/>
                  </a:cubicBezTo>
                  <a:cubicBezTo>
                    <a:pt x="1663" y="409"/>
                    <a:pt x="1663" y="409"/>
                    <a:pt x="1663" y="409"/>
                  </a:cubicBezTo>
                  <a:cubicBezTo>
                    <a:pt x="1663" y="411"/>
                    <a:pt x="1661" y="411"/>
                    <a:pt x="1663" y="413"/>
                  </a:cubicBezTo>
                  <a:cubicBezTo>
                    <a:pt x="1663" y="414"/>
                    <a:pt x="1663" y="414"/>
                    <a:pt x="1663" y="414"/>
                  </a:cubicBezTo>
                  <a:cubicBezTo>
                    <a:pt x="1662" y="414"/>
                    <a:pt x="1663" y="413"/>
                    <a:pt x="1663" y="413"/>
                  </a:cubicBezTo>
                  <a:cubicBezTo>
                    <a:pt x="1662" y="413"/>
                    <a:pt x="1661" y="413"/>
                    <a:pt x="1661" y="413"/>
                  </a:cubicBezTo>
                  <a:cubicBezTo>
                    <a:pt x="1660" y="413"/>
                    <a:pt x="1659" y="413"/>
                    <a:pt x="1658" y="413"/>
                  </a:cubicBezTo>
                  <a:cubicBezTo>
                    <a:pt x="1658" y="414"/>
                    <a:pt x="1658" y="414"/>
                    <a:pt x="1658" y="414"/>
                  </a:cubicBezTo>
                  <a:cubicBezTo>
                    <a:pt x="1657" y="414"/>
                    <a:pt x="1657" y="414"/>
                    <a:pt x="1657" y="414"/>
                  </a:cubicBezTo>
                  <a:cubicBezTo>
                    <a:pt x="1656" y="415"/>
                    <a:pt x="1655" y="416"/>
                    <a:pt x="1654" y="418"/>
                  </a:cubicBezTo>
                  <a:cubicBezTo>
                    <a:pt x="1657" y="417"/>
                    <a:pt x="1659" y="417"/>
                    <a:pt x="1662" y="417"/>
                  </a:cubicBezTo>
                  <a:cubicBezTo>
                    <a:pt x="1662" y="416"/>
                    <a:pt x="1662" y="416"/>
                    <a:pt x="1662" y="415"/>
                  </a:cubicBezTo>
                  <a:cubicBezTo>
                    <a:pt x="1663" y="416"/>
                    <a:pt x="1663" y="416"/>
                    <a:pt x="1663" y="416"/>
                  </a:cubicBezTo>
                  <a:cubicBezTo>
                    <a:pt x="1664" y="416"/>
                    <a:pt x="1664" y="416"/>
                    <a:pt x="1665" y="416"/>
                  </a:cubicBezTo>
                  <a:cubicBezTo>
                    <a:pt x="1665" y="416"/>
                    <a:pt x="1666" y="416"/>
                    <a:pt x="1666" y="416"/>
                  </a:cubicBezTo>
                  <a:cubicBezTo>
                    <a:pt x="1667" y="416"/>
                    <a:pt x="1667" y="416"/>
                    <a:pt x="1668" y="416"/>
                  </a:cubicBezTo>
                  <a:cubicBezTo>
                    <a:pt x="1668" y="416"/>
                    <a:pt x="1668" y="416"/>
                    <a:pt x="1669" y="416"/>
                  </a:cubicBezTo>
                  <a:cubicBezTo>
                    <a:pt x="1670" y="416"/>
                    <a:pt x="1670" y="416"/>
                    <a:pt x="1670" y="416"/>
                  </a:cubicBezTo>
                  <a:cubicBezTo>
                    <a:pt x="1670" y="416"/>
                    <a:pt x="1670" y="417"/>
                    <a:pt x="1670" y="417"/>
                  </a:cubicBezTo>
                  <a:cubicBezTo>
                    <a:pt x="1671" y="418"/>
                    <a:pt x="1671" y="418"/>
                    <a:pt x="1671" y="418"/>
                  </a:cubicBezTo>
                  <a:cubicBezTo>
                    <a:pt x="1672" y="419"/>
                    <a:pt x="1672" y="420"/>
                    <a:pt x="1672" y="422"/>
                  </a:cubicBezTo>
                  <a:cubicBezTo>
                    <a:pt x="1673" y="422"/>
                    <a:pt x="1674" y="422"/>
                    <a:pt x="1674" y="423"/>
                  </a:cubicBezTo>
                  <a:cubicBezTo>
                    <a:pt x="1674" y="423"/>
                    <a:pt x="1674" y="423"/>
                    <a:pt x="1674" y="423"/>
                  </a:cubicBezTo>
                  <a:cubicBezTo>
                    <a:pt x="1676" y="423"/>
                    <a:pt x="1676" y="423"/>
                    <a:pt x="1676" y="423"/>
                  </a:cubicBezTo>
                  <a:cubicBezTo>
                    <a:pt x="1676" y="424"/>
                    <a:pt x="1676" y="424"/>
                    <a:pt x="1676" y="424"/>
                  </a:cubicBezTo>
                  <a:cubicBezTo>
                    <a:pt x="1683" y="424"/>
                    <a:pt x="1683" y="424"/>
                    <a:pt x="1683" y="424"/>
                  </a:cubicBezTo>
                  <a:cubicBezTo>
                    <a:pt x="1683" y="423"/>
                    <a:pt x="1683" y="423"/>
                    <a:pt x="1683" y="423"/>
                  </a:cubicBezTo>
                  <a:cubicBezTo>
                    <a:pt x="1684" y="423"/>
                    <a:pt x="1684" y="423"/>
                    <a:pt x="1685" y="423"/>
                  </a:cubicBezTo>
                  <a:cubicBezTo>
                    <a:pt x="1685" y="422"/>
                    <a:pt x="1685" y="422"/>
                    <a:pt x="1685" y="422"/>
                  </a:cubicBezTo>
                  <a:cubicBezTo>
                    <a:pt x="1685" y="422"/>
                    <a:pt x="1685" y="422"/>
                    <a:pt x="1685" y="422"/>
                  </a:cubicBezTo>
                  <a:cubicBezTo>
                    <a:pt x="1685" y="422"/>
                    <a:pt x="1685" y="423"/>
                    <a:pt x="1686" y="423"/>
                  </a:cubicBezTo>
                  <a:cubicBezTo>
                    <a:pt x="1690" y="423"/>
                    <a:pt x="1690" y="423"/>
                    <a:pt x="1690" y="423"/>
                  </a:cubicBezTo>
                  <a:cubicBezTo>
                    <a:pt x="1690" y="423"/>
                    <a:pt x="1690" y="423"/>
                    <a:pt x="1690" y="423"/>
                  </a:cubicBezTo>
                  <a:cubicBezTo>
                    <a:pt x="1691" y="423"/>
                    <a:pt x="1691" y="423"/>
                    <a:pt x="1691" y="423"/>
                  </a:cubicBezTo>
                  <a:cubicBezTo>
                    <a:pt x="1691" y="422"/>
                    <a:pt x="1691" y="422"/>
                    <a:pt x="1691" y="422"/>
                  </a:cubicBezTo>
                  <a:cubicBezTo>
                    <a:pt x="1691" y="422"/>
                    <a:pt x="1692" y="422"/>
                    <a:pt x="1692" y="422"/>
                  </a:cubicBezTo>
                  <a:cubicBezTo>
                    <a:pt x="1692" y="421"/>
                    <a:pt x="1692" y="421"/>
                    <a:pt x="1692" y="421"/>
                  </a:cubicBezTo>
                  <a:cubicBezTo>
                    <a:pt x="1693" y="420"/>
                    <a:pt x="1693" y="420"/>
                    <a:pt x="1694" y="420"/>
                  </a:cubicBezTo>
                  <a:cubicBezTo>
                    <a:pt x="1694" y="419"/>
                    <a:pt x="1693" y="419"/>
                    <a:pt x="1693" y="419"/>
                  </a:cubicBezTo>
                  <a:cubicBezTo>
                    <a:pt x="1693" y="417"/>
                    <a:pt x="1694" y="416"/>
                    <a:pt x="1695" y="415"/>
                  </a:cubicBezTo>
                  <a:cubicBezTo>
                    <a:pt x="1695" y="414"/>
                    <a:pt x="1695" y="414"/>
                    <a:pt x="1695" y="414"/>
                  </a:cubicBezTo>
                  <a:cubicBezTo>
                    <a:pt x="1696" y="415"/>
                    <a:pt x="1696" y="415"/>
                    <a:pt x="1697" y="415"/>
                  </a:cubicBezTo>
                  <a:cubicBezTo>
                    <a:pt x="1697" y="414"/>
                    <a:pt x="1697" y="414"/>
                    <a:pt x="1697" y="414"/>
                  </a:cubicBezTo>
                  <a:cubicBezTo>
                    <a:pt x="1699" y="415"/>
                    <a:pt x="1700" y="415"/>
                    <a:pt x="1701" y="416"/>
                  </a:cubicBezTo>
                  <a:cubicBezTo>
                    <a:pt x="1703" y="416"/>
                    <a:pt x="1703" y="416"/>
                    <a:pt x="1703" y="416"/>
                  </a:cubicBezTo>
                  <a:cubicBezTo>
                    <a:pt x="1703" y="415"/>
                    <a:pt x="1703" y="415"/>
                    <a:pt x="1703" y="415"/>
                  </a:cubicBezTo>
                  <a:cubicBezTo>
                    <a:pt x="1704" y="415"/>
                    <a:pt x="1704" y="415"/>
                    <a:pt x="1704" y="415"/>
                  </a:cubicBezTo>
                  <a:cubicBezTo>
                    <a:pt x="1704" y="416"/>
                    <a:pt x="1704" y="416"/>
                    <a:pt x="1704" y="416"/>
                  </a:cubicBezTo>
                  <a:cubicBezTo>
                    <a:pt x="1706" y="416"/>
                    <a:pt x="1706" y="416"/>
                    <a:pt x="1706" y="416"/>
                  </a:cubicBezTo>
                  <a:cubicBezTo>
                    <a:pt x="1706" y="416"/>
                    <a:pt x="1706" y="416"/>
                    <a:pt x="1706" y="416"/>
                  </a:cubicBezTo>
                  <a:cubicBezTo>
                    <a:pt x="1708" y="416"/>
                    <a:pt x="1708" y="416"/>
                    <a:pt x="1708" y="416"/>
                  </a:cubicBezTo>
                  <a:cubicBezTo>
                    <a:pt x="1708" y="417"/>
                    <a:pt x="1708" y="417"/>
                    <a:pt x="1708" y="417"/>
                  </a:cubicBezTo>
                  <a:cubicBezTo>
                    <a:pt x="1709" y="417"/>
                    <a:pt x="1709" y="418"/>
                    <a:pt x="1711" y="418"/>
                  </a:cubicBezTo>
                  <a:cubicBezTo>
                    <a:pt x="1711" y="420"/>
                    <a:pt x="1713" y="420"/>
                    <a:pt x="1713" y="424"/>
                  </a:cubicBezTo>
                  <a:cubicBezTo>
                    <a:pt x="1714" y="424"/>
                    <a:pt x="1714" y="424"/>
                    <a:pt x="1714" y="424"/>
                  </a:cubicBezTo>
                  <a:cubicBezTo>
                    <a:pt x="1714" y="424"/>
                    <a:pt x="1714" y="425"/>
                    <a:pt x="1714" y="425"/>
                  </a:cubicBezTo>
                  <a:cubicBezTo>
                    <a:pt x="1715" y="426"/>
                    <a:pt x="1716" y="426"/>
                    <a:pt x="1718" y="426"/>
                  </a:cubicBezTo>
                  <a:cubicBezTo>
                    <a:pt x="1718" y="428"/>
                    <a:pt x="1718" y="428"/>
                    <a:pt x="1718" y="428"/>
                  </a:cubicBezTo>
                  <a:cubicBezTo>
                    <a:pt x="1721" y="430"/>
                    <a:pt x="1721" y="430"/>
                    <a:pt x="1721" y="430"/>
                  </a:cubicBezTo>
                  <a:cubicBezTo>
                    <a:pt x="1721" y="432"/>
                    <a:pt x="1721" y="432"/>
                    <a:pt x="1721" y="432"/>
                  </a:cubicBezTo>
                  <a:cubicBezTo>
                    <a:pt x="1722" y="432"/>
                    <a:pt x="1723" y="432"/>
                    <a:pt x="1724" y="432"/>
                  </a:cubicBezTo>
                  <a:cubicBezTo>
                    <a:pt x="1724" y="433"/>
                    <a:pt x="1724" y="433"/>
                    <a:pt x="1724" y="433"/>
                  </a:cubicBezTo>
                  <a:cubicBezTo>
                    <a:pt x="1725" y="433"/>
                    <a:pt x="1725" y="433"/>
                    <a:pt x="1725" y="433"/>
                  </a:cubicBezTo>
                  <a:cubicBezTo>
                    <a:pt x="1725" y="433"/>
                    <a:pt x="1725" y="433"/>
                    <a:pt x="1725" y="433"/>
                  </a:cubicBezTo>
                  <a:cubicBezTo>
                    <a:pt x="1725" y="433"/>
                    <a:pt x="1725" y="433"/>
                    <a:pt x="1725" y="433"/>
                  </a:cubicBezTo>
                  <a:cubicBezTo>
                    <a:pt x="1726" y="433"/>
                    <a:pt x="1726" y="433"/>
                    <a:pt x="1726" y="433"/>
                  </a:cubicBezTo>
                  <a:cubicBezTo>
                    <a:pt x="1726" y="433"/>
                    <a:pt x="1727" y="433"/>
                    <a:pt x="1727" y="433"/>
                  </a:cubicBezTo>
                  <a:cubicBezTo>
                    <a:pt x="1727" y="433"/>
                    <a:pt x="1727" y="433"/>
                    <a:pt x="1727" y="433"/>
                  </a:cubicBezTo>
                  <a:cubicBezTo>
                    <a:pt x="1727" y="433"/>
                    <a:pt x="1727" y="433"/>
                    <a:pt x="1727" y="433"/>
                  </a:cubicBezTo>
                  <a:cubicBezTo>
                    <a:pt x="1728" y="433"/>
                    <a:pt x="1728" y="433"/>
                    <a:pt x="1728" y="433"/>
                  </a:cubicBezTo>
                  <a:cubicBezTo>
                    <a:pt x="1728" y="434"/>
                    <a:pt x="1728" y="434"/>
                    <a:pt x="1728" y="434"/>
                  </a:cubicBezTo>
                  <a:cubicBezTo>
                    <a:pt x="1730" y="434"/>
                    <a:pt x="1731" y="434"/>
                    <a:pt x="1733" y="434"/>
                  </a:cubicBezTo>
                  <a:cubicBezTo>
                    <a:pt x="1733" y="435"/>
                    <a:pt x="1734" y="435"/>
                    <a:pt x="1734" y="436"/>
                  </a:cubicBezTo>
                  <a:cubicBezTo>
                    <a:pt x="1736" y="436"/>
                    <a:pt x="1736" y="436"/>
                    <a:pt x="1736" y="436"/>
                  </a:cubicBezTo>
                  <a:cubicBezTo>
                    <a:pt x="1736" y="436"/>
                    <a:pt x="1736" y="436"/>
                    <a:pt x="1736" y="436"/>
                  </a:cubicBezTo>
                  <a:cubicBezTo>
                    <a:pt x="1739" y="436"/>
                    <a:pt x="1739" y="436"/>
                    <a:pt x="1739" y="436"/>
                  </a:cubicBezTo>
                  <a:cubicBezTo>
                    <a:pt x="1739" y="436"/>
                    <a:pt x="1739" y="436"/>
                    <a:pt x="1739" y="436"/>
                  </a:cubicBezTo>
                  <a:cubicBezTo>
                    <a:pt x="1739" y="436"/>
                    <a:pt x="1739" y="436"/>
                    <a:pt x="1739" y="436"/>
                  </a:cubicBezTo>
                  <a:cubicBezTo>
                    <a:pt x="1739" y="435"/>
                    <a:pt x="1739" y="434"/>
                    <a:pt x="1739" y="433"/>
                  </a:cubicBezTo>
                  <a:cubicBezTo>
                    <a:pt x="1738" y="433"/>
                    <a:pt x="1737" y="433"/>
                    <a:pt x="1735" y="433"/>
                  </a:cubicBezTo>
                  <a:cubicBezTo>
                    <a:pt x="1735" y="432"/>
                    <a:pt x="1735" y="432"/>
                    <a:pt x="1735" y="432"/>
                  </a:cubicBezTo>
                  <a:cubicBezTo>
                    <a:pt x="1734" y="431"/>
                    <a:pt x="1734" y="431"/>
                    <a:pt x="1734" y="431"/>
                  </a:cubicBezTo>
                  <a:cubicBezTo>
                    <a:pt x="1735" y="431"/>
                    <a:pt x="1735" y="430"/>
                    <a:pt x="1735" y="429"/>
                  </a:cubicBezTo>
                  <a:cubicBezTo>
                    <a:pt x="1734" y="429"/>
                    <a:pt x="1733" y="429"/>
                    <a:pt x="1733" y="429"/>
                  </a:cubicBezTo>
                  <a:cubicBezTo>
                    <a:pt x="1732" y="429"/>
                    <a:pt x="1732" y="429"/>
                    <a:pt x="1731" y="429"/>
                  </a:cubicBezTo>
                  <a:cubicBezTo>
                    <a:pt x="1730" y="427"/>
                    <a:pt x="1729" y="427"/>
                    <a:pt x="1730" y="425"/>
                  </a:cubicBezTo>
                  <a:cubicBezTo>
                    <a:pt x="1729" y="424"/>
                    <a:pt x="1728" y="424"/>
                    <a:pt x="1726" y="424"/>
                  </a:cubicBezTo>
                  <a:cubicBezTo>
                    <a:pt x="1726" y="422"/>
                    <a:pt x="1726" y="421"/>
                    <a:pt x="1725" y="420"/>
                  </a:cubicBezTo>
                  <a:cubicBezTo>
                    <a:pt x="1724" y="419"/>
                    <a:pt x="1724" y="419"/>
                    <a:pt x="1724" y="419"/>
                  </a:cubicBezTo>
                  <a:cubicBezTo>
                    <a:pt x="1724" y="417"/>
                    <a:pt x="1724" y="417"/>
                    <a:pt x="1724" y="417"/>
                  </a:cubicBezTo>
                  <a:cubicBezTo>
                    <a:pt x="1724" y="417"/>
                    <a:pt x="1724" y="417"/>
                    <a:pt x="1724" y="417"/>
                  </a:cubicBezTo>
                  <a:cubicBezTo>
                    <a:pt x="1723" y="417"/>
                    <a:pt x="1723" y="417"/>
                    <a:pt x="1723" y="417"/>
                  </a:cubicBezTo>
                  <a:cubicBezTo>
                    <a:pt x="1723" y="417"/>
                    <a:pt x="1723" y="417"/>
                    <a:pt x="1723" y="417"/>
                  </a:cubicBezTo>
                  <a:cubicBezTo>
                    <a:pt x="1723" y="417"/>
                    <a:pt x="1723" y="417"/>
                    <a:pt x="1723" y="417"/>
                  </a:cubicBezTo>
                  <a:cubicBezTo>
                    <a:pt x="1722" y="417"/>
                    <a:pt x="1722" y="417"/>
                    <a:pt x="1722" y="416"/>
                  </a:cubicBezTo>
                  <a:cubicBezTo>
                    <a:pt x="1722" y="416"/>
                    <a:pt x="1722" y="416"/>
                    <a:pt x="1722" y="416"/>
                  </a:cubicBezTo>
                  <a:cubicBezTo>
                    <a:pt x="1721" y="416"/>
                    <a:pt x="1721" y="416"/>
                    <a:pt x="1721" y="416"/>
                  </a:cubicBezTo>
                  <a:cubicBezTo>
                    <a:pt x="1721" y="415"/>
                    <a:pt x="1721" y="415"/>
                    <a:pt x="1721" y="415"/>
                  </a:cubicBezTo>
                  <a:cubicBezTo>
                    <a:pt x="1719" y="414"/>
                    <a:pt x="1719" y="414"/>
                    <a:pt x="1719" y="414"/>
                  </a:cubicBezTo>
                  <a:cubicBezTo>
                    <a:pt x="1719" y="413"/>
                    <a:pt x="1718" y="412"/>
                    <a:pt x="1718" y="412"/>
                  </a:cubicBezTo>
                  <a:cubicBezTo>
                    <a:pt x="1718" y="412"/>
                    <a:pt x="1718" y="412"/>
                    <a:pt x="1718" y="412"/>
                  </a:cubicBezTo>
                  <a:cubicBezTo>
                    <a:pt x="1718" y="410"/>
                    <a:pt x="1718" y="409"/>
                    <a:pt x="1718" y="408"/>
                  </a:cubicBezTo>
                  <a:cubicBezTo>
                    <a:pt x="1718" y="408"/>
                    <a:pt x="1717" y="408"/>
                    <a:pt x="1717" y="407"/>
                  </a:cubicBezTo>
                  <a:cubicBezTo>
                    <a:pt x="1718" y="407"/>
                    <a:pt x="1718" y="407"/>
                    <a:pt x="1718" y="407"/>
                  </a:cubicBezTo>
                  <a:cubicBezTo>
                    <a:pt x="1718" y="406"/>
                    <a:pt x="1718" y="406"/>
                    <a:pt x="1718" y="406"/>
                  </a:cubicBezTo>
                  <a:cubicBezTo>
                    <a:pt x="1718" y="406"/>
                    <a:pt x="1718" y="406"/>
                    <a:pt x="1718" y="406"/>
                  </a:cubicBezTo>
                  <a:cubicBezTo>
                    <a:pt x="1718" y="406"/>
                    <a:pt x="1718" y="406"/>
                    <a:pt x="1718" y="406"/>
                  </a:cubicBezTo>
                  <a:cubicBezTo>
                    <a:pt x="1718" y="407"/>
                    <a:pt x="1719" y="407"/>
                    <a:pt x="1719" y="407"/>
                  </a:cubicBezTo>
                  <a:cubicBezTo>
                    <a:pt x="1720" y="407"/>
                    <a:pt x="1720" y="407"/>
                    <a:pt x="1720" y="407"/>
                  </a:cubicBezTo>
                  <a:cubicBezTo>
                    <a:pt x="1720" y="406"/>
                    <a:pt x="1720" y="406"/>
                    <a:pt x="1720" y="406"/>
                  </a:cubicBezTo>
                  <a:cubicBezTo>
                    <a:pt x="1721" y="406"/>
                    <a:pt x="1721" y="406"/>
                    <a:pt x="1722" y="406"/>
                  </a:cubicBezTo>
                  <a:cubicBezTo>
                    <a:pt x="1722" y="405"/>
                    <a:pt x="1723" y="403"/>
                    <a:pt x="1722" y="402"/>
                  </a:cubicBezTo>
                  <a:cubicBezTo>
                    <a:pt x="1721" y="401"/>
                    <a:pt x="1721" y="401"/>
                    <a:pt x="1721" y="401"/>
                  </a:cubicBezTo>
                  <a:cubicBezTo>
                    <a:pt x="1721" y="401"/>
                    <a:pt x="1721" y="400"/>
                    <a:pt x="1721" y="399"/>
                  </a:cubicBezTo>
                  <a:cubicBezTo>
                    <a:pt x="1719" y="399"/>
                    <a:pt x="1719" y="399"/>
                    <a:pt x="1719" y="399"/>
                  </a:cubicBezTo>
                  <a:cubicBezTo>
                    <a:pt x="1718" y="399"/>
                    <a:pt x="1718" y="399"/>
                    <a:pt x="1718" y="400"/>
                  </a:cubicBezTo>
                  <a:cubicBezTo>
                    <a:pt x="1715" y="400"/>
                    <a:pt x="1716" y="398"/>
                    <a:pt x="1714" y="397"/>
                  </a:cubicBezTo>
                  <a:cubicBezTo>
                    <a:pt x="1714" y="396"/>
                    <a:pt x="1714" y="396"/>
                    <a:pt x="1714" y="396"/>
                  </a:cubicBezTo>
                  <a:cubicBezTo>
                    <a:pt x="1712" y="395"/>
                    <a:pt x="1710" y="395"/>
                    <a:pt x="1708" y="395"/>
                  </a:cubicBezTo>
                  <a:cubicBezTo>
                    <a:pt x="1708" y="394"/>
                    <a:pt x="1707" y="394"/>
                    <a:pt x="1707" y="393"/>
                  </a:cubicBezTo>
                  <a:cubicBezTo>
                    <a:pt x="1707" y="393"/>
                    <a:pt x="1708" y="392"/>
                    <a:pt x="1708" y="392"/>
                  </a:cubicBezTo>
                  <a:cubicBezTo>
                    <a:pt x="1707" y="392"/>
                    <a:pt x="1707" y="392"/>
                    <a:pt x="1707" y="392"/>
                  </a:cubicBezTo>
                  <a:cubicBezTo>
                    <a:pt x="1707" y="391"/>
                    <a:pt x="1707" y="390"/>
                    <a:pt x="1706" y="389"/>
                  </a:cubicBezTo>
                  <a:cubicBezTo>
                    <a:pt x="1705" y="388"/>
                    <a:pt x="1705" y="388"/>
                    <a:pt x="1705" y="388"/>
                  </a:cubicBezTo>
                  <a:cubicBezTo>
                    <a:pt x="1705" y="387"/>
                    <a:pt x="1705" y="387"/>
                    <a:pt x="1705" y="387"/>
                  </a:cubicBezTo>
                  <a:cubicBezTo>
                    <a:pt x="1704" y="387"/>
                    <a:pt x="1704" y="387"/>
                    <a:pt x="1704" y="387"/>
                  </a:cubicBezTo>
                  <a:cubicBezTo>
                    <a:pt x="1704" y="386"/>
                    <a:pt x="1704" y="386"/>
                    <a:pt x="1704" y="386"/>
                  </a:cubicBezTo>
                  <a:cubicBezTo>
                    <a:pt x="1701" y="386"/>
                    <a:pt x="1701" y="386"/>
                    <a:pt x="1701" y="386"/>
                  </a:cubicBezTo>
                  <a:cubicBezTo>
                    <a:pt x="1699" y="384"/>
                    <a:pt x="1699" y="384"/>
                    <a:pt x="1699" y="384"/>
                  </a:cubicBezTo>
                  <a:cubicBezTo>
                    <a:pt x="1698" y="384"/>
                    <a:pt x="1698" y="384"/>
                    <a:pt x="1698" y="384"/>
                  </a:cubicBezTo>
                  <a:cubicBezTo>
                    <a:pt x="1698" y="383"/>
                    <a:pt x="1698" y="383"/>
                    <a:pt x="1698" y="382"/>
                  </a:cubicBezTo>
                  <a:cubicBezTo>
                    <a:pt x="1695" y="382"/>
                    <a:pt x="1695" y="382"/>
                    <a:pt x="1695" y="382"/>
                  </a:cubicBezTo>
                  <a:cubicBezTo>
                    <a:pt x="1694" y="382"/>
                    <a:pt x="1694" y="381"/>
                    <a:pt x="1694" y="381"/>
                  </a:cubicBezTo>
                  <a:cubicBezTo>
                    <a:pt x="1693" y="381"/>
                    <a:pt x="1693" y="381"/>
                    <a:pt x="1693" y="381"/>
                  </a:cubicBezTo>
                  <a:cubicBezTo>
                    <a:pt x="1693" y="380"/>
                    <a:pt x="1693" y="380"/>
                    <a:pt x="1693" y="380"/>
                  </a:cubicBezTo>
                  <a:cubicBezTo>
                    <a:pt x="1690" y="380"/>
                    <a:pt x="1690" y="380"/>
                    <a:pt x="1690" y="380"/>
                  </a:cubicBezTo>
                  <a:cubicBezTo>
                    <a:pt x="1689" y="379"/>
                    <a:pt x="1689" y="379"/>
                    <a:pt x="1689" y="379"/>
                  </a:cubicBezTo>
                  <a:cubicBezTo>
                    <a:pt x="1688" y="379"/>
                    <a:pt x="1688" y="379"/>
                    <a:pt x="1688" y="379"/>
                  </a:cubicBezTo>
                  <a:cubicBezTo>
                    <a:pt x="1688" y="379"/>
                    <a:pt x="1688" y="379"/>
                    <a:pt x="1688" y="379"/>
                  </a:cubicBezTo>
                  <a:cubicBezTo>
                    <a:pt x="1686" y="379"/>
                    <a:pt x="1686" y="379"/>
                    <a:pt x="1686" y="379"/>
                  </a:cubicBezTo>
                  <a:cubicBezTo>
                    <a:pt x="1686" y="378"/>
                    <a:pt x="1686" y="378"/>
                    <a:pt x="1686" y="378"/>
                  </a:cubicBezTo>
                  <a:cubicBezTo>
                    <a:pt x="1685" y="378"/>
                    <a:pt x="1685" y="378"/>
                    <a:pt x="1685" y="378"/>
                  </a:cubicBezTo>
                  <a:cubicBezTo>
                    <a:pt x="1685" y="378"/>
                    <a:pt x="1685" y="378"/>
                    <a:pt x="1685" y="378"/>
                  </a:cubicBezTo>
                  <a:cubicBezTo>
                    <a:pt x="1684" y="378"/>
                    <a:pt x="1683" y="377"/>
                    <a:pt x="1682" y="377"/>
                  </a:cubicBezTo>
                  <a:cubicBezTo>
                    <a:pt x="1681" y="376"/>
                    <a:pt x="1681" y="376"/>
                    <a:pt x="1681" y="376"/>
                  </a:cubicBezTo>
                  <a:cubicBezTo>
                    <a:pt x="1680" y="376"/>
                    <a:pt x="1679" y="375"/>
                    <a:pt x="1678" y="375"/>
                  </a:cubicBezTo>
                  <a:cubicBezTo>
                    <a:pt x="1678" y="374"/>
                    <a:pt x="1678" y="374"/>
                    <a:pt x="1678" y="374"/>
                  </a:cubicBezTo>
                  <a:cubicBezTo>
                    <a:pt x="1677" y="374"/>
                    <a:pt x="1677" y="374"/>
                    <a:pt x="1677" y="374"/>
                  </a:cubicBezTo>
                  <a:cubicBezTo>
                    <a:pt x="1677" y="373"/>
                    <a:pt x="1677" y="373"/>
                    <a:pt x="1677" y="373"/>
                  </a:cubicBezTo>
                  <a:cubicBezTo>
                    <a:pt x="1676" y="373"/>
                    <a:pt x="1676" y="373"/>
                    <a:pt x="1675" y="373"/>
                  </a:cubicBezTo>
                  <a:cubicBezTo>
                    <a:pt x="1675" y="372"/>
                    <a:pt x="1674" y="372"/>
                    <a:pt x="1674" y="372"/>
                  </a:cubicBezTo>
                  <a:cubicBezTo>
                    <a:pt x="1673" y="371"/>
                    <a:pt x="1672" y="371"/>
                    <a:pt x="1671" y="371"/>
                  </a:cubicBezTo>
                  <a:cubicBezTo>
                    <a:pt x="1671" y="371"/>
                    <a:pt x="1671" y="372"/>
                    <a:pt x="1670" y="372"/>
                  </a:cubicBezTo>
                  <a:cubicBezTo>
                    <a:pt x="1670" y="372"/>
                    <a:pt x="1670" y="372"/>
                    <a:pt x="1670" y="372"/>
                  </a:cubicBezTo>
                  <a:cubicBezTo>
                    <a:pt x="1670" y="371"/>
                    <a:pt x="1670" y="371"/>
                    <a:pt x="1670" y="371"/>
                  </a:cubicBezTo>
                  <a:cubicBezTo>
                    <a:pt x="1666" y="371"/>
                    <a:pt x="1666" y="371"/>
                    <a:pt x="1666" y="371"/>
                  </a:cubicBezTo>
                  <a:cubicBezTo>
                    <a:pt x="1666" y="371"/>
                    <a:pt x="1666" y="371"/>
                    <a:pt x="1666" y="371"/>
                  </a:cubicBezTo>
                  <a:cubicBezTo>
                    <a:pt x="1666" y="370"/>
                    <a:pt x="1665" y="370"/>
                    <a:pt x="1664" y="370"/>
                  </a:cubicBezTo>
                  <a:cubicBezTo>
                    <a:pt x="1664" y="370"/>
                    <a:pt x="1664" y="370"/>
                    <a:pt x="1664" y="370"/>
                  </a:cubicBezTo>
                  <a:cubicBezTo>
                    <a:pt x="1663" y="369"/>
                    <a:pt x="1662" y="369"/>
                    <a:pt x="1662" y="369"/>
                  </a:cubicBezTo>
                  <a:cubicBezTo>
                    <a:pt x="1661" y="368"/>
                    <a:pt x="1661" y="368"/>
                    <a:pt x="1661" y="368"/>
                  </a:cubicBezTo>
                  <a:cubicBezTo>
                    <a:pt x="1660" y="368"/>
                    <a:pt x="1660" y="368"/>
                    <a:pt x="1660" y="368"/>
                  </a:cubicBezTo>
                  <a:cubicBezTo>
                    <a:pt x="1659" y="368"/>
                    <a:pt x="1659" y="367"/>
                    <a:pt x="1659" y="367"/>
                  </a:cubicBezTo>
                  <a:cubicBezTo>
                    <a:pt x="1657" y="367"/>
                    <a:pt x="1657" y="367"/>
                    <a:pt x="1657" y="367"/>
                  </a:cubicBezTo>
                  <a:cubicBezTo>
                    <a:pt x="1657" y="366"/>
                    <a:pt x="1657" y="366"/>
                    <a:pt x="1657" y="366"/>
                  </a:cubicBezTo>
                  <a:cubicBezTo>
                    <a:pt x="1656" y="366"/>
                    <a:pt x="1655" y="365"/>
                    <a:pt x="1654" y="365"/>
                  </a:cubicBezTo>
                  <a:cubicBezTo>
                    <a:pt x="1654" y="366"/>
                    <a:pt x="1654" y="366"/>
                    <a:pt x="1654" y="366"/>
                  </a:cubicBezTo>
                  <a:cubicBezTo>
                    <a:pt x="1652" y="367"/>
                    <a:pt x="1651" y="368"/>
                    <a:pt x="1650" y="369"/>
                  </a:cubicBezTo>
                  <a:cubicBezTo>
                    <a:pt x="1649" y="370"/>
                    <a:pt x="1649" y="370"/>
                    <a:pt x="1649" y="370"/>
                  </a:cubicBezTo>
                  <a:cubicBezTo>
                    <a:pt x="1648" y="370"/>
                    <a:pt x="1648" y="370"/>
                    <a:pt x="1648" y="370"/>
                  </a:cubicBezTo>
                  <a:cubicBezTo>
                    <a:pt x="1648" y="370"/>
                    <a:pt x="1648" y="370"/>
                    <a:pt x="1648" y="370"/>
                  </a:cubicBezTo>
                  <a:cubicBezTo>
                    <a:pt x="1647" y="371"/>
                    <a:pt x="1647" y="371"/>
                    <a:pt x="1646" y="371"/>
                  </a:cubicBezTo>
                  <a:cubicBezTo>
                    <a:pt x="1646" y="372"/>
                    <a:pt x="1645" y="373"/>
                    <a:pt x="1644" y="374"/>
                  </a:cubicBezTo>
                  <a:cubicBezTo>
                    <a:pt x="1644" y="374"/>
                    <a:pt x="1644" y="374"/>
                    <a:pt x="1644" y="374"/>
                  </a:cubicBezTo>
                  <a:cubicBezTo>
                    <a:pt x="1644" y="375"/>
                    <a:pt x="1644" y="375"/>
                    <a:pt x="1644" y="375"/>
                  </a:cubicBezTo>
                  <a:cubicBezTo>
                    <a:pt x="1643" y="375"/>
                    <a:pt x="1643" y="375"/>
                    <a:pt x="1643" y="375"/>
                  </a:cubicBezTo>
                  <a:cubicBezTo>
                    <a:pt x="1643" y="376"/>
                    <a:pt x="1643" y="376"/>
                    <a:pt x="1643" y="376"/>
                  </a:cubicBezTo>
                  <a:cubicBezTo>
                    <a:pt x="1643" y="377"/>
                    <a:pt x="1642" y="377"/>
                    <a:pt x="1642" y="377"/>
                  </a:cubicBezTo>
                  <a:cubicBezTo>
                    <a:pt x="1642" y="377"/>
                    <a:pt x="1642" y="377"/>
                    <a:pt x="1642" y="377"/>
                  </a:cubicBezTo>
                  <a:cubicBezTo>
                    <a:pt x="1642" y="377"/>
                    <a:pt x="1642" y="377"/>
                    <a:pt x="1642" y="377"/>
                  </a:cubicBezTo>
                  <a:cubicBezTo>
                    <a:pt x="1642" y="377"/>
                    <a:pt x="1642" y="377"/>
                    <a:pt x="1641" y="377"/>
                  </a:cubicBezTo>
                  <a:cubicBezTo>
                    <a:pt x="1640" y="377"/>
                    <a:pt x="1640" y="377"/>
                    <a:pt x="1640" y="377"/>
                  </a:cubicBezTo>
                  <a:cubicBezTo>
                    <a:pt x="1640" y="378"/>
                    <a:pt x="1640" y="378"/>
                    <a:pt x="1640" y="378"/>
                  </a:cubicBezTo>
                  <a:cubicBezTo>
                    <a:pt x="1639" y="378"/>
                    <a:pt x="1638" y="378"/>
                    <a:pt x="1638" y="378"/>
                  </a:cubicBezTo>
                  <a:cubicBezTo>
                    <a:pt x="1638" y="376"/>
                    <a:pt x="1638" y="376"/>
                    <a:pt x="1638" y="376"/>
                  </a:cubicBezTo>
                  <a:cubicBezTo>
                    <a:pt x="1637" y="376"/>
                    <a:pt x="1637" y="376"/>
                    <a:pt x="1637" y="376"/>
                  </a:cubicBezTo>
                  <a:cubicBezTo>
                    <a:pt x="1637" y="375"/>
                    <a:pt x="1637" y="375"/>
                    <a:pt x="1637" y="375"/>
                  </a:cubicBezTo>
                  <a:cubicBezTo>
                    <a:pt x="1637" y="375"/>
                    <a:pt x="1637" y="375"/>
                    <a:pt x="1637" y="375"/>
                  </a:cubicBezTo>
                  <a:cubicBezTo>
                    <a:pt x="1636" y="375"/>
                    <a:pt x="1636" y="376"/>
                    <a:pt x="1636" y="376"/>
                  </a:cubicBezTo>
                  <a:cubicBezTo>
                    <a:pt x="1636" y="376"/>
                    <a:pt x="1636" y="376"/>
                    <a:pt x="1636" y="376"/>
                  </a:cubicBezTo>
                  <a:cubicBezTo>
                    <a:pt x="1636" y="372"/>
                    <a:pt x="1636" y="372"/>
                    <a:pt x="1636" y="372"/>
                  </a:cubicBezTo>
                  <a:cubicBezTo>
                    <a:pt x="1635" y="372"/>
                    <a:pt x="1635" y="372"/>
                    <a:pt x="1634" y="372"/>
                  </a:cubicBezTo>
                  <a:cubicBezTo>
                    <a:pt x="1634" y="373"/>
                    <a:pt x="1634" y="372"/>
                    <a:pt x="1634" y="373"/>
                  </a:cubicBezTo>
                  <a:cubicBezTo>
                    <a:pt x="1634" y="373"/>
                    <a:pt x="1634" y="373"/>
                    <a:pt x="1634" y="373"/>
                  </a:cubicBezTo>
                  <a:cubicBezTo>
                    <a:pt x="1633" y="373"/>
                    <a:pt x="1633" y="373"/>
                    <a:pt x="1633" y="373"/>
                  </a:cubicBezTo>
                  <a:cubicBezTo>
                    <a:pt x="1633" y="371"/>
                    <a:pt x="1633" y="370"/>
                    <a:pt x="1632" y="369"/>
                  </a:cubicBezTo>
                  <a:cubicBezTo>
                    <a:pt x="1632" y="364"/>
                    <a:pt x="1632" y="364"/>
                    <a:pt x="1632" y="364"/>
                  </a:cubicBezTo>
                  <a:cubicBezTo>
                    <a:pt x="1633" y="364"/>
                    <a:pt x="1633" y="364"/>
                    <a:pt x="1633" y="364"/>
                  </a:cubicBezTo>
                  <a:cubicBezTo>
                    <a:pt x="1633" y="363"/>
                    <a:pt x="1633" y="363"/>
                    <a:pt x="1633" y="363"/>
                  </a:cubicBezTo>
                  <a:cubicBezTo>
                    <a:pt x="1633" y="363"/>
                    <a:pt x="1633" y="363"/>
                    <a:pt x="1633" y="363"/>
                  </a:cubicBezTo>
                  <a:cubicBezTo>
                    <a:pt x="1633" y="362"/>
                    <a:pt x="1632" y="360"/>
                    <a:pt x="1632" y="359"/>
                  </a:cubicBezTo>
                  <a:cubicBezTo>
                    <a:pt x="1632" y="359"/>
                    <a:pt x="1631" y="359"/>
                    <a:pt x="1631" y="358"/>
                  </a:cubicBezTo>
                  <a:cubicBezTo>
                    <a:pt x="1631" y="358"/>
                    <a:pt x="1631" y="358"/>
                    <a:pt x="1631" y="358"/>
                  </a:cubicBezTo>
                  <a:cubicBezTo>
                    <a:pt x="1630" y="358"/>
                    <a:pt x="1629" y="358"/>
                    <a:pt x="1628" y="358"/>
                  </a:cubicBezTo>
                  <a:cubicBezTo>
                    <a:pt x="1628" y="358"/>
                    <a:pt x="1628" y="358"/>
                    <a:pt x="1628" y="358"/>
                  </a:cubicBezTo>
                  <a:cubicBezTo>
                    <a:pt x="1626" y="358"/>
                    <a:pt x="1626" y="358"/>
                    <a:pt x="1626" y="358"/>
                  </a:cubicBezTo>
                  <a:cubicBezTo>
                    <a:pt x="1626" y="358"/>
                    <a:pt x="1626" y="358"/>
                    <a:pt x="1626" y="358"/>
                  </a:cubicBezTo>
                  <a:cubicBezTo>
                    <a:pt x="1625" y="358"/>
                    <a:pt x="1623" y="358"/>
                    <a:pt x="1622" y="358"/>
                  </a:cubicBezTo>
                  <a:cubicBezTo>
                    <a:pt x="1621" y="357"/>
                    <a:pt x="1621" y="357"/>
                    <a:pt x="1621" y="357"/>
                  </a:cubicBezTo>
                  <a:moveTo>
                    <a:pt x="409" y="356"/>
                  </a:moveTo>
                  <a:cubicBezTo>
                    <a:pt x="409" y="357"/>
                    <a:pt x="409" y="357"/>
                    <a:pt x="409" y="357"/>
                  </a:cubicBezTo>
                  <a:cubicBezTo>
                    <a:pt x="410" y="357"/>
                    <a:pt x="410" y="357"/>
                    <a:pt x="410" y="357"/>
                  </a:cubicBezTo>
                  <a:cubicBezTo>
                    <a:pt x="410" y="356"/>
                    <a:pt x="410" y="356"/>
                    <a:pt x="409" y="356"/>
                  </a:cubicBezTo>
                  <a:moveTo>
                    <a:pt x="1588" y="355"/>
                  </a:moveTo>
                  <a:cubicBezTo>
                    <a:pt x="1588" y="355"/>
                    <a:pt x="1588" y="355"/>
                    <a:pt x="1588" y="355"/>
                  </a:cubicBezTo>
                  <a:cubicBezTo>
                    <a:pt x="1588" y="358"/>
                    <a:pt x="1588" y="358"/>
                    <a:pt x="1588" y="358"/>
                  </a:cubicBezTo>
                  <a:cubicBezTo>
                    <a:pt x="1588" y="358"/>
                    <a:pt x="1589" y="358"/>
                    <a:pt x="1590" y="358"/>
                  </a:cubicBezTo>
                  <a:cubicBezTo>
                    <a:pt x="1590" y="357"/>
                    <a:pt x="1590" y="357"/>
                    <a:pt x="1590" y="357"/>
                  </a:cubicBezTo>
                  <a:cubicBezTo>
                    <a:pt x="1588" y="357"/>
                    <a:pt x="1588" y="357"/>
                    <a:pt x="1588" y="355"/>
                  </a:cubicBezTo>
                  <a:moveTo>
                    <a:pt x="1433" y="354"/>
                  </a:moveTo>
                  <a:cubicBezTo>
                    <a:pt x="1433" y="356"/>
                    <a:pt x="1433" y="356"/>
                    <a:pt x="1433" y="356"/>
                  </a:cubicBezTo>
                  <a:cubicBezTo>
                    <a:pt x="1434" y="356"/>
                    <a:pt x="1434" y="356"/>
                    <a:pt x="1434" y="356"/>
                  </a:cubicBezTo>
                  <a:cubicBezTo>
                    <a:pt x="1434" y="355"/>
                    <a:pt x="1434" y="355"/>
                    <a:pt x="1434" y="355"/>
                  </a:cubicBezTo>
                  <a:cubicBezTo>
                    <a:pt x="1434" y="355"/>
                    <a:pt x="1434" y="355"/>
                    <a:pt x="1434" y="355"/>
                  </a:cubicBezTo>
                  <a:cubicBezTo>
                    <a:pt x="1434" y="355"/>
                    <a:pt x="1434" y="355"/>
                    <a:pt x="1434" y="355"/>
                  </a:cubicBezTo>
                  <a:cubicBezTo>
                    <a:pt x="1433" y="354"/>
                    <a:pt x="1433" y="354"/>
                    <a:pt x="1433" y="354"/>
                  </a:cubicBezTo>
                  <a:moveTo>
                    <a:pt x="409" y="353"/>
                  </a:moveTo>
                  <a:cubicBezTo>
                    <a:pt x="408" y="353"/>
                    <a:pt x="408" y="353"/>
                    <a:pt x="408" y="353"/>
                  </a:cubicBezTo>
                  <a:cubicBezTo>
                    <a:pt x="407" y="354"/>
                    <a:pt x="407" y="354"/>
                    <a:pt x="407" y="354"/>
                  </a:cubicBezTo>
                  <a:cubicBezTo>
                    <a:pt x="408" y="354"/>
                    <a:pt x="408" y="354"/>
                    <a:pt x="408" y="354"/>
                  </a:cubicBezTo>
                  <a:cubicBezTo>
                    <a:pt x="408" y="354"/>
                    <a:pt x="408" y="354"/>
                    <a:pt x="408" y="354"/>
                  </a:cubicBezTo>
                  <a:cubicBezTo>
                    <a:pt x="409" y="353"/>
                    <a:pt x="409" y="353"/>
                    <a:pt x="409" y="353"/>
                  </a:cubicBezTo>
                  <a:cubicBezTo>
                    <a:pt x="409" y="353"/>
                    <a:pt x="409" y="353"/>
                    <a:pt x="409" y="353"/>
                  </a:cubicBezTo>
                  <a:cubicBezTo>
                    <a:pt x="409" y="353"/>
                    <a:pt x="409" y="353"/>
                    <a:pt x="409" y="353"/>
                  </a:cubicBezTo>
                  <a:moveTo>
                    <a:pt x="1609" y="352"/>
                  </a:moveTo>
                  <a:cubicBezTo>
                    <a:pt x="1609" y="352"/>
                    <a:pt x="1608" y="353"/>
                    <a:pt x="1608" y="353"/>
                  </a:cubicBezTo>
                  <a:cubicBezTo>
                    <a:pt x="1608" y="353"/>
                    <a:pt x="1608" y="353"/>
                    <a:pt x="1608" y="353"/>
                  </a:cubicBezTo>
                  <a:cubicBezTo>
                    <a:pt x="1606" y="353"/>
                    <a:pt x="1606" y="353"/>
                    <a:pt x="1606" y="353"/>
                  </a:cubicBezTo>
                  <a:cubicBezTo>
                    <a:pt x="1606" y="354"/>
                    <a:pt x="1606" y="354"/>
                    <a:pt x="1606" y="354"/>
                  </a:cubicBezTo>
                  <a:cubicBezTo>
                    <a:pt x="1605" y="354"/>
                    <a:pt x="1605" y="354"/>
                    <a:pt x="1605" y="354"/>
                  </a:cubicBezTo>
                  <a:cubicBezTo>
                    <a:pt x="1606" y="354"/>
                    <a:pt x="1606" y="355"/>
                    <a:pt x="1606" y="355"/>
                  </a:cubicBezTo>
                  <a:cubicBezTo>
                    <a:pt x="1606" y="355"/>
                    <a:pt x="1606" y="354"/>
                    <a:pt x="1606" y="354"/>
                  </a:cubicBezTo>
                  <a:cubicBezTo>
                    <a:pt x="1607" y="354"/>
                    <a:pt x="1607" y="354"/>
                    <a:pt x="1607" y="354"/>
                  </a:cubicBezTo>
                  <a:cubicBezTo>
                    <a:pt x="1607" y="354"/>
                    <a:pt x="1607" y="354"/>
                    <a:pt x="1608" y="355"/>
                  </a:cubicBezTo>
                  <a:cubicBezTo>
                    <a:pt x="1608" y="355"/>
                    <a:pt x="1608" y="355"/>
                    <a:pt x="1608" y="355"/>
                  </a:cubicBezTo>
                  <a:cubicBezTo>
                    <a:pt x="1608" y="355"/>
                    <a:pt x="1609" y="355"/>
                    <a:pt x="1610" y="355"/>
                  </a:cubicBezTo>
                  <a:cubicBezTo>
                    <a:pt x="1612" y="355"/>
                    <a:pt x="1613" y="355"/>
                    <a:pt x="1613" y="355"/>
                  </a:cubicBezTo>
                  <a:cubicBezTo>
                    <a:pt x="1613" y="354"/>
                    <a:pt x="1613" y="354"/>
                    <a:pt x="1613" y="354"/>
                  </a:cubicBezTo>
                  <a:cubicBezTo>
                    <a:pt x="1612" y="353"/>
                    <a:pt x="1612" y="353"/>
                    <a:pt x="1612" y="353"/>
                  </a:cubicBezTo>
                  <a:cubicBezTo>
                    <a:pt x="1610" y="353"/>
                    <a:pt x="1610" y="353"/>
                    <a:pt x="1610" y="353"/>
                  </a:cubicBezTo>
                  <a:cubicBezTo>
                    <a:pt x="1609" y="352"/>
                    <a:pt x="1609" y="352"/>
                    <a:pt x="1609" y="352"/>
                  </a:cubicBezTo>
                  <a:moveTo>
                    <a:pt x="422" y="348"/>
                  </a:moveTo>
                  <a:cubicBezTo>
                    <a:pt x="421" y="348"/>
                    <a:pt x="420" y="348"/>
                    <a:pt x="420" y="348"/>
                  </a:cubicBezTo>
                  <a:cubicBezTo>
                    <a:pt x="420" y="349"/>
                    <a:pt x="420" y="349"/>
                    <a:pt x="420" y="349"/>
                  </a:cubicBezTo>
                  <a:cubicBezTo>
                    <a:pt x="418" y="349"/>
                    <a:pt x="419" y="349"/>
                    <a:pt x="418" y="350"/>
                  </a:cubicBezTo>
                  <a:cubicBezTo>
                    <a:pt x="419" y="350"/>
                    <a:pt x="419" y="350"/>
                    <a:pt x="419" y="350"/>
                  </a:cubicBezTo>
                  <a:cubicBezTo>
                    <a:pt x="419" y="350"/>
                    <a:pt x="419" y="350"/>
                    <a:pt x="419" y="350"/>
                  </a:cubicBezTo>
                  <a:cubicBezTo>
                    <a:pt x="417" y="351"/>
                    <a:pt x="416" y="352"/>
                    <a:pt x="414" y="352"/>
                  </a:cubicBezTo>
                  <a:cubicBezTo>
                    <a:pt x="414" y="353"/>
                    <a:pt x="414" y="354"/>
                    <a:pt x="414" y="355"/>
                  </a:cubicBezTo>
                  <a:cubicBezTo>
                    <a:pt x="413" y="355"/>
                    <a:pt x="413" y="355"/>
                    <a:pt x="412" y="356"/>
                  </a:cubicBezTo>
                  <a:cubicBezTo>
                    <a:pt x="412" y="358"/>
                    <a:pt x="412" y="360"/>
                    <a:pt x="413" y="362"/>
                  </a:cubicBezTo>
                  <a:cubicBezTo>
                    <a:pt x="413" y="362"/>
                    <a:pt x="413" y="362"/>
                    <a:pt x="413" y="362"/>
                  </a:cubicBezTo>
                  <a:cubicBezTo>
                    <a:pt x="414" y="363"/>
                    <a:pt x="414" y="363"/>
                    <a:pt x="415" y="364"/>
                  </a:cubicBezTo>
                  <a:cubicBezTo>
                    <a:pt x="417" y="364"/>
                    <a:pt x="417" y="364"/>
                    <a:pt x="417" y="364"/>
                  </a:cubicBezTo>
                  <a:cubicBezTo>
                    <a:pt x="417" y="363"/>
                    <a:pt x="417" y="363"/>
                    <a:pt x="417" y="363"/>
                  </a:cubicBezTo>
                  <a:cubicBezTo>
                    <a:pt x="419" y="363"/>
                    <a:pt x="420" y="363"/>
                    <a:pt x="422" y="363"/>
                  </a:cubicBezTo>
                  <a:cubicBezTo>
                    <a:pt x="423" y="362"/>
                    <a:pt x="423" y="362"/>
                    <a:pt x="423" y="362"/>
                  </a:cubicBezTo>
                  <a:cubicBezTo>
                    <a:pt x="423" y="362"/>
                    <a:pt x="424" y="362"/>
                    <a:pt x="425" y="362"/>
                  </a:cubicBezTo>
                  <a:cubicBezTo>
                    <a:pt x="425" y="361"/>
                    <a:pt x="425" y="361"/>
                    <a:pt x="426" y="360"/>
                  </a:cubicBezTo>
                  <a:cubicBezTo>
                    <a:pt x="426" y="360"/>
                    <a:pt x="427" y="359"/>
                    <a:pt x="427" y="358"/>
                  </a:cubicBezTo>
                  <a:cubicBezTo>
                    <a:pt x="428" y="358"/>
                    <a:pt x="428" y="358"/>
                    <a:pt x="428" y="358"/>
                  </a:cubicBezTo>
                  <a:cubicBezTo>
                    <a:pt x="429" y="356"/>
                    <a:pt x="427" y="355"/>
                    <a:pt x="428" y="354"/>
                  </a:cubicBezTo>
                  <a:cubicBezTo>
                    <a:pt x="428" y="351"/>
                    <a:pt x="428" y="351"/>
                    <a:pt x="428" y="351"/>
                  </a:cubicBezTo>
                  <a:cubicBezTo>
                    <a:pt x="427" y="351"/>
                    <a:pt x="427" y="351"/>
                    <a:pt x="427" y="351"/>
                  </a:cubicBezTo>
                  <a:cubicBezTo>
                    <a:pt x="427" y="351"/>
                    <a:pt x="427" y="351"/>
                    <a:pt x="427" y="351"/>
                  </a:cubicBezTo>
                  <a:cubicBezTo>
                    <a:pt x="426" y="351"/>
                    <a:pt x="425" y="351"/>
                    <a:pt x="424" y="351"/>
                  </a:cubicBezTo>
                  <a:cubicBezTo>
                    <a:pt x="423" y="351"/>
                    <a:pt x="423" y="351"/>
                    <a:pt x="422" y="351"/>
                  </a:cubicBezTo>
                  <a:cubicBezTo>
                    <a:pt x="423" y="350"/>
                    <a:pt x="422" y="350"/>
                    <a:pt x="423" y="350"/>
                  </a:cubicBezTo>
                  <a:cubicBezTo>
                    <a:pt x="423" y="349"/>
                    <a:pt x="423" y="349"/>
                    <a:pt x="422" y="348"/>
                  </a:cubicBezTo>
                  <a:moveTo>
                    <a:pt x="1424" y="341"/>
                  </a:moveTo>
                  <a:cubicBezTo>
                    <a:pt x="1424" y="343"/>
                    <a:pt x="1424" y="343"/>
                    <a:pt x="1424" y="343"/>
                  </a:cubicBezTo>
                  <a:cubicBezTo>
                    <a:pt x="1425" y="343"/>
                    <a:pt x="1425" y="343"/>
                    <a:pt x="1425" y="343"/>
                  </a:cubicBezTo>
                  <a:cubicBezTo>
                    <a:pt x="1425" y="343"/>
                    <a:pt x="1425" y="343"/>
                    <a:pt x="1425" y="343"/>
                  </a:cubicBezTo>
                  <a:cubicBezTo>
                    <a:pt x="1426" y="343"/>
                    <a:pt x="1426" y="343"/>
                    <a:pt x="1426" y="343"/>
                  </a:cubicBezTo>
                  <a:cubicBezTo>
                    <a:pt x="1426" y="341"/>
                    <a:pt x="1426" y="341"/>
                    <a:pt x="1424" y="341"/>
                  </a:cubicBezTo>
                  <a:moveTo>
                    <a:pt x="1439" y="341"/>
                  </a:moveTo>
                  <a:cubicBezTo>
                    <a:pt x="1437" y="341"/>
                    <a:pt x="1437" y="341"/>
                    <a:pt x="1437" y="341"/>
                  </a:cubicBezTo>
                  <a:cubicBezTo>
                    <a:pt x="1437" y="342"/>
                    <a:pt x="1437" y="342"/>
                    <a:pt x="1437" y="342"/>
                  </a:cubicBezTo>
                  <a:cubicBezTo>
                    <a:pt x="1439" y="342"/>
                    <a:pt x="1439" y="342"/>
                    <a:pt x="1439" y="342"/>
                  </a:cubicBezTo>
                  <a:cubicBezTo>
                    <a:pt x="1439" y="341"/>
                    <a:pt x="1439" y="341"/>
                    <a:pt x="1439" y="341"/>
                  </a:cubicBezTo>
                  <a:moveTo>
                    <a:pt x="1572" y="339"/>
                  </a:moveTo>
                  <a:cubicBezTo>
                    <a:pt x="1570" y="339"/>
                    <a:pt x="1570" y="339"/>
                    <a:pt x="1570" y="339"/>
                  </a:cubicBezTo>
                  <a:cubicBezTo>
                    <a:pt x="1570" y="339"/>
                    <a:pt x="1570" y="340"/>
                    <a:pt x="1570" y="341"/>
                  </a:cubicBezTo>
                  <a:cubicBezTo>
                    <a:pt x="1569" y="341"/>
                    <a:pt x="1569" y="341"/>
                    <a:pt x="1568" y="341"/>
                  </a:cubicBezTo>
                  <a:cubicBezTo>
                    <a:pt x="1568" y="343"/>
                    <a:pt x="1568" y="343"/>
                    <a:pt x="1568" y="343"/>
                  </a:cubicBezTo>
                  <a:cubicBezTo>
                    <a:pt x="1567" y="343"/>
                    <a:pt x="1567" y="343"/>
                    <a:pt x="1566" y="343"/>
                  </a:cubicBezTo>
                  <a:cubicBezTo>
                    <a:pt x="1566" y="344"/>
                    <a:pt x="1566" y="344"/>
                    <a:pt x="1566" y="344"/>
                  </a:cubicBezTo>
                  <a:cubicBezTo>
                    <a:pt x="1565" y="344"/>
                    <a:pt x="1565" y="344"/>
                    <a:pt x="1565" y="344"/>
                  </a:cubicBezTo>
                  <a:cubicBezTo>
                    <a:pt x="1565" y="344"/>
                    <a:pt x="1565" y="344"/>
                    <a:pt x="1565" y="344"/>
                  </a:cubicBezTo>
                  <a:cubicBezTo>
                    <a:pt x="1564" y="344"/>
                    <a:pt x="1564" y="344"/>
                    <a:pt x="1564" y="344"/>
                  </a:cubicBezTo>
                  <a:cubicBezTo>
                    <a:pt x="1564" y="345"/>
                    <a:pt x="1564" y="345"/>
                    <a:pt x="1564" y="345"/>
                  </a:cubicBezTo>
                  <a:cubicBezTo>
                    <a:pt x="1558" y="345"/>
                    <a:pt x="1558" y="345"/>
                    <a:pt x="1558" y="345"/>
                  </a:cubicBezTo>
                  <a:cubicBezTo>
                    <a:pt x="1557" y="345"/>
                    <a:pt x="1557" y="345"/>
                    <a:pt x="1556" y="345"/>
                  </a:cubicBezTo>
                  <a:cubicBezTo>
                    <a:pt x="1556" y="345"/>
                    <a:pt x="1556" y="345"/>
                    <a:pt x="1556" y="345"/>
                  </a:cubicBezTo>
                  <a:cubicBezTo>
                    <a:pt x="1551" y="345"/>
                    <a:pt x="1551" y="345"/>
                    <a:pt x="1551" y="345"/>
                  </a:cubicBezTo>
                  <a:cubicBezTo>
                    <a:pt x="1550" y="344"/>
                    <a:pt x="1550" y="344"/>
                    <a:pt x="1550" y="344"/>
                  </a:cubicBezTo>
                  <a:cubicBezTo>
                    <a:pt x="1550" y="344"/>
                    <a:pt x="1549" y="344"/>
                    <a:pt x="1549" y="344"/>
                  </a:cubicBezTo>
                  <a:cubicBezTo>
                    <a:pt x="1548" y="343"/>
                    <a:pt x="1548" y="343"/>
                    <a:pt x="1548" y="342"/>
                  </a:cubicBezTo>
                  <a:cubicBezTo>
                    <a:pt x="1544" y="342"/>
                    <a:pt x="1544" y="343"/>
                    <a:pt x="1541" y="344"/>
                  </a:cubicBezTo>
                  <a:cubicBezTo>
                    <a:pt x="1541" y="345"/>
                    <a:pt x="1541" y="345"/>
                    <a:pt x="1541" y="345"/>
                  </a:cubicBezTo>
                  <a:cubicBezTo>
                    <a:pt x="1541" y="344"/>
                    <a:pt x="1540" y="344"/>
                    <a:pt x="1540" y="344"/>
                  </a:cubicBezTo>
                  <a:cubicBezTo>
                    <a:pt x="1539" y="345"/>
                    <a:pt x="1538" y="346"/>
                    <a:pt x="1537" y="348"/>
                  </a:cubicBezTo>
                  <a:cubicBezTo>
                    <a:pt x="1537" y="348"/>
                    <a:pt x="1537" y="348"/>
                    <a:pt x="1537" y="348"/>
                  </a:cubicBezTo>
                  <a:cubicBezTo>
                    <a:pt x="1537" y="350"/>
                    <a:pt x="1537" y="350"/>
                    <a:pt x="1537" y="350"/>
                  </a:cubicBezTo>
                  <a:cubicBezTo>
                    <a:pt x="1537" y="350"/>
                    <a:pt x="1537" y="350"/>
                    <a:pt x="1537" y="350"/>
                  </a:cubicBezTo>
                  <a:cubicBezTo>
                    <a:pt x="1538" y="351"/>
                    <a:pt x="1537" y="351"/>
                    <a:pt x="1537" y="351"/>
                  </a:cubicBezTo>
                  <a:cubicBezTo>
                    <a:pt x="1536" y="353"/>
                    <a:pt x="1538" y="356"/>
                    <a:pt x="1537" y="358"/>
                  </a:cubicBezTo>
                  <a:cubicBezTo>
                    <a:pt x="1536" y="359"/>
                    <a:pt x="1537" y="359"/>
                    <a:pt x="1535" y="359"/>
                  </a:cubicBezTo>
                  <a:cubicBezTo>
                    <a:pt x="1535" y="360"/>
                    <a:pt x="1535" y="361"/>
                    <a:pt x="1535" y="361"/>
                  </a:cubicBezTo>
                  <a:cubicBezTo>
                    <a:pt x="1534" y="361"/>
                    <a:pt x="1534" y="361"/>
                    <a:pt x="1534" y="361"/>
                  </a:cubicBezTo>
                  <a:cubicBezTo>
                    <a:pt x="1534" y="367"/>
                    <a:pt x="1534" y="367"/>
                    <a:pt x="1534" y="367"/>
                  </a:cubicBezTo>
                  <a:cubicBezTo>
                    <a:pt x="1534" y="367"/>
                    <a:pt x="1534" y="367"/>
                    <a:pt x="1534" y="367"/>
                  </a:cubicBezTo>
                  <a:cubicBezTo>
                    <a:pt x="1534" y="370"/>
                    <a:pt x="1534" y="370"/>
                    <a:pt x="1534" y="370"/>
                  </a:cubicBezTo>
                  <a:cubicBezTo>
                    <a:pt x="1533" y="370"/>
                    <a:pt x="1533" y="370"/>
                    <a:pt x="1533" y="370"/>
                  </a:cubicBezTo>
                  <a:cubicBezTo>
                    <a:pt x="1533" y="371"/>
                    <a:pt x="1533" y="371"/>
                    <a:pt x="1533" y="371"/>
                  </a:cubicBezTo>
                  <a:cubicBezTo>
                    <a:pt x="1532" y="372"/>
                    <a:pt x="1532" y="372"/>
                    <a:pt x="1532" y="372"/>
                  </a:cubicBezTo>
                  <a:cubicBezTo>
                    <a:pt x="1532" y="375"/>
                    <a:pt x="1532" y="375"/>
                    <a:pt x="1532" y="375"/>
                  </a:cubicBezTo>
                  <a:cubicBezTo>
                    <a:pt x="1532" y="375"/>
                    <a:pt x="1532" y="375"/>
                    <a:pt x="1532" y="375"/>
                  </a:cubicBezTo>
                  <a:cubicBezTo>
                    <a:pt x="1532" y="375"/>
                    <a:pt x="1532" y="378"/>
                    <a:pt x="1532" y="379"/>
                  </a:cubicBezTo>
                  <a:cubicBezTo>
                    <a:pt x="1534" y="379"/>
                    <a:pt x="1535" y="379"/>
                    <a:pt x="1536" y="380"/>
                  </a:cubicBezTo>
                  <a:cubicBezTo>
                    <a:pt x="1536" y="381"/>
                    <a:pt x="1535" y="381"/>
                    <a:pt x="1535" y="382"/>
                  </a:cubicBezTo>
                  <a:cubicBezTo>
                    <a:pt x="1536" y="382"/>
                    <a:pt x="1536" y="382"/>
                    <a:pt x="1536" y="382"/>
                  </a:cubicBezTo>
                  <a:cubicBezTo>
                    <a:pt x="1536" y="383"/>
                    <a:pt x="1536" y="384"/>
                    <a:pt x="1536" y="385"/>
                  </a:cubicBezTo>
                  <a:cubicBezTo>
                    <a:pt x="1535" y="385"/>
                    <a:pt x="1535" y="385"/>
                    <a:pt x="1535" y="385"/>
                  </a:cubicBezTo>
                  <a:cubicBezTo>
                    <a:pt x="1535" y="386"/>
                    <a:pt x="1535" y="386"/>
                    <a:pt x="1535" y="386"/>
                  </a:cubicBezTo>
                  <a:cubicBezTo>
                    <a:pt x="1535" y="386"/>
                    <a:pt x="1535" y="386"/>
                    <a:pt x="1535" y="386"/>
                  </a:cubicBezTo>
                  <a:cubicBezTo>
                    <a:pt x="1534" y="387"/>
                    <a:pt x="1535" y="387"/>
                    <a:pt x="1534" y="387"/>
                  </a:cubicBezTo>
                  <a:cubicBezTo>
                    <a:pt x="1534" y="390"/>
                    <a:pt x="1534" y="393"/>
                    <a:pt x="1534" y="395"/>
                  </a:cubicBezTo>
                  <a:cubicBezTo>
                    <a:pt x="1537" y="395"/>
                    <a:pt x="1537" y="395"/>
                    <a:pt x="1537" y="395"/>
                  </a:cubicBezTo>
                  <a:cubicBezTo>
                    <a:pt x="1537" y="394"/>
                    <a:pt x="1537" y="394"/>
                    <a:pt x="1537" y="394"/>
                  </a:cubicBezTo>
                  <a:cubicBezTo>
                    <a:pt x="1537" y="394"/>
                    <a:pt x="1537" y="394"/>
                    <a:pt x="1538" y="394"/>
                  </a:cubicBezTo>
                  <a:cubicBezTo>
                    <a:pt x="1539" y="394"/>
                    <a:pt x="1541" y="394"/>
                    <a:pt x="1542" y="394"/>
                  </a:cubicBezTo>
                  <a:cubicBezTo>
                    <a:pt x="1542" y="391"/>
                    <a:pt x="1542" y="391"/>
                    <a:pt x="1542" y="391"/>
                  </a:cubicBezTo>
                  <a:cubicBezTo>
                    <a:pt x="1542" y="391"/>
                    <a:pt x="1541" y="391"/>
                    <a:pt x="1541" y="390"/>
                  </a:cubicBezTo>
                  <a:cubicBezTo>
                    <a:pt x="1541" y="390"/>
                    <a:pt x="1541" y="390"/>
                    <a:pt x="1541" y="390"/>
                  </a:cubicBezTo>
                  <a:cubicBezTo>
                    <a:pt x="1542" y="390"/>
                    <a:pt x="1543" y="389"/>
                    <a:pt x="1542" y="388"/>
                  </a:cubicBezTo>
                  <a:cubicBezTo>
                    <a:pt x="1542" y="387"/>
                    <a:pt x="1541" y="385"/>
                    <a:pt x="1541" y="384"/>
                  </a:cubicBezTo>
                  <a:cubicBezTo>
                    <a:pt x="1542" y="384"/>
                    <a:pt x="1542" y="383"/>
                    <a:pt x="1543" y="383"/>
                  </a:cubicBezTo>
                  <a:cubicBezTo>
                    <a:pt x="1543" y="381"/>
                    <a:pt x="1543" y="379"/>
                    <a:pt x="1542" y="377"/>
                  </a:cubicBezTo>
                  <a:cubicBezTo>
                    <a:pt x="1544" y="377"/>
                    <a:pt x="1544" y="377"/>
                    <a:pt x="1544" y="376"/>
                  </a:cubicBezTo>
                  <a:cubicBezTo>
                    <a:pt x="1546" y="376"/>
                    <a:pt x="1546" y="376"/>
                    <a:pt x="1546" y="376"/>
                  </a:cubicBezTo>
                  <a:cubicBezTo>
                    <a:pt x="1546" y="377"/>
                    <a:pt x="1546" y="377"/>
                    <a:pt x="1546" y="377"/>
                  </a:cubicBezTo>
                  <a:cubicBezTo>
                    <a:pt x="1548" y="378"/>
                    <a:pt x="1547" y="380"/>
                    <a:pt x="1548" y="383"/>
                  </a:cubicBezTo>
                  <a:cubicBezTo>
                    <a:pt x="1548" y="383"/>
                    <a:pt x="1548" y="383"/>
                    <a:pt x="1548" y="383"/>
                  </a:cubicBezTo>
                  <a:cubicBezTo>
                    <a:pt x="1548" y="384"/>
                    <a:pt x="1548" y="384"/>
                    <a:pt x="1548" y="384"/>
                  </a:cubicBezTo>
                  <a:cubicBezTo>
                    <a:pt x="1549" y="384"/>
                    <a:pt x="1549" y="384"/>
                    <a:pt x="1549" y="384"/>
                  </a:cubicBezTo>
                  <a:cubicBezTo>
                    <a:pt x="1549" y="385"/>
                    <a:pt x="1549" y="385"/>
                    <a:pt x="1549" y="385"/>
                  </a:cubicBezTo>
                  <a:cubicBezTo>
                    <a:pt x="1550" y="385"/>
                    <a:pt x="1550" y="385"/>
                    <a:pt x="1550" y="385"/>
                  </a:cubicBezTo>
                  <a:cubicBezTo>
                    <a:pt x="1550" y="387"/>
                    <a:pt x="1549" y="389"/>
                    <a:pt x="1550" y="390"/>
                  </a:cubicBezTo>
                  <a:cubicBezTo>
                    <a:pt x="1550" y="391"/>
                    <a:pt x="1550" y="391"/>
                    <a:pt x="1550" y="391"/>
                  </a:cubicBezTo>
                  <a:cubicBezTo>
                    <a:pt x="1552" y="391"/>
                    <a:pt x="1552" y="391"/>
                    <a:pt x="1552" y="391"/>
                  </a:cubicBezTo>
                  <a:cubicBezTo>
                    <a:pt x="1552" y="391"/>
                    <a:pt x="1552" y="391"/>
                    <a:pt x="1552" y="391"/>
                  </a:cubicBezTo>
                  <a:cubicBezTo>
                    <a:pt x="1554" y="391"/>
                    <a:pt x="1553" y="391"/>
                    <a:pt x="1555" y="390"/>
                  </a:cubicBezTo>
                  <a:cubicBezTo>
                    <a:pt x="1554" y="389"/>
                    <a:pt x="1554" y="388"/>
                    <a:pt x="1554" y="387"/>
                  </a:cubicBezTo>
                  <a:cubicBezTo>
                    <a:pt x="1555" y="387"/>
                    <a:pt x="1559" y="387"/>
                    <a:pt x="1559" y="387"/>
                  </a:cubicBezTo>
                  <a:cubicBezTo>
                    <a:pt x="1559" y="386"/>
                    <a:pt x="1559" y="386"/>
                    <a:pt x="1559" y="386"/>
                  </a:cubicBezTo>
                  <a:cubicBezTo>
                    <a:pt x="1560" y="386"/>
                    <a:pt x="1560" y="386"/>
                    <a:pt x="1560" y="386"/>
                  </a:cubicBezTo>
                  <a:cubicBezTo>
                    <a:pt x="1560" y="385"/>
                    <a:pt x="1560" y="385"/>
                    <a:pt x="1560" y="385"/>
                  </a:cubicBezTo>
                  <a:cubicBezTo>
                    <a:pt x="1558" y="385"/>
                    <a:pt x="1559" y="385"/>
                    <a:pt x="1558" y="384"/>
                  </a:cubicBezTo>
                  <a:cubicBezTo>
                    <a:pt x="1558" y="384"/>
                    <a:pt x="1558" y="384"/>
                    <a:pt x="1558" y="384"/>
                  </a:cubicBezTo>
                  <a:cubicBezTo>
                    <a:pt x="1558" y="383"/>
                    <a:pt x="1558" y="383"/>
                    <a:pt x="1558" y="383"/>
                  </a:cubicBezTo>
                  <a:cubicBezTo>
                    <a:pt x="1557" y="383"/>
                    <a:pt x="1557" y="383"/>
                    <a:pt x="1557" y="383"/>
                  </a:cubicBezTo>
                  <a:cubicBezTo>
                    <a:pt x="1556" y="382"/>
                    <a:pt x="1556" y="382"/>
                    <a:pt x="1556" y="380"/>
                  </a:cubicBezTo>
                  <a:cubicBezTo>
                    <a:pt x="1555" y="380"/>
                    <a:pt x="1555" y="380"/>
                    <a:pt x="1555" y="380"/>
                  </a:cubicBezTo>
                  <a:cubicBezTo>
                    <a:pt x="1556" y="379"/>
                    <a:pt x="1556" y="379"/>
                    <a:pt x="1556" y="378"/>
                  </a:cubicBezTo>
                  <a:cubicBezTo>
                    <a:pt x="1555" y="378"/>
                    <a:pt x="1555" y="378"/>
                    <a:pt x="1555" y="378"/>
                  </a:cubicBezTo>
                  <a:cubicBezTo>
                    <a:pt x="1555" y="376"/>
                    <a:pt x="1555" y="376"/>
                    <a:pt x="1555" y="376"/>
                  </a:cubicBezTo>
                  <a:cubicBezTo>
                    <a:pt x="1554" y="376"/>
                    <a:pt x="1553" y="376"/>
                    <a:pt x="1553" y="376"/>
                  </a:cubicBezTo>
                  <a:cubicBezTo>
                    <a:pt x="1553" y="375"/>
                    <a:pt x="1553" y="375"/>
                    <a:pt x="1553" y="375"/>
                  </a:cubicBezTo>
                  <a:cubicBezTo>
                    <a:pt x="1552" y="375"/>
                    <a:pt x="1551" y="372"/>
                    <a:pt x="1551" y="371"/>
                  </a:cubicBezTo>
                  <a:cubicBezTo>
                    <a:pt x="1549" y="371"/>
                    <a:pt x="1549" y="370"/>
                    <a:pt x="1546" y="369"/>
                  </a:cubicBezTo>
                  <a:cubicBezTo>
                    <a:pt x="1546" y="369"/>
                    <a:pt x="1546" y="369"/>
                    <a:pt x="1546" y="369"/>
                  </a:cubicBezTo>
                  <a:cubicBezTo>
                    <a:pt x="1548" y="368"/>
                    <a:pt x="1548" y="368"/>
                    <a:pt x="1548" y="368"/>
                  </a:cubicBezTo>
                  <a:cubicBezTo>
                    <a:pt x="1548" y="368"/>
                    <a:pt x="1549" y="368"/>
                    <a:pt x="1550" y="368"/>
                  </a:cubicBezTo>
                  <a:cubicBezTo>
                    <a:pt x="1550" y="368"/>
                    <a:pt x="1550" y="368"/>
                    <a:pt x="1550" y="368"/>
                  </a:cubicBezTo>
                  <a:cubicBezTo>
                    <a:pt x="1551" y="368"/>
                    <a:pt x="1551" y="368"/>
                    <a:pt x="1551" y="368"/>
                  </a:cubicBezTo>
                  <a:cubicBezTo>
                    <a:pt x="1551" y="367"/>
                    <a:pt x="1551" y="367"/>
                    <a:pt x="1551" y="367"/>
                  </a:cubicBezTo>
                  <a:cubicBezTo>
                    <a:pt x="1552" y="367"/>
                    <a:pt x="1553" y="367"/>
                    <a:pt x="1554" y="366"/>
                  </a:cubicBezTo>
                  <a:cubicBezTo>
                    <a:pt x="1554" y="366"/>
                    <a:pt x="1554" y="366"/>
                    <a:pt x="1554" y="366"/>
                  </a:cubicBezTo>
                  <a:cubicBezTo>
                    <a:pt x="1555" y="366"/>
                    <a:pt x="1555" y="366"/>
                    <a:pt x="1555" y="366"/>
                  </a:cubicBezTo>
                  <a:cubicBezTo>
                    <a:pt x="1555" y="365"/>
                    <a:pt x="1555" y="365"/>
                    <a:pt x="1556" y="364"/>
                  </a:cubicBezTo>
                  <a:cubicBezTo>
                    <a:pt x="1556" y="364"/>
                    <a:pt x="1556" y="364"/>
                    <a:pt x="1556" y="364"/>
                  </a:cubicBezTo>
                  <a:cubicBezTo>
                    <a:pt x="1556" y="363"/>
                    <a:pt x="1556" y="363"/>
                    <a:pt x="1556" y="363"/>
                  </a:cubicBezTo>
                  <a:cubicBezTo>
                    <a:pt x="1557" y="363"/>
                    <a:pt x="1557" y="363"/>
                    <a:pt x="1557" y="363"/>
                  </a:cubicBezTo>
                  <a:cubicBezTo>
                    <a:pt x="1558" y="362"/>
                    <a:pt x="1558" y="362"/>
                    <a:pt x="1559" y="362"/>
                  </a:cubicBezTo>
                  <a:cubicBezTo>
                    <a:pt x="1559" y="362"/>
                    <a:pt x="1560" y="362"/>
                    <a:pt x="1560" y="362"/>
                  </a:cubicBezTo>
                  <a:cubicBezTo>
                    <a:pt x="1561" y="361"/>
                    <a:pt x="1561" y="360"/>
                    <a:pt x="1561" y="359"/>
                  </a:cubicBezTo>
                  <a:cubicBezTo>
                    <a:pt x="1559" y="359"/>
                    <a:pt x="1556" y="359"/>
                    <a:pt x="1553" y="359"/>
                  </a:cubicBezTo>
                  <a:cubicBezTo>
                    <a:pt x="1552" y="359"/>
                    <a:pt x="1551" y="359"/>
                    <a:pt x="1549" y="358"/>
                  </a:cubicBezTo>
                  <a:cubicBezTo>
                    <a:pt x="1549" y="360"/>
                    <a:pt x="1549" y="361"/>
                    <a:pt x="1547" y="361"/>
                  </a:cubicBezTo>
                  <a:cubicBezTo>
                    <a:pt x="1546" y="361"/>
                    <a:pt x="1547" y="361"/>
                    <a:pt x="1546" y="361"/>
                  </a:cubicBezTo>
                  <a:cubicBezTo>
                    <a:pt x="1546" y="360"/>
                    <a:pt x="1545" y="360"/>
                    <a:pt x="1545" y="359"/>
                  </a:cubicBezTo>
                  <a:cubicBezTo>
                    <a:pt x="1543" y="359"/>
                    <a:pt x="1543" y="359"/>
                    <a:pt x="1543" y="359"/>
                  </a:cubicBezTo>
                  <a:cubicBezTo>
                    <a:pt x="1543" y="358"/>
                    <a:pt x="1543" y="358"/>
                    <a:pt x="1543" y="358"/>
                  </a:cubicBezTo>
                  <a:cubicBezTo>
                    <a:pt x="1543" y="358"/>
                    <a:pt x="1542" y="358"/>
                    <a:pt x="1542" y="358"/>
                  </a:cubicBezTo>
                  <a:cubicBezTo>
                    <a:pt x="1541" y="354"/>
                    <a:pt x="1542" y="352"/>
                    <a:pt x="1542" y="348"/>
                  </a:cubicBezTo>
                  <a:cubicBezTo>
                    <a:pt x="1543" y="348"/>
                    <a:pt x="1544" y="349"/>
                    <a:pt x="1544" y="349"/>
                  </a:cubicBezTo>
                  <a:cubicBezTo>
                    <a:pt x="1544" y="349"/>
                    <a:pt x="1544" y="349"/>
                    <a:pt x="1544" y="349"/>
                  </a:cubicBezTo>
                  <a:cubicBezTo>
                    <a:pt x="1544" y="348"/>
                    <a:pt x="1544" y="348"/>
                    <a:pt x="1544" y="348"/>
                  </a:cubicBezTo>
                  <a:cubicBezTo>
                    <a:pt x="1548" y="348"/>
                    <a:pt x="1548" y="348"/>
                    <a:pt x="1548" y="348"/>
                  </a:cubicBezTo>
                  <a:cubicBezTo>
                    <a:pt x="1548" y="348"/>
                    <a:pt x="1548" y="348"/>
                    <a:pt x="1548" y="348"/>
                  </a:cubicBezTo>
                  <a:cubicBezTo>
                    <a:pt x="1548" y="348"/>
                    <a:pt x="1548" y="348"/>
                    <a:pt x="1549" y="348"/>
                  </a:cubicBezTo>
                  <a:cubicBezTo>
                    <a:pt x="1549" y="348"/>
                    <a:pt x="1549" y="348"/>
                    <a:pt x="1549" y="348"/>
                  </a:cubicBezTo>
                  <a:cubicBezTo>
                    <a:pt x="1549" y="349"/>
                    <a:pt x="1550" y="349"/>
                    <a:pt x="1551" y="349"/>
                  </a:cubicBezTo>
                  <a:cubicBezTo>
                    <a:pt x="1551" y="348"/>
                    <a:pt x="1551" y="348"/>
                    <a:pt x="1551" y="348"/>
                  </a:cubicBezTo>
                  <a:cubicBezTo>
                    <a:pt x="1558" y="348"/>
                    <a:pt x="1558" y="348"/>
                    <a:pt x="1558" y="348"/>
                  </a:cubicBezTo>
                  <a:cubicBezTo>
                    <a:pt x="1558" y="349"/>
                    <a:pt x="1558" y="349"/>
                    <a:pt x="1558" y="349"/>
                  </a:cubicBezTo>
                  <a:cubicBezTo>
                    <a:pt x="1560" y="349"/>
                    <a:pt x="1560" y="349"/>
                    <a:pt x="1560" y="349"/>
                  </a:cubicBezTo>
                  <a:cubicBezTo>
                    <a:pt x="1560" y="349"/>
                    <a:pt x="1560" y="349"/>
                    <a:pt x="1560" y="349"/>
                  </a:cubicBezTo>
                  <a:cubicBezTo>
                    <a:pt x="1561" y="349"/>
                    <a:pt x="1561" y="349"/>
                    <a:pt x="1561" y="349"/>
                  </a:cubicBezTo>
                  <a:cubicBezTo>
                    <a:pt x="1561" y="350"/>
                    <a:pt x="1561" y="350"/>
                    <a:pt x="1561" y="350"/>
                  </a:cubicBezTo>
                  <a:cubicBezTo>
                    <a:pt x="1561" y="350"/>
                    <a:pt x="1561" y="350"/>
                    <a:pt x="1561" y="350"/>
                  </a:cubicBezTo>
                  <a:cubicBezTo>
                    <a:pt x="1562" y="350"/>
                    <a:pt x="1562" y="349"/>
                    <a:pt x="1562" y="349"/>
                  </a:cubicBezTo>
                  <a:cubicBezTo>
                    <a:pt x="1563" y="349"/>
                    <a:pt x="1565" y="350"/>
                    <a:pt x="1566" y="350"/>
                  </a:cubicBezTo>
                  <a:cubicBezTo>
                    <a:pt x="1566" y="349"/>
                    <a:pt x="1566" y="349"/>
                    <a:pt x="1566" y="349"/>
                  </a:cubicBezTo>
                  <a:cubicBezTo>
                    <a:pt x="1567" y="349"/>
                    <a:pt x="1568" y="349"/>
                    <a:pt x="1568" y="348"/>
                  </a:cubicBezTo>
                  <a:cubicBezTo>
                    <a:pt x="1569" y="346"/>
                    <a:pt x="1570" y="344"/>
                    <a:pt x="1572" y="343"/>
                  </a:cubicBezTo>
                  <a:cubicBezTo>
                    <a:pt x="1572" y="342"/>
                    <a:pt x="1573" y="341"/>
                    <a:pt x="1573" y="340"/>
                  </a:cubicBezTo>
                  <a:cubicBezTo>
                    <a:pt x="1572" y="339"/>
                    <a:pt x="1572" y="339"/>
                    <a:pt x="1572" y="339"/>
                  </a:cubicBezTo>
                  <a:moveTo>
                    <a:pt x="1392" y="338"/>
                  </a:moveTo>
                  <a:cubicBezTo>
                    <a:pt x="1391" y="338"/>
                    <a:pt x="1391" y="338"/>
                    <a:pt x="1391" y="338"/>
                  </a:cubicBezTo>
                  <a:cubicBezTo>
                    <a:pt x="1391" y="339"/>
                    <a:pt x="1391" y="339"/>
                    <a:pt x="1391" y="339"/>
                  </a:cubicBezTo>
                  <a:cubicBezTo>
                    <a:pt x="1390" y="339"/>
                    <a:pt x="1390" y="339"/>
                    <a:pt x="1390" y="339"/>
                  </a:cubicBezTo>
                  <a:cubicBezTo>
                    <a:pt x="1390" y="340"/>
                    <a:pt x="1390" y="340"/>
                    <a:pt x="1390" y="340"/>
                  </a:cubicBezTo>
                  <a:cubicBezTo>
                    <a:pt x="1391" y="340"/>
                    <a:pt x="1391" y="340"/>
                    <a:pt x="1392" y="341"/>
                  </a:cubicBezTo>
                  <a:cubicBezTo>
                    <a:pt x="1392" y="342"/>
                    <a:pt x="1392" y="342"/>
                    <a:pt x="1392" y="342"/>
                  </a:cubicBezTo>
                  <a:cubicBezTo>
                    <a:pt x="1393" y="342"/>
                    <a:pt x="1393" y="342"/>
                    <a:pt x="1393" y="342"/>
                  </a:cubicBezTo>
                  <a:cubicBezTo>
                    <a:pt x="1394" y="343"/>
                    <a:pt x="1394" y="344"/>
                    <a:pt x="1395" y="344"/>
                  </a:cubicBezTo>
                  <a:cubicBezTo>
                    <a:pt x="1395" y="345"/>
                    <a:pt x="1395" y="345"/>
                    <a:pt x="1395" y="345"/>
                  </a:cubicBezTo>
                  <a:cubicBezTo>
                    <a:pt x="1395" y="345"/>
                    <a:pt x="1395" y="345"/>
                    <a:pt x="1395" y="345"/>
                  </a:cubicBezTo>
                  <a:cubicBezTo>
                    <a:pt x="1395" y="342"/>
                    <a:pt x="1395" y="342"/>
                    <a:pt x="1395" y="342"/>
                  </a:cubicBezTo>
                  <a:cubicBezTo>
                    <a:pt x="1393" y="341"/>
                    <a:pt x="1393" y="340"/>
                    <a:pt x="1392" y="339"/>
                  </a:cubicBezTo>
                  <a:cubicBezTo>
                    <a:pt x="1392" y="338"/>
                    <a:pt x="1392" y="338"/>
                    <a:pt x="1392" y="338"/>
                  </a:cubicBezTo>
                  <a:moveTo>
                    <a:pt x="1424" y="337"/>
                  </a:moveTo>
                  <a:cubicBezTo>
                    <a:pt x="1424" y="339"/>
                    <a:pt x="1424" y="339"/>
                    <a:pt x="1424" y="339"/>
                  </a:cubicBezTo>
                  <a:cubicBezTo>
                    <a:pt x="1425" y="339"/>
                    <a:pt x="1425" y="339"/>
                    <a:pt x="1426" y="340"/>
                  </a:cubicBezTo>
                  <a:cubicBezTo>
                    <a:pt x="1426" y="340"/>
                    <a:pt x="1426" y="340"/>
                    <a:pt x="1426" y="340"/>
                  </a:cubicBezTo>
                  <a:cubicBezTo>
                    <a:pt x="1426" y="338"/>
                    <a:pt x="1426" y="338"/>
                    <a:pt x="1424" y="337"/>
                  </a:cubicBezTo>
                  <a:moveTo>
                    <a:pt x="1421" y="334"/>
                  </a:moveTo>
                  <a:cubicBezTo>
                    <a:pt x="1420" y="334"/>
                    <a:pt x="1420" y="334"/>
                    <a:pt x="1420" y="334"/>
                  </a:cubicBezTo>
                  <a:cubicBezTo>
                    <a:pt x="1420" y="336"/>
                    <a:pt x="1420" y="336"/>
                    <a:pt x="1420" y="336"/>
                  </a:cubicBezTo>
                  <a:cubicBezTo>
                    <a:pt x="1420" y="336"/>
                    <a:pt x="1420" y="336"/>
                    <a:pt x="1420" y="336"/>
                  </a:cubicBezTo>
                  <a:cubicBezTo>
                    <a:pt x="1420" y="336"/>
                    <a:pt x="1420" y="336"/>
                    <a:pt x="1420" y="336"/>
                  </a:cubicBezTo>
                  <a:cubicBezTo>
                    <a:pt x="1421" y="336"/>
                    <a:pt x="1421" y="336"/>
                    <a:pt x="1421" y="336"/>
                  </a:cubicBezTo>
                  <a:cubicBezTo>
                    <a:pt x="1421" y="334"/>
                    <a:pt x="1421" y="334"/>
                    <a:pt x="1421" y="334"/>
                  </a:cubicBezTo>
                  <a:moveTo>
                    <a:pt x="1590" y="333"/>
                  </a:moveTo>
                  <a:cubicBezTo>
                    <a:pt x="1590" y="334"/>
                    <a:pt x="1590" y="334"/>
                    <a:pt x="1589" y="335"/>
                  </a:cubicBezTo>
                  <a:cubicBezTo>
                    <a:pt x="1589" y="335"/>
                    <a:pt x="1589" y="335"/>
                    <a:pt x="1589" y="335"/>
                  </a:cubicBezTo>
                  <a:cubicBezTo>
                    <a:pt x="1589" y="336"/>
                    <a:pt x="1589" y="336"/>
                    <a:pt x="1589" y="336"/>
                  </a:cubicBezTo>
                  <a:cubicBezTo>
                    <a:pt x="1588" y="336"/>
                    <a:pt x="1588" y="336"/>
                    <a:pt x="1588" y="336"/>
                  </a:cubicBezTo>
                  <a:cubicBezTo>
                    <a:pt x="1588" y="338"/>
                    <a:pt x="1588" y="338"/>
                    <a:pt x="1588" y="338"/>
                  </a:cubicBezTo>
                  <a:cubicBezTo>
                    <a:pt x="1588" y="338"/>
                    <a:pt x="1588" y="338"/>
                    <a:pt x="1588" y="338"/>
                  </a:cubicBezTo>
                  <a:cubicBezTo>
                    <a:pt x="1588" y="339"/>
                    <a:pt x="1587" y="340"/>
                    <a:pt x="1587" y="341"/>
                  </a:cubicBezTo>
                  <a:cubicBezTo>
                    <a:pt x="1587" y="341"/>
                    <a:pt x="1587" y="341"/>
                    <a:pt x="1587" y="341"/>
                  </a:cubicBezTo>
                  <a:cubicBezTo>
                    <a:pt x="1587" y="343"/>
                    <a:pt x="1588" y="344"/>
                    <a:pt x="1589" y="345"/>
                  </a:cubicBezTo>
                  <a:cubicBezTo>
                    <a:pt x="1589" y="345"/>
                    <a:pt x="1589" y="345"/>
                    <a:pt x="1589" y="345"/>
                  </a:cubicBezTo>
                  <a:cubicBezTo>
                    <a:pt x="1588" y="346"/>
                    <a:pt x="1588" y="346"/>
                    <a:pt x="1588" y="346"/>
                  </a:cubicBezTo>
                  <a:cubicBezTo>
                    <a:pt x="1588" y="347"/>
                    <a:pt x="1589" y="348"/>
                    <a:pt x="1589" y="349"/>
                  </a:cubicBezTo>
                  <a:cubicBezTo>
                    <a:pt x="1588" y="349"/>
                    <a:pt x="1588" y="349"/>
                    <a:pt x="1588" y="349"/>
                  </a:cubicBezTo>
                  <a:cubicBezTo>
                    <a:pt x="1588" y="350"/>
                    <a:pt x="1588" y="350"/>
                    <a:pt x="1588" y="351"/>
                  </a:cubicBezTo>
                  <a:cubicBezTo>
                    <a:pt x="1589" y="352"/>
                    <a:pt x="1588" y="352"/>
                    <a:pt x="1589" y="353"/>
                  </a:cubicBezTo>
                  <a:cubicBezTo>
                    <a:pt x="1589" y="353"/>
                    <a:pt x="1589" y="353"/>
                    <a:pt x="1589" y="353"/>
                  </a:cubicBezTo>
                  <a:cubicBezTo>
                    <a:pt x="1589" y="354"/>
                    <a:pt x="1589" y="354"/>
                    <a:pt x="1589" y="354"/>
                  </a:cubicBezTo>
                  <a:cubicBezTo>
                    <a:pt x="1590" y="354"/>
                    <a:pt x="1591" y="355"/>
                    <a:pt x="1592" y="356"/>
                  </a:cubicBezTo>
                  <a:cubicBezTo>
                    <a:pt x="1592" y="356"/>
                    <a:pt x="1592" y="356"/>
                    <a:pt x="1592" y="356"/>
                  </a:cubicBezTo>
                  <a:cubicBezTo>
                    <a:pt x="1593" y="356"/>
                    <a:pt x="1593" y="356"/>
                    <a:pt x="1593" y="356"/>
                  </a:cubicBezTo>
                  <a:cubicBezTo>
                    <a:pt x="1592" y="355"/>
                    <a:pt x="1592" y="355"/>
                    <a:pt x="1592" y="354"/>
                  </a:cubicBezTo>
                  <a:cubicBezTo>
                    <a:pt x="1591" y="354"/>
                    <a:pt x="1591" y="354"/>
                    <a:pt x="1591" y="354"/>
                  </a:cubicBezTo>
                  <a:cubicBezTo>
                    <a:pt x="1590" y="352"/>
                    <a:pt x="1590" y="352"/>
                    <a:pt x="1590" y="349"/>
                  </a:cubicBezTo>
                  <a:cubicBezTo>
                    <a:pt x="1590" y="348"/>
                    <a:pt x="1591" y="348"/>
                    <a:pt x="1591" y="347"/>
                  </a:cubicBezTo>
                  <a:cubicBezTo>
                    <a:pt x="1591" y="347"/>
                    <a:pt x="1592" y="347"/>
                    <a:pt x="1592" y="347"/>
                  </a:cubicBezTo>
                  <a:cubicBezTo>
                    <a:pt x="1593" y="347"/>
                    <a:pt x="1594" y="348"/>
                    <a:pt x="1595" y="349"/>
                  </a:cubicBezTo>
                  <a:cubicBezTo>
                    <a:pt x="1595" y="349"/>
                    <a:pt x="1595" y="349"/>
                    <a:pt x="1595" y="349"/>
                  </a:cubicBezTo>
                  <a:cubicBezTo>
                    <a:pt x="1596" y="349"/>
                    <a:pt x="1596" y="349"/>
                    <a:pt x="1596" y="349"/>
                  </a:cubicBezTo>
                  <a:cubicBezTo>
                    <a:pt x="1596" y="348"/>
                    <a:pt x="1596" y="347"/>
                    <a:pt x="1595" y="345"/>
                  </a:cubicBezTo>
                  <a:cubicBezTo>
                    <a:pt x="1593" y="345"/>
                    <a:pt x="1593" y="345"/>
                    <a:pt x="1593" y="345"/>
                  </a:cubicBezTo>
                  <a:cubicBezTo>
                    <a:pt x="1594" y="344"/>
                    <a:pt x="1595" y="343"/>
                    <a:pt x="1596" y="343"/>
                  </a:cubicBezTo>
                  <a:cubicBezTo>
                    <a:pt x="1596" y="341"/>
                    <a:pt x="1596" y="341"/>
                    <a:pt x="1596" y="341"/>
                  </a:cubicBezTo>
                  <a:cubicBezTo>
                    <a:pt x="1595" y="341"/>
                    <a:pt x="1595" y="340"/>
                    <a:pt x="1594" y="340"/>
                  </a:cubicBezTo>
                  <a:cubicBezTo>
                    <a:pt x="1594" y="341"/>
                    <a:pt x="1593" y="342"/>
                    <a:pt x="1592" y="342"/>
                  </a:cubicBezTo>
                  <a:cubicBezTo>
                    <a:pt x="1592" y="344"/>
                    <a:pt x="1592" y="344"/>
                    <a:pt x="1592" y="344"/>
                  </a:cubicBezTo>
                  <a:cubicBezTo>
                    <a:pt x="1591" y="344"/>
                    <a:pt x="1591" y="344"/>
                    <a:pt x="1591" y="344"/>
                  </a:cubicBezTo>
                  <a:cubicBezTo>
                    <a:pt x="1591" y="342"/>
                    <a:pt x="1592" y="340"/>
                    <a:pt x="1592" y="339"/>
                  </a:cubicBezTo>
                  <a:cubicBezTo>
                    <a:pt x="1592" y="339"/>
                    <a:pt x="1592" y="339"/>
                    <a:pt x="1592" y="339"/>
                  </a:cubicBezTo>
                  <a:cubicBezTo>
                    <a:pt x="1592" y="338"/>
                    <a:pt x="1592" y="338"/>
                    <a:pt x="1592" y="337"/>
                  </a:cubicBezTo>
                  <a:cubicBezTo>
                    <a:pt x="1591" y="337"/>
                    <a:pt x="1591" y="337"/>
                    <a:pt x="1591" y="337"/>
                  </a:cubicBezTo>
                  <a:cubicBezTo>
                    <a:pt x="1591" y="336"/>
                    <a:pt x="1592" y="336"/>
                    <a:pt x="1592" y="335"/>
                  </a:cubicBezTo>
                  <a:cubicBezTo>
                    <a:pt x="1592" y="335"/>
                    <a:pt x="1592" y="334"/>
                    <a:pt x="1592" y="333"/>
                  </a:cubicBezTo>
                  <a:cubicBezTo>
                    <a:pt x="1591" y="333"/>
                    <a:pt x="1591" y="333"/>
                    <a:pt x="1590" y="333"/>
                  </a:cubicBezTo>
                  <a:moveTo>
                    <a:pt x="417" y="332"/>
                  </a:moveTo>
                  <a:cubicBezTo>
                    <a:pt x="416" y="332"/>
                    <a:pt x="416" y="332"/>
                    <a:pt x="416" y="332"/>
                  </a:cubicBezTo>
                  <a:cubicBezTo>
                    <a:pt x="416" y="332"/>
                    <a:pt x="416" y="332"/>
                    <a:pt x="417" y="332"/>
                  </a:cubicBezTo>
                  <a:cubicBezTo>
                    <a:pt x="417" y="332"/>
                    <a:pt x="417" y="332"/>
                    <a:pt x="417" y="332"/>
                  </a:cubicBezTo>
                  <a:moveTo>
                    <a:pt x="1594" y="330"/>
                  </a:moveTo>
                  <a:cubicBezTo>
                    <a:pt x="1594" y="333"/>
                    <a:pt x="1594" y="333"/>
                    <a:pt x="1594" y="333"/>
                  </a:cubicBezTo>
                  <a:cubicBezTo>
                    <a:pt x="1594" y="333"/>
                    <a:pt x="1594" y="333"/>
                    <a:pt x="1594" y="333"/>
                  </a:cubicBezTo>
                  <a:cubicBezTo>
                    <a:pt x="1595" y="334"/>
                    <a:pt x="1595" y="334"/>
                    <a:pt x="1595" y="335"/>
                  </a:cubicBezTo>
                  <a:cubicBezTo>
                    <a:pt x="1597" y="335"/>
                    <a:pt x="1597" y="335"/>
                    <a:pt x="1597" y="335"/>
                  </a:cubicBezTo>
                  <a:cubicBezTo>
                    <a:pt x="1597" y="335"/>
                    <a:pt x="1597" y="335"/>
                    <a:pt x="1597" y="335"/>
                  </a:cubicBezTo>
                  <a:cubicBezTo>
                    <a:pt x="1597" y="335"/>
                    <a:pt x="1597" y="335"/>
                    <a:pt x="1597" y="335"/>
                  </a:cubicBezTo>
                  <a:cubicBezTo>
                    <a:pt x="1597" y="334"/>
                    <a:pt x="1597" y="333"/>
                    <a:pt x="1597" y="332"/>
                  </a:cubicBezTo>
                  <a:cubicBezTo>
                    <a:pt x="1596" y="332"/>
                    <a:pt x="1596" y="332"/>
                    <a:pt x="1596" y="332"/>
                  </a:cubicBezTo>
                  <a:cubicBezTo>
                    <a:pt x="1596" y="332"/>
                    <a:pt x="1596" y="332"/>
                    <a:pt x="1596" y="332"/>
                  </a:cubicBezTo>
                  <a:cubicBezTo>
                    <a:pt x="1595" y="331"/>
                    <a:pt x="1596" y="331"/>
                    <a:pt x="1594" y="330"/>
                  </a:cubicBezTo>
                  <a:moveTo>
                    <a:pt x="1381" y="328"/>
                  </a:moveTo>
                  <a:cubicBezTo>
                    <a:pt x="1381" y="329"/>
                    <a:pt x="1382" y="330"/>
                    <a:pt x="1383" y="331"/>
                  </a:cubicBezTo>
                  <a:cubicBezTo>
                    <a:pt x="1383" y="330"/>
                    <a:pt x="1383" y="330"/>
                    <a:pt x="1383" y="330"/>
                  </a:cubicBezTo>
                  <a:cubicBezTo>
                    <a:pt x="1382" y="329"/>
                    <a:pt x="1382" y="328"/>
                    <a:pt x="1381" y="328"/>
                  </a:cubicBezTo>
                  <a:moveTo>
                    <a:pt x="806" y="319"/>
                  </a:moveTo>
                  <a:cubicBezTo>
                    <a:pt x="804" y="319"/>
                    <a:pt x="804" y="319"/>
                    <a:pt x="804" y="319"/>
                  </a:cubicBezTo>
                  <a:cubicBezTo>
                    <a:pt x="804" y="320"/>
                    <a:pt x="804" y="321"/>
                    <a:pt x="803" y="321"/>
                  </a:cubicBezTo>
                  <a:cubicBezTo>
                    <a:pt x="803" y="321"/>
                    <a:pt x="803" y="321"/>
                    <a:pt x="803" y="321"/>
                  </a:cubicBezTo>
                  <a:cubicBezTo>
                    <a:pt x="803" y="322"/>
                    <a:pt x="803" y="322"/>
                    <a:pt x="803" y="322"/>
                  </a:cubicBezTo>
                  <a:cubicBezTo>
                    <a:pt x="804" y="322"/>
                    <a:pt x="804" y="322"/>
                    <a:pt x="805" y="322"/>
                  </a:cubicBezTo>
                  <a:cubicBezTo>
                    <a:pt x="805" y="321"/>
                    <a:pt x="806" y="320"/>
                    <a:pt x="806" y="319"/>
                  </a:cubicBezTo>
                  <a:moveTo>
                    <a:pt x="1462" y="319"/>
                  </a:moveTo>
                  <a:cubicBezTo>
                    <a:pt x="1460" y="319"/>
                    <a:pt x="1460" y="319"/>
                    <a:pt x="1460" y="319"/>
                  </a:cubicBezTo>
                  <a:cubicBezTo>
                    <a:pt x="1460" y="321"/>
                    <a:pt x="1460" y="321"/>
                    <a:pt x="1460" y="321"/>
                  </a:cubicBezTo>
                  <a:cubicBezTo>
                    <a:pt x="1462" y="321"/>
                    <a:pt x="1462" y="321"/>
                    <a:pt x="1462" y="320"/>
                  </a:cubicBezTo>
                  <a:cubicBezTo>
                    <a:pt x="1462" y="319"/>
                    <a:pt x="1462" y="319"/>
                    <a:pt x="1462" y="319"/>
                  </a:cubicBezTo>
                  <a:cubicBezTo>
                    <a:pt x="1462" y="319"/>
                    <a:pt x="1462" y="319"/>
                    <a:pt x="1462" y="319"/>
                  </a:cubicBezTo>
                  <a:cubicBezTo>
                    <a:pt x="1462" y="319"/>
                    <a:pt x="1462" y="319"/>
                    <a:pt x="1462" y="319"/>
                  </a:cubicBezTo>
                  <a:moveTo>
                    <a:pt x="1379" y="305"/>
                  </a:moveTo>
                  <a:cubicBezTo>
                    <a:pt x="1378" y="305"/>
                    <a:pt x="1377" y="305"/>
                    <a:pt x="1376" y="305"/>
                  </a:cubicBezTo>
                  <a:cubicBezTo>
                    <a:pt x="1376" y="310"/>
                    <a:pt x="1376" y="310"/>
                    <a:pt x="1376" y="310"/>
                  </a:cubicBezTo>
                  <a:cubicBezTo>
                    <a:pt x="1377" y="310"/>
                    <a:pt x="1377" y="310"/>
                    <a:pt x="1377" y="310"/>
                  </a:cubicBezTo>
                  <a:cubicBezTo>
                    <a:pt x="1377" y="311"/>
                    <a:pt x="1377" y="311"/>
                    <a:pt x="1377" y="311"/>
                  </a:cubicBezTo>
                  <a:cubicBezTo>
                    <a:pt x="1378" y="311"/>
                    <a:pt x="1378" y="311"/>
                    <a:pt x="1378" y="311"/>
                  </a:cubicBezTo>
                  <a:cubicBezTo>
                    <a:pt x="1378" y="312"/>
                    <a:pt x="1378" y="312"/>
                    <a:pt x="1378" y="312"/>
                  </a:cubicBezTo>
                  <a:cubicBezTo>
                    <a:pt x="1378" y="312"/>
                    <a:pt x="1378" y="312"/>
                    <a:pt x="1378" y="312"/>
                  </a:cubicBezTo>
                  <a:cubicBezTo>
                    <a:pt x="1378" y="314"/>
                    <a:pt x="1378" y="314"/>
                    <a:pt x="1378" y="314"/>
                  </a:cubicBezTo>
                  <a:cubicBezTo>
                    <a:pt x="1379" y="314"/>
                    <a:pt x="1379" y="314"/>
                    <a:pt x="1380" y="315"/>
                  </a:cubicBezTo>
                  <a:cubicBezTo>
                    <a:pt x="1380" y="316"/>
                    <a:pt x="1380" y="316"/>
                    <a:pt x="1380" y="316"/>
                  </a:cubicBezTo>
                  <a:cubicBezTo>
                    <a:pt x="1380" y="316"/>
                    <a:pt x="1381" y="316"/>
                    <a:pt x="1381" y="317"/>
                  </a:cubicBezTo>
                  <a:cubicBezTo>
                    <a:pt x="1381" y="317"/>
                    <a:pt x="1381" y="317"/>
                    <a:pt x="1381" y="317"/>
                  </a:cubicBezTo>
                  <a:cubicBezTo>
                    <a:pt x="1382" y="317"/>
                    <a:pt x="1382" y="317"/>
                    <a:pt x="1383" y="318"/>
                  </a:cubicBezTo>
                  <a:cubicBezTo>
                    <a:pt x="1383" y="319"/>
                    <a:pt x="1383" y="319"/>
                    <a:pt x="1383" y="319"/>
                  </a:cubicBezTo>
                  <a:cubicBezTo>
                    <a:pt x="1383" y="319"/>
                    <a:pt x="1384" y="319"/>
                    <a:pt x="1384" y="319"/>
                  </a:cubicBezTo>
                  <a:cubicBezTo>
                    <a:pt x="1385" y="320"/>
                    <a:pt x="1385" y="320"/>
                    <a:pt x="1385" y="321"/>
                  </a:cubicBezTo>
                  <a:cubicBezTo>
                    <a:pt x="1386" y="321"/>
                    <a:pt x="1386" y="321"/>
                    <a:pt x="1386" y="321"/>
                  </a:cubicBezTo>
                  <a:cubicBezTo>
                    <a:pt x="1386" y="321"/>
                    <a:pt x="1386" y="321"/>
                    <a:pt x="1386" y="321"/>
                  </a:cubicBezTo>
                  <a:cubicBezTo>
                    <a:pt x="1387" y="321"/>
                    <a:pt x="1387" y="321"/>
                    <a:pt x="1387" y="321"/>
                  </a:cubicBezTo>
                  <a:cubicBezTo>
                    <a:pt x="1388" y="322"/>
                    <a:pt x="1388" y="322"/>
                    <a:pt x="1388" y="322"/>
                  </a:cubicBezTo>
                  <a:cubicBezTo>
                    <a:pt x="1388" y="322"/>
                    <a:pt x="1388" y="322"/>
                    <a:pt x="1388" y="322"/>
                  </a:cubicBezTo>
                  <a:cubicBezTo>
                    <a:pt x="1388" y="323"/>
                    <a:pt x="1388" y="324"/>
                    <a:pt x="1389" y="324"/>
                  </a:cubicBezTo>
                  <a:cubicBezTo>
                    <a:pt x="1389" y="325"/>
                    <a:pt x="1390" y="325"/>
                    <a:pt x="1391" y="326"/>
                  </a:cubicBezTo>
                  <a:cubicBezTo>
                    <a:pt x="1391" y="327"/>
                    <a:pt x="1391" y="327"/>
                    <a:pt x="1391" y="327"/>
                  </a:cubicBezTo>
                  <a:cubicBezTo>
                    <a:pt x="1392" y="327"/>
                    <a:pt x="1392" y="327"/>
                    <a:pt x="1392" y="327"/>
                  </a:cubicBezTo>
                  <a:cubicBezTo>
                    <a:pt x="1392" y="328"/>
                    <a:pt x="1392" y="328"/>
                    <a:pt x="1392" y="328"/>
                  </a:cubicBezTo>
                  <a:cubicBezTo>
                    <a:pt x="1392" y="328"/>
                    <a:pt x="1392" y="328"/>
                    <a:pt x="1392" y="328"/>
                  </a:cubicBezTo>
                  <a:cubicBezTo>
                    <a:pt x="1392" y="329"/>
                    <a:pt x="1392" y="329"/>
                    <a:pt x="1392" y="329"/>
                  </a:cubicBezTo>
                  <a:cubicBezTo>
                    <a:pt x="1393" y="329"/>
                    <a:pt x="1393" y="329"/>
                    <a:pt x="1394" y="330"/>
                  </a:cubicBezTo>
                  <a:cubicBezTo>
                    <a:pt x="1394" y="331"/>
                    <a:pt x="1394" y="332"/>
                    <a:pt x="1394" y="333"/>
                  </a:cubicBezTo>
                  <a:cubicBezTo>
                    <a:pt x="1397" y="334"/>
                    <a:pt x="1399" y="335"/>
                    <a:pt x="1401" y="337"/>
                  </a:cubicBezTo>
                  <a:cubicBezTo>
                    <a:pt x="1402" y="338"/>
                    <a:pt x="1401" y="340"/>
                    <a:pt x="1401" y="342"/>
                  </a:cubicBezTo>
                  <a:cubicBezTo>
                    <a:pt x="1402" y="342"/>
                    <a:pt x="1402" y="342"/>
                    <a:pt x="1402" y="342"/>
                  </a:cubicBezTo>
                  <a:cubicBezTo>
                    <a:pt x="1402" y="343"/>
                    <a:pt x="1402" y="344"/>
                    <a:pt x="1402" y="345"/>
                  </a:cubicBezTo>
                  <a:cubicBezTo>
                    <a:pt x="1403" y="345"/>
                    <a:pt x="1403" y="345"/>
                    <a:pt x="1403" y="345"/>
                  </a:cubicBezTo>
                  <a:cubicBezTo>
                    <a:pt x="1403" y="346"/>
                    <a:pt x="1403" y="346"/>
                    <a:pt x="1403" y="346"/>
                  </a:cubicBezTo>
                  <a:cubicBezTo>
                    <a:pt x="1403" y="346"/>
                    <a:pt x="1403" y="346"/>
                    <a:pt x="1403" y="346"/>
                  </a:cubicBezTo>
                  <a:cubicBezTo>
                    <a:pt x="1403" y="348"/>
                    <a:pt x="1403" y="348"/>
                    <a:pt x="1403" y="348"/>
                  </a:cubicBezTo>
                  <a:cubicBezTo>
                    <a:pt x="1404" y="348"/>
                    <a:pt x="1404" y="348"/>
                    <a:pt x="1404" y="348"/>
                  </a:cubicBezTo>
                  <a:cubicBezTo>
                    <a:pt x="1404" y="349"/>
                    <a:pt x="1405" y="349"/>
                    <a:pt x="1406" y="349"/>
                  </a:cubicBezTo>
                  <a:cubicBezTo>
                    <a:pt x="1406" y="351"/>
                    <a:pt x="1407" y="351"/>
                    <a:pt x="1407" y="352"/>
                  </a:cubicBezTo>
                  <a:cubicBezTo>
                    <a:pt x="1408" y="352"/>
                    <a:pt x="1408" y="352"/>
                    <a:pt x="1408" y="352"/>
                  </a:cubicBezTo>
                  <a:cubicBezTo>
                    <a:pt x="1408" y="353"/>
                    <a:pt x="1408" y="353"/>
                    <a:pt x="1408" y="353"/>
                  </a:cubicBezTo>
                  <a:cubicBezTo>
                    <a:pt x="1408" y="354"/>
                    <a:pt x="1409" y="354"/>
                    <a:pt x="1409" y="354"/>
                  </a:cubicBezTo>
                  <a:cubicBezTo>
                    <a:pt x="1409" y="355"/>
                    <a:pt x="1409" y="355"/>
                    <a:pt x="1409" y="355"/>
                  </a:cubicBezTo>
                  <a:cubicBezTo>
                    <a:pt x="1410" y="355"/>
                    <a:pt x="1410" y="355"/>
                    <a:pt x="1410" y="355"/>
                  </a:cubicBezTo>
                  <a:cubicBezTo>
                    <a:pt x="1411" y="356"/>
                    <a:pt x="1411" y="356"/>
                    <a:pt x="1411" y="356"/>
                  </a:cubicBezTo>
                  <a:cubicBezTo>
                    <a:pt x="1411" y="356"/>
                    <a:pt x="1411" y="356"/>
                    <a:pt x="1411" y="356"/>
                  </a:cubicBezTo>
                  <a:cubicBezTo>
                    <a:pt x="1411" y="357"/>
                    <a:pt x="1411" y="357"/>
                    <a:pt x="1411" y="357"/>
                  </a:cubicBezTo>
                  <a:cubicBezTo>
                    <a:pt x="1413" y="358"/>
                    <a:pt x="1413" y="358"/>
                    <a:pt x="1413" y="358"/>
                  </a:cubicBezTo>
                  <a:cubicBezTo>
                    <a:pt x="1413" y="358"/>
                    <a:pt x="1413" y="358"/>
                    <a:pt x="1413" y="358"/>
                  </a:cubicBezTo>
                  <a:cubicBezTo>
                    <a:pt x="1413" y="358"/>
                    <a:pt x="1413" y="358"/>
                    <a:pt x="1413" y="358"/>
                  </a:cubicBezTo>
                  <a:cubicBezTo>
                    <a:pt x="1413" y="359"/>
                    <a:pt x="1413" y="359"/>
                    <a:pt x="1413" y="359"/>
                  </a:cubicBezTo>
                  <a:cubicBezTo>
                    <a:pt x="1414" y="359"/>
                    <a:pt x="1414" y="359"/>
                    <a:pt x="1414" y="359"/>
                  </a:cubicBezTo>
                  <a:cubicBezTo>
                    <a:pt x="1414" y="360"/>
                    <a:pt x="1414" y="360"/>
                    <a:pt x="1414" y="360"/>
                  </a:cubicBezTo>
                  <a:cubicBezTo>
                    <a:pt x="1414" y="360"/>
                    <a:pt x="1414" y="360"/>
                    <a:pt x="1414" y="360"/>
                  </a:cubicBezTo>
                  <a:cubicBezTo>
                    <a:pt x="1414" y="361"/>
                    <a:pt x="1414" y="362"/>
                    <a:pt x="1415" y="362"/>
                  </a:cubicBezTo>
                  <a:cubicBezTo>
                    <a:pt x="1415" y="362"/>
                    <a:pt x="1415" y="362"/>
                    <a:pt x="1415" y="362"/>
                  </a:cubicBezTo>
                  <a:cubicBezTo>
                    <a:pt x="1415" y="363"/>
                    <a:pt x="1415" y="363"/>
                    <a:pt x="1416" y="364"/>
                  </a:cubicBezTo>
                  <a:cubicBezTo>
                    <a:pt x="1417" y="364"/>
                    <a:pt x="1417" y="364"/>
                    <a:pt x="1417" y="364"/>
                  </a:cubicBezTo>
                  <a:cubicBezTo>
                    <a:pt x="1417" y="368"/>
                    <a:pt x="1417" y="368"/>
                    <a:pt x="1417" y="368"/>
                  </a:cubicBezTo>
                  <a:cubicBezTo>
                    <a:pt x="1417" y="368"/>
                    <a:pt x="1418" y="369"/>
                    <a:pt x="1418" y="369"/>
                  </a:cubicBezTo>
                  <a:cubicBezTo>
                    <a:pt x="1418" y="371"/>
                    <a:pt x="1418" y="371"/>
                    <a:pt x="1418" y="371"/>
                  </a:cubicBezTo>
                  <a:cubicBezTo>
                    <a:pt x="1419" y="371"/>
                    <a:pt x="1419" y="371"/>
                    <a:pt x="1419" y="371"/>
                  </a:cubicBezTo>
                  <a:cubicBezTo>
                    <a:pt x="1419" y="372"/>
                    <a:pt x="1419" y="372"/>
                    <a:pt x="1419" y="372"/>
                  </a:cubicBezTo>
                  <a:cubicBezTo>
                    <a:pt x="1420" y="372"/>
                    <a:pt x="1420" y="372"/>
                    <a:pt x="1420" y="372"/>
                  </a:cubicBezTo>
                  <a:cubicBezTo>
                    <a:pt x="1420" y="373"/>
                    <a:pt x="1421" y="376"/>
                    <a:pt x="1422" y="376"/>
                  </a:cubicBezTo>
                  <a:cubicBezTo>
                    <a:pt x="1423" y="376"/>
                    <a:pt x="1423" y="376"/>
                    <a:pt x="1423" y="376"/>
                  </a:cubicBezTo>
                  <a:cubicBezTo>
                    <a:pt x="1423" y="377"/>
                    <a:pt x="1423" y="378"/>
                    <a:pt x="1423" y="379"/>
                  </a:cubicBezTo>
                  <a:cubicBezTo>
                    <a:pt x="1424" y="380"/>
                    <a:pt x="1424" y="380"/>
                    <a:pt x="1424" y="380"/>
                  </a:cubicBezTo>
                  <a:cubicBezTo>
                    <a:pt x="1424" y="381"/>
                    <a:pt x="1424" y="381"/>
                    <a:pt x="1424" y="381"/>
                  </a:cubicBezTo>
                  <a:cubicBezTo>
                    <a:pt x="1425" y="381"/>
                    <a:pt x="1425" y="381"/>
                    <a:pt x="1425" y="381"/>
                  </a:cubicBezTo>
                  <a:cubicBezTo>
                    <a:pt x="1425" y="383"/>
                    <a:pt x="1425" y="383"/>
                    <a:pt x="1425" y="383"/>
                  </a:cubicBezTo>
                  <a:cubicBezTo>
                    <a:pt x="1425" y="383"/>
                    <a:pt x="1425" y="383"/>
                    <a:pt x="1425" y="383"/>
                  </a:cubicBezTo>
                  <a:cubicBezTo>
                    <a:pt x="1425" y="384"/>
                    <a:pt x="1425" y="384"/>
                    <a:pt x="1425" y="384"/>
                  </a:cubicBezTo>
                  <a:cubicBezTo>
                    <a:pt x="1426" y="385"/>
                    <a:pt x="1426" y="385"/>
                    <a:pt x="1426" y="385"/>
                  </a:cubicBezTo>
                  <a:cubicBezTo>
                    <a:pt x="1426" y="385"/>
                    <a:pt x="1427" y="386"/>
                    <a:pt x="1427" y="387"/>
                  </a:cubicBezTo>
                  <a:cubicBezTo>
                    <a:pt x="1428" y="387"/>
                    <a:pt x="1429" y="388"/>
                    <a:pt x="1430" y="388"/>
                  </a:cubicBezTo>
                  <a:cubicBezTo>
                    <a:pt x="1431" y="388"/>
                    <a:pt x="1431" y="389"/>
                    <a:pt x="1431" y="389"/>
                  </a:cubicBezTo>
                  <a:cubicBezTo>
                    <a:pt x="1433" y="389"/>
                    <a:pt x="1433" y="389"/>
                    <a:pt x="1433" y="389"/>
                  </a:cubicBezTo>
                  <a:cubicBezTo>
                    <a:pt x="1434" y="390"/>
                    <a:pt x="1434" y="390"/>
                    <a:pt x="1434" y="391"/>
                  </a:cubicBezTo>
                  <a:cubicBezTo>
                    <a:pt x="1435" y="392"/>
                    <a:pt x="1435" y="392"/>
                    <a:pt x="1435" y="392"/>
                  </a:cubicBezTo>
                  <a:cubicBezTo>
                    <a:pt x="1436" y="392"/>
                    <a:pt x="1436" y="392"/>
                    <a:pt x="1436" y="392"/>
                  </a:cubicBezTo>
                  <a:cubicBezTo>
                    <a:pt x="1436" y="393"/>
                    <a:pt x="1436" y="393"/>
                    <a:pt x="1436" y="393"/>
                  </a:cubicBezTo>
                  <a:cubicBezTo>
                    <a:pt x="1437" y="394"/>
                    <a:pt x="1439" y="394"/>
                    <a:pt x="1441" y="394"/>
                  </a:cubicBezTo>
                  <a:cubicBezTo>
                    <a:pt x="1440" y="393"/>
                    <a:pt x="1440" y="392"/>
                    <a:pt x="1439" y="392"/>
                  </a:cubicBezTo>
                  <a:cubicBezTo>
                    <a:pt x="1439" y="391"/>
                    <a:pt x="1439" y="391"/>
                    <a:pt x="1439" y="391"/>
                  </a:cubicBezTo>
                  <a:cubicBezTo>
                    <a:pt x="1441" y="392"/>
                    <a:pt x="1441" y="392"/>
                    <a:pt x="1444" y="392"/>
                  </a:cubicBezTo>
                  <a:cubicBezTo>
                    <a:pt x="1444" y="391"/>
                    <a:pt x="1444" y="391"/>
                    <a:pt x="1444" y="391"/>
                  </a:cubicBezTo>
                  <a:cubicBezTo>
                    <a:pt x="1445" y="392"/>
                    <a:pt x="1446" y="392"/>
                    <a:pt x="1447" y="392"/>
                  </a:cubicBezTo>
                  <a:cubicBezTo>
                    <a:pt x="1447" y="392"/>
                    <a:pt x="1447" y="392"/>
                    <a:pt x="1447" y="392"/>
                  </a:cubicBezTo>
                  <a:cubicBezTo>
                    <a:pt x="1448" y="392"/>
                    <a:pt x="1448" y="392"/>
                    <a:pt x="1448" y="392"/>
                  </a:cubicBezTo>
                  <a:cubicBezTo>
                    <a:pt x="1447" y="390"/>
                    <a:pt x="1447" y="388"/>
                    <a:pt x="1447" y="385"/>
                  </a:cubicBezTo>
                  <a:cubicBezTo>
                    <a:pt x="1448" y="385"/>
                    <a:pt x="1448" y="385"/>
                    <a:pt x="1448" y="385"/>
                  </a:cubicBezTo>
                  <a:cubicBezTo>
                    <a:pt x="1448" y="385"/>
                    <a:pt x="1448" y="385"/>
                    <a:pt x="1448" y="385"/>
                  </a:cubicBezTo>
                  <a:cubicBezTo>
                    <a:pt x="1447" y="385"/>
                    <a:pt x="1447" y="384"/>
                    <a:pt x="1447" y="384"/>
                  </a:cubicBezTo>
                  <a:cubicBezTo>
                    <a:pt x="1448" y="384"/>
                    <a:pt x="1448" y="384"/>
                    <a:pt x="1448" y="384"/>
                  </a:cubicBezTo>
                  <a:cubicBezTo>
                    <a:pt x="1448" y="381"/>
                    <a:pt x="1448" y="379"/>
                    <a:pt x="1449" y="377"/>
                  </a:cubicBezTo>
                  <a:cubicBezTo>
                    <a:pt x="1449" y="375"/>
                    <a:pt x="1449" y="376"/>
                    <a:pt x="1448" y="375"/>
                  </a:cubicBezTo>
                  <a:cubicBezTo>
                    <a:pt x="1447" y="375"/>
                    <a:pt x="1447" y="375"/>
                    <a:pt x="1447" y="375"/>
                  </a:cubicBezTo>
                  <a:cubicBezTo>
                    <a:pt x="1447" y="373"/>
                    <a:pt x="1447" y="373"/>
                    <a:pt x="1447" y="373"/>
                  </a:cubicBezTo>
                  <a:cubicBezTo>
                    <a:pt x="1447" y="373"/>
                    <a:pt x="1447" y="373"/>
                    <a:pt x="1447" y="373"/>
                  </a:cubicBezTo>
                  <a:cubicBezTo>
                    <a:pt x="1446" y="372"/>
                    <a:pt x="1446" y="371"/>
                    <a:pt x="1446" y="370"/>
                  </a:cubicBezTo>
                  <a:cubicBezTo>
                    <a:pt x="1446" y="370"/>
                    <a:pt x="1446" y="370"/>
                    <a:pt x="1446" y="370"/>
                  </a:cubicBezTo>
                  <a:cubicBezTo>
                    <a:pt x="1446" y="370"/>
                    <a:pt x="1446" y="370"/>
                    <a:pt x="1446" y="370"/>
                  </a:cubicBezTo>
                  <a:cubicBezTo>
                    <a:pt x="1445" y="369"/>
                    <a:pt x="1445" y="369"/>
                    <a:pt x="1445" y="369"/>
                  </a:cubicBezTo>
                  <a:cubicBezTo>
                    <a:pt x="1444" y="369"/>
                    <a:pt x="1442" y="370"/>
                    <a:pt x="1442" y="370"/>
                  </a:cubicBezTo>
                  <a:cubicBezTo>
                    <a:pt x="1441" y="370"/>
                    <a:pt x="1442" y="369"/>
                    <a:pt x="1441" y="369"/>
                  </a:cubicBezTo>
                  <a:cubicBezTo>
                    <a:pt x="1441" y="368"/>
                    <a:pt x="1440" y="369"/>
                    <a:pt x="1441" y="368"/>
                  </a:cubicBezTo>
                  <a:cubicBezTo>
                    <a:pt x="1441" y="366"/>
                    <a:pt x="1440" y="367"/>
                    <a:pt x="1439" y="365"/>
                  </a:cubicBezTo>
                  <a:cubicBezTo>
                    <a:pt x="1438" y="365"/>
                    <a:pt x="1438" y="365"/>
                    <a:pt x="1438" y="365"/>
                  </a:cubicBezTo>
                  <a:cubicBezTo>
                    <a:pt x="1439" y="364"/>
                    <a:pt x="1439" y="362"/>
                    <a:pt x="1440" y="360"/>
                  </a:cubicBezTo>
                  <a:cubicBezTo>
                    <a:pt x="1439" y="360"/>
                    <a:pt x="1438" y="360"/>
                    <a:pt x="1436" y="360"/>
                  </a:cubicBezTo>
                  <a:cubicBezTo>
                    <a:pt x="1436" y="360"/>
                    <a:pt x="1436" y="360"/>
                    <a:pt x="1436" y="360"/>
                  </a:cubicBezTo>
                  <a:cubicBezTo>
                    <a:pt x="1436" y="359"/>
                    <a:pt x="1436" y="359"/>
                    <a:pt x="1436" y="359"/>
                  </a:cubicBezTo>
                  <a:cubicBezTo>
                    <a:pt x="1435" y="359"/>
                    <a:pt x="1435" y="359"/>
                    <a:pt x="1434" y="359"/>
                  </a:cubicBezTo>
                  <a:cubicBezTo>
                    <a:pt x="1434" y="360"/>
                    <a:pt x="1434" y="360"/>
                    <a:pt x="1434" y="360"/>
                  </a:cubicBezTo>
                  <a:cubicBezTo>
                    <a:pt x="1434" y="360"/>
                    <a:pt x="1434" y="360"/>
                    <a:pt x="1434" y="360"/>
                  </a:cubicBezTo>
                  <a:cubicBezTo>
                    <a:pt x="1434" y="360"/>
                    <a:pt x="1433" y="359"/>
                    <a:pt x="1433" y="358"/>
                  </a:cubicBezTo>
                  <a:cubicBezTo>
                    <a:pt x="1432" y="358"/>
                    <a:pt x="1432" y="358"/>
                    <a:pt x="1432" y="358"/>
                  </a:cubicBezTo>
                  <a:cubicBezTo>
                    <a:pt x="1432" y="355"/>
                    <a:pt x="1432" y="355"/>
                    <a:pt x="1432" y="355"/>
                  </a:cubicBezTo>
                  <a:cubicBezTo>
                    <a:pt x="1432" y="354"/>
                    <a:pt x="1434" y="353"/>
                    <a:pt x="1434" y="351"/>
                  </a:cubicBezTo>
                  <a:cubicBezTo>
                    <a:pt x="1433" y="351"/>
                    <a:pt x="1433" y="351"/>
                    <a:pt x="1433" y="351"/>
                  </a:cubicBezTo>
                  <a:cubicBezTo>
                    <a:pt x="1433" y="350"/>
                    <a:pt x="1433" y="350"/>
                    <a:pt x="1433" y="350"/>
                  </a:cubicBezTo>
                  <a:cubicBezTo>
                    <a:pt x="1433" y="350"/>
                    <a:pt x="1433" y="350"/>
                    <a:pt x="1433" y="350"/>
                  </a:cubicBezTo>
                  <a:cubicBezTo>
                    <a:pt x="1433" y="349"/>
                    <a:pt x="1433" y="349"/>
                    <a:pt x="1433" y="349"/>
                  </a:cubicBezTo>
                  <a:cubicBezTo>
                    <a:pt x="1432" y="349"/>
                    <a:pt x="1432" y="349"/>
                    <a:pt x="1432" y="349"/>
                  </a:cubicBezTo>
                  <a:cubicBezTo>
                    <a:pt x="1432" y="348"/>
                    <a:pt x="1432" y="348"/>
                    <a:pt x="1432" y="348"/>
                  </a:cubicBezTo>
                  <a:cubicBezTo>
                    <a:pt x="1432" y="348"/>
                    <a:pt x="1432" y="348"/>
                    <a:pt x="1432" y="348"/>
                  </a:cubicBezTo>
                  <a:cubicBezTo>
                    <a:pt x="1431" y="347"/>
                    <a:pt x="1431" y="347"/>
                    <a:pt x="1431" y="345"/>
                  </a:cubicBezTo>
                  <a:cubicBezTo>
                    <a:pt x="1430" y="345"/>
                    <a:pt x="1429" y="345"/>
                    <a:pt x="1428" y="345"/>
                  </a:cubicBezTo>
                  <a:cubicBezTo>
                    <a:pt x="1429" y="344"/>
                    <a:pt x="1429" y="344"/>
                    <a:pt x="1429" y="344"/>
                  </a:cubicBezTo>
                  <a:cubicBezTo>
                    <a:pt x="1429" y="342"/>
                    <a:pt x="1429" y="342"/>
                    <a:pt x="1429" y="342"/>
                  </a:cubicBezTo>
                  <a:cubicBezTo>
                    <a:pt x="1429" y="342"/>
                    <a:pt x="1429" y="342"/>
                    <a:pt x="1429" y="342"/>
                  </a:cubicBezTo>
                  <a:cubicBezTo>
                    <a:pt x="1429" y="342"/>
                    <a:pt x="1429" y="342"/>
                    <a:pt x="1429" y="342"/>
                  </a:cubicBezTo>
                  <a:cubicBezTo>
                    <a:pt x="1428" y="342"/>
                    <a:pt x="1428" y="342"/>
                    <a:pt x="1428" y="342"/>
                  </a:cubicBezTo>
                  <a:cubicBezTo>
                    <a:pt x="1428" y="343"/>
                    <a:pt x="1428" y="343"/>
                    <a:pt x="1427" y="343"/>
                  </a:cubicBezTo>
                  <a:cubicBezTo>
                    <a:pt x="1427" y="345"/>
                    <a:pt x="1427" y="345"/>
                    <a:pt x="1427" y="345"/>
                  </a:cubicBezTo>
                  <a:cubicBezTo>
                    <a:pt x="1425" y="344"/>
                    <a:pt x="1426" y="344"/>
                    <a:pt x="1424" y="344"/>
                  </a:cubicBezTo>
                  <a:cubicBezTo>
                    <a:pt x="1423" y="342"/>
                    <a:pt x="1423" y="342"/>
                    <a:pt x="1423" y="342"/>
                  </a:cubicBezTo>
                  <a:cubicBezTo>
                    <a:pt x="1423" y="340"/>
                    <a:pt x="1423" y="340"/>
                    <a:pt x="1423" y="340"/>
                  </a:cubicBezTo>
                  <a:cubicBezTo>
                    <a:pt x="1422" y="339"/>
                    <a:pt x="1420" y="338"/>
                    <a:pt x="1419" y="337"/>
                  </a:cubicBezTo>
                  <a:cubicBezTo>
                    <a:pt x="1418" y="336"/>
                    <a:pt x="1418" y="334"/>
                    <a:pt x="1417" y="333"/>
                  </a:cubicBezTo>
                  <a:cubicBezTo>
                    <a:pt x="1417" y="333"/>
                    <a:pt x="1417" y="333"/>
                    <a:pt x="1416" y="333"/>
                  </a:cubicBezTo>
                  <a:cubicBezTo>
                    <a:pt x="1416" y="334"/>
                    <a:pt x="1416" y="334"/>
                    <a:pt x="1416" y="335"/>
                  </a:cubicBezTo>
                  <a:cubicBezTo>
                    <a:pt x="1414" y="334"/>
                    <a:pt x="1413" y="332"/>
                    <a:pt x="1411" y="331"/>
                  </a:cubicBezTo>
                  <a:cubicBezTo>
                    <a:pt x="1411" y="327"/>
                    <a:pt x="1411" y="327"/>
                    <a:pt x="1411" y="327"/>
                  </a:cubicBezTo>
                  <a:cubicBezTo>
                    <a:pt x="1408" y="327"/>
                    <a:pt x="1410" y="327"/>
                    <a:pt x="1409" y="324"/>
                  </a:cubicBezTo>
                  <a:cubicBezTo>
                    <a:pt x="1409" y="324"/>
                    <a:pt x="1408" y="324"/>
                    <a:pt x="1408" y="323"/>
                  </a:cubicBezTo>
                  <a:cubicBezTo>
                    <a:pt x="1406" y="323"/>
                    <a:pt x="1406" y="323"/>
                    <a:pt x="1406" y="323"/>
                  </a:cubicBezTo>
                  <a:cubicBezTo>
                    <a:pt x="1406" y="322"/>
                    <a:pt x="1406" y="322"/>
                    <a:pt x="1406" y="322"/>
                  </a:cubicBezTo>
                  <a:cubicBezTo>
                    <a:pt x="1404" y="322"/>
                    <a:pt x="1404" y="322"/>
                    <a:pt x="1404" y="322"/>
                  </a:cubicBezTo>
                  <a:cubicBezTo>
                    <a:pt x="1404" y="322"/>
                    <a:pt x="1404" y="321"/>
                    <a:pt x="1404" y="321"/>
                  </a:cubicBezTo>
                  <a:cubicBezTo>
                    <a:pt x="1403" y="321"/>
                    <a:pt x="1403" y="321"/>
                    <a:pt x="1402" y="320"/>
                  </a:cubicBezTo>
                  <a:cubicBezTo>
                    <a:pt x="1402" y="320"/>
                    <a:pt x="1402" y="319"/>
                    <a:pt x="1402" y="318"/>
                  </a:cubicBezTo>
                  <a:cubicBezTo>
                    <a:pt x="1399" y="317"/>
                    <a:pt x="1401" y="317"/>
                    <a:pt x="1400" y="316"/>
                  </a:cubicBezTo>
                  <a:cubicBezTo>
                    <a:pt x="1399" y="316"/>
                    <a:pt x="1399" y="316"/>
                    <a:pt x="1399" y="316"/>
                  </a:cubicBezTo>
                  <a:cubicBezTo>
                    <a:pt x="1399" y="315"/>
                    <a:pt x="1399" y="315"/>
                    <a:pt x="1398" y="314"/>
                  </a:cubicBezTo>
                  <a:cubicBezTo>
                    <a:pt x="1396" y="314"/>
                    <a:pt x="1396" y="314"/>
                    <a:pt x="1396" y="314"/>
                  </a:cubicBezTo>
                  <a:cubicBezTo>
                    <a:pt x="1396" y="312"/>
                    <a:pt x="1396" y="311"/>
                    <a:pt x="1395" y="310"/>
                  </a:cubicBezTo>
                  <a:cubicBezTo>
                    <a:pt x="1394" y="310"/>
                    <a:pt x="1394" y="310"/>
                    <a:pt x="1394" y="310"/>
                  </a:cubicBezTo>
                  <a:cubicBezTo>
                    <a:pt x="1394" y="309"/>
                    <a:pt x="1393" y="309"/>
                    <a:pt x="1393" y="308"/>
                  </a:cubicBezTo>
                  <a:cubicBezTo>
                    <a:pt x="1392" y="308"/>
                    <a:pt x="1390" y="307"/>
                    <a:pt x="1389" y="307"/>
                  </a:cubicBezTo>
                  <a:cubicBezTo>
                    <a:pt x="1389" y="307"/>
                    <a:pt x="1389" y="307"/>
                    <a:pt x="1389" y="307"/>
                  </a:cubicBezTo>
                  <a:cubicBezTo>
                    <a:pt x="1388" y="308"/>
                    <a:pt x="1388" y="308"/>
                    <a:pt x="1387" y="308"/>
                  </a:cubicBezTo>
                  <a:cubicBezTo>
                    <a:pt x="1387" y="307"/>
                    <a:pt x="1387" y="307"/>
                    <a:pt x="1387" y="307"/>
                  </a:cubicBezTo>
                  <a:cubicBezTo>
                    <a:pt x="1387" y="307"/>
                    <a:pt x="1387" y="307"/>
                    <a:pt x="1387" y="307"/>
                  </a:cubicBezTo>
                  <a:cubicBezTo>
                    <a:pt x="1387" y="307"/>
                    <a:pt x="1386" y="308"/>
                    <a:pt x="1386" y="308"/>
                  </a:cubicBezTo>
                  <a:cubicBezTo>
                    <a:pt x="1386" y="308"/>
                    <a:pt x="1386" y="308"/>
                    <a:pt x="1385" y="308"/>
                  </a:cubicBezTo>
                  <a:cubicBezTo>
                    <a:pt x="1385" y="308"/>
                    <a:pt x="1385" y="308"/>
                    <a:pt x="1384" y="308"/>
                  </a:cubicBezTo>
                  <a:cubicBezTo>
                    <a:pt x="1384" y="307"/>
                    <a:pt x="1384" y="307"/>
                    <a:pt x="1384" y="307"/>
                  </a:cubicBezTo>
                  <a:cubicBezTo>
                    <a:pt x="1383" y="307"/>
                    <a:pt x="1383" y="307"/>
                    <a:pt x="1383" y="307"/>
                  </a:cubicBezTo>
                  <a:cubicBezTo>
                    <a:pt x="1383" y="307"/>
                    <a:pt x="1382" y="306"/>
                    <a:pt x="1382" y="305"/>
                  </a:cubicBezTo>
                  <a:cubicBezTo>
                    <a:pt x="1381" y="305"/>
                    <a:pt x="1380" y="305"/>
                    <a:pt x="1379" y="305"/>
                  </a:cubicBezTo>
                  <a:moveTo>
                    <a:pt x="1552" y="299"/>
                  </a:moveTo>
                  <a:cubicBezTo>
                    <a:pt x="1551" y="299"/>
                    <a:pt x="1551" y="299"/>
                    <a:pt x="1551" y="299"/>
                  </a:cubicBezTo>
                  <a:cubicBezTo>
                    <a:pt x="1551" y="300"/>
                    <a:pt x="1551" y="299"/>
                    <a:pt x="1552" y="300"/>
                  </a:cubicBezTo>
                  <a:cubicBezTo>
                    <a:pt x="1552" y="299"/>
                    <a:pt x="1552" y="299"/>
                    <a:pt x="1552" y="299"/>
                  </a:cubicBezTo>
                  <a:moveTo>
                    <a:pt x="1483" y="340"/>
                  </a:moveTo>
                  <a:cubicBezTo>
                    <a:pt x="1482" y="339"/>
                    <a:pt x="1483" y="340"/>
                    <a:pt x="1482" y="339"/>
                  </a:cubicBezTo>
                  <a:cubicBezTo>
                    <a:pt x="1483" y="340"/>
                    <a:pt x="1483" y="339"/>
                    <a:pt x="1483" y="340"/>
                  </a:cubicBezTo>
                  <a:moveTo>
                    <a:pt x="1520" y="297"/>
                  </a:moveTo>
                  <a:cubicBezTo>
                    <a:pt x="1519" y="297"/>
                    <a:pt x="1519" y="297"/>
                    <a:pt x="1519" y="297"/>
                  </a:cubicBezTo>
                  <a:cubicBezTo>
                    <a:pt x="1519" y="297"/>
                    <a:pt x="1518" y="298"/>
                    <a:pt x="1518" y="298"/>
                  </a:cubicBezTo>
                  <a:cubicBezTo>
                    <a:pt x="1518" y="300"/>
                    <a:pt x="1518" y="300"/>
                    <a:pt x="1518" y="300"/>
                  </a:cubicBezTo>
                  <a:cubicBezTo>
                    <a:pt x="1518" y="300"/>
                    <a:pt x="1518" y="300"/>
                    <a:pt x="1518" y="300"/>
                  </a:cubicBezTo>
                  <a:cubicBezTo>
                    <a:pt x="1518" y="301"/>
                    <a:pt x="1518" y="301"/>
                    <a:pt x="1518" y="301"/>
                  </a:cubicBezTo>
                  <a:cubicBezTo>
                    <a:pt x="1517" y="301"/>
                    <a:pt x="1517" y="301"/>
                    <a:pt x="1517" y="301"/>
                  </a:cubicBezTo>
                  <a:cubicBezTo>
                    <a:pt x="1517" y="302"/>
                    <a:pt x="1517" y="302"/>
                    <a:pt x="1517" y="302"/>
                  </a:cubicBezTo>
                  <a:cubicBezTo>
                    <a:pt x="1516" y="303"/>
                    <a:pt x="1516" y="303"/>
                    <a:pt x="1516" y="303"/>
                  </a:cubicBezTo>
                  <a:cubicBezTo>
                    <a:pt x="1516" y="304"/>
                    <a:pt x="1516" y="304"/>
                    <a:pt x="1516" y="304"/>
                  </a:cubicBezTo>
                  <a:cubicBezTo>
                    <a:pt x="1515" y="304"/>
                    <a:pt x="1515" y="304"/>
                    <a:pt x="1515" y="304"/>
                  </a:cubicBezTo>
                  <a:cubicBezTo>
                    <a:pt x="1515" y="305"/>
                    <a:pt x="1515" y="305"/>
                    <a:pt x="1515" y="305"/>
                  </a:cubicBezTo>
                  <a:cubicBezTo>
                    <a:pt x="1515" y="305"/>
                    <a:pt x="1515" y="305"/>
                    <a:pt x="1514" y="306"/>
                  </a:cubicBezTo>
                  <a:cubicBezTo>
                    <a:pt x="1513" y="306"/>
                    <a:pt x="1513" y="306"/>
                    <a:pt x="1513" y="306"/>
                  </a:cubicBezTo>
                  <a:cubicBezTo>
                    <a:pt x="1513" y="308"/>
                    <a:pt x="1512" y="307"/>
                    <a:pt x="1511" y="309"/>
                  </a:cubicBezTo>
                  <a:cubicBezTo>
                    <a:pt x="1512" y="309"/>
                    <a:pt x="1512" y="309"/>
                    <a:pt x="1512" y="309"/>
                  </a:cubicBezTo>
                  <a:cubicBezTo>
                    <a:pt x="1512" y="311"/>
                    <a:pt x="1512" y="311"/>
                    <a:pt x="1512" y="311"/>
                  </a:cubicBezTo>
                  <a:cubicBezTo>
                    <a:pt x="1513" y="311"/>
                    <a:pt x="1513" y="311"/>
                    <a:pt x="1513" y="311"/>
                  </a:cubicBezTo>
                  <a:cubicBezTo>
                    <a:pt x="1513" y="311"/>
                    <a:pt x="1513" y="311"/>
                    <a:pt x="1513" y="311"/>
                  </a:cubicBezTo>
                  <a:cubicBezTo>
                    <a:pt x="1512" y="313"/>
                    <a:pt x="1512" y="313"/>
                    <a:pt x="1510" y="314"/>
                  </a:cubicBezTo>
                  <a:cubicBezTo>
                    <a:pt x="1510" y="314"/>
                    <a:pt x="1510" y="314"/>
                    <a:pt x="1510" y="314"/>
                  </a:cubicBezTo>
                  <a:cubicBezTo>
                    <a:pt x="1508" y="314"/>
                    <a:pt x="1508" y="314"/>
                    <a:pt x="1508" y="314"/>
                  </a:cubicBezTo>
                  <a:cubicBezTo>
                    <a:pt x="1507" y="315"/>
                    <a:pt x="1507" y="315"/>
                    <a:pt x="1506" y="316"/>
                  </a:cubicBezTo>
                  <a:cubicBezTo>
                    <a:pt x="1506" y="316"/>
                    <a:pt x="1506" y="316"/>
                    <a:pt x="1506" y="316"/>
                  </a:cubicBezTo>
                  <a:cubicBezTo>
                    <a:pt x="1506" y="318"/>
                    <a:pt x="1506" y="318"/>
                    <a:pt x="1506" y="318"/>
                  </a:cubicBezTo>
                  <a:cubicBezTo>
                    <a:pt x="1505" y="317"/>
                    <a:pt x="1504" y="317"/>
                    <a:pt x="1502" y="317"/>
                  </a:cubicBezTo>
                  <a:cubicBezTo>
                    <a:pt x="1502" y="317"/>
                    <a:pt x="1502" y="317"/>
                    <a:pt x="1502" y="317"/>
                  </a:cubicBezTo>
                  <a:cubicBezTo>
                    <a:pt x="1502" y="319"/>
                    <a:pt x="1502" y="319"/>
                    <a:pt x="1502" y="319"/>
                  </a:cubicBezTo>
                  <a:cubicBezTo>
                    <a:pt x="1501" y="319"/>
                    <a:pt x="1501" y="319"/>
                    <a:pt x="1501" y="319"/>
                  </a:cubicBezTo>
                  <a:cubicBezTo>
                    <a:pt x="1501" y="320"/>
                    <a:pt x="1501" y="320"/>
                    <a:pt x="1501" y="320"/>
                  </a:cubicBezTo>
                  <a:cubicBezTo>
                    <a:pt x="1500" y="320"/>
                    <a:pt x="1500" y="320"/>
                    <a:pt x="1500" y="320"/>
                  </a:cubicBezTo>
                  <a:cubicBezTo>
                    <a:pt x="1500" y="321"/>
                    <a:pt x="1500" y="321"/>
                    <a:pt x="1500" y="321"/>
                  </a:cubicBezTo>
                  <a:cubicBezTo>
                    <a:pt x="1500" y="321"/>
                    <a:pt x="1500" y="321"/>
                    <a:pt x="1500" y="321"/>
                  </a:cubicBezTo>
                  <a:cubicBezTo>
                    <a:pt x="1500" y="322"/>
                    <a:pt x="1500" y="322"/>
                    <a:pt x="1500" y="322"/>
                  </a:cubicBezTo>
                  <a:cubicBezTo>
                    <a:pt x="1499" y="323"/>
                    <a:pt x="1499" y="323"/>
                    <a:pt x="1499" y="323"/>
                  </a:cubicBezTo>
                  <a:cubicBezTo>
                    <a:pt x="1499" y="324"/>
                    <a:pt x="1499" y="324"/>
                    <a:pt x="1499" y="324"/>
                  </a:cubicBezTo>
                  <a:cubicBezTo>
                    <a:pt x="1498" y="324"/>
                    <a:pt x="1498" y="324"/>
                    <a:pt x="1498" y="324"/>
                  </a:cubicBezTo>
                  <a:cubicBezTo>
                    <a:pt x="1498" y="325"/>
                    <a:pt x="1498" y="325"/>
                    <a:pt x="1498" y="325"/>
                  </a:cubicBezTo>
                  <a:cubicBezTo>
                    <a:pt x="1497" y="325"/>
                    <a:pt x="1497" y="325"/>
                    <a:pt x="1497" y="325"/>
                  </a:cubicBezTo>
                  <a:cubicBezTo>
                    <a:pt x="1496" y="326"/>
                    <a:pt x="1497" y="326"/>
                    <a:pt x="1496" y="327"/>
                  </a:cubicBezTo>
                  <a:cubicBezTo>
                    <a:pt x="1496" y="328"/>
                    <a:pt x="1496" y="328"/>
                    <a:pt x="1496" y="328"/>
                  </a:cubicBezTo>
                  <a:cubicBezTo>
                    <a:pt x="1492" y="328"/>
                    <a:pt x="1492" y="328"/>
                    <a:pt x="1492" y="328"/>
                  </a:cubicBezTo>
                  <a:cubicBezTo>
                    <a:pt x="1492" y="328"/>
                    <a:pt x="1492" y="328"/>
                    <a:pt x="1492" y="328"/>
                  </a:cubicBezTo>
                  <a:cubicBezTo>
                    <a:pt x="1490" y="328"/>
                    <a:pt x="1490" y="328"/>
                    <a:pt x="1490" y="328"/>
                  </a:cubicBezTo>
                  <a:cubicBezTo>
                    <a:pt x="1490" y="329"/>
                    <a:pt x="1490" y="329"/>
                    <a:pt x="1490" y="329"/>
                  </a:cubicBezTo>
                  <a:cubicBezTo>
                    <a:pt x="1487" y="329"/>
                    <a:pt x="1487" y="329"/>
                    <a:pt x="1487" y="329"/>
                  </a:cubicBezTo>
                  <a:cubicBezTo>
                    <a:pt x="1487" y="329"/>
                    <a:pt x="1485" y="331"/>
                    <a:pt x="1484" y="331"/>
                  </a:cubicBezTo>
                  <a:cubicBezTo>
                    <a:pt x="1484" y="331"/>
                    <a:pt x="1484" y="331"/>
                    <a:pt x="1484" y="331"/>
                  </a:cubicBezTo>
                  <a:cubicBezTo>
                    <a:pt x="1483" y="332"/>
                    <a:pt x="1484" y="333"/>
                    <a:pt x="1484" y="334"/>
                  </a:cubicBezTo>
                  <a:cubicBezTo>
                    <a:pt x="1484" y="334"/>
                    <a:pt x="1484" y="334"/>
                    <a:pt x="1484" y="334"/>
                  </a:cubicBezTo>
                  <a:cubicBezTo>
                    <a:pt x="1483" y="335"/>
                    <a:pt x="1483" y="336"/>
                    <a:pt x="1483" y="337"/>
                  </a:cubicBezTo>
                  <a:cubicBezTo>
                    <a:pt x="1482" y="337"/>
                    <a:pt x="1482" y="337"/>
                    <a:pt x="1482" y="337"/>
                  </a:cubicBezTo>
                  <a:cubicBezTo>
                    <a:pt x="1482" y="338"/>
                    <a:pt x="1482" y="338"/>
                    <a:pt x="1482" y="338"/>
                  </a:cubicBezTo>
                  <a:cubicBezTo>
                    <a:pt x="1481" y="338"/>
                    <a:pt x="1481" y="338"/>
                    <a:pt x="1481" y="338"/>
                  </a:cubicBezTo>
                  <a:cubicBezTo>
                    <a:pt x="1481" y="338"/>
                    <a:pt x="1482" y="339"/>
                    <a:pt x="1482" y="339"/>
                  </a:cubicBezTo>
                  <a:cubicBezTo>
                    <a:pt x="1481" y="339"/>
                    <a:pt x="1480" y="339"/>
                    <a:pt x="1479" y="339"/>
                  </a:cubicBezTo>
                  <a:cubicBezTo>
                    <a:pt x="1479" y="337"/>
                    <a:pt x="1479" y="337"/>
                    <a:pt x="1479" y="337"/>
                  </a:cubicBezTo>
                  <a:cubicBezTo>
                    <a:pt x="1478" y="337"/>
                    <a:pt x="1477" y="337"/>
                    <a:pt x="1477" y="336"/>
                  </a:cubicBezTo>
                  <a:cubicBezTo>
                    <a:pt x="1477" y="337"/>
                    <a:pt x="1477" y="337"/>
                    <a:pt x="1477" y="337"/>
                  </a:cubicBezTo>
                  <a:cubicBezTo>
                    <a:pt x="1476" y="337"/>
                    <a:pt x="1475" y="337"/>
                    <a:pt x="1475" y="337"/>
                  </a:cubicBezTo>
                  <a:cubicBezTo>
                    <a:pt x="1475" y="337"/>
                    <a:pt x="1475" y="337"/>
                    <a:pt x="1475" y="337"/>
                  </a:cubicBezTo>
                  <a:cubicBezTo>
                    <a:pt x="1473" y="336"/>
                    <a:pt x="1473" y="335"/>
                    <a:pt x="1471" y="335"/>
                  </a:cubicBezTo>
                  <a:cubicBezTo>
                    <a:pt x="1471" y="336"/>
                    <a:pt x="1471" y="336"/>
                    <a:pt x="1471" y="337"/>
                  </a:cubicBezTo>
                  <a:cubicBezTo>
                    <a:pt x="1470" y="337"/>
                    <a:pt x="1470" y="338"/>
                    <a:pt x="1469" y="338"/>
                  </a:cubicBezTo>
                  <a:cubicBezTo>
                    <a:pt x="1469" y="340"/>
                    <a:pt x="1468" y="341"/>
                    <a:pt x="1467" y="343"/>
                  </a:cubicBezTo>
                  <a:cubicBezTo>
                    <a:pt x="1467" y="343"/>
                    <a:pt x="1467" y="343"/>
                    <a:pt x="1467" y="343"/>
                  </a:cubicBezTo>
                  <a:cubicBezTo>
                    <a:pt x="1467" y="343"/>
                    <a:pt x="1467" y="344"/>
                    <a:pt x="1467" y="345"/>
                  </a:cubicBezTo>
                  <a:cubicBezTo>
                    <a:pt x="1467" y="345"/>
                    <a:pt x="1467" y="345"/>
                    <a:pt x="1467" y="345"/>
                  </a:cubicBezTo>
                  <a:cubicBezTo>
                    <a:pt x="1466" y="346"/>
                    <a:pt x="1466" y="347"/>
                    <a:pt x="1466" y="347"/>
                  </a:cubicBezTo>
                  <a:cubicBezTo>
                    <a:pt x="1467" y="347"/>
                    <a:pt x="1467" y="347"/>
                    <a:pt x="1467" y="347"/>
                  </a:cubicBezTo>
                  <a:cubicBezTo>
                    <a:pt x="1467" y="349"/>
                    <a:pt x="1467" y="349"/>
                    <a:pt x="1467" y="349"/>
                  </a:cubicBezTo>
                  <a:cubicBezTo>
                    <a:pt x="1467" y="350"/>
                    <a:pt x="1468" y="350"/>
                    <a:pt x="1468" y="350"/>
                  </a:cubicBezTo>
                  <a:cubicBezTo>
                    <a:pt x="1468" y="352"/>
                    <a:pt x="1468" y="353"/>
                    <a:pt x="1469" y="354"/>
                  </a:cubicBezTo>
                  <a:cubicBezTo>
                    <a:pt x="1468" y="354"/>
                    <a:pt x="1468" y="354"/>
                    <a:pt x="1468" y="354"/>
                  </a:cubicBezTo>
                  <a:cubicBezTo>
                    <a:pt x="1468" y="355"/>
                    <a:pt x="1468" y="355"/>
                    <a:pt x="1468" y="355"/>
                  </a:cubicBezTo>
                  <a:cubicBezTo>
                    <a:pt x="1469" y="357"/>
                    <a:pt x="1470" y="355"/>
                    <a:pt x="1469" y="358"/>
                  </a:cubicBezTo>
                  <a:cubicBezTo>
                    <a:pt x="1470" y="359"/>
                    <a:pt x="1470" y="359"/>
                    <a:pt x="1471" y="359"/>
                  </a:cubicBezTo>
                  <a:cubicBezTo>
                    <a:pt x="1470" y="361"/>
                    <a:pt x="1470" y="360"/>
                    <a:pt x="1470" y="362"/>
                  </a:cubicBezTo>
                  <a:cubicBezTo>
                    <a:pt x="1472" y="362"/>
                    <a:pt x="1472" y="361"/>
                    <a:pt x="1474" y="360"/>
                  </a:cubicBezTo>
                  <a:cubicBezTo>
                    <a:pt x="1474" y="361"/>
                    <a:pt x="1474" y="362"/>
                    <a:pt x="1475" y="363"/>
                  </a:cubicBezTo>
                  <a:cubicBezTo>
                    <a:pt x="1475" y="363"/>
                    <a:pt x="1475" y="363"/>
                    <a:pt x="1475" y="363"/>
                  </a:cubicBezTo>
                  <a:cubicBezTo>
                    <a:pt x="1475" y="365"/>
                    <a:pt x="1476" y="367"/>
                    <a:pt x="1476" y="369"/>
                  </a:cubicBezTo>
                  <a:cubicBezTo>
                    <a:pt x="1476" y="369"/>
                    <a:pt x="1476" y="369"/>
                    <a:pt x="1476" y="369"/>
                  </a:cubicBezTo>
                  <a:cubicBezTo>
                    <a:pt x="1477" y="370"/>
                    <a:pt x="1478" y="372"/>
                    <a:pt x="1478" y="374"/>
                  </a:cubicBezTo>
                  <a:cubicBezTo>
                    <a:pt x="1479" y="374"/>
                    <a:pt x="1481" y="375"/>
                    <a:pt x="1482" y="375"/>
                  </a:cubicBezTo>
                  <a:cubicBezTo>
                    <a:pt x="1482" y="375"/>
                    <a:pt x="1483" y="375"/>
                    <a:pt x="1483" y="375"/>
                  </a:cubicBezTo>
                  <a:cubicBezTo>
                    <a:pt x="1483" y="375"/>
                    <a:pt x="1483" y="374"/>
                    <a:pt x="1485" y="374"/>
                  </a:cubicBezTo>
                  <a:cubicBezTo>
                    <a:pt x="1485" y="374"/>
                    <a:pt x="1485" y="374"/>
                    <a:pt x="1485" y="374"/>
                  </a:cubicBezTo>
                  <a:cubicBezTo>
                    <a:pt x="1485" y="374"/>
                    <a:pt x="1485" y="374"/>
                    <a:pt x="1485" y="374"/>
                  </a:cubicBezTo>
                  <a:cubicBezTo>
                    <a:pt x="1486" y="375"/>
                    <a:pt x="1487" y="375"/>
                    <a:pt x="1488" y="375"/>
                  </a:cubicBezTo>
                  <a:cubicBezTo>
                    <a:pt x="1488" y="377"/>
                    <a:pt x="1488" y="377"/>
                    <a:pt x="1488" y="377"/>
                  </a:cubicBezTo>
                  <a:cubicBezTo>
                    <a:pt x="1490" y="377"/>
                    <a:pt x="1491" y="378"/>
                    <a:pt x="1493" y="378"/>
                  </a:cubicBezTo>
                  <a:cubicBezTo>
                    <a:pt x="1493" y="377"/>
                    <a:pt x="1493" y="377"/>
                    <a:pt x="1493" y="377"/>
                  </a:cubicBezTo>
                  <a:cubicBezTo>
                    <a:pt x="1495" y="377"/>
                    <a:pt x="1495" y="377"/>
                    <a:pt x="1495" y="377"/>
                  </a:cubicBezTo>
                  <a:cubicBezTo>
                    <a:pt x="1495" y="377"/>
                    <a:pt x="1495" y="376"/>
                    <a:pt x="1496" y="376"/>
                  </a:cubicBezTo>
                  <a:cubicBezTo>
                    <a:pt x="1498" y="376"/>
                    <a:pt x="1498" y="377"/>
                    <a:pt x="1500" y="378"/>
                  </a:cubicBezTo>
                  <a:cubicBezTo>
                    <a:pt x="1500" y="377"/>
                    <a:pt x="1501" y="377"/>
                    <a:pt x="1502" y="377"/>
                  </a:cubicBezTo>
                  <a:cubicBezTo>
                    <a:pt x="1502" y="376"/>
                    <a:pt x="1502" y="376"/>
                    <a:pt x="1502" y="376"/>
                  </a:cubicBezTo>
                  <a:cubicBezTo>
                    <a:pt x="1502" y="376"/>
                    <a:pt x="1503" y="377"/>
                    <a:pt x="1503" y="377"/>
                  </a:cubicBezTo>
                  <a:cubicBezTo>
                    <a:pt x="1503" y="377"/>
                    <a:pt x="1503" y="377"/>
                    <a:pt x="1503" y="377"/>
                  </a:cubicBezTo>
                  <a:cubicBezTo>
                    <a:pt x="1505" y="377"/>
                    <a:pt x="1505" y="377"/>
                    <a:pt x="1505" y="377"/>
                  </a:cubicBezTo>
                  <a:cubicBezTo>
                    <a:pt x="1506" y="378"/>
                    <a:pt x="1506" y="379"/>
                    <a:pt x="1506" y="380"/>
                  </a:cubicBezTo>
                  <a:cubicBezTo>
                    <a:pt x="1507" y="380"/>
                    <a:pt x="1508" y="380"/>
                    <a:pt x="1508" y="379"/>
                  </a:cubicBezTo>
                  <a:cubicBezTo>
                    <a:pt x="1508" y="379"/>
                    <a:pt x="1508" y="379"/>
                    <a:pt x="1508" y="379"/>
                  </a:cubicBezTo>
                  <a:cubicBezTo>
                    <a:pt x="1509" y="379"/>
                    <a:pt x="1509" y="379"/>
                    <a:pt x="1509" y="379"/>
                  </a:cubicBezTo>
                  <a:cubicBezTo>
                    <a:pt x="1509" y="378"/>
                    <a:pt x="1509" y="378"/>
                    <a:pt x="1509" y="378"/>
                  </a:cubicBezTo>
                  <a:cubicBezTo>
                    <a:pt x="1510" y="378"/>
                    <a:pt x="1510" y="378"/>
                    <a:pt x="1510" y="378"/>
                  </a:cubicBezTo>
                  <a:cubicBezTo>
                    <a:pt x="1510" y="378"/>
                    <a:pt x="1510" y="378"/>
                    <a:pt x="1510" y="378"/>
                  </a:cubicBezTo>
                  <a:cubicBezTo>
                    <a:pt x="1511" y="378"/>
                    <a:pt x="1511" y="378"/>
                    <a:pt x="1511" y="378"/>
                  </a:cubicBezTo>
                  <a:cubicBezTo>
                    <a:pt x="1511" y="377"/>
                    <a:pt x="1511" y="377"/>
                    <a:pt x="1511" y="377"/>
                  </a:cubicBezTo>
                  <a:cubicBezTo>
                    <a:pt x="1513" y="377"/>
                    <a:pt x="1514" y="377"/>
                    <a:pt x="1515" y="377"/>
                  </a:cubicBezTo>
                  <a:cubicBezTo>
                    <a:pt x="1515" y="376"/>
                    <a:pt x="1515" y="376"/>
                    <a:pt x="1515" y="376"/>
                  </a:cubicBezTo>
                  <a:cubicBezTo>
                    <a:pt x="1515" y="376"/>
                    <a:pt x="1515" y="376"/>
                    <a:pt x="1515" y="376"/>
                  </a:cubicBezTo>
                  <a:cubicBezTo>
                    <a:pt x="1516" y="375"/>
                    <a:pt x="1516" y="374"/>
                    <a:pt x="1516" y="373"/>
                  </a:cubicBezTo>
                  <a:cubicBezTo>
                    <a:pt x="1517" y="373"/>
                    <a:pt x="1517" y="373"/>
                    <a:pt x="1517" y="373"/>
                  </a:cubicBezTo>
                  <a:cubicBezTo>
                    <a:pt x="1517" y="372"/>
                    <a:pt x="1517" y="372"/>
                    <a:pt x="1517" y="372"/>
                  </a:cubicBezTo>
                  <a:cubicBezTo>
                    <a:pt x="1517" y="372"/>
                    <a:pt x="1517" y="372"/>
                    <a:pt x="1517" y="372"/>
                  </a:cubicBezTo>
                  <a:cubicBezTo>
                    <a:pt x="1517" y="372"/>
                    <a:pt x="1517" y="372"/>
                    <a:pt x="1517" y="372"/>
                  </a:cubicBezTo>
                  <a:cubicBezTo>
                    <a:pt x="1518" y="371"/>
                    <a:pt x="1518" y="371"/>
                    <a:pt x="1518" y="371"/>
                  </a:cubicBezTo>
                  <a:cubicBezTo>
                    <a:pt x="1519" y="371"/>
                    <a:pt x="1519" y="370"/>
                    <a:pt x="1519" y="370"/>
                  </a:cubicBezTo>
                  <a:cubicBezTo>
                    <a:pt x="1519" y="369"/>
                    <a:pt x="1520" y="369"/>
                    <a:pt x="1520" y="369"/>
                  </a:cubicBezTo>
                  <a:cubicBezTo>
                    <a:pt x="1520" y="369"/>
                    <a:pt x="1520" y="369"/>
                    <a:pt x="1520" y="369"/>
                  </a:cubicBezTo>
                  <a:cubicBezTo>
                    <a:pt x="1520" y="369"/>
                    <a:pt x="1520" y="369"/>
                    <a:pt x="1520" y="369"/>
                  </a:cubicBezTo>
                  <a:cubicBezTo>
                    <a:pt x="1520" y="369"/>
                    <a:pt x="1521" y="369"/>
                    <a:pt x="1521" y="369"/>
                  </a:cubicBezTo>
                  <a:cubicBezTo>
                    <a:pt x="1522" y="369"/>
                    <a:pt x="1522" y="369"/>
                    <a:pt x="1522" y="369"/>
                  </a:cubicBezTo>
                  <a:cubicBezTo>
                    <a:pt x="1521" y="367"/>
                    <a:pt x="1520" y="366"/>
                    <a:pt x="1519" y="365"/>
                  </a:cubicBezTo>
                  <a:cubicBezTo>
                    <a:pt x="1521" y="364"/>
                    <a:pt x="1522" y="361"/>
                    <a:pt x="1524" y="360"/>
                  </a:cubicBezTo>
                  <a:cubicBezTo>
                    <a:pt x="1523" y="358"/>
                    <a:pt x="1523" y="358"/>
                    <a:pt x="1523" y="357"/>
                  </a:cubicBezTo>
                  <a:cubicBezTo>
                    <a:pt x="1522" y="357"/>
                    <a:pt x="1522" y="357"/>
                    <a:pt x="1522" y="357"/>
                  </a:cubicBezTo>
                  <a:cubicBezTo>
                    <a:pt x="1523" y="356"/>
                    <a:pt x="1523" y="356"/>
                    <a:pt x="1524" y="356"/>
                  </a:cubicBezTo>
                  <a:cubicBezTo>
                    <a:pt x="1524" y="355"/>
                    <a:pt x="1524" y="355"/>
                    <a:pt x="1524" y="355"/>
                  </a:cubicBezTo>
                  <a:cubicBezTo>
                    <a:pt x="1524" y="355"/>
                    <a:pt x="1524" y="355"/>
                    <a:pt x="1524" y="355"/>
                  </a:cubicBezTo>
                  <a:cubicBezTo>
                    <a:pt x="1524" y="353"/>
                    <a:pt x="1524" y="353"/>
                    <a:pt x="1524" y="353"/>
                  </a:cubicBezTo>
                  <a:cubicBezTo>
                    <a:pt x="1525" y="353"/>
                    <a:pt x="1525" y="353"/>
                    <a:pt x="1525" y="353"/>
                  </a:cubicBezTo>
                  <a:cubicBezTo>
                    <a:pt x="1525" y="353"/>
                    <a:pt x="1525" y="353"/>
                    <a:pt x="1525" y="353"/>
                  </a:cubicBezTo>
                  <a:cubicBezTo>
                    <a:pt x="1524" y="353"/>
                    <a:pt x="1524" y="353"/>
                    <a:pt x="1524" y="353"/>
                  </a:cubicBezTo>
                  <a:cubicBezTo>
                    <a:pt x="1524" y="352"/>
                    <a:pt x="1524" y="352"/>
                    <a:pt x="1524" y="352"/>
                  </a:cubicBezTo>
                  <a:cubicBezTo>
                    <a:pt x="1524" y="351"/>
                    <a:pt x="1524" y="351"/>
                    <a:pt x="1525" y="350"/>
                  </a:cubicBezTo>
                  <a:cubicBezTo>
                    <a:pt x="1524" y="350"/>
                    <a:pt x="1524" y="350"/>
                    <a:pt x="1524" y="350"/>
                  </a:cubicBezTo>
                  <a:cubicBezTo>
                    <a:pt x="1524" y="347"/>
                    <a:pt x="1524" y="347"/>
                    <a:pt x="1524" y="347"/>
                  </a:cubicBezTo>
                  <a:cubicBezTo>
                    <a:pt x="1525" y="345"/>
                    <a:pt x="1530" y="344"/>
                    <a:pt x="1532" y="344"/>
                  </a:cubicBezTo>
                  <a:cubicBezTo>
                    <a:pt x="1532" y="343"/>
                    <a:pt x="1532" y="343"/>
                    <a:pt x="1531" y="342"/>
                  </a:cubicBezTo>
                  <a:cubicBezTo>
                    <a:pt x="1531" y="342"/>
                    <a:pt x="1530" y="342"/>
                    <a:pt x="1529" y="342"/>
                  </a:cubicBezTo>
                  <a:cubicBezTo>
                    <a:pt x="1528" y="341"/>
                    <a:pt x="1527" y="340"/>
                    <a:pt x="1526" y="339"/>
                  </a:cubicBezTo>
                  <a:cubicBezTo>
                    <a:pt x="1526" y="338"/>
                    <a:pt x="1526" y="338"/>
                    <a:pt x="1526" y="338"/>
                  </a:cubicBezTo>
                  <a:cubicBezTo>
                    <a:pt x="1525" y="338"/>
                    <a:pt x="1525" y="338"/>
                    <a:pt x="1525" y="338"/>
                  </a:cubicBezTo>
                  <a:cubicBezTo>
                    <a:pt x="1525" y="337"/>
                    <a:pt x="1525" y="336"/>
                    <a:pt x="1526" y="334"/>
                  </a:cubicBezTo>
                  <a:cubicBezTo>
                    <a:pt x="1526" y="334"/>
                    <a:pt x="1526" y="334"/>
                    <a:pt x="1526" y="334"/>
                  </a:cubicBezTo>
                  <a:cubicBezTo>
                    <a:pt x="1526" y="334"/>
                    <a:pt x="1526" y="334"/>
                    <a:pt x="1526" y="334"/>
                  </a:cubicBezTo>
                  <a:cubicBezTo>
                    <a:pt x="1526" y="334"/>
                    <a:pt x="1526" y="334"/>
                    <a:pt x="1526" y="334"/>
                  </a:cubicBezTo>
                  <a:cubicBezTo>
                    <a:pt x="1525" y="333"/>
                    <a:pt x="1526" y="332"/>
                    <a:pt x="1526" y="332"/>
                  </a:cubicBezTo>
                  <a:cubicBezTo>
                    <a:pt x="1525" y="332"/>
                    <a:pt x="1525" y="332"/>
                    <a:pt x="1525" y="332"/>
                  </a:cubicBezTo>
                  <a:cubicBezTo>
                    <a:pt x="1525" y="329"/>
                    <a:pt x="1525" y="329"/>
                    <a:pt x="1525" y="329"/>
                  </a:cubicBezTo>
                  <a:cubicBezTo>
                    <a:pt x="1525" y="329"/>
                    <a:pt x="1525" y="329"/>
                    <a:pt x="1525" y="329"/>
                  </a:cubicBezTo>
                  <a:cubicBezTo>
                    <a:pt x="1524" y="328"/>
                    <a:pt x="1523" y="327"/>
                    <a:pt x="1523" y="327"/>
                  </a:cubicBezTo>
                  <a:cubicBezTo>
                    <a:pt x="1523" y="325"/>
                    <a:pt x="1523" y="325"/>
                    <a:pt x="1523" y="325"/>
                  </a:cubicBezTo>
                  <a:cubicBezTo>
                    <a:pt x="1523" y="325"/>
                    <a:pt x="1523" y="325"/>
                    <a:pt x="1523" y="325"/>
                  </a:cubicBezTo>
                  <a:cubicBezTo>
                    <a:pt x="1524" y="324"/>
                    <a:pt x="1524" y="324"/>
                    <a:pt x="1525" y="322"/>
                  </a:cubicBezTo>
                  <a:cubicBezTo>
                    <a:pt x="1524" y="322"/>
                    <a:pt x="1523" y="322"/>
                    <a:pt x="1523" y="321"/>
                  </a:cubicBezTo>
                  <a:cubicBezTo>
                    <a:pt x="1523" y="320"/>
                    <a:pt x="1523" y="320"/>
                    <a:pt x="1523" y="320"/>
                  </a:cubicBezTo>
                  <a:cubicBezTo>
                    <a:pt x="1523" y="320"/>
                    <a:pt x="1523" y="320"/>
                    <a:pt x="1523" y="320"/>
                  </a:cubicBezTo>
                  <a:cubicBezTo>
                    <a:pt x="1523" y="319"/>
                    <a:pt x="1523" y="319"/>
                    <a:pt x="1524" y="319"/>
                  </a:cubicBezTo>
                  <a:cubicBezTo>
                    <a:pt x="1525" y="319"/>
                    <a:pt x="1525" y="319"/>
                    <a:pt x="1526" y="319"/>
                  </a:cubicBezTo>
                  <a:cubicBezTo>
                    <a:pt x="1528" y="319"/>
                    <a:pt x="1528" y="319"/>
                    <a:pt x="1528" y="318"/>
                  </a:cubicBezTo>
                  <a:cubicBezTo>
                    <a:pt x="1529" y="318"/>
                    <a:pt x="1529" y="318"/>
                    <a:pt x="1530" y="318"/>
                  </a:cubicBezTo>
                  <a:cubicBezTo>
                    <a:pt x="1530" y="316"/>
                    <a:pt x="1530" y="316"/>
                    <a:pt x="1530" y="316"/>
                  </a:cubicBezTo>
                  <a:cubicBezTo>
                    <a:pt x="1529" y="315"/>
                    <a:pt x="1529" y="315"/>
                    <a:pt x="1528" y="315"/>
                  </a:cubicBezTo>
                  <a:cubicBezTo>
                    <a:pt x="1528" y="314"/>
                    <a:pt x="1528" y="314"/>
                    <a:pt x="1528" y="314"/>
                  </a:cubicBezTo>
                  <a:cubicBezTo>
                    <a:pt x="1529" y="314"/>
                    <a:pt x="1529" y="314"/>
                    <a:pt x="1529" y="314"/>
                  </a:cubicBezTo>
                  <a:cubicBezTo>
                    <a:pt x="1529" y="313"/>
                    <a:pt x="1529" y="313"/>
                    <a:pt x="1529" y="313"/>
                  </a:cubicBezTo>
                  <a:cubicBezTo>
                    <a:pt x="1529" y="313"/>
                    <a:pt x="1529" y="313"/>
                    <a:pt x="1529" y="313"/>
                  </a:cubicBezTo>
                  <a:cubicBezTo>
                    <a:pt x="1529" y="313"/>
                    <a:pt x="1530" y="314"/>
                    <a:pt x="1530" y="314"/>
                  </a:cubicBezTo>
                  <a:cubicBezTo>
                    <a:pt x="1530" y="314"/>
                    <a:pt x="1530" y="314"/>
                    <a:pt x="1530" y="314"/>
                  </a:cubicBezTo>
                  <a:cubicBezTo>
                    <a:pt x="1530" y="313"/>
                    <a:pt x="1530" y="313"/>
                    <a:pt x="1530" y="313"/>
                  </a:cubicBezTo>
                  <a:cubicBezTo>
                    <a:pt x="1532" y="313"/>
                    <a:pt x="1532" y="313"/>
                    <a:pt x="1532" y="313"/>
                  </a:cubicBezTo>
                  <a:cubicBezTo>
                    <a:pt x="1532" y="313"/>
                    <a:pt x="1532" y="313"/>
                    <a:pt x="1532" y="313"/>
                  </a:cubicBezTo>
                  <a:cubicBezTo>
                    <a:pt x="1534" y="312"/>
                    <a:pt x="1534" y="312"/>
                    <a:pt x="1535" y="311"/>
                  </a:cubicBezTo>
                  <a:cubicBezTo>
                    <a:pt x="1535" y="311"/>
                    <a:pt x="1534" y="310"/>
                    <a:pt x="1534" y="310"/>
                  </a:cubicBezTo>
                  <a:cubicBezTo>
                    <a:pt x="1533" y="310"/>
                    <a:pt x="1533" y="310"/>
                    <a:pt x="1533" y="310"/>
                  </a:cubicBezTo>
                  <a:cubicBezTo>
                    <a:pt x="1533" y="309"/>
                    <a:pt x="1533" y="309"/>
                    <a:pt x="1533" y="309"/>
                  </a:cubicBezTo>
                  <a:cubicBezTo>
                    <a:pt x="1532" y="309"/>
                    <a:pt x="1532" y="309"/>
                    <a:pt x="1532" y="309"/>
                  </a:cubicBezTo>
                  <a:cubicBezTo>
                    <a:pt x="1532" y="307"/>
                    <a:pt x="1532" y="307"/>
                    <a:pt x="1532" y="307"/>
                  </a:cubicBezTo>
                  <a:cubicBezTo>
                    <a:pt x="1532" y="307"/>
                    <a:pt x="1531" y="307"/>
                    <a:pt x="1531" y="306"/>
                  </a:cubicBezTo>
                  <a:cubicBezTo>
                    <a:pt x="1530" y="307"/>
                    <a:pt x="1530" y="307"/>
                    <a:pt x="1529" y="307"/>
                  </a:cubicBezTo>
                  <a:cubicBezTo>
                    <a:pt x="1529" y="305"/>
                    <a:pt x="1529" y="305"/>
                    <a:pt x="1529" y="305"/>
                  </a:cubicBezTo>
                  <a:cubicBezTo>
                    <a:pt x="1527" y="305"/>
                    <a:pt x="1527" y="305"/>
                    <a:pt x="1527" y="305"/>
                  </a:cubicBezTo>
                  <a:cubicBezTo>
                    <a:pt x="1527" y="305"/>
                    <a:pt x="1527" y="305"/>
                    <a:pt x="1527" y="305"/>
                  </a:cubicBezTo>
                  <a:cubicBezTo>
                    <a:pt x="1527" y="305"/>
                    <a:pt x="1527" y="305"/>
                    <a:pt x="1527" y="305"/>
                  </a:cubicBezTo>
                  <a:cubicBezTo>
                    <a:pt x="1527" y="302"/>
                    <a:pt x="1527" y="302"/>
                    <a:pt x="1526" y="300"/>
                  </a:cubicBezTo>
                  <a:cubicBezTo>
                    <a:pt x="1526" y="300"/>
                    <a:pt x="1526" y="300"/>
                    <a:pt x="1526" y="300"/>
                  </a:cubicBezTo>
                  <a:cubicBezTo>
                    <a:pt x="1524" y="300"/>
                    <a:pt x="1524" y="300"/>
                    <a:pt x="1524" y="300"/>
                  </a:cubicBezTo>
                  <a:cubicBezTo>
                    <a:pt x="1524" y="298"/>
                    <a:pt x="1524" y="298"/>
                    <a:pt x="1524" y="298"/>
                  </a:cubicBezTo>
                  <a:cubicBezTo>
                    <a:pt x="1523" y="298"/>
                    <a:pt x="1523" y="298"/>
                    <a:pt x="1523" y="298"/>
                  </a:cubicBezTo>
                  <a:cubicBezTo>
                    <a:pt x="1523" y="299"/>
                    <a:pt x="1523" y="299"/>
                    <a:pt x="1523" y="299"/>
                  </a:cubicBezTo>
                  <a:cubicBezTo>
                    <a:pt x="1521" y="299"/>
                    <a:pt x="1521" y="299"/>
                    <a:pt x="1521" y="299"/>
                  </a:cubicBezTo>
                  <a:cubicBezTo>
                    <a:pt x="1521" y="298"/>
                    <a:pt x="1521" y="298"/>
                    <a:pt x="1520" y="297"/>
                  </a:cubicBezTo>
                  <a:cubicBezTo>
                    <a:pt x="1520" y="297"/>
                    <a:pt x="1520" y="297"/>
                    <a:pt x="1520" y="297"/>
                  </a:cubicBezTo>
                  <a:moveTo>
                    <a:pt x="1370" y="295"/>
                  </a:moveTo>
                  <a:cubicBezTo>
                    <a:pt x="1368" y="295"/>
                    <a:pt x="1368" y="295"/>
                    <a:pt x="1368" y="295"/>
                  </a:cubicBezTo>
                  <a:cubicBezTo>
                    <a:pt x="1369" y="297"/>
                    <a:pt x="1369" y="297"/>
                    <a:pt x="1369" y="297"/>
                  </a:cubicBezTo>
                  <a:cubicBezTo>
                    <a:pt x="1370" y="297"/>
                    <a:pt x="1370" y="297"/>
                    <a:pt x="1370" y="297"/>
                  </a:cubicBezTo>
                  <a:cubicBezTo>
                    <a:pt x="1370" y="295"/>
                    <a:pt x="1370" y="295"/>
                    <a:pt x="1370" y="295"/>
                  </a:cubicBezTo>
                  <a:moveTo>
                    <a:pt x="662" y="291"/>
                  </a:moveTo>
                  <a:cubicBezTo>
                    <a:pt x="662" y="292"/>
                    <a:pt x="662" y="291"/>
                    <a:pt x="662" y="292"/>
                  </a:cubicBezTo>
                  <a:cubicBezTo>
                    <a:pt x="662" y="292"/>
                    <a:pt x="662" y="292"/>
                    <a:pt x="662" y="292"/>
                  </a:cubicBezTo>
                  <a:cubicBezTo>
                    <a:pt x="663" y="292"/>
                    <a:pt x="663" y="292"/>
                    <a:pt x="663" y="292"/>
                  </a:cubicBezTo>
                  <a:cubicBezTo>
                    <a:pt x="663" y="292"/>
                    <a:pt x="663" y="292"/>
                    <a:pt x="663" y="292"/>
                  </a:cubicBezTo>
                  <a:cubicBezTo>
                    <a:pt x="663" y="292"/>
                    <a:pt x="663" y="292"/>
                    <a:pt x="663" y="292"/>
                  </a:cubicBezTo>
                  <a:cubicBezTo>
                    <a:pt x="663" y="292"/>
                    <a:pt x="663" y="292"/>
                    <a:pt x="663" y="292"/>
                  </a:cubicBezTo>
                  <a:cubicBezTo>
                    <a:pt x="663" y="291"/>
                    <a:pt x="662" y="291"/>
                    <a:pt x="662" y="291"/>
                  </a:cubicBezTo>
                  <a:moveTo>
                    <a:pt x="207" y="291"/>
                  </a:moveTo>
                  <a:cubicBezTo>
                    <a:pt x="208" y="292"/>
                    <a:pt x="207" y="292"/>
                    <a:pt x="209" y="292"/>
                  </a:cubicBezTo>
                  <a:cubicBezTo>
                    <a:pt x="208" y="291"/>
                    <a:pt x="209" y="291"/>
                    <a:pt x="207" y="291"/>
                  </a:cubicBezTo>
                  <a:moveTo>
                    <a:pt x="217" y="291"/>
                  </a:moveTo>
                  <a:cubicBezTo>
                    <a:pt x="217" y="291"/>
                    <a:pt x="217" y="292"/>
                    <a:pt x="217" y="292"/>
                  </a:cubicBezTo>
                  <a:cubicBezTo>
                    <a:pt x="217" y="292"/>
                    <a:pt x="217" y="292"/>
                    <a:pt x="217" y="292"/>
                  </a:cubicBezTo>
                  <a:cubicBezTo>
                    <a:pt x="218" y="291"/>
                    <a:pt x="218" y="291"/>
                    <a:pt x="218" y="291"/>
                  </a:cubicBezTo>
                  <a:cubicBezTo>
                    <a:pt x="218" y="291"/>
                    <a:pt x="218" y="291"/>
                    <a:pt x="218" y="291"/>
                  </a:cubicBezTo>
                  <a:cubicBezTo>
                    <a:pt x="218" y="291"/>
                    <a:pt x="218" y="291"/>
                    <a:pt x="218" y="291"/>
                  </a:cubicBezTo>
                  <a:cubicBezTo>
                    <a:pt x="218" y="291"/>
                    <a:pt x="218" y="291"/>
                    <a:pt x="218" y="291"/>
                  </a:cubicBezTo>
                  <a:cubicBezTo>
                    <a:pt x="218" y="291"/>
                    <a:pt x="217" y="291"/>
                    <a:pt x="217" y="291"/>
                  </a:cubicBezTo>
                  <a:moveTo>
                    <a:pt x="218" y="291"/>
                  </a:moveTo>
                  <a:cubicBezTo>
                    <a:pt x="218" y="292"/>
                    <a:pt x="218" y="292"/>
                    <a:pt x="218" y="292"/>
                  </a:cubicBezTo>
                  <a:cubicBezTo>
                    <a:pt x="219" y="292"/>
                    <a:pt x="219" y="292"/>
                    <a:pt x="219" y="292"/>
                  </a:cubicBezTo>
                  <a:cubicBezTo>
                    <a:pt x="219" y="291"/>
                    <a:pt x="219" y="291"/>
                    <a:pt x="218" y="291"/>
                  </a:cubicBezTo>
                  <a:moveTo>
                    <a:pt x="347" y="280"/>
                  </a:moveTo>
                  <a:cubicBezTo>
                    <a:pt x="347" y="281"/>
                    <a:pt x="347" y="281"/>
                    <a:pt x="347" y="281"/>
                  </a:cubicBezTo>
                  <a:cubicBezTo>
                    <a:pt x="349" y="281"/>
                    <a:pt x="349" y="281"/>
                    <a:pt x="349" y="281"/>
                  </a:cubicBezTo>
                  <a:cubicBezTo>
                    <a:pt x="349" y="281"/>
                    <a:pt x="349" y="281"/>
                    <a:pt x="349" y="281"/>
                  </a:cubicBezTo>
                  <a:cubicBezTo>
                    <a:pt x="349" y="281"/>
                    <a:pt x="348" y="281"/>
                    <a:pt x="347" y="280"/>
                  </a:cubicBezTo>
                  <a:moveTo>
                    <a:pt x="1577" y="278"/>
                  </a:moveTo>
                  <a:cubicBezTo>
                    <a:pt x="1576" y="278"/>
                    <a:pt x="1575" y="278"/>
                    <a:pt x="1575" y="279"/>
                  </a:cubicBezTo>
                  <a:cubicBezTo>
                    <a:pt x="1575" y="280"/>
                    <a:pt x="1575" y="280"/>
                    <a:pt x="1575" y="280"/>
                  </a:cubicBezTo>
                  <a:cubicBezTo>
                    <a:pt x="1575" y="280"/>
                    <a:pt x="1575" y="280"/>
                    <a:pt x="1575" y="280"/>
                  </a:cubicBezTo>
                  <a:cubicBezTo>
                    <a:pt x="1575" y="281"/>
                    <a:pt x="1575" y="281"/>
                    <a:pt x="1575" y="281"/>
                  </a:cubicBezTo>
                  <a:cubicBezTo>
                    <a:pt x="1575" y="281"/>
                    <a:pt x="1575" y="281"/>
                    <a:pt x="1575" y="281"/>
                  </a:cubicBezTo>
                  <a:cubicBezTo>
                    <a:pt x="1575" y="283"/>
                    <a:pt x="1575" y="283"/>
                    <a:pt x="1575" y="283"/>
                  </a:cubicBezTo>
                  <a:cubicBezTo>
                    <a:pt x="1572" y="283"/>
                    <a:pt x="1572" y="283"/>
                    <a:pt x="1572" y="283"/>
                  </a:cubicBezTo>
                  <a:cubicBezTo>
                    <a:pt x="1572" y="282"/>
                    <a:pt x="1572" y="282"/>
                    <a:pt x="1572" y="282"/>
                  </a:cubicBezTo>
                  <a:cubicBezTo>
                    <a:pt x="1572" y="282"/>
                    <a:pt x="1572" y="282"/>
                    <a:pt x="1572" y="282"/>
                  </a:cubicBezTo>
                  <a:cubicBezTo>
                    <a:pt x="1572" y="283"/>
                    <a:pt x="1572" y="283"/>
                    <a:pt x="1572" y="283"/>
                  </a:cubicBezTo>
                  <a:cubicBezTo>
                    <a:pt x="1570" y="283"/>
                    <a:pt x="1571" y="284"/>
                    <a:pt x="1570" y="286"/>
                  </a:cubicBezTo>
                  <a:cubicBezTo>
                    <a:pt x="1569" y="286"/>
                    <a:pt x="1568" y="285"/>
                    <a:pt x="1567" y="285"/>
                  </a:cubicBezTo>
                  <a:cubicBezTo>
                    <a:pt x="1567" y="285"/>
                    <a:pt x="1567" y="285"/>
                    <a:pt x="1567" y="285"/>
                  </a:cubicBezTo>
                  <a:cubicBezTo>
                    <a:pt x="1567" y="285"/>
                    <a:pt x="1566" y="285"/>
                    <a:pt x="1566" y="285"/>
                  </a:cubicBezTo>
                  <a:cubicBezTo>
                    <a:pt x="1566" y="287"/>
                    <a:pt x="1566" y="287"/>
                    <a:pt x="1566" y="287"/>
                  </a:cubicBezTo>
                  <a:cubicBezTo>
                    <a:pt x="1564" y="287"/>
                    <a:pt x="1563" y="287"/>
                    <a:pt x="1562" y="288"/>
                  </a:cubicBezTo>
                  <a:cubicBezTo>
                    <a:pt x="1562" y="287"/>
                    <a:pt x="1562" y="286"/>
                    <a:pt x="1562" y="285"/>
                  </a:cubicBezTo>
                  <a:cubicBezTo>
                    <a:pt x="1562" y="285"/>
                    <a:pt x="1562" y="285"/>
                    <a:pt x="1562" y="285"/>
                  </a:cubicBezTo>
                  <a:cubicBezTo>
                    <a:pt x="1562" y="284"/>
                    <a:pt x="1562" y="284"/>
                    <a:pt x="1562" y="284"/>
                  </a:cubicBezTo>
                  <a:cubicBezTo>
                    <a:pt x="1561" y="285"/>
                    <a:pt x="1559" y="284"/>
                    <a:pt x="1559" y="285"/>
                  </a:cubicBezTo>
                  <a:cubicBezTo>
                    <a:pt x="1559" y="285"/>
                    <a:pt x="1559" y="285"/>
                    <a:pt x="1559" y="285"/>
                  </a:cubicBezTo>
                  <a:cubicBezTo>
                    <a:pt x="1558" y="285"/>
                    <a:pt x="1558" y="286"/>
                    <a:pt x="1557" y="286"/>
                  </a:cubicBezTo>
                  <a:cubicBezTo>
                    <a:pt x="1557" y="288"/>
                    <a:pt x="1557" y="288"/>
                    <a:pt x="1557" y="288"/>
                  </a:cubicBezTo>
                  <a:cubicBezTo>
                    <a:pt x="1556" y="288"/>
                    <a:pt x="1555" y="288"/>
                    <a:pt x="1553" y="288"/>
                  </a:cubicBezTo>
                  <a:cubicBezTo>
                    <a:pt x="1553" y="288"/>
                    <a:pt x="1553" y="288"/>
                    <a:pt x="1553" y="288"/>
                  </a:cubicBezTo>
                  <a:cubicBezTo>
                    <a:pt x="1552" y="290"/>
                    <a:pt x="1553" y="290"/>
                    <a:pt x="1553" y="292"/>
                  </a:cubicBezTo>
                  <a:cubicBezTo>
                    <a:pt x="1552" y="292"/>
                    <a:pt x="1552" y="292"/>
                    <a:pt x="1552" y="292"/>
                  </a:cubicBezTo>
                  <a:cubicBezTo>
                    <a:pt x="1552" y="293"/>
                    <a:pt x="1552" y="294"/>
                    <a:pt x="1552" y="294"/>
                  </a:cubicBezTo>
                  <a:cubicBezTo>
                    <a:pt x="1551" y="295"/>
                    <a:pt x="1551" y="295"/>
                    <a:pt x="1551" y="295"/>
                  </a:cubicBezTo>
                  <a:cubicBezTo>
                    <a:pt x="1551" y="295"/>
                    <a:pt x="1551" y="296"/>
                    <a:pt x="1551" y="296"/>
                  </a:cubicBezTo>
                  <a:cubicBezTo>
                    <a:pt x="1553" y="296"/>
                    <a:pt x="1553" y="296"/>
                    <a:pt x="1553" y="296"/>
                  </a:cubicBezTo>
                  <a:cubicBezTo>
                    <a:pt x="1553" y="295"/>
                    <a:pt x="1554" y="295"/>
                    <a:pt x="1554" y="293"/>
                  </a:cubicBezTo>
                  <a:cubicBezTo>
                    <a:pt x="1555" y="293"/>
                    <a:pt x="1555" y="292"/>
                    <a:pt x="1556" y="292"/>
                  </a:cubicBezTo>
                  <a:cubicBezTo>
                    <a:pt x="1556" y="293"/>
                    <a:pt x="1557" y="293"/>
                    <a:pt x="1557" y="294"/>
                  </a:cubicBezTo>
                  <a:cubicBezTo>
                    <a:pt x="1559" y="294"/>
                    <a:pt x="1559" y="294"/>
                    <a:pt x="1559" y="294"/>
                  </a:cubicBezTo>
                  <a:cubicBezTo>
                    <a:pt x="1559" y="293"/>
                    <a:pt x="1559" y="293"/>
                    <a:pt x="1559" y="293"/>
                  </a:cubicBezTo>
                  <a:cubicBezTo>
                    <a:pt x="1560" y="294"/>
                    <a:pt x="1561" y="294"/>
                    <a:pt x="1562" y="294"/>
                  </a:cubicBezTo>
                  <a:cubicBezTo>
                    <a:pt x="1562" y="293"/>
                    <a:pt x="1562" y="293"/>
                    <a:pt x="1562" y="293"/>
                  </a:cubicBezTo>
                  <a:cubicBezTo>
                    <a:pt x="1563" y="293"/>
                    <a:pt x="1563" y="293"/>
                    <a:pt x="1564" y="293"/>
                  </a:cubicBezTo>
                  <a:cubicBezTo>
                    <a:pt x="1564" y="294"/>
                    <a:pt x="1564" y="294"/>
                    <a:pt x="1564" y="294"/>
                  </a:cubicBezTo>
                  <a:cubicBezTo>
                    <a:pt x="1565" y="294"/>
                    <a:pt x="1565" y="294"/>
                    <a:pt x="1565" y="294"/>
                  </a:cubicBezTo>
                  <a:cubicBezTo>
                    <a:pt x="1565" y="294"/>
                    <a:pt x="1565" y="294"/>
                    <a:pt x="1565" y="294"/>
                  </a:cubicBezTo>
                  <a:cubicBezTo>
                    <a:pt x="1566" y="294"/>
                    <a:pt x="1566" y="294"/>
                    <a:pt x="1566" y="294"/>
                  </a:cubicBezTo>
                  <a:cubicBezTo>
                    <a:pt x="1566" y="296"/>
                    <a:pt x="1566" y="296"/>
                    <a:pt x="1566" y="296"/>
                  </a:cubicBezTo>
                  <a:cubicBezTo>
                    <a:pt x="1565" y="296"/>
                    <a:pt x="1565" y="296"/>
                    <a:pt x="1565" y="296"/>
                  </a:cubicBezTo>
                  <a:cubicBezTo>
                    <a:pt x="1565" y="297"/>
                    <a:pt x="1565" y="297"/>
                    <a:pt x="1565" y="297"/>
                  </a:cubicBezTo>
                  <a:cubicBezTo>
                    <a:pt x="1564" y="297"/>
                    <a:pt x="1564" y="297"/>
                    <a:pt x="1564" y="297"/>
                  </a:cubicBezTo>
                  <a:cubicBezTo>
                    <a:pt x="1563" y="299"/>
                    <a:pt x="1564" y="302"/>
                    <a:pt x="1564" y="303"/>
                  </a:cubicBezTo>
                  <a:cubicBezTo>
                    <a:pt x="1566" y="303"/>
                    <a:pt x="1567" y="304"/>
                    <a:pt x="1568" y="305"/>
                  </a:cubicBezTo>
                  <a:cubicBezTo>
                    <a:pt x="1568" y="305"/>
                    <a:pt x="1568" y="305"/>
                    <a:pt x="1568" y="305"/>
                  </a:cubicBezTo>
                  <a:cubicBezTo>
                    <a:pt x="1569" y="306"/>
                    <a:pt x="1569" y="306"/>
                    <a:pt x="1570" y="306"/>
                  </a:cubicBezTo>
                  <a:cubicBezTo>
                    <a:pt x="1571" y="306"/>
                    <a:pt x="1572" y="305"/>
                    <a:pt x="1573" y="305"/>
                  </a:cubicBezTo>
                  <a:cubicBezTo>
                    <a:pt x="1573" y="305"/>
                    <a:pt x="1573" y="305"/>
                    <a:pt x="1573" y="305"/>
                  </a:cubicBezTo>
                  <a:cubicBezTo>
                    <a:pt x="1573" y="305"/>
                    <a:pt x="1573" y="305"/>
                    <a:pt x="1573" y="305"/>
                  </a:cubicBezTo>
                  <a:cubicBezTo>
                    <a:pt x="1573" y="306"/>
                    <a:pt x="1573" y="305"/>
                    <a:pt x="1572" y="306"/>
                  </a:cubicBezTo>
                  <a:cubicBezTo>
                    <a:pt x="1572" y="307"/>
                    <a:pt x="1572" y="307"/>
                    <a:pt x="1572" y="307"/>
                  </a:cubicBezTo>
                  <a:cubicBezTo>
                    <a:pt x="1573" y="307"/>
                    <a:pt x="1573" y="307"/>
                    <a:pt x="1573" y="307"/>
                  </a:cubicBezTo>
                  <a:cubicBezTo>
                    <a:pt x="1573" y="308"/>
                    <a:pt x="1573" y="308"/>
                    <a:pt x="1573" y="308"/>
                  </a:cubicBezTo>
                  <a:cubicBezTo>
                    <a:pt x="1574" y="308"/>
                    <a:pt x="1574" y="307"/>
                    <a:pt x="1575" y="307"/>
                  </a:cubicBezTo>
                  <a:cubicBezTo>
                    <a:pt x="1575" y="306"/>
                    <a:pt x="1576" y="304"/>
                    <a:pt x="1576" y="303"/>
                  </a:cubicBezTo>
                  <a:cubicBezTo>
                    <a:pt x="1576" y="303"/>
                    <a:pt x="1576" y="303"/>
                    <a:pt x="1576" y="303"/>
                  </a:cubicBezTo>
                  <a:cubicBezTo>
                    <a:pt x="1576" y="302"/>
                    <a:pt x="1576" y="302"/>
                    <a:pt x="1576" y="302"/>
                  </a:cubicBezTo>
                  <a:cubicBezTo>
                    <a:pt x="1575" y="302"/>
                    <a:pt x="1575" y="302"/>
                    <a:pt x="1575" y="302"/>
                  </a:cubicBezTo>
                  <a:cubicBezTo>
                    <a:pt x="1575" y="301"/>
                    <a:pt x="1575" y="301"/>
                    <a:pt x="1575" y="300"/>
                  </a:cubicBezTo>
                  <a:cubicBezTo>
                    <a:pt x="1577" y="300"/>
                    <a:pt x="1577" y="300"/>
                    <a:pt x="1577" y="300"/>
                  </a:cubicBezTo>
                  <a:cubicBezTo>
                    <a:pt x="1577" y="299"/>
                    <a:pt x="1577" y="299"/>
                    <a:pt x="1577" y="299"/>
                  </a:cubicBezTo>
                  <a:cubicBezTo>
                    <a:pt x="1577" y="299"/>
                    <a:pt x="1577" y="299"/>
                    <a:pt x="1577" y="299"/>
                  </a:cubicBezTo>
                  <a:cubicBezTo>
                    <a:pt x="1577" y="302"/>
                    <a:pt x="1577" y="302"/>
                    <a:pt x="1577" y="302"/>
                  </a:cubicBezTo>
                  <a:cubicBezTo>
                    <a:pt x="1578" y="302"/>
                    <a:pt x="1578" y="302"/>
                    <a:pt x="1578" y="302"/>
                  </a:cubicBezTo>
                  <a:cubicBezTo>
                    <a:pt x="1578" y="302"/>
                    <a:pt x="1578" y="302"/>
                    <a:pt x="1578" y="302"/>
                  </a:cubicBezTo>
                  <a:cubicBezTo>
                    <a:pt x="1578" y="302"/>
                    <a:pt x="1578" y="302"/>
                    <a:pt x="1578" y="302"/>
                  </a:cubicBezTo>
                  <a:cubicBezTo>
                    <a:pt x="1578" y="300"/>
                    <a:pt x="1578" y="299"/>
                    <a:pt x="1577" y="298"/>
                  </a:cubicBezTo>
                  <a:cubicBezTo>
                    <a:pt x="1577" y="295"/>
                    <a:pt x="1577" y="295"/>
                    <a:pt x="1579" y="294"/>
                  </a:cubicBezTo>
                  <a:cubicBezTo>
                    <a:pt x="1579" y="294"/>
                    <a:pt x="1579" y="294"/>
                    <a:pt x="1579" y="294"/>
                  </a:cubicBezTo>
                  <a:cubicBezTo>
                    <a:pt x="1579" y="293"/>
                    <a:pt x="1579" y="293"/>
                    <a:pt x="1579" y="293"/>
                  </a:cubicBezTo>
                  <a:cubicBezTo>
                    <a:pt x="1580" y="293"/>
                    <a:pt x="1580" y="293"/>
                    <a:pt x="1580" y="293"/>
                  </a:cubicBezTo>
                  <a:cubicBezTo>
                    <a:pt x="1580" y="292"/>
                    <a:pt x="1580" y="292"/>
                    <a:pt x="1580" y="292"/>
                  </a:cubicBezTo>
                  <a:cubicBezTo>
                    <a:pt x="1580" y="292"/>
                    <a:pt x="1580" y="292"/>
                    <a:pt x="1581" y="291"/>
                  </a:cubicBezTo>
                  <a:cubicBezTo>
                    <a:pt x="1582" y="291"/>
                    <a:pt x="1582" y="291"/>
                    <a:pt x="1582" y="291"/>
                  </a:cubicBezTo>
                  <a:cubicBezTo>
                    <a:pt x="1582" y="286"/>
                    <a:pt x="1579" y="283"/>
                    <a:pt x="1579" y="279"/>
                  </a:cubicBezTo>
                  <a:cubicBezTo>
                    <a:pt x="1578" y="278"/>
                    <a:pt x="1577" y="278"/>
                    <a:pt x="1577" y="278"/>
                  </a:cubicBezTo>
                  <a:moveTo>
                    <a:pt x="1276" y="276"/>
                  </a:moveTo>
                  <a:cubicBezTo>
                    <a:pt x="1274" y="276"/>
                    <a:pt x="1274" y="276"/>
                    <a:pt x="1274" y="276"/>
                  </a:cubicBezTo>
                  <a:cubicBezTo>
                    <a:pt x="1274" y="277"/>
                    <a:pt x="1274" y="278"/>
                    <a:pt x="1274" y="279"/>
                  </a:cubicBezTo>
                  <a:cubicBezTo>
                    <a:pt x="1274" y="279"/>
                    <a:pt x="1274" y="279"/>
                    <a:pt x="1274" y="279"/>
                  </a:cubicBezTo>
                  <a:cubicBezTo>
                    <a:pt x="1275" y="279"/>
                    <a:pt x="1275" y="280"/>
                    <a:pt x="1275" y="280"/>
                  </a:cubicBezTo>
                  <a:cubicBezTo>
                    <a:pt x="1275" y="281"/>
                    <a:pt x="1274" y="281"/>
                    <a:pt x="1274" y="282"/>
                  </a:cubicBezTo>
                  <a:cubicBezTo>
                    <a:pt x="1274" y="283"/>
                    <a:pt x="1274" y="284"/>
                    <a:pt x="1274" y="284"/>
                  </a:cubicBezTo>
                  <a:cubicBezTo>
                    <a:pt x="1274" y="284"/>
                    <a:pt x="1274" y="284"/>
                    <a:pt x="1274" y="284"/>
                  </a:cubicBezTo>
                  <a:cubicBezTo>
                    <a:pt x="1274" y="285"/>
                    <a:pt x="1274" y="285"/>
                    <a:pt x="1274" y="285"/>
                  </a:cubicBezTo>
                  <a:cubicBezTo>
                    <a:pt x="1273" y="285"/>
                    <a:pt x="1273" y="285"/>
                    <a:pt x="1273" y="285"/>
                  </a:cubicBezTo>
                  <a:cubicBezTo>
                    <a:pt x="1273" y="287"/>
                    <a:pt x="1273" y="287"/>
                    <a:pt x="1273" y="287"/>
                  </a:cubicBezTo>
                  <a:cubicBezTo>
                    <a:pt x="1273" y="287"/>
                    <a:pt x="1273" y="287"/>
                    <a:pt x="1273" y="287"/>
                  </a:cubicBezTo>
                  <a:cubicBezTo>
                    <a:pt x="1273" y="288"/>
                    <a:pt x="1273" y="288"/>
                    <a:pt x="1273" y="288"/>
                  </a:cubicBezTo>
                  <a:cubicBezTo>
                    <a:pt x="1272" y="289"/>
                    <a:pt x="1272" y="289"/>
                    <a:pt x="1272" y="289"/>
                  </a:cubicBezTo>
                  <a:cubicBezTo>
                    <a:pt x="1272" y="289"/>
                    <a:pt x="1273" y="290"/>
                    <a:pt x="1272" y="291"/>
                  </a:cubicBezTo>
                  <a:cubicBezTo>
                    <a:pt x="1272" y="291"/>
                    <a:pt x="1272" y="291"/>
                    <a:pt x="1272" y="291"/>
                  </a:cubicBezTo>
                  <a:cubicBezTo>
                    <a:pt x="1272" y="291"/>
                    <a:pt x="1272" y="292"/>
                    <a:pt x="1272" y="293"/>
                  </a:cubicBezTo>
                  <a:cubicBezTo>
                    <a:pt x="1273" y="293"/>
                    <a:pt x="1273" y="293"/>
                    <a:pt x="1273" y="293"/>
                  </a:cubicBezTo>
                  <a:cubicBezTo>
                    <a:pt x="1273" y="296"/>
                    <a:pt x="1274" y="299"/>
                    <a:pt x="1274" y="302"/>
                  </a:cubicBezTo>
                  <a:cubicBezTo>
                    <a:pt x="1276" y="303"/>
                    <a:pt x="1275" y="303"/>
                    <a:pt x="1276" y="304"/>
                  </a:cubicBezTo>
                  <a:cubicBezTo>
                    <a:pt x="1276" y="305"/>
                    <a:pt x="1276" y="305"/>
                    <a:pt x="1276" y="305"/>
                  </a:cubicBezTo>
                  <a:cubicBezTo>
                    <a:pt x="1278" y="305"/>
                    <a:pt x="1278" y="305"/>
                    <a:pt x="1278" y="305"/>
                  </a:cubicBezTo>
                  <a:cubicBezTo>
                    <a:pt x="1278" y="305"/>
                    <a:pt x="1278" y="305"/>
                    <a:pt x="1278" y="305"/>
                  </a:cubicBezTo>
                  <a:cubicBezTo>
                    <a:pt x="1278" y="305"/>
                    <a:pt x="1278" y="305"/>
                    <a:pt x="1278" y="305"/>
                  </a:cubicBezTo>
                  <a:cubicBezTo>
                    <a:pt x="1279" y="305"/>
                    <a:pt x="1281" y="304"/>
                    <a:pt x="1282" y="304"/>
                  </a:cubicBezTo>
                  <a:cubicBezTo>
                    <a:pt x="1282" y="303"/>
                    <a:pt x="1282" y="303"/>
                    <a:pt x="1282" y="303"/>
                  </a:cubicBezTo>
                  <a:cubicBezTo>
                    <a:pt x="1283" y="303"/>
                    <a:pt x="1283" y="303"/>
                    <a:pt x="1283" y="303"/>
                  </a:cubicBezTo>
                  <a:cubicBezTo>
                    <a:pt x="1283" y="303"/>
                    <a:pt x="1283" y="303"/>
                    <a:pt x="1283" y="303"/>
                  </a:cubicBezTo>
                  <a:cubicBezTo>
                    <a:pt x="1284" y="303"/>
                    <a:pt x="1284" y="303"/>
                    <a:pt x="1284" y="303"/>
                  </a:cubicBezTo>
                  <a:cubicBezTo>
                    <a:pt x="1284" y="302"/>
                    <a:pt x="1284" y="302"/>
                    <a:pt x="1284" y="302"/>
                  </a:cubicBezTo>
                  <a:cubicBezTo>
                    <a:pt x="1285" y="302"/>
                    <a:pt x="1285" y="301"/>
                    <a:pt x="1286" y="301"/>
                  </a:cubicBezTo>
                  <a:cubicBezTo>
                    <a:pt x="1286" y="298"/>
                    <a:pt x="1287" y="296"/>
                    <a:pt x="1287" y="293"/>
                  </a:cubicBezTo>
                  <a:cubicBezTo>
                    <a:pt x="1286" y="293"/>
                    <a:pt x="1286" y="293"/>
                    <a:pt x="1286" y="293"/>
                  </a:cubicBezTo>
                  <a:cubicBezTo>
                    <a:pt x="1286" y="292"/>
                    <a:pt x="1286" y="291"/>
                    <a:pt x="1286" y="290"/>
                  </a:cubicBezTo>
                  <a:cubicBezTo>
                    <a:pt x="1285" y="289"/>
                    <a:pt x="1285" y="289"/>
                    <a:pt x="1285" y="289"/>
                  </a:cubicBezTo>
                  <a:cubicBezTo>
                    <a:pt x="1284" y="288"/>
                    <a:pt x="1283" y="287"/>
                    <a:pt x="1283" y="285"/>
                  </a:cubicBezTo>
                  <a:cubicBezTo>
                    <a:pt x="1281" y="285"/>
                    <a:pt x="1283" y="285"/>
                    <a:pt x="1282" y="284"/>
                  </a:cubicBezTo>
                  <a:cubicBezTo>
                    <a:pt x="1281" y="283"/>
                    <a:pt x="1281" y="283"/>
                    <a:pt x="1281" y="283"/>
                  </a:cubicBezTo>
                  <a:cubicBezTo>
                    <a:pt x="1281" y="282"/>
                    <a:pt x="1281" y="282"/>
                    <a:pt x="1281" y="282"/>
                  </a:cubicBezTo>
                  <a:cubicBezTo>
                    <a:pt x="1280" y="282"/>
                    <a:pt x="1279" y="281"/>
                    <a:pt x="1279" y="281"/>
                  </a:cubicBezTo>
                  <a:cubicBezTo>
                    <a:pt x="1279" y="280"/>
                    <a:pt x="1279" y="280"/>
                    <a:pt x="1279" y="280"/>
                  </a:cubicBezTo>
                  <a:cubicBezTo>
                    <a:pt x="1278" y="279"/>
                    <a:pt x="1278" y="279"/>
                    <a:pt x="1278" y="279"/>
                  </a:cubicBezTo>
                  <a:cubicBezTo>
                    <a:pt x="1278" y="277"/>
                    <a:pt x="1278" y="277"/>
                    <a:pt x="1278" y="277"/>
                  </a:cubicBezTo>
                  <a:cubicBezTo>
                    <a:pt x="1277" y="277"/>
                    <a:pt x="1277" y="277"/>
                    <a:pt x="1277" y="277"/>
                  </a:cubicBezTo>
                  <a:cubicBezTo>
                    <a:pt x="1277" y="277"/>
                    <a:pt x="1277" y="276"/>
                    <a:pt x="1276" y="276"/>
                  </a:cubicBezTo>
                  <a:moveTo>
                    <a:pt x="1569" y="272"/>
                  </a:moveTo>
                  <a:cubicBezTo>
                    <a:pt x="1567" y="272"/>
                    <a:pt x="1567" y="272"/>
                    <a:pt x="1565" y="273"/>
                  </a:cubicBezTo>
                  <a:cubicBezTo>
                    <a:pt x="1565" y="273"/>
                    <a:pt x="1565" y="273"/>
                    <a:pt x="1565" y="275"/>
                  </a:cubicBezTo>
                  <a:cubicBezTo>
                    <a:pt x="1567" y="275"/>
                    <a:pt x="1567" y="275"/>
                    <a:pt x="1569" y="276"/>
                  </a:cubicBezTo>
                  <a:cubicBezTo>
                    <a:pt x="1569" y="275"/>
                    <a:pt x="1570" y="275"/>
                    <a:pt x="1570" y="275"/>
                  </a:cubicBezTo>
                  <a:cubicBezTo>
                    <a:pt x="1570" y="274"/>
                    <a:pt x="1570" y="275"/>
                    <a:pt x="1570" y="274"/>
                  </a:cubicBezTo>
                  <a:cubicBezTo>
                    <a:pt x="1570" y="273"/>
                    <a:pt x="1569" y="272"/>
                    <a:pt x="1569" y="272"/>
                  </a:cubicBezTo>
                  <a:moveTo>
                    <a:pt x="1362" y="268"/>
                  </a:moveTo>
                  <a:cubicBezTo>
                    <a:pt x="1362" y="268"/>
                    <a:pt x="1362" y="268"/>
                    <a:pt x="1362" y="268"/>
                  </a:cubicBezTo>
                  <a:cubicBezTo>
                    <a:pt x="1362" y="269"/>
                    <a:pt x="1362" y="269"/>
                    <a:pt x="1362" y="269"/>
                  </a:cubicBezTo>
                  <a:cubicBezTo>
                    <a:pt x="1363" y="269"/>
                    <a:pt x="1362" y="269"/>
                    <a:pt x="1363" y="269"/>
                  </a:cubicBezTo>
                  <a:cubicBezTo>
                    <a:pt x="1362" y="269"/>
                    <a:pt x="1362" y="269"/>
                    <a:pt x="1362" y="269"/>
                  </a:cubicBezTo>
                  <a:cubicBezTo>
                    <a:pt x="1362" y="268"/>
                    <a:pt x="1362" y="268"/>
                    <a:pt x="1362" y="268"/>
                  </a:cubicBezTo>
                  <a:moveTo>
                    <a:pt x="1556" y="268"/>
                  </a:moveTo>
                  <a:cubicBezTo>
                    <a:pt x="1556" y="269"/>
                    <a:pt x="1556" y="269"/>
                    <a:pt x="1556" y="269"/>
                  </a:cubicBezTo>
                  <a:cubicBezTo>
                    <a:pt x="1556" y="269"/>
                    <a:pt x="1556" y="269"/>
                    <a:pt x="1556" y="269"/>
                  </a:cubicBezTo>
                  <a:cubicBezTo>
                    <a:pt x="1556" y="269"/>
                    <a:pt x="1556" y="269"/>
                    <a:pt x="1556" y="269"/>
                  </a:cubicBezTo>
                  <a:cubicBezTo>
                    <a:pt x="1557" y="269"/>
                    <a:pt x="1557" y="269"/>
                    <a:pt x="1557" y="269"/>
                  </a:cubicBezTo>
                  <a:cubicBezTo>
                    <a:pt x="1556" y="268"/>
                    <a:pt x="1557" y="269"/>
                    <a:pt x="1556" y="268"/>
                  </a:cubicBezTo>
                  <a:moveTo>
                    <a:pt x="1561" y="266"/>
                  </a:moveTo>
                  <a:cubicBezTo>
                    <a:pt x="1560" y="266"/>
                    <a:pt x="1560" y="266"/>
                    <a:pt x="1559" y="266"/>
                  </a:cubicBezTo>
                  <a:cubicBezTo>
                    <a:pt x="1558" y="271"/>
                    <a:pt x="1558" y="271"/>
                    <a:pt x="1558" y="271"/>
                  </a:cubicBezTo>
                  <a:cubicBezTo>
                    <a:pt x="1557" y="272"/>
                    <a:pt x="1557" y="272"/>
                    <a:pt x="1557" y="272"/>
                  </a:cubicBezTo>
                  <a:cubicBezTo>
                    <a:pt x="1556" y="272"/>
                    <a:pt x="1554" y="272"/>
                    <a:pt x="1553" y="272"/>
                  </a:cubicBezTo>
                  <a:cubicBezTo>
                    <a:pt x="1553" y="274"/>
                    <a:pt x="1553" y="274"/>
                    <a:pt x="1553" y="274"/>
                  </a:cubicBezTo>
                  <a:cubicBezTo>
                    <a:pt x="1554" y="275"/>
                    <a:pt x="1554" y="275"/>
                    <a:pt x="1554" y="275"/>
                  </a:cubicBezTo>
                  <a:cubicBezTo>
                    <a:pt x="1555" y="275"/>
                    <a:pt x="1555" y="277"/>
                    <a:pt x="1555" y="277"/>
                  </a:cubicBezTo>
                  <a:cubicBezTo>
                    <a:pt x="1557" y="277"/>
                    <a:pt x="1557" y="277"/>
                    <a:pt x="1557" y="277"/>
                  </a:cubicBezTo>
                  <a:cubicBezTo>
                    <a:pt x="1557" y="278"/>
                    <a:pt x="1557" y="278"/>
                    <a:pt x="1557" y="278"/>
                  </a:cubicBezTo>
                  <a:cubicBezTo>
                    <a:pt x="1558" y="278"/>
                    <a:pt x="1558" y="278"/>
                    <a:pt x="1558" y="278"/>
                  </a:cubicBezTo>
                  <a:cubicBezTo>
                    <a:pt x="1558" y="278"/>
                    <a:pt x="1558" y="279"/>
                    <a:pt x="1559" y="279"/>
                  </a:cubicBezTo>
                  <a:cubicBezTo>
                    <a:pt x="1560" y="279"/>
                    <a:pt x="1560" y="279"/>
                    <a:pt x="1560" y="279"/>
                  </a:cubicBezTo>
                  <a:cubicBezTo>
                    <a:pt x="1560" y="278"/>
                    <a:pt x="1560" y="278"/>
                    <a:pt x="1560" y="277"/>
                  </a:cubicBezTo>
                  <a:cubicBezTo>
                    <a:pt x="1560" y="277"/>
                    <a:pt x="1560" y="277"/>
                    <a:pt x="1560" y="277"/>
                  </a:cubicBezTo>
                  <a:cubicBezTo>
                    <a:pt x="1560" y="272"/>
                    <a:pt x="1560" y="272"/>
                    <a:pt x="1560" y="272"/>
                  </a:cubicBezTo>
                  <a:cubicBezTo>
                    <a:pt x="1561" y="272"/>
                    <a:pt x="1561" y="272"/>
                    <a:pt x="1561" y="272"/>
                  </a:cubicBezTo>
                  <a:cubicBezTo>
                    <a:pt x="1561" y="270"/>
                    <a:pt x="1561" y="270"/>
                    <a:pt x="1561" y="270"/>
                  </a:cubicBezTo>
                  <a:cubicBezTo>
                    <a:pt x="1561" y="270"/>
                    <a:pt x="1561" y="270"/>
                    <a:pt x="1561" y="270"/>
                  </a:cubicBezTo>
                  <a:cubicBezTo>
                    <a:pt x="1562" y="269"/>
                    <a:pt x="1561" y="270"/>
                    <a:pt x="1562" y="269"/>
                  </a:cubicBezTo>
                  <a:cubicBezTo>
                    <a:pt x="1562" y="267"/>
                    <a:pt x="1562" y="267"/>
                    <a:pt x="1562" y="267"/>
                  </a:cubicBezTo>
                  <a:cubicBezTo>
                    <a:pt x="1562" y="267"/>
                    <a:pt x="1562" y="267"/>
                    <a:pt x="1562" y="267"/>
                  </a:cubicBezTo>
                  <a:cubicBezTo>
                    <a:pt x="1562" y="267"/>
                    <a:pt x="1561" y="266"/>
                    <a:pt x="1561" y="266"/>
                  </a:cubicBezTo>
                  <a:moveTo>
                    <a:pt x="346" y="265"/>
                  </a:moveTo>
                  <a:cubicBezTo>
                    <a:pt x="343" y="265"/>
                    <a:pt x="343" y="265"/>
                    <a:pt x="343" y="265"/>
                  </a:cubicBezTo>
                  <a:cubicBezTo>
                    <a:pt x="343" y="266"/>
                    <a:pt x="343" y="266"/>
                    <a:pt x="343" y="266"/>
                  </a:cubicBezTo>
                  <a:cubicBezTo>
                    <a:pt x="342" y="266"/>
                    <a:pt x="342" y="266"/>
                    <a:pt x="342" y="266"/>
                  </a:cubicBezTo>
                  <a:cubicBezTo>
                    <a:pt x="342" y="267"/>
                    <a:pt x="343" y="268"/>
                    <a:pt x="343" y="270"/>
                  </a:cubicBezTo>
                  <a:cubicBezTo>
                    <a:pt x="343" y="270"/>
                    <a:pt x="344" y="271"/>
                    <a:pt x="344" y="271"/>
                  </a:cubicBezTo>
                  <a:cubicBezTo>
                    <a:pt x="344" y="271"/>
                    <a:pt x="345" y="270"/>
                    <a:pt x="345" y="270"/>
                  </a:cubicBezTo>
                  <a:cubicBezTo>
                    <a:pt x="346" y="270"/>
                    <a:pt x="346" y="270"/>
                    <a:pt x="346" y="270"/>
                  </a:cubicBezTo>
                  <a:cubicBezTo>
                    <a:pt x="346" y="269"/>
                    <a:pt x="344" y="268"/>
                    <a:pt x="346" y="266"/>
                  </a:cubicBezTo>
                  <a:cubicBezTo>
                    <a:pt x="346" y="265"/>
                    <a:pt x="346" y="265"/>
                    <a:pt x="346" y="265"/>
                  </a:cubicBezTo>
                  <a:moveTo>
                    <a:pt x="1565" y="265"/>
                  </a:moveTo>
                  <a:cubicBezTo>
                    <a:pt x="1565" y="265"/>
                    <a:pt x="1565" y="265"/>
                    <a:pt x="1565" y="265"/>
                  </a:cubicBezTo>
                  <a:cubicBezTo>
                    <a:pt x="1565" y="267"/>
                    <a:pt x="1565" y="267"/>
                    <a:pt x="1565" y="267"/>
                  </a:cubicBezTo>
                  <a:cubicBezTo>
                    <a:pt x="1564" y="267"/>
                    <a:pt x="1564" y="267"/>
                    <a:pt x="1564" y="267"/>
                  </a:cubicBezTo>
                  <a:cubicBezTo>
                    <a:pt x="1564" y="268"/>
                    <a:pt x="1563" y="269"/>
                    <a:pt x="1563" y="270"/>
                  </a:cubicBezTo>
                  <a:cubicBezTo>
                    <a:pt x="1563" y="270"/>
                    <a:pt x="1562" y="270"/>
                    <a:pt x="1562" y="271"/>
                  </a:cubicBezTo>
                  <a:cubicBezTo>
                    <a:pt x="1561" y="272"/>
                    <a:pt x="1561" y="274"/>
                    <a:pt x="1561" y="276"/>
                  </a:cubicBezTo>
                  <a:cubicBezTo>
                    <a:pt x="1561" y="275"/>
                    <a:pt x="1562" y="275"/>
                    <a:pt x="1562" y="275"/>
                  </a:cubicBezTo>
                  <a:cubicBezTo>
                    <a:pt x="1563" y="274"/>
                    <a:pt x="1563" y="273"/>
                    <a:pt x="1563" y="272"/>
                  </a:cubicBezTo>
                  <a:cubicBezTo>
                    <a:pt x="1565" y="271"/>
                    <a:pt x="1565" y="271"/>
                    <a:pt x="1566" y="270"/>
                  </a:cubicBezTo>
                  <a:cubicBezTo>
                    <a:pt x="1566" y="269"/>
                    <a:pt x="1566" y="269"/>
                    <a:pt x="1566" y="269"/>
                  </a:cubicBezTo>
                  <a:cubicBezTo>
                    <a:pt x="1566" y="265"/>
                    <a:pt x="1566" y="265"/>
                    <a:pt x="1566" y="265"/>
                  </a:cubicBezTo>
                  <a:cubicBezTo>
                    <a:pt x="1565" y="265"/>
                    <a:pt x="1565" y="265"/>
                    <a:pt x="1565" y="265"/>
                  </a:cubicBezTo>
                  <a:cubicBezTo>
                    <a:pt x="1565" y="265"/>
                    <a:pt x="1565" y="265"/>
                    <a:pt x="1565" y="265"/>
                  </a:cubicBezTo>
                  <a:moveTo>
                    <a:pt x="328" y="264"/>
                  </a:moveTo>
                  <a:cubicBezTo>
                    <a:pt x="326" y="264"/>
                    <a:pt x="326" y="264"/>
                    <a:pt x="326" y="264"/>
                  </a:cubicBezTo>
                  <a:cubicBezTo>
                    <a:pt x="326" y="265"/>
                    <a:pt x="326" y="265"/>
                    <a:pt x="326" y="265"/>
                  </a:cubicBezTo>
                  <a:cubicBezTo>
                    <a:pt x="327" y="265"/>
                    <a:pt x="327" y="265"/>
                    <a:pt x="327" y="265"/>
                  </a:cubicBezTo>
                  <a:cubicBezTo>
                    <a:pt x="328" y="265"/>
                    <a:pt x="328" y="265"/>
                    <a:pt x="328" y="265"/>
                  </a:cubicBezTo>
                  <a:cubicBezTo>
                    <a:pt x="328" y="264"/>
                    <a:pt x="328" y="264"/>
                    <a:pt x="328" y="264"/>
                  </a:cubicBezTo>
                  <a:moveTo>
                    <a:pt x="1536" y="263"/>
                  </a:moveTo>
                  <a:cubicBezTo>
                    <a:pt x="1535" y="263"/>
                    <a:pt x="1535" y="263"/>
                    <a:pt x="1534" y="264"/>
                  </a:cubicBezTo>
                  <a:cubicBezTo>
                    <a:pt x="1534" y="266"/>
                    <a:pt x="1534" y="266"/>
                    <a:pt x="1534" y="266"/>
                  </a:cubicBezTo>
                  <a:cubicBezTo>
                    <a:pt x="1533" y="266"/>
                    <a:pt x="1533" y="266"/>
                    <a:pt x="1533" y="266"/>
                  </a:cubicBezTo>
                  <a:cubicBezTo>
                    <a:pt x="1533" y="268"/>
                    <a:pt x="1532" y="268"/>
                    <a:pt x="1532" y="269"/>
                  </a:cubicBezTo>
                  <a:cubicBezTo>
                    <a:pt x="1531" y="269"/>
                    <a:pt x="1531" y="269"/>
                    <a:pt x="1531" y="269"/>
                  </a:cubicBezTo>
                  <a:cubicBezTo>
                    <a:pt x="1531" y="270"/>
                    <a:pt x="1532" y="270"/>
                    <a:pt x="1532" y="271"/>
                  </a:cubicBezTo>
                  <a:cubicBezTo>
                    <a:pt x="1531" y="271"/>
                    <a:pt x="1531" y="271"/>
                    <a:pt x="1531" y="271"/>
                  </a:cubicBezTo>
                  <a:cubicBezTo>
                    <a:pt x="1531" y="272"/>
                    <a:pt x="1531" y="272"/>
                    <a:pt x="1530" y="272"/>
                  </a:cubicBezTo>
                  <a:cubicBezTo>
                    <a:pt x="1529" y="273"/>
                    <a:pt x="1529" y="275"/>
                    <a:pt x="1528" y="276"/>
                  </a:cubicBezTo>
                  <a:cubicBezTo>
                    <a:pt x="1527" y="277"/>
                    <a:pt x="1526" y="276"/>
                    <a:pt x="1526" y="279"/>
                  </a:cubicBezTo>
                  <a:cubicBezTo>
                    <a:pt x="1525" y="279"/>
                    <a:pt x="1524" y="279"/>
                    <a:pt x="1524" y="279"/>
                  </a:cubicBezTo>
                  <a:cubicBezTo>
                    <a:pt x="1523" y="280"/>
                    <a:pt x="1523" y="281"/>
                    <a:pt x="1523" y="281"/>
                  </a:cubicBezTo>
                  <a:cubicBezTo>
                    <a:pt x="1523" y="281"/>
                    <a:pt x="1523" y="281"/>
                    <a:pt x="1523" y="281"/>
                  </a:cubicBezTo>
                  <a:cubicBezTo>
                    <a:pt x="1523" y="281"/>
                    <a:pt x="1523" y="281"/>
                    <a:pt x="1522" y="281"/>
                  </a:cubicBezTo>
                  <a:cubicBezTo>
                    <a:pt x="1522" y="281"/>
                    <a:pt x="1522" y="281"/>
                    <a:pt x="1522" y="281"/>
                  </a:cubicBezTo>
                  <a:cubicBezTo>
                    <a:pt x="1522" y="281"/>
                    <a:pt x="1522" y="281"/>
                    <a:pt x="1522" y="281"/>
                  </a:cubicBezTo>
                  <a:cubicBezTo>
                    <a:pt x="1521" y="281"/>
                    <a:pt x="1521" y="281"/>
                    <a:pt x="1521" y="281"/>
                  </a:cubicBezTo>
                  <a:cubicBezTo>
                    <a:pt x="1521" y="282"/>
                    <a:pt x="1521" y="283"/>
                    <a:pt x="1521" y="284"/>
                  </a:cubicBezTo>
                  <a:cubicBezTo>
                    <a:pt x="1519" y="284"/>
                    <a:pt x="1519" y="284"/>
                    <a:pt x="1519" y="284"/>
                  </a:cubicBezTo>
                  <a:cubicBezTo>
                    <a:pt x="1519" y="286"/>
                    <a:pt x="1519" y="286"/>
                    <a:pt x="1519" y="286"/>
                  </a:cubicBezTo>
                  <a:cubicBezTo>
                    <a:pt x="1521" y="286"/>
                    <a:pt x="1521" y="286"/>
                    <a:pt x="1521" y="286"/>
                  </a:cubicBezTo>
                  <a:cubicBezTo>
                    <a:pt x="1521" y="283"/>
                    <a:pt x="1522" y="284"/>
                    <a:pt x="1524" y="283"/>
                  </a:cubicBezTo>
                  <a:cubicBezTo>
                    <a:pt x="1524" y="282"/>
                    <a:pt x="1524" y="282"/>
                    <a:pt x="1524" y="282"/>
                  </a:cubicBezTo>
                  <a:cubicBezTo>
                    <a:pt x="1525" y="282"/>
                    <a:pt x="1525" y="282"/>
                    <a:pt x="1525" y="282"/>
                  </a:cubicBezTo>
                  <a:cubicBezTo>
                    <a:pt x="1525" y="282"/>
                    <a:pt x="1525" y="282"/>
                    <a:pt x="1525" y="282"/>
                  </a:cubicBezTo>
                  <a:cubicBezTo>
                    <a:pt x="1526" y="282"/>
                    <a:pt x="1526" y="282"/>
                    <a:pt x="1526" y="282"/>
                  </a:cubicBezTo>
                  <a:cubicBezTo>
                    <a:pt x="1527" y="281"/>
                    <a:pt x="1527" y="281"/>
                    <a:pt x="1527" y="281"/>
                  </a:cubicBezTo>
                  <a:cubicBezTo>
                    <a:pt x="1528" y="281"/>
                    <a:pt x="1528" y="281"/>
                    <a:pt x="1528" y="281"/>
                  </a:cubicBezTo>
                  <a:cubicBezTo>
                    <a:pt x="1528" y="280"/>
                    <a:pt x="1531" y="275"/>
                    <a:pt x="1531" y="274"/>
                  </a:cubicBezTo>
                  <a:cubicBezTo>
                    <a:pt x="1533" y="274"/>
                    <a:pt x="1533" y="273"/>
                    <a:pt x="1534" y="273"/>
                  </a:cubicBezTo>
                  <a:cubicBezTo>
                    <a:pt x="1534" y="272"/>
                    <a:pt x="1535" y="271"/>
                    <a:pt x="1535" y="271"/>
                  </a:cubicBezTo>
                  <a:cubicBezTo>
                    <a:pt x="1535" y="271"/>
                    <a:pt x="1536" y="270"/>
                    <a:pt x="1536" y="270"/>
                  </a:cubicBezTo>
                  <a:cubicBezTo>
                    <a:pt x="1536" y="268"/>
                    <a:pt x="1536" y="268"/>
                    <a:pt x="1536" y="268"/>
                  </a:cubicBezTo>
                  <a:cubicBezTo>
                    <a:pt x="1536" y="268"/>
                    <a:pt x="1536" y="268"/>
                    <a:pt x="1536" y="268"/>
                  </a:cubicBezTo>
                  <a:cubicBezTo>
                    <a:pt x="1536" y="266"/>
                    <a:pt x="1536" y="266"/>
                    <a:pt x="1536" y="266"/>
                  </a:cubicBezTo>
                  <a:cubicBezTo>
                    <a:pt x="1536" y="266"/>
                    <a:pt x="1536" y="266"/>
                    <a:pt x="1536" y="266"/>
                  </a:cubicBezTo>
                  <a:cubicBezTo>
                    <a:pt x="1536" y="265"/>
                    <a:pt x="1536" y="264"/>
                    <a:pt x="1536" y="263"/>
                  </a:cubicBezTo>
                  <a:moveTo>
                    <a:pt x="1569" y="263"/>
                  </a:moveTo>
                  <a:cubicBezTo>
                    <a:pt x="1569" y="265"/>
                    <a:pt x="1569" y="265"/>
                    <a:pt x="1569" y="265"/>
                  </a:cubicBezTo>
                  <a:cubicBezTo>
                    <a:pt x="1571" y="265"/>
                    <a:pt x="1571" y="265"/>
                    <a:pt x="1571" y="265"/>
                  </a:cubicBezTo>
                  <a:cubicBezTo>
                    <a:pt x="1572" y="265"/>
                    <a:pt x="1572" y="265"/>
                    <a:pt x="1572" y="266"/>
                  </a:cubicBezTo>
                  <a:cubicBezTo>
                    <a:pt x="1571" y="266"/>
                    <a:pt x="1571" y="266"/>
                    <a:pt x="1571" y="266"/>
                  </a:cubicBezTo>
                  <a:cubicBezTo>
                    <a:pt x="1570" y="268"/>
                    <a:pt x="1573" y="271"/>
                    <a:pt x="1573" y="271"/>
                  </a:cubicBezTo>
                  <a:cubicBezTo>
                    <a:pt x="1573" y="272"/>
                    <a:pt x="1573" y="272"/>
                    <a:pt x="1573" y="272"/>
                  </a:cubicBezTo>
                  <a:cubicBezTo>
                    <a:pt x="1575" y="272"/>
                    <a:pt x="1575" y="272"/>
                    <a:pt x="1575" y="272"/>
                  </a:cubicBezTo>
                  <a:cubicBezTo>
                    <a:pt x="1575" y="272"/>
                    <a:pt x="1575" y="272"/>
                    <a:pt x="1575" y="272"/>
                  </a:cubicBezTo>
                  <a:cubicBezTo>
                    <a:pt x="1576" y="272"/>
                    <a:pt x="1576" y="272"/>
                    <a:pt x="1576" y="272"/>
                  </a:cubicBezTo>
                  <a:cubicBezTo>
                    <a:pt x="1576" y="271"/>
                    <a:pt x="1576" y="271"/>
                    <a:pt x="1576" y="271"/>
                  </a:cubicBezTo>
                  <a:cubicBezTo>
                    <a:pt x="1575" y="271"/>
                    <a:pt x="1575" y="271"/>
                    <a:pt x="1575" y="271"/>
                  </a:cubicBezTo>
                  <a:cubicBezTo>
                    <a:pt x="1575" y="270"/>
                    <a:pt x="1575" y="269"/>
                    <a:pt x="1575" y="268"/>
                  </a:cubicBezTo>
                  <a:cubicBezTo>
                    <a:pt x="1575" y="268"/>
                    <a:pt x="1575" y="268"/>
                    <a:pt x="1575" y="268"/>
                  </a:cubicBezTo>
                  <a:cubicBezTo>
                    <a:pt x="1575" y="267"/>
                    <a:pt x="1575" y="267"/>
                    <a:pt x="1575" y="267"/>
                  </a:cubicBezTo>
                  <a:cubicBezTo>
                    <a:pt x="1574" y="267"/>
                    <a:pt x="1574" y="267"/>
                    <a:pt x="1574" y="267"/>
                  </a:cubicBezTo>
                  <a:cubicBezTo>
                    <a:pt x="1573" y="266"/>
                    <a:pt x="1574" y="265"/>
                    <a:pt x="1575" y="264"/>
                  </a:cubicBezTo>
                  <a:cubicBezTo>
                    <a:pt x="1574" y="264"/>
                    <a:pt x="1574" y="263"/>
                    <a:pt x="1573" y="263"/>
                  </a:cubicBezTo>
                  <a:cubicBezTo>
                    <a:pt x="1572" y="263"/>
                    <a:pt x="1571" y="263"/>
                    <a:pt x="1569" y="263"/>
                  </a:cubicBezTo>
                  <a:moveTo>
                    <a:pt x="1552" y="261"/>
                  </a:moveTo>
                  <a:cubicBezTo>
                    <a:pt x="1552" y="263"/>
                    <a:pt x="1552" y="265"/>
                    <a:pt x="1552" y="266"/>
                  </a:cubicBezTo>
                  <a:cubicBezTo>
                    <a:pt x="1551" y="267"/>
                    <a:pt x="1551" y="267"/>
                    <a:pt x="1551" y="267"/>
                  </a:cubicBezTo>
                  <a:cubicBezTo>
                    <a:pt x="1551" y="270"/>
                    <a:pt x="1551" y="270"/>
                    <a:pt x="1551" y="270"/>
                  </a:cubicBezTo>
                  <a:cubicBezTo>
                    <a:pt x="1553" y="269"/>
                    <a:pt x="1554" y="268"/>
                    <a:pt x="1557" y="267"/>
                  </a:cubicBezTo>
                  <a:cubicBezTo>
                    <a:pt x="1557" y="265"/>
                    <a:pt x="1558" y="265"/>
                    <a:pt x="1558" y="262"/>
                  </a:cubicBezTo>
                  <a:cubicBezTo>
                    <a:pt x="1555" y="262"/>
                    <a:pt x="1555" y="261"/>
                    <a:pt x="1552" y="261"/>
                  </a:cubicBezTo>
                  <a:moveTo>
                    <a:pt x="1364" y="259"/>
                  </a:moveTo>
                  <a:cubicBezTo>
                    <a:pt x="1363" y="259"/>
                    <a:pt x="1363" y="259"/>
                    <a:pt x="1363" y="259"/>
                  </a:cubicBezTo>
                  <a:cubicBezTo>
                    <a:pt x="1363" y="260"/>
                    <a:pt x="1363" y="259"/>
                    <a:pt x="1364" y="260"/>
                  </a:cubicBezTo>
                  <a:cubicBezTo>
                    <a:pt x="1364" y="260"/>
                    <a:pt x="1364" y="260"/>
                    <a:pt x="1364" y="260"/>
                  </a:cubicBezTo>
                  <a:cubicBezTo>
                    <a:pt x="1364" y="260"/>
                    <a:pt x="1364" y="260"/>
                    <a:pt x="1364" y="260"/>
                  </a:cubicBezTo>
                  <a:cubicBezTo>
                    <a:pt x="1364" y="259"/>
                    <a:pt x="1364" y="259"/>
                    <a:pt x="1364" y="259"/>
                  </a:cubicBezTo>
                  <a:moveTo>
                    <a:pt x="1537" y="256"/>
                  </a:moveTo>
                  <a:cubicBezTo>
                    <a:pt x="1537" y="256"/>
                    <a:pt x="1537" y="256"/>
                    <a:pt x="1537" y="256"/>
                  </a:cubicBezTo>
                  <a:cubicBezTo>
                    <a:pt x="1537" y="256"/>
                    <a:pt x="1537" y="256"/>
                    <a:pt x="1537" y="256"/>
                  </a:cubicBezTo>
                  <a:cubicBezTo>
                    <a:pt x="1537" y="257"/>
                    <a:pt x="1537" y="257"/>
                    <a:pt x="1537" y="258"/>
                  </a:cubicBezTo>
                  <a:cubicBezTo>
                    <a:pt x="1538" y="258"/>
                    <a:pt x="1539" y="258"/>
                    <a:pt x="1540" y="258"/>
                  </a:cubicBezTo>
                  <a:cubicBezTo>
                    <a:pt x="1540" y="257"/>
                    <a:pt x="1540" y="257"/>
                    <a:pt x="1540" y="257"/>
                  </a:cubicBezTo>
                  <a:cubicBezTo>
                    <a:pt x="1538" y="257"/>
                    <a:pt x="1538" y="256"/>
                    <a:pt x="1537" y="256"/>
                  </a:cubicBezTo>
                  <a:moveTo>
                    <a:pt x="1560" y="256"/>
                  </a:moveTo>
                  <a:cubicBezTo>
                    <a:pt x="1560" y="257"/>
                    <a:pt x="1560" y="258"/>
                    <a:pt x="1560" y="259"/>
                  </a:cubicBezTo>
                  <a:cubicBezTo>
                    <a:pt x="1562" y="259"/>
                    <a:pt x="1564" y="259"/>
                    <a:pt x="1566" y="260"/>
                  </a:cubicBezTo>
                  <a:cubicBezTo>
                    <a:pt x="1566" y="258"/>
                    <a:pt x="1566" y="258"/>
                    <a:pt x="1566" y="258"/>
                  </a:cubicBezTo>
                  <a:cubicBezTo>
                    <a:pt x="1563" y="258"/>
                    <a:pt x="1563" y="256"/>
                    <a:pt x="1560" y="256"/>
                  </a:cubicBezTo>
                  <a:moveTo>
                    <a:pt x="180" y="254"/>
                  </a:moveTo>
                  <a:cubicBezTo>
                    <a:pt x="180" y="256"/>
                    <a:pt x="180" y="257"/>
                    <a:pt x="180" y="258"/>
                  </a:cubicBezTo>
                  <a:cubicBezTo>
                    <a:pt x="181" y="258"/>
                    <a:pt x="181" y="258"/>
                    <a:pt x="181" y="258"/>
                  </a:cubicBezTo>
                  <a:cubicBezTo>
                    <a:pt x="181" y="261"/>
                    <a:pt x="182" y="260"/>
                    <a:pt x="182" y="262"/>
                  </a:cubicBezTo>
                  <a:cubicBezTo>
                    <a:pt x="184" y="262"/>
                    <a:pt x="186" y="262"/>
                    <a:pt x="187" y="263"/>
                  </a:cubicBezTo>
                  <a:cubicBezTo>
                    <a:pt x="187" y="261"/>
                    <a:pt x="187" y="261"/>
                    <a:pt x="187" y="261"/>
                  </a:cubicBezTo>
                  <a:cubicBezTo>
                    <a:pt x="186" y="260"/>
                    <a:pt x="185" y="260"/>
                    <a:pt x="185" y="258"/>
                  </a:cubicBezTo>
                  <a:cubicBezTo>
                    <a:pt x="184" y="258"/>
                    <a:pt x="184" y="257"/>
                    <a:pt x="183" y="257"/>
                  </a:cubicBezTo>
                  <a:cubicBezTo>
                    <a:pt x="183" y="257"/>
                    <a:pt x="182" y="256"/>
                    <a:pt x="182" y="256"/>
                  </a:cubicBezTo>
                  <a:cubicBezTo>
                    <a:pt x="182" y="255"/>
                    <a:pt x="181" y="255"/>
                    <a:pt x="180" y="254"/>
                  </a:cubicBezTo>
                  <a:moveTo>
                    <a:pt x="1365" y="254"/>
                  </a:moveTo>
                  <a:cubicBezTo>
                    <a:pt x="1364" y="254"/>
                    <a:pt x="1364" y="254"/>
                    <a:pt x="1364" y="254"/>
                  </a:cubicBezTo>
                  <a:cubicBezTo>
                    <a:pt x="1364" y="256"/>
                    <a:pt x="1364" y="256"/>
                    <a:pt x="1364" y="256"/>
                  </a:cubicBezTo>
                  <a:cubicBezTo>
                    <a:pt x="1365" y="256"/>
                    <a:pt x="1365" y="256"/>
                    <a:pt x="1365" y="256"/>
                  </a:cubicBezTo>
                  <a:cubicBezTo>
                    <a:pt x="1365" y="255"/>
                    <a:pt x="1365" y="256"/>
                    <a:pt x="1365" y="255"/>
                  </a:cubicBezTo>
                  <a:cubicBezTo>
                    <a:pt x="1365" y="254"/>
                    <a:pt x="1365" y="254"/>
                    <a:pt x="1365" y="254"/>
                  </a:cubicBezTo>
                  <a:moveTo>
                    <a:pt x="1107" y="254"/>
                  </a:moveTo>
                  <a:cubicBezTo>
                    <a:pt x="1107" y="254"/>
                    <a:pt x="1107" y="255"/>
                    <a:pt x="1107" y="255"/>
                  </a:cubicBezTo>
                  <a:cubicBezTo>
                    <a:pt x="1106" y="255"/>
                    <a:pt x="1106" y="255"/>
                    <a:pt x="1106" y="255"/>
                  </a:cubicBezTo>
                  <a:cubicBezTo>
                    <a:pt x="1105" y="255"/>
                    <a:pt x="1105" y="255"/>
                    <a:pt x="1105" y="255"/>
                  </a:cubicBezTo>
                  <a:cubicBezTo>
                    <a:pt x="1105" y="254"/>
                    <a:pt x="1105" y="254"/>
                    <a:pt x="1105" y="254"/>
                  </a:cubicBezTo>
                  <a:cubicBezTo>
                    <a:pt x="1105" y="254"/>
                    <a:pt x="1105" y="254"/>
                    <a:pt x="1105" y="254"/>
                  </a:cubicBezTo>
                  <a:cubicBezTo>
                    <a:pt x="1105" y="255"/>
                    <a:pt x="1105" y="255"/>
                    <a:pt x="1105" y="255"/>
                  </a:cubicBezTo>
                  <a:cubicBezTo>
                    <a:pt x="1104" y="255"/>
                    <a:pt x="1103" y="255"/>
                    <a:pt x="1102" y="254"/>
                  </a:cubicBezTo>
                  <a:cubicBezTo>
                    <a:pt x="1102" y="255"/>
                    <a:pt x="1102" y="255"/>
                    <a:pt x="1103" y="255"/>
                  </a:cubicBezTo>
                  <a:cubicBezTo>
                    <a:pt x="1103" y="255"/>
                    <a:pt x="1103" y="255"/>
                    <a:pt x="1103" y="255"/>
                  </a:cubicBezTo>
                  <a:cubicBezTo>
                    <a:pt x="1103" y="255"/>
                    <a:pt x="1103" y="255"/>
                    <a:pt x="1103" y="255"/>
                  </a:cubicBezTo>
                  <a:cubicBezTo>
                    <a:pt x="1103" y="255"/>
                    <a:pt x="1103" y="255"/>
                    <a:pt x="1104" y="255"/>
                  </a:cubicBezTo>
                  <a:cubicBezTo>
                    <a:pt x="1104" y="256"/>
                    <a:pt x="1104" y="256"/>
                    <a:pt x="1104" y="256"/>
                  </a:cubicBezTo>
                  <a:cubicBezTo>
                    <a:pt x="1107" y="256"/>
                    <a:pt x="1107" y="256"/>
                    <a:pt x="1107" y="256"/>
                  </a:cubicBezTo>
                  <a:cubicBezTo>
                    <a:pt x="1107" y="255"/>
                    <a:pt x="1107" y="255"/>
                    <a:pt x="1107" y="255"/>
                  </a:cubicBezTo>
                  <a:cubicBezTo>
                    <a:pt x="1108" y="255"/>
                    <a:pt x="1108" y="255"/>
                    <a:pt x="1108" y="255"/>
                  </a:cubicBezTo>
                  <a:cubicBezTo>
                    <a:pt x="1108" y="255"/>
                    <a:pt x="1108" y="255"/>
                    <a:pt x="1108" y="255"/>
                  </a:cubicBezTo>
                  <a:cubicBezTo>
                    <a:pt x="1107" y="255"/>
                    <a:pt x="1107" y="255"/>
                    <a:pt x="1107" y="255"/>
                  </a:cubicBezTo>
                  <a:cubicBezTo>
                    <a:pt x="1107" y="254"/>
                    <a:pt x="1107" y="254"/>
                    <a:pt x="1107" y="254"/>
                  </a:cubicBezTo>
                  <a:cubicBezTo>
                    <a:pt x="1107" y="254"/>
                    <a:pt x="1107" y="254"/>
                    <a:pt x="1107" y="254"/>
                  </a:cubicBezTo>
                  <a:moveTo>
                    <a:pt x="1551" y="253"/>
                  </a:moveTo>
                  <a:cubicBezTo>
                    <a:pt x="1551" y="255"/>
                    <a:pt x="1552" y="255"/>
                    <a:pt x="1553" y="255"/>
                  </a:cubicBezTo>
                  <a:cubicBezTo>
                    <a:pt x="1553" y="254"/>
                    <a:pt x="1553" y="254"/>
                    <a:pt x="1553" y="254"/>
                  </a:cubicBezTo>
                  <a:cubicBezTo>
                    <a:pt x="1552" y="254"/>
                    <a:pt x="1552" y="254"/>
                    <a:pt x="1551" y="253"/>
                  </a:cubicBezTo>
                  <a:moveTo>
                    <a:pt x="1572" y="252"/>
                  </a:moveTo>
                  <a:cubicBezTo>
                    <a:pt x="1571" y="252"/>
                    <a:pt x="1569" y="252"/>
                    <a:pt x="1568" y="253"/>
                  </a:cubicBezTo>
                  <a:cubicBezTo>
                    <a:pt x="1568" y="254"/>
                    <a:pt x="1568" y="254"/>
                    <a:pt x="1568" y="254"/>
                  </a:cubicBezTo>
                  <a:cubicBezTo>
                    <a:pt x="1568" y="254"/>
                    <a:pt x="1568" y="254"/>
                    <a:pt x="1568" y="254"/>
                  </a:cubicBezTo>
                  <a:cubicBezTo>
                    <a:pt x="1568" y="255"/>
                    <a:pt x="1568" y="255"/>
                    <a:pt x="1569" y="256"/>
                  </a:cubicBezTo>
                  <a:cubicBezTo>
                    <a:pt x="1569" y="256"/>
                    <a:pt x="1569" y="256"/>
                    <a:pt x="1569" y="256"/>
                  </a:cubicBezTo>
                  <a:cubicBezTo>
                    <a:pt x="1569" y="257"/>
                    <a:pt x="1569" y="257"/>
                    <a:pt x="1569" y="257"/>
                  </a:cubicBezTo>
                  <a:cubicBezTo>
                    <a:pt x="1570" y="258"/>
                    <a:pt x="1570" y="258"/>
                    <a:pt x="1570" y="258"/>
                  </a:cubicBezTo>
                  <a:cubicBezTo>
                    <a:pt x="1570" y="259"/>
                    <a:pt x="1570" y="259"/>
                    <a:pt x="1570" y="259"/>
                  </a:cubicBezTo>
                  <a:cubicBezTo>
                    <a:pt x="1571" y="259"/>
                    <a:pt x="1571" y="259"/>
                    <a:pt x="1571" y="259"/>
                  </a:cubicBezTo>
                  <a:cubicBezTo>
                    <a:pt x="1572" y="260"/>
                    <a:pt x="1571" y="261"/>
                    <a:pt x="1572" y="262"/>
                  </a:cubicBezTo>
                  <a:cubicBezTo>
                    <a:pt x="1573" y="262"/>
                    <a:pt x="1573" y="262"/>
                    <a:pt x="1573" y="262"/>
                  </a:cubicBezTo>
                  <a:cubicBezTo>
                    <a:pt x="1573" y="262"/>
                    <a:pt x="1573" y="262"/>
                    <a:pt x="1573" y="262"/>
                  </a:cubicBezTo>
                  <a:cubicBezTo>
                    <a:pt x="1574" y="262"/>
                    <a:pt x="1574" y="262"/>
                    <a:pt x="1574" y="262"/>
                  </a:cubicBezTo>
                  <a:cubicBezTo>
                    <a:pt x="1575" y="263"/>
                    <a:pt x="1575" y="263"/>
                    <a:pt x="1575" y="263"/>
                  </a:cubicBezTo>
                  <a:cubicBezTo>
                    <a:pt x="1575" y="263"/>
                    <a:pt x="1575" y="263"/>
                    <a:pt x="1575" y="263"/>
                  </a:cubicBezTo>
                  <a:cubicBezTo>
                    <a:pt x="1575" y="263"/>
                    <a:pt x="1575" y="263"/>
                    <a:pt x="1575" y="263"/>
                  </a:cubicBezTo>
                  <a:cubicBezTo>
                    <a:pt x="1576" y="263"/>
                    <a:pt x="1576" y="264"/>
                    <a:pt x="1577" y="264"/>
                  </a:cubicBezTo>
                  <a:cubicBezTo>
                    <a:pt x="1577" y="264"/>
                    <a:pt x="1577" y="264"/>
                    <a:pt x="1577" y="264"/>
                  </a:cubicBezTo>
                  <a:cubicBezTo>
                    <a:pt x="1577" y="263"/>
                    <a:pt x="1577" y="263"/>
                    <a:pt x="1576" y="262"/>
                  </a:cubicBezTo>
                  <a:cubicBezTo>
                    <a:pt x="1576" y="262"/>
                    <a:pt x="1576" y="262"/>
                    <a:pt x="1576" y="262"/>
                  </a:cubicBezTo>
                  <a:cubicBezTo>
                    <a:pt x="1576" y="261"/>
                    <a:pt x="1576" y="261"/>
                    <a:pt x="1576" y="261"/>
                  </a:cubicBezTo>
                  <a:cubicBezTo>
                    <a:pt x="1575" y="261"/>
                    <a:pt x="1575" y="261"/>
                    <a:pt x="1575" y="261"/>
                  </a:cubicBezTo>
                  <a:cubicBezTo>
                    <a:pt x="1575" y="260"/>
                    <a:pt x="1574" y="260"/>
                    <a:pt x="1574" y="259"/>
                  </a:cubicBezTo>
                  <a:cubicBezTo>
                    <a:pt x="1574" y="259"/>
                    <a:pt x="1574" y="255"/>
                    <a:pt x="1575" y="254"/>
                  </a:cubicBezTo>
                  <a:cubicBezTo>
                    <a:pt x="1573" y="254"/>
                    <a:pt x="1573" y="254"/>
                    <a:pt x="1573" y="254"/>
                  </a:cubicBezTo>
                  <a:cubicBezTo>
                    <a:pt x="1573" y="252"/>
                    <a:pt x="1573" y="252"/>
                    <a:pt x="1573" y="252"/>
                  </a:cubicBezTo>
                  <a:cubicBezTo>
                    <a:pt x="1573" y="252"/>
                    <a:pt x="1573" y="253"/>
                    <a:pt x="1573" y="252"/>
                  </a:cubicBezTo>
                  <a:cubicBezTo>
                    <a:pt x="1573" y="252"/>
                    <a:pt x="1573" y="252"/>
                    <a:pt x="1572" y="252"/>
                  </a:cubicBezTo>
                  <a:moveTo>
                    <a:pt x="1364" y="252"/>
                  </a:moveTo>
                  <a:cubicBezTo>
                    <a:pt x="1364" y="252"/>
                    <a:pt x="1364" y="252"/>
                    <a:pt x="1364" y="252"/>
                  </a:cubicBezTo>
                  <a:cubicBezTo>
                    <a:pt x="1365" y="252"/>
                    <a:pt x="1365" y="252"/>
                    <a:pt x="1365" y="252"/>
                  </a:cubicBezTo>
                  <a:cubicBezTo>
                    <a:pt x="1364" y="252"/>
                    <a:pt x="1365" y="252"/>
                    <a:pt x="1364" y="252"/>
                  </a:cubicBezTo>
                  <a:moveTo>
                    <a:pt x="175" y="251"/>
                  </a:moveTo>
                  <a:cubicBezTo>
                    <a:pt x="175" y="252"/>
                    <a:pt x="175" y="252"/>
                    <a:pt x="175" y="252"/>
                  </a:cubicBezTo>
                  <a:cubicBezTo>
                    <a:pt x="176" y="252"/>
                    <a:pt x="175" y="252"/>
                    <a:pt x="176" y="252"/>
                  </a:cubicBezTo>
                  <a:cubicBezTo>
                    <a:pt x="177" y="253"/>
                    <a:pt x="177" y="253"/>
                    <a:pt x="179" y="253"/>
                  </a:cubicBezTo>
                  <a:cubicBezTo>
                    <a:pt x="179" y="252"/>
                    <a:pt x="179" y="252"/>
                    <a:pt x="179" y="252"/>
                  </a:cubicBezTo>
                  <a:cubicBezTo>
                    <a:pt x="178" y="251"/>
                    <a:pt x="177" y="251"/>
                    <a:pt x="175" y="251"/>
                  </a:cubicBezTo>
                  <a:moveTo>
                    <a:pt x="353" y="247"/>
                  </a:moveTo>
                  <a:cubicBezTo>
                    <a:pt x="353" y="249"/>
                    <a:pt x="353" y="249"/>
                    <a:pt x="353" y="249"/>
                  </a:cubicBezTo>
                  <a:cubicBezTo>
                    <a:pt x="353" y="249"/>
                    <a:pt x="353" y="249"/>
                    <a:pt x="353" y="249"/>
                  </a:cubicBezTo>
                  <a:cubicBezTo>
                    <a:pt x="354" y="248"/>
                    <a:pt x="353" y="249"/>
                    <a:pt x="354" y="248"/>
                  </a:cubicBezTo>
                  <a:cubicBezTo>
                    <a:pt x="354" y="247"/>
                    <a:pt x="354" y="247"/>
                    <a:pt x="353" y="247"/>
                  </a:cubicBezTo>
                  <a:moveTo>
                    <a:pt x="1543" y="246"/>
                  </a:moveTo>
                  <a:cubicBezTo>
                    <a:pt x="1543" y="246"/>
                    <a:pt x="1542" y="246"/>
                    <a:pt x="1540" y="246"/>
                  </a:cubicBezTo>
                  <a:cubicBezTo>
                    <a:pt x="1540" y="247"/>
                    <a:pt x="1540" y="247"/>
                    <a:pt x="1540" y="247"/>
                  </a:cubicBezTo>
                  <a:cubicBezTo>
                    <a:pt x="1541" y="247"/>
                    <a:pt x="1542" y="247"/>
                    <a:pt x="1543" y="247"/>
                  </a:cubicBezTo>
                  <a:cubicBezTo>
                    <a:pt x="1543" y="248"/>
                    <a:pt x="1543" y="248"/>
                    <a:pt x="1543" y="248"/>
                  </a:cubicBezTo>
                  <a:cubicBezTo>
                    <a:pt x="1544" y="249"/>
                    <a:pt x="1544" y="249"/>
                    <a:pt x="1544" y="249"/>
                  </a:cubicBezTo>
                  <a:cubicBezTo>
                    <a:pt x="1544" y="249"/>
                    <a:pt x="1544" y="250"/>
                    <a:pt x="1544" y="251"/>
                  </a:cubicBezTo>
                  <a:cubicBezTo>
                    <a:pt x="1545" y="251"/>
                    <a:pt x="1545" y="251"/>
                    <a:pt x="1545" y="251"/>
                  </a:cubicBezTo>
                  <a:cubicBezTo>
                    <a:pt x="1545" y="252"/>
                    <a:pt x="1545" y="252"/>
                    <a:pt x="1545" y="252"/>
                  </a:cubicBezTo>
                  <a:cubicBezTo>
                    <a:pt x="1547" y="252"/>
                    <a:pt x="1547" y="252"/>
                    <a:pt x="1547" y="252"/>
                  </a:cubicBezTo>
                  <a:cubicBezTo>
                    <a:pt x="1547" y="252"/>
                    <a:pt x="1547" y="252"/>
                    <a:pt x="1547" y="252"/>
                  </a:cubicBezTo>
                  <a:cubicBezTo>
                    <a:pt x="1548" y="252"/>
                    <a:pt x="1548" y="252"/>
                    <a:pt x="1548" y="252"/>
                  </a:cubicBezTo>
                  <a:cubicBezTo>
                    <a:pt x="1547" y="253"/>
                    <a:pt x="1547" y="253"/>
                    <a:pt x="1546" y="254"/>
                  </a:cubicBezTo>
                  <a:cubicBezTo>
                    <a:pt x="1548" y="255"/>
                    <a:pt x="1548" y="255"/>
                    <a:pt x="1548" y="255"/>
                  </a:cubicBezTo>
                  <a:cubicBezTo>
                    <a:pt x="1548" y="255"/>
                    <a:pt x="1548" y="255"/>
                    <a:pt x="1548" y="255"/>
                  </a:cubicBezTo>
                  <a:cubicBezTo>
                    <a:pt x="1548" y="255"/>
                    <a:pt x="1549" y="255"/>
                    <a:pt x="1549" y="255"/>
                  </a:cubicBezTo>
                  <a:cubicBezTo>
                    <a:pt x="1549" y="251"/>
                    <a:pt x="1548" y="249"/>
                    <a:pt x="1546" y="246"/>
                  </a:cubicBezTo>
                  <a:cubicBezTo>
                    <a:pt x="1545" y="246"/>
                    <a:pt x="1544" y="246"/>
                    <a:pt x="1543" y="246"/>
                  </a:cubicBezTo>
                  <a:moveTo>
                    <a:pt x="1365" y="245"/>
                  </a:moveTo>
                  <a:cubicBezTo>
                    <a:pt x="1365" y="245"/>
                    <a:pt x="1365" y="245"/>
                    <a:pt x="1365" y="245"/>
                  </a:cubicBezTo>
                  <a:cubicBezTo>
                    <a:pt x="1364" y="246"/>
                    <a:pt x="1364" y="246"/>
                    <a:pt x="1364" y="247"/>
                  </a:cubicBezTo>
                  <a:cubicBezTo>
                    <a:pt x="1365" y="247"/>
                    <a:pt x="1365" y="247"/>
                    <a:pt x="1365" y="247"/>
                  </a:cubicBezTo>
                  <a:cubicBezTo>
                    <a:pt x="1365" y="246"/>
                    <a:pt x="1366" y="246"/>
                    <a:pt x="1365" y="245"/>
                  </a:cubicBezTo>
                  <a:moveTo>
                    <a:pt x="1568" y="242"/>
                  </a:moveTo>
                  <a:cubicBezTo>
                    <a:pt x="1567" y="242"/>
                    <a:pt x="1567" y="242"/>
                    <a:pt x="1567" y="242"/>
                  </a:cubicBezTo>
                  <a:cubicBezTo>
                    <a:pt x="1567" y="244"/>
                    <a:pt x="1567" y="244"/>
                    <a:pt x="1567" y="244"/>
                  </a:cubicBezTo>
                  <a:cubicBezTo>
                    <a:pt x="1568" y="244"/>
                    <a:pt x="1568" y="244"/>
                    <a:pt x="1568" y="244"/>
                  </a:cubicBezTo>
                  <a:cubicBezTo>
                    <a:pt x="1568" y="244"/>
                    <a:pt x="1568" y="244"/>
                    <a:pt x="1568" y="242"/>
                  </a:cubicBezTo>
                  <a:moveTo>
                    <a:pt x="346" y="235"/>
                  </a:moveTo>
                  <a:cubicBezTo>
                    <a:pt x="344" y="235"/>
                    <a:pt x="344" y="235"/>
                    <a:pt x="344" y="235"/>
                  </a:cubicBezTo>
                  <a:cubicBezTo>
                    <a:pt x="345" y="237"/>
                    <a:pt x="345" y="238"/>
                    <a:pt x="347" y="238"/>
                  </a:cubicBezTo>
                  <a:cubicBezTo>
                    <a:pt x="347" y="236"/>
                    <a:pt x="346" y="236"/>
                    <a:pt x="346" y="235"/>
                  </a:cubicBezTo>
                  <a:moveTo>
                    <a:pt x="342" y="228"/>
                  </a:moveTo>
                  <a:cubicBezTo>
                    <a:pt x="341" y="228"/>
                    <a:pt x="341" y="228"/>
                    <a:pt x="341" y="228"/>
                  </a:cubicBezTo>
                  <a:cubicBezTo>
                    <a:pt x="341" y="229"/>
                    <a:pt x="341" y="230"/>
                    <a:pt x="342" y="231"/>
                  </a:cubicBezTo>
                  <a:cubicBezTo>
                    <a:pt x="343" y="231"/>
                    <a:pt x="343" y="231"/>
                    <a:pt x="343" y="231"/>
                  </a:cubicBezTo>
                  <a:cubicBezTo>
                    <a:pt x="343" y="230"/>
                    <a:pt x="342" y="230"/>
                    <a:pt x="342" y="230"/>
                  </a:cubicBezTo>
                  <a:cubicBezTo>
                    <a:pt x="342" y="228"/>
                    <a:pt x="342" y="228"/>
                    <a:pt x="342" y="228"/>
                  </a:cubicBezTo>
                  <a:moveTo>
                    <a:pt x="343" y="222"/>
                  </a:moveTo>
                  <a:cubicBezTo>
                    <a:pt x="340" y="222"/>
                    <a:pt x="340" y="222"/>
                    <a:pt x="340" y="222"/>
                  </a:cubicBezTo>
                  <a:cubicBezTo>
                    <a:pt x="340" y="223"/>
                    <a:pt x="340" y="223"/>
                    <a:pt x="340" y="223"/>
                  </a:cubicBezTo>
                  <a:cubicBezTo>
                    <a:pt x="340" y="223"/>
                    <a:pt x="340" y="223"/>
                    <a:pt x="340" y="223"/>
                  </a:cubicBezTo>
                  <a:cubicBezTo>
                    <a:pt x="340" y="223"/>
                    <a:pt x="340" y="224"/>
                    <a:pt x="340" y="224"/>
                  </a:cubicBezTo>
                  <a:cubicBezTo>
                    <a:pt x="342" y="224"/>
                    <a:pt x="341" y="223"/>
                    <a:pt x="343" y="223"/>
                  </a:cubicBezTo>
                  <a:cubicBezTo>
                    <a:pt x="343" y="222"/>
                    <a:pt x="343" y="222"/>
                    <a:pt x="343" y="222"/>
                  </a:cubicBezTo>
                  <a:moveTo>
                    <a:pt x="1546" y="204"/>
                  </a:moveTo>
                  <a:cubicBezTo>
                    <a:pt x="1544" y="204"/>
                    <a:pt x="1545" y="205"/>
                    <a:pt x="1543" y="205"/>
                  </a:cubicBezTo>
                  <a:cubicBezTo>
                    <a:pt x="1543" y="208"/>
                    <a:pt x="1543" y="208"/>
                    <a:pt x="1543" y="208"/>
                  </a:cubicBezTo>
                  <a:cubicBezTo>
                    <a:pt x="1543" y="208"/>
                    <a:pt x="1543" y="208"/>
                    <a:pt x="1543" y="208"/>
                  </a:cubicBezTo>
                  <a:cubicBezTo>
                    <a:pt x="1543" y="208"/>
                    <a:pt x="1543" y="208"/>
                    <a:pt x="1543" y="208"/>
                  </a:cubicBezTo>
                  <a:cubicBezTo>
                    <a:pt x="1543" y="208"/>
                    <a:pt x="1544" y="209"/>
                    <a:pt x="1543" y="210"/>
                  </a:cubicBezTo>
                  <a:cubicBezTo>
                    <a:pt x="1543" y="210"/>
                    <a:pt x="1543" y="210"/>
                    <a:pt x="1543" y="210"/>
                  </a:cubicBezTo>
                  <a:cubicBezTo>
                    <a:pt x="1543" y="211"/>
                    <a:pt x="1543" y="211"/>
                    <a:pt x="1543" y="211"/>
                  </a:cubicBezTo>
                  <a:cubicBezTo>
                    <a:pt x="1542" y="211"/>
                    <a:pt x="1542" y="211"/>
                    <a:pt x="1542" y="211"/>
                  </a:cubicBezTo>
                  <a:cubicBezTo>
                    <a:pt x="1542" y="212"/>
                    <a:pt x="1542" y="212"/>
                    <a:pt x="1542" y="212"/>
                  </a:cubicBezTo>
                  <a:cubicBezTo>
                    <a:pt x="1542" y="212"/>
                    <a:pt x="1542" y="212"/>
                    <a:pt x="1542" y="212"/>
                  </a:cubicBezTo>
                  <a:cubicBezTo>
                    <a:pt x="1542" y="213"/>
                    <a:pt x="1542" y="214"/>
                    <a:pt x="1541" y="215"/>
                  </a:cubicBezTo>
                  <a:cubicBezTo>
                    <a:pt x="1542" y="215"/>
                    <a:pt x="1542" y="215"/>
                    <a:pt x="1542" y="215"/>
                  </a:cubicBezTo>
                  <a:cubicBezTo>
                    <a:pt x="1542" y="217"/>
                    <a:pt x="1542" y="217"/>
                    <a:pt x="1542" y="217"/>
                  </a:cubicBezTo>
                  <a:cubicBezTo>
                    <a:pt x="1542" y="217"/>
                    <a:pt x="1542" y="217"/>
                    <a:pt x="1542" y="217"/>
                  </a:cubicBezTo>
                  <a:cubicBezTo>
                    <a:pt x="1543" y="221"/>
                    <a:pt x="1539" y="221"/>
                    <a:pt x="1541" y="223"/>
                  </a:cubicBezTo>
                  <a:cubicBezTo>
                    <a:pt x="1541" y="224"/>
                    <a:pt x="1541" y="225"/>
                    <a:pt x="1541" y="225"/>
                  </a:cubicBezTo>
                  <a:cubicBezTo>
                    <a:pt x="1539" y="225"/>
                    <a:pt x="1539" y="225"/>
                    <a:pt x="1537" y="224"/>
                  </a:cubicBezTo>
                  <a:cubicBezTo>
                    <a:pt x="1537" y="225"/>
                    <a:pt x="1537" y="225"/>
                    <a:pt x="1537" y="225"/>
                  </a:cubicBezTo>
                  <a:cubicBezTo>
                    <a:pt x="1537" y="225"/>
                    <a:pt x="1537" y="225"/>
                    <a:pt x="1537" y="225"/>
                  </a:cubicBezTo>
                  <a:cubicBezTo>
                    <a:pt x="1537" y="225"/>
                    <a:pt x="1537" y="226"/>
                    <a:pt x="1537" y="227"/>
                  </a:cubicBezTo>
                  <a:cubicBezTo>
                    <a:pt x="1538" y="228"/>
                    <a:pt x="1538" y="228"/>
                    <a:pt x="1538" y="228"/>
                  </a:cubicBezTo>
                  <a:cubicBezTo>
                    <a:pt x="1538" y="229"/>
                    <a:pt x="1538" y="229"/>
                    <a:pt x="1538" y="229"/>
                  </a:cubicBezTo>
                  <a:cubicBezTo>
                    <a:pt x="1539" y="229"/>
                    <a:pt x="1539" y="229"/>
                    <a:pt x="1539" y="229"/>
                  </a:cubicBezTo>
                  <a:cubicBezTo>
                    <a:pt x="1539" y="233"/>
                    <a:pt x="1539" y="233"/>
                    <a:pt x="1539" y="233"/>
                  </a:cubicBezTo>
                  <a:cubicBezTo>
                    <a:pt x="1539" y="233"/>
                    <a:pt x="1539" y="233"/>
                    <a:pt x="1539" y="233"/>
                  </a:cubicBezTo>
                  <a:cubicBezTo>
                    <a:pt x="1540" y="233"/>
                    <a:pt x="1540" y="234"/>
                    <a:pt x="1540" y="235"/>
                  </a:cubicBezTo>
                  <a:cubicBezTo>
                    <a:pt x="1542" y="235"/>
                    <a:pt x="1541" y="236"/>
                    <a:pt x="1542" y="237"/>
                  </a:cubicBezTo>
                  <a:cubicBezTo>
                    <a:pt x="1543" y="236"/>
                    <a:pt x="1543" y="236"/>
                    <a:pt x="1543" y="235"/>
                  </a:cubicBezTo>
                  <a:cubicBezTo>
                    <a:pt x="1544" y="235"/>
                    <a:pt x="1544" y="235"/>
                    <a:pt x="1544" y="235"/>
                  </a:cubicBezTo>
                  <a:cubicBezTo>
                    <a:pt x="1544" y="237"/>
                    <a:pt x="1544" y="237"/>
                    <a:pt x="1544" y="237"/>
                  </a:cubicBezTo>
                  <a:cubicBezTo>
                    <a:pt x="1544" y="238"/>
                    <a:pt x="1543" y="239"/>
                    <a:pt x="1543" y="240"/>
                  </a:cubicBezTo>
                  <a:cubicBezTo>
                    <a:pt x="1543" y="240"/>
                    <a:pt x="1543" y="240"/>
                    <a:pt x="1543" y="240"/>
                  </a:cubicBezTo>
                  <a:cubicBezTo>
                    <a:pt x="1544" y="241"/>
                    <a:pt x="1544" y="242"/>
                    <a:pt x="1544" y="242"/>
                  </a:cubicBezTo>
                  <a:cubicBezTo>
                    <a:pt x="1545" y="242"/>
                    <a:pt x="1545" y="242"/>
                    <a:pt x="1545" y="242"/>
                  </a:cubicBezTo>
                  <a:cubicBezTo>
                    <a:pt x="1545" y="244"/>
                    <a:pt x="1545" y="244"/>
                    <a:pt x="1546" y="245"/>
                  </a:cubicBezTo>
                  <a:cubicBezTo>
                    <a:pt x="1546" y="245"/>
                    <a:pt x="1546" y="245"/>
                    <a:pt x="1546" y="245"/>
                  </a:cubicBezTo>
                  <a:cubicBezTo>
                    <a:pt x="1547" y="245"/>
                    <a:pt x="1548" y="245"/>
                    <a:pt x="1549" y="244"/>
                  </a:cubicBezTo>
                  <a:cubicBezTo>
                    <a:pt x="1549" y="244"/>
                    <a:pt x="1549" y="243"/>
                    <a:pt x="1550" y="243"/>
                  </a:cubicBezTo>
                  <a:cubicBezTo>
                    <a:pt x="1550" y="243"/>
                    <a:pt x="1550" y="243"/>
                    <a:pt x="1550" y="243"/>
                  </a:cubicBezTo>
                  <a:cubicBezTo>
                    <a:pt x="1552" y="243"/>
                    <a:pt x="1553" y="244"/>
                    <a:pt x="1555" y="244"/>
                  </a:cubicBezTo>
                  <a:cubicBezTo>
                    <a:pt x="1555" y="245"/>
                    <a:pt x="1555" y="246"/>
                    <a:pt x="1556" y="247"/>
                  </a:cubicBezTo>
                  <a:cubicBezTo>
                    <a:pt x="1557" y="246"/>
                    <a:pt x="1556" y="247"/>
                    <a:pt x="1557" y="246"/>
                  </a:cubicBezTo>
                  <a:cubicBezTo>
                    <a:pt x="1557" y="246"/>
                    <a:pt x="1557" y="246"/>
                    <a:pt x="1557" y="246"/>
                  </a:cubicBezTo>
                  <a:cubicBezTo>
                    <a:pt x="1557" y="246"/>
                    <a:pt x="1557" y="245"/>
                    <a:pt x="1557" y="245"/>
                  </a:cubicBezTo>
                  <a:cubicBezTo>
                    <a:pt x="1556" y="245"/>
                    <a:pt x="1556" y="245"/>
                    <a:pt x="1556" y="245"/>
                  </a:cubicBezTo>
                  <a:cubicBezTo>
                    <a:pt x="1556" y="243"/>
                    <a:pt x="1556" y="243"/>
                    <a:pt x="1556" y="243"/>
                  </a:cubicBezTo>
                  <a:cubicBezTo>
                    <a:pt x="1558" y="243"/>
                    <a:pt x="1558" y="243"/>
                    <a:pt x="1558" y="243"/>
                  </a:cubicBezTo>
                  <a:cubicBezTo>
                    <a:pt x="1558" y="245"/>
                    <a:pt x="1559" y="245"/>
                    <a:pt x="1560" y="246"/>
                  </a:cubicBezTo>
                  <a:cubicBezTo>
                    <a:pt x="1560" y="246"/>
                    <a:pt x="1560" y="246"/>
                    <a:pt x="1560" y="246"/>
                  </a:cubicBezTo>
                  <a:cubicBezTo>
                    <a:pt x="1560" y="247"/>
                    <a:pt x="1561" y="248"/>
                    <a:pt x="1561" y="249"/>
                  </a:cubicBezTo>
                  <a:cubicBezTo>
                    <a:pt x="1561" y="249"/>
                    <a:pt x="1561" y="249"/>
                    <a:pt x="1561" y="249"/>
                  </a:cubicBezTo>
                  <a:cubicBezTo>
                    <a:pt x="1562" y="249"/>
                    <a:pt x="1562" y="249"/>
                    <a:pt x="1562" y="249"/>
                  </a:cubicBezTo>
                  <a:cubicBezTo>
                    <a:pt x="1562" y="249"/>
                    <a:pt x="1562" y="249"/>
                    <a:pt x="1562" y="249"/>
                  </a:cubicBezTo>
                  <a:cubicBezTo>
                    <a:pt x="1562" y="249"/>
                    <a:pt x="1563" y="249"/>
                    <a:pt x="1563" y="249"/>
                  </a:cubicBezTo>
                  <a:cubicBezTo>
                    <a:pt x="1564" y="250"/>
                    <a:pt x="1563" y="251"/>
                    <a:pt x="1565" y="252"/>
                  </a:cubicBezTo>
                  <a:cubicBezTo>
                    <a:pt x="1565" y="250"/>
                    <a:pt x="1565" y="250"/>
                    <a:pt x="1565" y="250"/>
                  </a:cubicBezTo>
                  <a:cubicBezTo>
                    <a:pt x="1566" y="250"/>
                    <a:pt x="1566" y="250"/>
                    <a:pt x="1566" y="250"/>
                  </a:cubicBezTo>
                  <a:cubicBezTo>
                    <a:pt x="1566" y="248"/>
                    <a:pt x="1566" y="247"/>
                    <a:pt x="1564" y="247"/>
                  </a:cubicBezTo>
                  <a:cubicBezTo>
                    <a:pt x="1564" y="245"/>
                    <a:pt x="1563" y="244"/>
                    <a:pt x="1564" y="243"/>
                  </a:cubicBezTo>
                  <a:cubicBezTo>
                    <a:pt x="1564" y="242"/>
                    <a:pt x="1563" y="240"/>
                    <a:pt x="1562" y="240"/>
                  </a:cubicBezTo>
                  <a:cubicBezTo>
                    <a:pt x="1562" y="240"/>
                    <a:pt x="1561" y="240"/>
                    <a:pt x="1561" y="240"/>
                  </a:cubicBezTo>
                  <a:cubicBezTo>
                    <a:pt x="1561" y="240"/>
                    <a:pt x="1561" y="241"/>
                    <a:pt x="1560" y="241"/>
                  </a:cubicBezTo>
                  <a:cubicBezTo>
                    <a:pt x="1559" y="241"/>
                    <a:pt x="1559" y="241"/>
                    <a:pt x="1559" y="241"/>
                  </a:cubicBezTo>
                  <a:cubicBezTo>
                    <a:pt x="1559" y="241"/>
                    <a:pt x="1559" y="240"/>
                    <a:pt x="1559" y="240"/>
                  </a:cubicBezTo>
                  <a:cubicBezTo>
                    <a:pt x="1559" y="240"/>
                    <a:pt x="1559" y="240"/>
                    <a:pt x="1559" y="240"/>
                  </a:cubicBezTo>
                  <a:cubicBezTo>
                    <a:pt x="1559" y="239"/>
                    <a:pt x="1559" y="239"/>
                    <a:pt x="1559" y="239"/>
                  </a:cubicBezTo>
                  <a:cubicBezTo>
                    <a:pt x="1558" y="239"/>
                    <a:pt x="1558" y="239"/>
                    <a:pt x="1558" y="239"/>
                  </a:cubicBezTo>
                  <a:cubicBezTo>
                    <a:pt x="1558" y="238"/>
                    <a:pt x="1558" y="238"/>
                    <a:pt x="1558" y="238"/>
                  </a:cubicBezTo>
                  <a:cubicBezTo>
                    <a:pt x="1558" y="238"/>
                    <a:pt x="1558" y="238"/>
                    <a:pt x="1558" y="238"/>
                  </a:cubicBezTo>
                  <a:cubicBezTo>
                    <a:pt x="1557" y="239"/>
                    <a:pt x="1557" y="239"/>
                    <a:pt x="1557" y="239"/>
                  </a:cubicBezTo>
                  <a:cubicBezTo>
                    <a:pt x="1554" y="239"/>
                    <a:pt x="1554" y="239"/>
                    <a:pt x="1554" y="239"/>
                  </a:cubicBezTo>
                  <a:cubicBezTo>
                    <a:pt x="1554" y="240"/>
                    <a:pt x="1554" y="240"/>
                    <a:pt x="1554" y="240"/>
                  </a:cubicBezTo>
                  <a:cubicBezTo>
                    <a:pt x="1553" y="240"/>
                    <a:pt x="1553" y="240"/>
                    <a:pt x="1553" y="240"/>
                  </a:cubicBezTo>
                  <a:cubicBezTo>
                    <a:pt x="1553" y="240"/>
                    <a:pt x="1553" y="240"/>
                    <a:pt x="1553" y="240"/>
                  </a:cubicBezTo>
                  <a:cubicBezTo>
                    <a:pt x="1552" y="240"/>
                    <a:pt x="1551" y="240"/>
                    <a:pt x="1550" y="240"/>
                  </a:cubicBezTo>
                  <a:cubicBezTo>
                    <a:pt x="1550" y="239"/>
                    <a:pt x="1550" y="239"/>
                    <a:pt x="1550" y="239"/>
                  </a:cubicBezTo>
                  <a:cubicBezTo>
                    <a:pt x="1550" y="239"/>
                    <a:pt x="1550" y="239"/>
                    <a:pt x="1550" y="239"/>
                  </a:cubicBezTo>
                  <a:cubicBezTo>
                    <a:pt x="1549" y="239"/>
                    <a:pt x="1549" y="239"/>
                    <a:pt x="1549" y="239"/>
                  </a:cubicBezTo>
                  <a:cubicBezTo>
                    <a:pt x="1549" y="236"/>
                    <a:pt x="1549" y="236"/>
                    <a:pt x="1549" y="236"/>
                  </a:cubicBezTo>
                  <a:cubicBezTo>
                    <a:pt x="1548" y="235"/>
                    <a:pt x="1548" y="235"/>
                    <a:pt x="1548" y="235"/>
                  </a:cubicBezTo>
                  <a:cubicBezTo>
                    <a:pt x="1548" y="234"/>
                    <a:pt x="1549" y="232"/>
                    <a:pt x="1549" y="231"/>
                  </a:cubicBezTo>
                  <a:cubicBezTo>
                    <a:pt x="1549" y="231"/>
                    <a:pt x="1549" y="231"/>
                    <a:pt x="1549" y="231"/>
                  </a:cubicBezTo>
                  <a:cubicBezTo>
                    <a:pt x="1549" y="231"/>
                    <a:pt x="1549" y="231"/>
                    <a:pt x="1549" y="231"/>
                  </a:cubicBezTo>
                  <a:cubicBezTo>
                    <a:pt x="1549" y="229"/>
                    <a:pt x="1549" y="228"/>
                    <a:pt x="1549" y="226"/>
                  </a:cubicBezTo>
                  <a:cubicBezTo>
                    <a:pt x="1550" y="226"/>
                    <a:pt x="1551" y="226"/>
                    <a:pt x="1552" y="225"/>
                  </a:cubicBezTo>
                  <a:cubicBezTo>
                    <a:pt x="1552" y="225"/>
                    <a:pt x="1552" y="224"/>
                    <a:pt x="1552" y="223"/>
                  </a:cubicBezTo>
                  <a:cubicBezTo>
                    <a:pt x="1553" y="223"/>
                    <a:pt x="1553" y="223"/>
                    <a:pt x="1553" y="223"/>
                  </a:cubicBezTo>
                  <a:cubicBezTo>
                    <a:pt x="1553" y="222"/>
                    <a:pt x="1552" y="222"/>
                    <a:pt x="1552" y="222"/>
                  </a:cubicBezTo>
                  <a:cubicBezTo>
                    <a:pt x="1552" y="221"/>
                    <a:pt x="1552" y="221"/>
                    <a:pt x="1553" y="220"/>
                  </a:cubicBezTo>
                  <a:cubicBezTo>
                    <a:pt x="1553" y="220"/>
                    <a:pt x="1554" y="221"/>
                    <a:pt x="1555" y="221"/>
                  </a:cubicBezTo>
                  <a:cubicBezTo>
                    <a:pt x="1555" y="220"/>
                    <a:pt x="1555" y="219"/>
                    <a:pt x="1556" y="219"/>
                  </a:cubicBezTo>
                  <a:cubicBezTo>
                    <a:pt x="1556" y="218"/>
                    <a:pt x="1556" y="217"/>
                    <a:pt x="1555" y="216"/>
                  </a:cubicBezTo>
                  <a:cubicBezTo>
                    <a:pt x="1555" y="216"/>
                    <a:pt x="1555" y="216"/>
                    <a:pt x="1555" y="216"/>
                  </a:cubicBezTo>
                  <a:cubicBezTo>
                    <a:pt x="1555" y="214"/>
                    <a:pt x="1555" y="214"/>
                    <a:pt x="1555" y="214"/>
                  </a:cubicBezTo>
                  <a:cubicBezTo>
                    <a:pt x="1554" y="214"/>
                    <a:pt x="1554" y="213"/>
                    <a:pt x="1553" y="213"/>
                  </a:cubicBezTo>
                  <a:cubicBezTo>
                    <a:pt x="1553" y="211"/>
                    <a:pt x="1553" y="211"/>
                    <a:pt x="1553" y="211"/>
                  </a:cubicBezTo>
                  <a:cubicBezTo>
                    <a:pt x="1553" y="211"/>
                    <a:pt x="1553" y="211"/>
                    <a:pt x="1553" y="211"/>
                  </a:cubicBezTo>
                  <a:cubicBezTo>
                    <a:pt x="1552" y="210"/>
                    <a:pt x="1553" y="210"/>
                    <a:pt x="1553" y="210"/>
                  </a:cubicBezTo>
                  <a:cubicBezTo>
                    <a:pt x="1553" y="207"/>
                    <a:pt x="1553" y="207"/>
                    <a:pt x="1553" y="207"/>
                  </a:cubicBezTo>
                  <a:cubicBezTo>
                    <a:pt x="1554" y="207"/>
                    <a:pt x="1554" y="207"/>
                    <a:pt x="1554" y="207"/>
                  </a:cubicBezTo>
                  <a:cubicBezTo>
                    <a:pt x="1554" y="206"/>
                    <a:pt x="1554" y="206"/>
                    <a:pt x="1554" y="206"/>
                  </a:cubicBezTo>
                  <a:cubicBezTo>
                    <a:pt x="1554" y="206"/>
                    <a:pt x="1554" y="206"/>
                    <a:pt x="1554" y="206"/>
                  </a:cubicBezTo>
                  <a:cubicBezTo>
                    <a:pt x="1554" y="206"/>
                    <a:pt x="1554" y="205"/>
                    <a:pt x="1554" y="205"/>
                  </a:cubicBezTo>
                  <a:cubicBezTo>
                    <a:pt x="1553" y="205"/>
                    <a:pt x="1553" y="205"/>
                    <a:pt x="1553" y="205"/>
                  </a:cubicBezTo>
                  <a:cubicBezTo>
                    <a:pt x="1552" y="205"/>
                    <a:pt x="1552" y="206"/>
                    <a:pt x="1552" y="206"/>
                  </a:cubicBezTo>
                  <a:cubicBezTo>
                    <a:pt x="1551" y="207"/>
                    <a:pt x="1552" y="206"/>
                    <a:pt x="1551" y="207"/>
                  </a:cubicBezTo>
                  <a:cubicBezTo>
                    <a:pt x="1551" y="207"/>
                    <a:pt x="1551" y="207"/>
                    <a:pt x="1551" y="207"/>
                  </a:cubicBezTo>
                  <a:cubicBezTo>
                    <a:pt x="1548" y="207"/>
                    <a:pt x="1547" y="206"/>
                    <a:pt x="1546" y="204"/>
                  </a:cubicBezTo>
                  <a:moveTo>
                    <a:pt x="311" y="203"/>
                  </a:moveTo>
                  <a:cubicBezTo>
                    <a:pt x="309" y="203"/>
                    <a:pt x="308" y="203"/>
                    <a:pt x="306" y="204"/>
                  </a:cubicBezTo>
                  <a:cubicBezTo>
                    <a:pt x="307" y="206"/>
                    <a:pt x="307" y="206"/>
                    <a:pt x="308" y="207"/>
                  </a:cubicBezTo>
                  <a:cubicBezTo>
                    <a:pt x="311" y="207"/>
                    <a:pt x="311" y="207"/>
                    <a:pt x="311" y="207"/>
                  </a:cubicBezTo>
                  <a:cubicBezTo>
                    <a:pt x="311" y="208"/>
                    <a:pt x="311" y="208"/>
                    <a:pt x="311" y="208"/>
                  </a:cubicBezTo>
                  <a:cubicBezTo>
                    <a:pt x="314" y="208"/>
                    <a:pt x="314" y="206"/>
                    <a:pt x="316" y="205"/>
                  </a:cubicBezTo>
                  <a:cubicBezTo>
                    <a:pt x="316" y="204"/>
                    <a:pt x="316" y="204"/>
                    <a:pt x="316" y="204"/>
                  </a:cubicBezTo>
                  <a:cubicBezTo>
                    <a:pt x="314" y="204"/>
                    <a:pt x="314" y="204"/>
                    <a:pt x="314" y="204"/>
                  </a:cubicBezTo>
                  <a:cubicBezTo>
                    <a:pt x="314" y="203"/>
                    <a:pt x="314" y="203"/>
                    <a:pt x="314" y="203"/>
                  </a:cubicBezTo>
                  <a:cubicBezTo>
                    <a:pt x="313" y="203"/>
                    <a:pt x="312" y="204"/>
                    <a:pt x="311" y="204"/>
                  </a:cubicBezTo>
                  <a:cubicBezTo>
                    <a:pt x="311" y="203"/>
                    <a:pt x="311" y="203"/>
                    <a:pt x="311" y="203"/>
                  </a:cubicBezTo>
                  <a:cubicBezTo>
                    <a:pt x="311" y="203"/>
                    <a:pt x="311" y="203"/>
                    <a:pt x="311" y="203"/>
                  </a:cubicBezTo>
                  <a:moveTo>
                    <a:pt x="236" y="201"/>
                  </a:moveTo>
                  <a:cubicBezTo>
                    <a:pt x="234" y="201"/>
                    <a:pt x="232" y="202"/>
                    <a:pt x="232" y="202"/>
                  </a:cubicBezTo>
                  <a:cubicBezTo>
                    <a:pt x="231" y="203"/>
                    <a:pt x="231" y="203"/>
                    <a:pt x="230" y="203"/>
                  </a:cubicBezTo>
                  <a:cubicBezTo>
                    <a:pt x="230" y="203"/>
                    <a:pt x="230" y="204"/>
                    <a:pt x="230" y="204"/>
                  </a:cubicBezTo>
                  <a:cubicBezTo>
                    <a:pt x="230" y="204"/>
                    <a:pt x="230" y="204"/>
                    <a:pt x="230" y="204"/>
                  </a:cubicBezTo>
                  <a:cubicBezTo>
                    <a:pt x="230" y="205"/>
                    <a:pt x="230" y="205"/>
                    <a:pt x="230" y="205"/>
                  </a:cubicBezTo>
                  <a:cubicBezTo>
                    <a:pt x="233" y="205"/>
                    <a:pt x="233" y="205"/>
                    <a:pt x="233" y="205"/>
                  </a:cubicBezTo>
                  <a:cubicBezTo>
                    <a:pt x="233" y="205"/>
                    <a:pt x="233" y="206"/>
                    <a:pt x="233" y="206"/>
                  </a:cubicBezTo>
                  <a:cubicBezTo>
                    <a:pt x="234" y="207"/>
                    <a:pt x="234" y="207"/>
                    <a:pt x="235" y="207"/>
                  </a:cubicBezTo>
                  <a:cubicBezTo>
                    <a:pt x="235" y="208"/>
                    <a:pt x="235" y="208"/>
                    <a:pt x="235" y="208"/>
                  </a:cubicBezTo>
                  <a:cubicBezTo>
                    <a:pt x="236" y="208"/>
                    <a:pt x="237" y="208"/>
                    <a:pt x="238" y="208"/>
                  </a:cubicBezTo>
                  <a:cubicBezTo>
                    <a:pt x="238" y="209"/>
                    <a:pt x="238" y="209"/>
                    <a:pt x="238" y="209"/>
                  </a:cubicBezTo>
                  <a:cubicBezTo>
                    <a:pt x="240" y="209"/>
                    <a:pt x="240" y="209"/>
                    <a:pt x="241" y="207"/>
                  </a:cubicBezTo>
                  <a:cubicBezTo>
                    <a:pt x="244" y="207"/>
                    <a:pt x="244" y="207"/>
                    <a:pt x="244" y="207"/>
                  </a:cubicBezTo>
                  <a:cubicBezTo>
                    <a:pt x="244" y="207"/>
                    <a:pt x="244" y="207"/>
                    <a:pt x="244" y="207"/>
                  </a:cubicBezTo>
                  <a:cubicBezTo>
                    <a:pt x="245" y="207"/>
                    <a:pt x="245" y="207"/>
                    <a:pt x="245" y="207"/>
                  </a:cubicBezTo>
                  <a:cubicBezTo>
                    <a:pt x="245" y="206"/>
                    <a:pt x="245" y="205"/>
                    <a:pt x="244" y="205"/>
                  </a:cubicBezTo>
                  <a:cubicBezTo>
                    <a:pt x="243" y="205"/>
                    <a:pt x="243" y="204"/>
                    <a:pt x="242" y="204"/>
                  </a:cubicBezTo>
                  <a:cubicBezTo>
                    <a:pt x="241" y="203"/>
                    <a:pt x="241" y="203"/>
                    <a:pt x="241" y="203"/>
                  </a:cubicBezTo>
                  <a:cubicBezTo>
                    <a:pt x="237" y="203"/>
                    <a:pt x="237" y="203"/>
                    <a:pt x="237" y="203"/>
                  </a:cubicBezTo>
                  <a:cubicBezTo>
                    <a:pt x="237" y="202"/>
                    <a:pt x="237" y="202"/>
                    <a:pt x="237" y="202"/>
                  </a:cubicBezTo>
                  <a:cubicBezTo>
                    <a:pt x="236" y="202"/>
                    <a:pt x="236" y="202"/>
                    <a:pt x="236" y="201"/>
                  </a:cubicBezTo>
                  <a:moveTo>
                    <a:pt x="1481" y="196"/>
                  </a:moveTo>
                  <a:cubicBezTo>
                    <a:pt x="1480" y="196"/>
                    <a:pt x="1478" y="196"/>
                    <a:pt x="1476" y="197"/>
                  </a:cubicBezTo>
                  <a:cubicBezTo>
                    <a:pt x="1476" y="197"/>
                    <a:pt x="1476" y="197"/>
                    <a:pt x="1476" y="197"/>
                  </a:cubicBezTo>
                  <a:cubicBezTo>
                    <a:pt x="1476" y="197"/>
                    <a:pt x="1475" y="197"/>
                    <a:pt x="1474" y="198"/>
                  </a:cubicBezTo>
                  <a:cubicBezTo>
                    <a:pt x="1474" y="198"/>
                    <a:pt x="1474" y="198"/>
                    <a:pt x="1474" y="198"/>
                  </a:cubicBezTo>
                  <a:cubicBezTo>
                    <a:pt x="1474" y="198"/>
                    <a:pt x="1473" y="198"/>
                    <a:pt x="1473" y="198"/>
                  </a:cubicBezTo>
                  <a:cubicBezTo>
                    <a:pt x="1473" y="198"/>
                    <a:pt x="1472" y="198"/>
                    <a:pt x="1472" y="198"/>
                  </a:cubicBezTo>
                  <a:cubicBezTo>
                    <a:pt x="1472" y="198"/>
                    <a:pt x="1472" y="198"/>
                    <a:pt x="1472" y="198"/>
                  </a:cubicBezTo>
                  <a:cubicBezTo>
                    <a:pt x="1471" y="198"/>
                    <a:pt x="1470" y="198"/>
                    <a:pt x="1470" y="198"/>
                  </a:cubicBezTo>
                  <a:cubicBezTo>
                    <a:pt x="1469" y="199"/>
                    <a:pt x="1470" y="200"/>
                    <a:pt x="1470" y="200"/>
                  </a:cubicBezTo>
                  <a:cubicBezTo>
                    <a:pt x="1469" y="201"/>
                    <a:pt x="1469" y="201"/>
                    <a:pt x="1468" y="201"/>
                  </a:cubicBezTo>
                  <a:cubicBezTo>
                    <a:pt x="1468" y="201"/>
                    <a:pt x="1467" y="202"/>
                    <a:pt x="1467" y="202"/>
                  </a:cubicBezTo>
                  <a:cubicBezTo>
                    <a:pt x="1465" y="202"/>
                    <a:pt x="1465" y="202"/>
                    <a:pt x="1465" y="202"/>
                  </a:cubicBezTo>
                  <a:cubicBezTo>
                    <a:pt x="1465" y="203"/>
                    <a:pt x="1466" y="203"/>
                    <a:pt x="1465" y="203"/>
                  </a:cubicBezTo>
                  <a:cubicBezTo>
                    <a:pt x="1465" y="205"/>
                    <a:pt x="1465" y="207"/>
                    <a:pt x="1466" y="208"/>
                  </a:cubicBezTo>
                  <a:cubicBezTo>
                    <a:pt x="1467" y="210"/>
                    <a:pt x="1467" y="209"/>
                    <a:pt x="1469" y="210"/>
                  </a:cubicBezTo>
                  <a:cubicBezTo>
                    <a:pt x="1469" y="211"/>
                    <a:pt x="1469" y="211"/>
                    <a:pt x="1469" y="211"/>
                  </a:cubicBezTo>
                  <a:cubicBezTo>
                    <a:pt x="1471" y="211"/>
                    <a:pt x="1471" y="211"/>
                    <a:pt x="1471" y="211"/>
                  </a:cubicBezTo>
                  <a:cubicBezTo>
                    <a:pt x="1471" y="211"/>
                    <a:pt x="1471" y="212"/>
                    <a:pt x="1472" y="212"/>
                  </a:cubicBezTo>
                  <a:cubicBezTo>
                    <a:pt x="1472" y="212"/>
                    <a:pt x="1472" y="212"/>
                    <a:pt x="1472" y="212"/>
                  </a:cubicBezTo>
                  <a:cubicBezTo>
                    <a:pt x="1472" y="212"/>
                    <a:pt x="1472" y="212"/>
                    <a:pt x="1472" y="212"/>
                  </a:cubicBezTo>
                  <a:cubicBezTo>
                    <a:pt x="1474" y="212"/>
                    <a:pt x="1474" y="212"/>
                    <a:pt x="1474" y="212"/>
                  </a:cubicBezTo>
                  <a:cubicBezTo>
                    <a:pt x="1474" y="211"/>
                    <a:pt x="1474" y="211"/>
                    <a:pt x="1474" y="211"/>
                  </a:cubicBezTo>
                  <a:cubicBezTo>
                    <a:pt x="1475" y="210"/>
                    <a:pt x="1476" y="210"/>
                    <a:pt x="1477" y="210"/>
                  </a:cubicBezTo>
                  <a:cubicBezTo>
                    <a:pt x="1477" y="209"/>
                    <a:pt x="1477" y="209"/>
                    <a:pt x="1477" y="208"/>
                  </a:cubicBezTo>
                  <a:cubicBezTo>
                    <a:pt x="1479" y="208"/>
                    <a:pt x="1479" y="208"/>
                    <a:pt x="1479" y="208"/>
                  </a:cubicBezTo>
                  <a:cubicBezTo>
                    <a:pt x="1479" y="207"/>
                    <a:pt x="1479" y="207"/>
                    <a:pt x="1479" y="207"/>
                  </a:cubicBezTo>
                  <a:cubicBezTo>
                    <a:pt x="1480" y="207"/>
                    <a:pt x="1480" y="207"/>
                    <a:pt x="1480" y="207"/>
                  </a:cubicBezTo>
                  <a:cubicBezTo>
                    <a:pt x="1481" y="206"/>
                    <a:pt x="1480" y="206"/>
                    <a:pt x="1480" y="205"/>
                  </a:cubicBezTo>
                  <a:cubicBezTo>
                    <a:pt x="1480" y="205"/>
                    <a:pt x="1480" y="205"/>
                    <a:pt x="1480" y="205"/>
                  </a:cubicBezTo>
                  <a:cubicBezTo>
                    <a:pt x="1480" y="205"/>
                    <a:pt x="1481" y="204"/>
                    <a:pt x="1481" y="203"/>
                  </a:cubicBezTo>
                  <a:cubicBezTo>
                    <a:pt x="1481" y="203"/>
                    <a:pt x="1481" y="203"/>
                    <a:pt x="1481" y="203"/>
                  </a:cubicBezTo>
                  <a:cubicBezTo>
                    <a:pt x="1481" y="200"/>
                    <a:pt x="1481" y="200"/>
                    <a:pt x="1481" y="200"/>
                  </a:cubicBezTo>
                  <a:cubicBezTo>
                    <a:pt x="1482" y="200"/>
                    <a:pt x="1482" y="200"/>
                    <a:pt x="1482" y="200"/>
                  </a:cubicBezTo>
                  <a:cubicBezTo>
                    <a:pt x="1482" y="200"/>
                    <a:pt x="1482" y="200"/>
                    <a:pt x="1483" y="199"/>
                  </a:cubicBezTo>
                  <a:cubicBezTo>
                    <a:pt x="1483" y="198"/>
                    <a:pt x="1483" y="197"/>
                    <a:pt x="1481" y="196"/>
                  </a:cubicBezTo>
                  <a:cubicBezTo>
                    <a:pt x="1481" y="196"/>
                    <a:pt x="1481" y="196"/>
                    <a:pt x="1481" y="196"/>
                  </a:cubicBezTo>
                  <a:moveTo>
                    <a:pt x="278" y="193"/>
                  </a:moveTo>
                  <a:cubicBezTo>
                    <a:pt x="277" y="193"/>
                    <a:pt x="277" y="193"/>
                    <a:pt x="276" y="194"/>
                  </a:cubicBezTo>
                  <a:cubicBezTo>
                    <a:pt x="275" y="194"/>
                    <a:pt x="275" y="194"/>
                    <a:pt x="275" y="194"/>
                  </a:cubicBezTo>
                  <a:cubicBezTo>
                    <a:pt x="275" y="194"/>
                    <a:pt x="275" y="194"/>
                    <a:pt x="275" y="194"/>
                  </a:cubicBezTo>
                  <a:cubicBezTo>
                    <a:pt x="275" y="194"/>
                    <a:pt x="275" y="194"/>
                    <a:pt x="274" y="194"/>
                  </a:cubicBezTo>
                  <a:cubicBezTo>
                    <a:pt x="274" y="194"/>
                    <a:pt x="273" y="194"/>
                    <a:pt x="273" y="194"/>
                  </a:cubicBezTo>
                  <a:cubicBezTo>
                    <a:pt x="273" y="194"/>
                    <a:pt x="272" y="194"/>
                    <a:pt x="272" y="194"/>
                  </a:cubicBezTo>
                  <a:cubicBezTo>
                    <a:pt x="272" y="194"/>
                    <a:pt x="272" y="194"/>
                    <a:pt x="271" y="194"/>
                  </a:cubicBezTo>
                  <a:cubicBezTo>
                    <a:pt x="271" y="194"/>
                    <a:pt x="271" y="194"/>
                    <a:pt x="271" y="194"/>
                  </a:cubicBezTo>
                  <a:cubicBezTo>
                    <a:pt x="271" y="194"/>
                    <a:pt x="271" y="194"/>
                    <a:pt x="271" y="194"/>
                  </a:cubicBezTo>
                  <a:cubicBezTo>
                    <a:pt x="270" y="193"/>
                    <a:pt x="270" y="193"/>
                    <a:pt x="269" y="193"/>
                  </a:cubicBezTo>
                  <a:cubicBezTo>
                    <a:pt x="266" y="193"/>
                    <a:pt x="266" y="193"/>
                    <a:pt x="266" y="193"/>
                  </a:cubicBezTo>
                  <a:cubicBezTo>
                    <a:pt x="267" y="194"/>
                    <a:pt x="268" y="194"/>
                    <a:pt x="269" y="195"/>
                  </a:cubicBezTo>
                  <a:cubicBezTo>
                    <a:pt x="270" y="196"/>
                    <a:pt x="268" y="197"/>
                    <a:pt x="269" y="198"/>
                  </a:cubicBezTo>
                  <a:cubicBezTo>
                    <a:pt x="269" y="198"/>
                    <a:pt x="269" y="198"/>
                    <a:pt x="269" y="198"/>
                  </a:cubicBezTo>
                  <a:cubicBezTo>
                    <a:pt x="269" y="199"/>
                    <a:pt x="269" y="199"/>
                    <a:pt x="269" y="199"/>
                  </a:cubicBezTo>
                  <a:cubicBezTo>
                    <a:pt x="270" y="199"/>
                    <a:pt x="270" y="199"/>
                    <a:pt x="270" y="199"/>
                  </a:cubicBezTo>
                  <a:cubicBezTo>
                    <a:pt x="270" y="200"/>
                    <a:pt x="270" y="200"/>
                    <a:pt x="270" y="201"/>
                  </a:cubicBezTo>
                  <a:cubicBezTo>
                    <a:pt x="271" y="201"/>
                    <a:pt x="271" y="201"/>
                    <a:pt x="271" y="201"/>
                  </a:cubicBezTo>
                  <a:cubicBezTo>
                    <a:pt x="271" y="203"/>
                    <a:pt x="271" y="203"/>
                    <a:pt x="271" y="203"/>
                  </a:cubicBezTo>
                  <a:cubicBezTo>
                    <a:pt x="271" y="203"/>
                    <a:pt x="271" y="203"/>
                    <a:pt x="270" y="204"/>
                  </a:cubicBezTo>
                  <a:cubicBezTo>
                    <a:pt x="270" y="204"/>
                    <a:pt x="269" y="203"/>
                    <a:pt x="269" y="203"/>
                  </a:cubicBezTo>
                  <a:cubicBezTo>
                    <a:pt x="269" y="203"/>
                    <a:pt x="269" y="203"/>
                    <a:pt x="269" y="203"/>
                  </a:cubicBezTo>
                  <a:cubicBezTo>
                    <a:pt x="268" y="203"/>
                    <a:pt x="268" y="203"/>
                    <a:pt x="268" y="203"/>
                  </a:cubicBezTo>
                  <a:cubicBezTo>
                    <a:pt x="268" y="202"/>
                    <a:pt x="268" y="202"/>
                    <a:pt x="268" y="202"/>
                  </a:cubicBezTo>
                  <a:cubicBezTo>
                    <a:pt x="264" y="202"/>
                    <a:pt x="264" y="202"/>
                    <a:pt x="264" y="202"/>
                  </a:cubicBezTo>
                  <a:cubicBezTo>
                    <a:pt x="264" y="202"/>
                    <a:pt x="264" y="202"/>
                    <a:pt x="264" y="202"/>
                  </a:cubicBezTo>
                  <a:cubicBezTo>
                    <a:pt x="263" y="202"/>
                    <a:pt x="262" y="202"/>
                    <a:pt x="261" y="202"/>
                  </a:cubicBezTo>
                  <a:cubicBezTo>
                    <a:pt x="261" y="201"/>
                    <a:pt x="261" y="201"/>
                    <a:pt x="261" y="201"/>
                  </a:cubicBezTo>
                  <a:cubicBezTo>
                    <a:pt x="259" y="201"/>
                    <a:pt x="259" y="201"/>
                    <a:pt x="259" y="201"/>
                  </a:cubicBezTo>
                  <a:cubicBezTo>
                    <a:pt x="259" y="201"/>
                    <a:pt x="259" y="201"/>
                    <a:pt x="259" y="201"/>
                  </a:cubicBezTo>
                  <a:cubicBezTo>
                    <a:pt x="259" y="201"/>
                    <a:pt x="259" y="201"/>
                    <a:pt x="259" y="201"/>
                  </a:cubicBezTo>
                  <a:cubicBezTo>
                    <a:pt x="259" y="201"/>
                    <a:pt x="259" y="201"/>
                    <a:pt x="259" y="201"/>
                  </a:cubicBezTo>
                  <a:cubicBezTo>
                    <a:pt x="258" y="202"/>
                    <a:pt x="257" y="202"/>
                    <a:pt x="257" y="202"/>
                  </a:cubicBezTo>
                  <a:cubicBezTo>
                    <a:pt x="257" y="203"/>
                    <a:pt x="257" y="204"/>
                    <a:pt x="257" y="204"/>
                  </a:cubicBezTo>
                  <a:cubicBezTo>
                    <a:pt x="258" y="205"/>
                    <a:pt x="258" y="204"/>
                    <a:pt x="259" y="205"/>
                  </a:cubicBezTo>
                  <a:cubicBezTo>
                    <a:pt x="259" y="205"/>
                    <a:pt x="259" y="205"/>
                    <a:pt x="259" y="205"/>
                  </a:cubicBezTo>
                  <a:cubicBezTo>
                    <a:pt x="260" y="205"/>
                    <a:pt x="260" y="205"/>
                    <a:pt x="260" y="205"/>
                  </a:cubicBezTo>
                  <a:cubicBezTo>
                    <a:pt x="261" y="205"/>
                    <a:pt x="262" y="205"/>
                    <a:pt x="262" y="205"/>
                  </a:cubicBezTo>
                  <a:cubicBezTo>
                    <a:pt x="263" y="205"/>
                    <a:pt x="263" y="205"/>
                    <a:pt x="263" y="205"/>
                  </a:cubicBezTo>
                  <a:cubicBezTo>
                    <a:pt x="264" y="205"/>
                    <a:pt x="264" y="205"/>
                    <a:pt x="264" y="205"/>
                  </a:cubicBezTo>
                  <a:cubicBezTo>
                    <a:pt x="275" y="205"/>
                    <a:pt x="275" y="205"/>
                    <a:pt x="275" y="205"/>
                  </a:cubicBezTo>
                  <a:cubicBezTo>
                    <a:pt x="275" y="206"/>
                    <a:pt x="275" y="206"/>
                    <a:pt x="275" y="206"/>
                  </a:cubicBezTo>
                  <a:cubicBezTo>
                    <a:pt x="277" y="207"/>
                    <a:pt x="276" y="207"/>
                    <a:pt x="276" y="208"/>
                  </a:cubicBezTo>
                  <a:cubicBezTo>
                    <a:pt x="277" y="208"/>
                    <a:pt x="277" y="208"/>
                    <a:pt x="277" y="208"/>
                  </a:cubicBezTo>
                  <a:cubicBezTo>
                    <a:pt x="277" y="208"/>
                    <a:pt x="277" y="208"/>
                    <a:pt x="277" y="208"/>
                  </a:cubicBezTo>
                  <a:cubicBezTo>
                    <a:pt x="277" y="208"/>
                    <a:pt x="277" y="208"/>
                    <a:pt x="277" y="208"/>
                  </a:cubicBezTo>
                  <a:cubicBezTo>
                    <a:pt x="277" y="208"/>
                    <a:pt x="277" y="208"/>
                    <a:pt x="277" y="208"/>
                  </a:cubicBezTo>
                  <a:cubicBezTo>
                    <a:pt x="279" y="207"/>
                    <a:pt x="279" y="207"/>
                    <a:pt x="279" y="206"/>
                  </a:cubicBezTo>
                  <a:cubicBezTo>
                    <a:pt x="280" y="206"/>
                    <a:pt x="280" y="206"/>
                    <a:pt x="280" y="206"/>
                  </a:cubicBezTo>
                  <a:cubicBezTo>
                    <a:pt x="280" y="205"/>
                    <a:pt x="280" y="204"/>
                    <a:pt x="279" y="203"/>
                  </a:cubicBezTo>
                  <a:cubicBezTo>
                    <a:pt x="279" y="203"/>
                    <a:pt x="279" y="203"/>
                    <a:pt x="279" y="203"/>
                  </a:cubicBezTo>
                  <a:cubicBezTo>
                    <a:pt x="279" y="203"/>
                    <a:pt x="279" y="203"/>
                    <a:pt x="279" y="203"/>
                  </a:cubicBezTo>
                  <a:cubicBezTo>
                    <a:pt x="281" y="203"/>
                    <a:pt x="283" y="205"/>
                    <a:pt x="286" y="205"/>
                  </a:cubicBezTo>
                  <a:cubicBezTo>
                    <a:pt x="286" y="205"/>
                    <a:pt x="287" y="205"/>
                    <a:pt x="288" y="204"/>
                  </a:cubicBezTo>
                  <a:cubicBezTo>
                    <a:pt x="288" y="204"/>
                    <a:pt x="288" y="204"/>
                    <a:pt x="288" y="204"/>
                  </a:cubicBezTo>
                  <a:cubicBezTo>
                    <a:pt x="288" y="203"/>
                    <a:pt x="288" y="203"/>
                    <a:pt x="288" y="203"/>
                  </a:cubicBezTo>
                  <a:cubicBezTo>
                    <a:pt x="290" y="203"/>
                    <a:pt x="292" y="203"/>
                    <a:pt x="294" y="203"/>
                  </a:cubicBezTo>
                  <a:cubicBezTo>
                    <a:pt x="294" y="203"/>
                    <a:pt x="294" y="203"/>
                    <a:pt x="294" y="203"/>
                  </a:cubicBezTo>
                  <a:cubicBezTo>
                    <a:pt x="294" y="203"/>
                    <a:pt x="294" y="203"/>
                    <a:pt x="294" y="203"/>
                  </a:cubicBezTo>
                  <a:cubicBezTo>
                    <a:pt x="294" y="203"/>
                    <a:pt x="294" y="203"/>
                    <a:pt x="294" y="203"/>
                  </a:cubicBezTo>
                  <a:cubicBezTo>
                    <a:pt x="296" y="203"/>
                    <a:pt x="297" y="203"/>
                    <a:pt x="298" y="203"/>
                  </a:cubicBezTo>
                  <a:cubicBezTo>
                    <a:pt x="297" y="200"/>
                    <a:pt x="296" y="200"/>
                    <a:pt x="295" y="198"/>
                  </a:cubicBezTo>
                  <a:cubicBezTo>
                    <a:pt x="294" y="198"/>
                    <a:pt x="293" y="198"/>
                    <a:pt x="291" y="198"/>
                  </a:cubicBezTo>
                  <a:cubicBezTo>
                    <a:pt x="291" y="198"/>
                    <a:pt x="290" y="198"/>
                    <a:pt x="290" y="198"/>
                  </a:cubicBezTo>
                  <a:cubicBezTo>
                    <a:pt x="290" y="198"/>
                    <a:pt x="290" y="198"/>
                    <a:pt x="290" y="198"/>
                  </a:cubicBezTo>
                  <a:cubicBezTo>
                    <a:pt x="289" y="197"/>
                    <a:pt x="289" y="197"/>
                    <a:pt x="288" y="197"/>
                  </a:cubicBezTo>
                  <a:cubicBezTo>
                    <a:pt x="287" y="196"/>
                    <a:pt x="287" y="196"/>
                    <a:pt x="287" y="196"/>
                  </a:cubicBezTo>
                  <a:cubicBezTo>
                    <a:pt x="287" y="195"/>
                    <a:pt x="287" y="195"/>
                    <a:pt x="287" y="195"/>
                  </a:cubicBezTo>
                  <a:cubicBezTo>
                    <a:pt x="286" y="195"/>
                    <a:pt x="286" y="195"/>
                    <a:pt x="286" y="195"/>
                  </a:cubicBezTo>
                  <a:cubicBezTo>
                    <a:pt x="285" y="194"/>
                    <a:pt x="285" y="194"/>
                    <a:pt x="285" y="194"/>
                  </a:cubicBezTo>
                  <a:cubicBezTo>
                    <a:pt x="283" y="194"/>
                    <a:pt x="283" y="194"/>
                    <a:pt x="283" y="194"/>
                  </a:cubicBezTo>
                  <a:cubicBezTo>
                    <a:pt x="282" y="194"/>
                    <a:pt x="282" y="193"/>
                    <a:pt x="282" y="193"/>
                  </a:cubicBezTo>
                  <a:cubicBezTo>
                    <a:pt x="281" y="193"/>
                    <a:pt x="279" y="193"/>
                    <a:pt x="278" y="193"/>
                  </a:cubicBezTo>
                  <a:cubicBezTo>
                    <a:pt x="278" y="193"/>
                    <a:pt x="278" y="193"/>
                    <a:pt x="278" y="193"/>
                  </a:cubicBezTo>
                  <a:cubicBezTo>
                    <a:pt x="278" y="193"/>
                    <a:pt x="278" y="193"/>
                    <a:pt x="278" y="193"/>
                  </a:cubicBezTo>
                  <a:moveTo>
                    <a:pt x="264" y="182"/>
                  </a:moveTo>
                  <a:cubicBezTo>
                    <a:pt x="263" y="182"/>
                    <a:pt x="263" y="182"/>
                    <a:pt x="263" y="182"/>
                  </a:cubicBezTo>
                  <a:cubicBezTo>
                    <a:pt x="264" y="183"/>
                    <a:pt x="263" y="182"/>
                    <a:pt x="264" y="183"/>
                  </a:cubicBezTo>
                  <a:cubicBezTo>
                    <a:pt x="264" y="182"/>
                    <a:pt x="264" y="182"/>
                    <a:pt x="264" y="182"/>
                  </a:cubicBezTo>
                  <a:moveTo>
                    <a:pt x="201" y="174"/>
                  </a:moveTo>
                  <a:cubicBezTo>
                    <a:pt x="201" y="175"/>
                    <a:pt x="201" y="175"/>
                    <a:pt x="201" y="176"/>
                  </a:cubicBezTo>
                  <a:cubicBezTo>
                    <a:pt x="202" y="176"/>
                    <a:pt x="202" y="176"/>
                    <a:pt x="202" y="176"/>
                  </a:cubicBezTo>
                  <a:cubicBezTo>
                    <a:pt x="202" y="176"/>
                    <a:pt x="202" y="176"/>
                    <a:pt x="202" y="176"/>
                  </a:cubicBezTo>
                  <a:cubicBezTo>
                    <a:pt x="201" y="178"/>
                    <a:pt x="201" y="178"/>
                    <a:pt x="200" y="179"/>
                  </a:cubicBezTo>
                  <a:cubicBezTo>
                    <a:pt x="200" y="179"/>
                    <a:pt x="200" y="179"/>
                    <a:pt x="200" y="179"/>
                  </a:cubicBezTo>
                  <a:cubicBezTo>
                    <a:pt x="200" y="179"/>
                    <a:pt x="200" y="179"/>
                    <a:pt x="200" y="179"/>
                  </a:cubicBezTo>
                  <a:cubicBezTo>
                    <a:pt x="201" y="179"/>
                    <a:pt x="203" y="178"/>
                    <a:pt x="204" y="178"/>
                  </a:cubicBezTo>
                  <a:cubicBezTo>
                    <a:pt x="204" y="177"/>
                    <a:pt x="204" y="176"/>
                    <a:pt x="204" y="174"/>
                  </a:cubicBezTo>
                  <a:cubicBezTo>
                    <a:pt x="203" y="174"/>
                    <a:pt x="202" y="174"/>
                    <a:pt x="201" y="174"/>
                  </a:cubicBezTo>
                  <a:moveTo>
                    <a:pt x="209" y="165"/>
                  </a:moveTo>
                  <a:cubicBezTo>
                    <a:pt x="205" y="165"/>
                    <a:pt x="205" y="165"/>
                    <a:pt x="205" y="165"/>
                  </a:cubicBezTo>
                  <a:cubicBezTo>
                    <a:pt x="205" y="166"/>
                    <a:pt x="205" y="166"/>
                    <a:pt x="205" y="166"/>
                  </a:cubicBezTo>
                  <a:cubicBezTo>
                    <a:pt x="204" y="166"/>
                    <a:pt x="204" y="166"/>
                    <a:pt x="204" y="166"/>
                  </a:cubicBezTo>
                  <a:cubicBezTo>
                    <a:pt x="203" y="166"/>
                    <a:pt x="202" y="165"/>
                    <a:pt x="201" y="165"/>
                  </a:cubicBezTo>
                  <a:cubicBezTo>
                    <a:pt x="201" y="166"/>
                    <a:pt x="201" y="166"/>
                    <a:pt x="201" y="166"/>
                  </a:cubicBezTo>
                  <a:cubicBezTo>
                    <a:pt x="200" y="166"/>
                    <a:pt x="200" y="166"/>
                    <a:pt x="200" y="166"/>
                  </a:cubicBezTo>
                  <a:cubicBezTo>
                    <a:pt x="200" y="166"/>
                    <a:pt x="200" y="166"/>
                    <a:pt x="200" y="166"/>
                  </a:cubicBezTo>
                  <a:cubicBezTo>
                    <a:pt x="198" y="166"/>
                    <a:pt x="198" y="166"/>
                    <a:pt x="198" y="166"/>
                  </a:cubicBezTo>
                  <a:cubicBezTo>
                    <a:pt x="198" y="167"/>
                    <a:pt x="198" y="167"/>
                    <a:pt x="198" y="167"/>
                  </a:cubicBezTo>
                  <a:cubicBezTo>
                    <a:pt x="197" y="167"/>
                    <a:pt x="197" y="167"/>
                    <a:pt x="196" y="168"/>
                  </a:cubicBezTo>
                  <a:cubicBezTo>
                    <a:pt x="196" y="168"/>
                    <a:pt x="196" y="168"/>
                    <a:pt x="196" y="168"/>
                  </a:cubicBezTo>
                  <a:cubicBezTo>
                    <a:pt x="195" y="168"/>
                    <a:pt x="195" y="168"/>
                    <a:pt x="195" y="168"/>
                  </a:cubicBezTo>
                  <a:cubicBezTo>
                    <a:pt x="195" y="169"/>
                    <a:pt x="195" y="169"/>
                    <a:pt x="195" y="169"/>
                  </a:cubicBezTo>
                  <a:cubicBezTo>
                    <a:pt x="194" y="170"/>
                    <a:pt x="193" y="171"/>
                    <a:pt x="192" y="172"/>
                  </a:cubicBezTo>
                  <a:cubicBezTo>
                    <a:pt x="192" y="172"/>
                    <a:pt x="192" y="173"/>
                    <a:pt x="192" y="174"/>
                  </a:cubicBezTo>
                  <a:cubicBezTo>
                    <a:pt x="191" y="174"/>
                    <a:pt x="191" y="174"/>
                    <a:pt x="191" y="174"/>
                  </a:cubicBezTo>
                  <a:cubicBezTo>
                    <a:pt x="190" y="174"/>
                    <a:pt x="191" y="174"/>
                    <a:pt x="190" y="174"/>
                  </a:cubicBezTo>
                  <a:cubicBezTo>
                    <a:pt x="191" y="175"/>
                    <a:pt x="191" y="175"/>
                    <a:pt x="191" y="175"/>
                  </a:cubicBezTo>
                  <a:cubicBezTo>
                    <a:pt x="192" y="175"/>
                    <a:pt x="194" y="175"/>
                    <a:pt x="195" y="174"/>
                  </a:cubicBezTo>
                  <a:cubicBezTo>
                    <a:pt x="195" y="173"/>
                    <a:pt x="195" y="173"/>
                    <a:pt x="195" y="173"/>
                  </a:cubicBezTo>
                  <a:cubicBezTo>
                    <a:pt x="199" y="173"/>
                    <a:pt x="197" y="173"/>
                    <a:pt x="198" y="171"/>
                  </a:cubicBezTo>
                  <a:cubicBezTo>
                    <a:pt x="199" y="171"/>
                    <a:pt x="200" y="170"/>
                    <a:pt x="201" y="170"/>
                  </a:cubicBezTo>
                  <a:cubicBezTo>
                    <a:pt x="202" y="170"/>
                    <a:pt x="202" y="170"/>
                    <a:pt x="202" y="170"/>
                  </a:cubicBezTo>
                  <a:cubicBezTo>
                    <a:pt x="202" y="169"/>
                    <a:pt x="202" y="169"/>
                    <a:pt x="202" y="168"/>
                  </a:cubicBezTo>
                  <a:cubicBezTo>
                    <a:pt x="205" y="168"/>
                    <a:pt x="206" y="169"/>
                    <a:pt x="209" y="169"/>
                  </a:cubicBezTo>
                  <a:cubicBezTo>
                    <a:pt x="209" y="171"/>
                    <a:pt x="209" y="171"/>
                    <a:pt x="209" y="171"/>
                  </a:cubicBezTo>
                  <a:cubicBezTo>
                    <a:pt x="210" y="171"/>
                    <a:pt x="210" y="171"/>
                    <a:pt x="211" y="172"/>
                  </a:cubicBezTo>
                  <a:cubicBezTo>
                    <a:pt x="211" y="172"/>
                    <a:pt x="211" y="172"/>
                    <a:pt x="211" y="172"/>
                  </a:cubicBezTo>
                  <a:cubicBezTo>
                    <a:pt x="214" y="172"/>
                    <a:pt x="214" y="172"/>
                    <a:pt x="214" y="172"/>
                  </a:cubicBezTo>
                  <a:cubicBezTo>
                    <a:pt x="214" y="173"/>
                    <a:pt x="214" y="173"/>
                    <a:pt x="214" y="173"/>
                  </a:cubicBezTo>
                  <a:cubicBezTo>
                    <a:pt x="215" y="173"/>
                    <a:pt x="215" y="173"/>
                    <a:pt x="215" y="173"/>
                  </a:cubicBezTo>
                  <a:cubicBezTo>
                    <a:pt x="215" y="173"/>
                    <a:pt x="215" y="173"/>
                    <a:pt x="215" y="173"/>
                  </a:cubicBezTo>
                  <a:cubicBezTo>
                    <a:pt x="217" y="173"/>
                    <a:pt x="217" y="173"/>
                    <a:pt x="217" y="173"/>
                  </a:cubicBezTo>
                  <a:cubicBezTo>
                    <a:pt x="218" y="174"/>
                    <a:pt x="218" y="175"/>
                    <a:pt x="218" y="176"/>
                  </a:cubicBezTo>
                  <a:cubicBezTo>
                    <a:pt x="219" y="176"/>
                    <a:pt x="219" y="176"/>
                    <a:pt x="220" y="176"/>
                  </a:cubicBezTo>
                  <a:cubicBezTo>
                    <a:pt x="220" y="177"/>
                    <a:pt x="220" y="177"/>
                    <a:pt x="220" y="177"/>
                  </a:cubicBezTo>
                  <a:cubicBezTo>
                    <a:pt x="221" y="177"/>
                    <a:pt x="221" y="177"/>
                    <a:pt x="221" y="177"/>
                  </a:cubicBezTo>
                  <a:cubicBezTo>
                    <a:pt x="222" y="177"/>
                    <a:pt x="222" y="178"/>
                    <a:pt x="223" y="179"/>
                  </a:cubicBezTo>
                  <a:cubicBezTo>
                    <a:pt x="225" y="179"/>
                    <a:pt x="227" y="178"/>
                    <a:pt x="230" y="178"/>
                  </a:cubicBezTo>
                  <a:cubicBezTo>
                    <a:pt x="230" y="181"/>
                    <a:pt x="230" y="181"/>
                    <a:pt x="230" y="181"/>
                  </a:cubicBezTo>
                  <a:cubicBezTo>
                    <a:pt x="231" y="182"/>
                    <a:pt x="231" y="183"/>
                    <a:pt x="232" y="184"/>
                  </a:cubicBezTo>
                  <a:cubicBezTo>
                    <a:pt x="232" y="184"/>
                    <a:pt x="233" y="185"/>
                    <a:pt x="233" y="185"/>
                  </a:cubicBezTo>
                  <a:cubicBezTo>
                    <a:pt x="233" y="185"/>
                    <a:pt x="233" y="185"/>
                    <a:pt x="233" y="185"/>
                  </a:cubicBezTo>
                  <a:cubicBezTo>
                    <a:pt x="235" y="186"/>
                    <a:pt x="237" y="186"/>
                    <a:pt x="238" y="187"/>
                  </a:cubicBezTo>
                  <a:cubicBezTo>
                    <a:pt x="238" y="188"/>
                    <a:pt x="238" y="189"/>
                    <a:pt x="238" y="190"/>
                  </a:cubicBezTo>
                  <a:cubicBezTo>
                    <a:pt x="236" y="190"/>
                    <a:pt x="236" y="191"/>
                    <a:pt x="235" y="191"/>
                  </a:cubicBezTo>
                  <a:cubicBezTo>
                    <a:pt x="235" y="192"/>
                    <a:pt x="236" y="192"/>
                    <a:pt x="236" y="193"/>
                  </a:cubicBezTo>
                  <a:cubicBezTo>
                    <a:pt x="239" y="192"/>
                    <a:pt x="242" y="192"/>
                    <a:pt x="245" y="192"/>
                  </a:cubicBezTo>
                  <a:cubicBezTo>
                    <a:pt x="245" y="191"/>
                    <a:pt x="245" y="191"/>
                    <a:pt x="245" y="191"/>
                  </a:cubicBezTo>
                  <a:cubicBezTo>
                    <a:pt x="246" y="191"/>
                    <a:pt x="246" y="191"/>
                    <a:pt x="247" y="191"/>
                  </a:cubicBezTo>
                  <a:cubicBezTo>
                    <a:pt x="248" y="191"/>
                    <a:pt x="249" y="191"/>
                    <a:pt x="250" y="191"/>
                  </a:cubicBezTo>
                  <a:cubicBezTo>
                    <a:pt x="251" y="191"/>
                    <a:pt x="252" y="191"/>
                    <a:pt x="253" y="191"/>
                  </a:cubicBezTo>
                  <a:cubicBezTo>
                    <a:pt x="253" y="191"/>
                    <a:pt x="254" y="191"/>
                    <a:pt x="254" y="191"/>
                  </a:cubicBezTo>
                  <a:cubicBezTo>
                    <a:pt x="254" y="191"/>
                    <a:pt x="254" y="191"/>
                    <a:pt x="254" y="191"/>
                  </a:cubicBezTo>
                  <a:cubicBezTo>
                    <a:pt x="255" y="191"/>
                    <a:pt x="255" y="191"/>
                    <a:pt x="255" y="191"/>
                  </a:cubicBezTo>
                  <a:cubicBezTo>
                    <a:pt x="255" y="190"/>
                    <a:pt x="255" y="190"/>
                    <a:pt x="255" y="190"/>
                  </a:cubicBezTo>
                  <a:cubicBezTo>
                    <a:pt x="256" y="190"/>
                    <a:pt x="256" y="190"/>
                    <a:pt x="257" y="189"/>
                  </a:cubicBezTo>
                  <a:cubicBezTo>
                    <a:pt x="258" y="189"/>
                    <a:pt x="258" y="189"/>
                    <a:pt x="258" y="189"/>
                  </a:cubicBezTo>
                  <a:cubicBezTo>
                    <a:pt x="257" y="189"/>
                    <a:pt x="257" y="188"/>
                    <a:pt x="257" y="187"/>
                  </a:cubicBezTo>
                  <a:cubicBezTo>
                    <a:pt x="257" y="187"/>
                    <a:pt x="257" y="187"/>
                    <a:pt x="257" y="187"/>
                  </a:cubicBezTo>
                  <a:cubicBezTo>
                    <a:pt x="256" y="186"/>
                    <a:pt x="255" y="186"/>
                    <a:pt x="253" y="186"/>
                  </a:cubicBezTo>
                  <a:cubicBezTo>
                    <a:pt x="253" y="186"/>
                    <a:pt x="253" y="186"/>
                    <a:pt x="253" y="186"/>
                  </a:cubicBezTo>
                  <a:cubicBezTo>
                    <a:pt x="252" y="186"/>
                    <a:pt x="252" y="186"/>
                    <a:pt x="252" y="186"/>
                  </a:cubicBezTo>
                  <a:cubicBezTo>
                    <a:pt x="251" y="186"/>
                    <a:pt x="250" y="186"/>
                    <a:pt x="249" y="185"/>
                  </a:cubicBezTo>
                  <a:cubicBezTo>
                    <a:pt x="248" y="185"/>
                    <a:pt x="248" y="185"/>
                    <a:pt x="248" y="185"/>
                  </a:cubicBezTo>
                  <a:cubicBezTo>
                    <a:pt x="249" y="185"/>
                    <a:pt x="249" y="184"/>
                    <a:pt x="249" y="182"/>
                  </a:cubicBezTo>
                  <a:cubicBezTo>
                    <a:pt x="247" y="182"/>
                    <a:pt x="247" y="182"/>
                    <a:pt x="247" y="182"/>
                  </a:cubicBezTo>
                  <a:cubicBezTo>
                    <a:pt x="247" y="182"/>
                    <a:pt x="247" y="182"/>
                    <a:pt x="247" y="182"/>
                  </a:cubicBezTo>
                  <a:cubicBezTo>
                    <a:pt x="247" y="182"/>
                    <a:pt x="247" y="182"/>
                    <a:pt x="247" y="182"/>
                  </a:cubicBezTo>
                  <a:cubicBezTo>
                    <a:pt x="246" y="182"/>
                    <a:pt x="246" y="182"/>
                    <a:pt x="246" y="182"/>
                  </a:cubicBezTo>
                  <a:cubicBezTo>
                    <a:pt x="245" y="182"/>
                    <a:pt x="245" y="182"/>
                    <a:pt x="245" y="182"/>
                  </a:cubicBezTo>
                  <a:cubicBezTo>
                    <a:pt x="244" y="182"/>
                    <a:pt x="244" y="182"/>
                    <a:pt x="243" y="182"/>
                  </a:cubicBezTo>
                  <a:cubicBezTo>
                    <a:pt x="241" y="181"/>
                    <a:pt x="243" y="181"/>
                    <a:pt x="242" y="180"/>
                  </a:cubicBezTo>
                  <a:cubicBezTo>
                    <a:pt x="241" y="180"/>
                    <a:pt x="241" y="180"/>
                    <a:pt x="241" y="180"/>
                  </a:cubicBezTo>
                  <a:cubicBezTo>
                    <a:pt x="241" y="180"/>
                    <a:pt x="241" y="179"/>
                    <a:pt x="241" y="179"/>
                  </a:cubicBezTo>
                  <a:cubicBezTo>
                    <a:pt x="240" y="179"/>
                    <a:pt x="240" y="179"/>
                    <a:pt x="239" y="179"/>
                  </a:cubicBezTo>
                  <a:cubicBezTo>
                    <a:pt x="239" y="178"/>
                    <a:pt x="238" y="177"/>
                    <a:pt x="237" y="176"/>
                  </a:cubicBezTo>
                  <a:cubicBezTo>
                    <a:pt x="234" y="176"/>
                    <a:pt x="234" y="176"/>
                    <a:pt x="234" y="176"/>
                  </a:cubicBezTo>
                  <a:cubicBezTo>
                    <a:pt x="234" y="175"/>
                    <a:pt x="234" y="175"/>
                    <a:pt x="234" y="175"/>
                  </a:cubicBezTo>
                  <a:cubicBezTo>
                    <a:pt x="233" y="175"/>
                    <a:pt x="233" y="175"/>
                    <a:pt x="232" y="174"/>
                  </a:cubicBezTo>
                  <a:cubicBezTo>
                    <a:pt x="232" y="174"/>
                    <a:pt x="232" y="174"/>
                    <a:pt x="232" y="174"/>
                  </a:cubicBezTo>
                  <a:cubicBezTo>
                    <a:pt x="231" y="174"/>
                    <a:pt x="231" y="174"/>
                    <a:pt x="231" y="174"/>
                  </a:cubicBezTo>
                  <a:cubicBezTo>
                    <a:pt x="231" y="173"/>
                    <a:pt x="231" y="173"/>
                    <a:pt x="231" y="173"/>
                  </a:cubicBezTo>
                  <a:cubicBezTo>
                    <a:pt x="228" y="173"/>
                    <a:pt x="228" y="173"/>
                    <a:pt x="228" y="173"/>
                  </a:cubicBezTo>
                  <a:cubicBezTo>
                    <a:pt x="228" y="173"/>
                    <a:pt x="228" y="173"/>
                    <a:pt x="228" y="173"/>
                  </a:cubicBezTo>
                  <a:cubicBezTo>
                    <a:pt x="227" y="173"/>
                    <a:pt x="226" y="173"/>
                    <a:pt x="225" y="172"/>
                  </a:cubicBezTo>
                  <a:cubicBezTo>
                    <a:pt x="225" y="172"/>
                    <a:pt x="225" y="172"/>
                    <a:pt x="225" y="172"/>
                  </a:cubicBezTo>
                  <a:cubicBezTo>
                    <a:pt x="225" y="172"/>
                    <a:pt x="224" y="172"/>
                    <a:pt x="224" y="172"/>
                  </a:cubicBezTo>
                  <a:cubicBezTo>
                    <a:pt x="224" y="171"/>
                    <a:pt x="224" y="170"/>
                    <a:pt x="223" y="169"/>
                  </a:cubicBezTo>
                  <a:cubicBezTo>
                    <a:pt x="223" y="169"/>
                    <a:pt x="223" y="169"/>
                    <a:pt x="223" y="169"/>
                  </a:cubicBezTo>
                  <a:cubicBezTo>
                    <a:pt x="222" y="168"/>
                    <a:pt x="222" y="168"/>
                    <a:pt x="221" y="168"/>
                  </a:cubicBezTo>
                  <a:cubicBezTo>
                    <a:pt x="221" y="168"/>
                    <a:pt x="221" y="168"/>
                    <a:pt x="221" y="168"/>
                  </a:cubicBezTo>
                  <a:cubicBezTo>
                    <a:pt x="221" y="168"/>
                    <a:pt x="221" y="168"/>
                    <a:pt x="220" y="168"/>
                  </a:cubicBezTo>
                  <a:cubicBezTo>
                    <a:pt x="220" y="168"/>
                    <a:pt x="219" y="168"/>
                    <a:pt x="219" y="168"/>
                  </a:cubicBezTo>
                  <a:cubicBezTo>
                    <a:pt x="219" y="167"/>
                    <a:pt x="218" y="167"/>
                    <a:pt x="218" y="166"/>
                  </a:cubicBezTo>
                  <a:cubicBezTo>
                    <a:pt x="217" y="166"/>
                    <a:pt x="216" y="167"/>
                    <a:pt x="215" y="167"/>
                  </a:cubicBezTo>
                  <a:cubicBezTo>
                    <a:pt x="215" y="166"/>
                    <a:pt x="215" y="166"/>
                    <a:pt x="215" y="166"/>
                  </a:cubicBezTo>
                  <a:cubicBezTo>
                    <a:pt x="214" y="166"/>
                    <a:pt x="212" y="166"/>
                    <a:pt x="211" y="166"/>
                  </a:cubicBezTo>
                  <a:cubicBezTo>
                    <a:pt x="211" y="166"/>
                    <a:pt x="211" y="166"/>
                    <a:pt x="211" y="166"/>
                  </a:cubicBezTo>
                  <a:cubicBezTo>
                    <a:pt x="210" y="167"/>
                    <a:pt x="210" y="167"/>
                    <a:pt x="209" y="167"/>
                  </a:cubicBezTo>
                  <a:cubicBezTo>
                    <a:pt x="209" y="167"/>
                    <a:pt x="209" y="166"/>
                    <a:pt x="209" y="165"/>
                  </a:cubicBezTo>
                  <a:moveTo>
                    <a:pt x="232" y="153"/>
                  </a:moveTo>
                  <a:cubicBezTo>
                    <a:pt x="230" y="153"/>
                    <a:pt x="230" y="153"/>
                    <a:pt x="230" y="153"/>
                  </a:cubicBezTo>
                  <a:cubicBezTo>
                    <a:pt x="230" y="155"/>
                    <a:pt x="230" y="155"/>
                    <a:pt x="229" y="156"/>
                  </a:cubicBezTo>
                  <a:cubicBezTo>
                    <a:pt x="230" y="157"/>
                    <a:pt x="231" y="157"/>
                    <a:pt x="233" y="157"/>
                  </a:cubicBezTo>
                  <a:cubicBezTo>
                    <a:pt x="233" y="157"/>
                    <a:pt x="234" y="157"/>
                    <a:pt x="234" y="157"/>
                  </a:cubicBezTo>
                  <a:cubicBezTo>
                    <a:pt x="234" y="155"/>
                    <a:pt x="234" y="155"/>
                    <a:pt x="234" y="155"/>
                  </a:cubicBezTo>
                  <a:cubicBezTo>
                    <a:pt x="233" y="155"/>
                    <a:pt x="233" y="155"/>
                    <a:pt x="233" y="155"/>
                  </a:cubicBezTo>
                  <a:cubicBezTo>
                    <a:pt x="233" y="154"/>
                    <a:pt x="233" y="154"/>
                    <a:pt x="232" y="153"/>
                  </a:cubicBezTo>
                  <a:moveTo>
                    <a:pt x="1553" y="151"/>
                  </a:moveTo>
                  <a:cubicBezTo>
                    <a:pt x="1551" y="151"/>
                    <a:pt x="1551" y="151"/>
                    <a:pt x="1551" y="151"/>
                  </a:cubicBezTo>
                  <a:cubicBezTo>
                    <a:pt x="1551" y="151"/>
                    <a:pt x="1551" y="151"/>
                    <a:pt x="1551" y="151"/>
                  </a:cubicBezTo>
                  <a:cubicBezTo>
                    <a:pt x="1549" y="152"/>
                    <a:pt x="1550" y="152"/>
                    <a:pt x="1549" y="154"/>
                  </a:cubicBezTo>
                  <a:cubicBezTo>
                    <a:pt x="1549" y="154"/>
                    <a:pt x="1549" y="154"/>
                    <a:pt x="1549" y="154"/>
                  </a:cubicBezTo>
                  <a:cubicBezTo>
                    <a:pt x="1549" y="155"/>
                    <a:pt x="1549" y="155"/>
                    <a:pt x="1549" y="155"/>
                  </a:cubicBezTo>
                  <a:cubicBezTo>
                    <a:pt x="1548" y="155"/>
                    <a:pt x="1548" y="155"/>
                    <a:pt x="1548" y="155"/>
                  </a:cubicBezTo>
                  <a:cubicBezTo>
                    <a:pt x="1548" y="156"/>
                    <a:pt x="1548" y="156"/>
                    <a:pt x="1548" y="156"/>
                  </a:cubicBezTo>
                  <a:cubicBezTo>
                    <a:pt x="1547" y="157"/>
                    <a:pt x="1546" y="157"/>
                    <a:pt x="1545" y="158"/>
                  </a:cubicBezTo>
                  <a:cubicBezTo>
                    <a:pt x="1545" y="159"/>
                    <a:pt x="1545" y="159"/>
                    <a:pt x="1545" y="159"/>
                  </a:cubicBezTo>
                  <a:cubicBezTo>
                    <a:pt x="1545" y="159"/>
                    <a:pt x="1545" y="159"/>
                    <a:pt x="1545" y="159"/>
                  </a:cubicBezTo>
                  <a:cubicBezTo>
                    <a:pt x="1545" y="160"/>
                    <a:pt x="1545" y="161"/>
                    <a:pt x="1544" y="162"/>
                  </a:cubicBezTo>
                  <a:cubicBezTo>
                    <a:pt x="1545" y="162"/>
                    <a:pt x="1545" y="162"/>
                    <a:pt x="1545" y="162"/>
                  </a:cubicBezTo>
                  <a:cubicBezTo>
                    <a:pt x="1544" y="162"/>
                    <a:pt x="1544" y="162"/>
                    <a:pt x="1544" y="162"/>
                  </a:cubicBezTo>
                  <a:cubicBezTo>
                    <a:pt x="1544" y="163"/>
                    <a:pt x="1544" y="163"/>
                    <a:pt x="1544" y="163"/>
                  </a:cubicBezTo>
                  <a:cubicBezTo>
                    <a:pt x="1544" y="164"/>
                    <a:pt x="1543" y="164"/>
                    <a:pt x="1543" y="164"/>
                  </a:cubicBezTo>
                  <a:cubicBezTo>
                    <a:pt x="1543" y="166"/>
                    <a:pt x="1543" y="166"/>
                    <a:pt x="1543" y="166"/>
                  </a:cubicBezTo>
                  <a:cubicBezTo>
                    <a:pt x="1542" y="167"/>
                    <a:pt x="1542" y="167"/>
                    <a:pt x="1542" y="167"/>
                  </a:cubicBezTo>
                  <a:cubicBezTo>
                    <a:pt x="1542" y="169"/>
                    <a:pt x="1542" y="171"/>
                    <a:pt x="1542" y="173"/>
                  </a:cubicBezTo>
                  <a:cubicBezTo>
                    <a:pt x="1545" y="174"/>
                    <a:pt x="1545" y="175"/>
                    <a:pt x="1546" y="176"/>
                  </a:cubicBezTo>
                  <a:cubicBezTo>
                    <a:pt x="1547" y="176"/>
                    <a:pt x="1547" y="175"/>
                    <a:pt x="1547" y="175"/>
                  </a:cubicBezTo>
                  <a:cubicBezTo>
                    <a:pt x="1548" y="175"/>
                    <a:pt x="1548" y="175"/>
                    <a:pt x="1548" y="175"/>
                  </a:cubicBezTo>
                  <a:cubicBezTo>
                    <a:pt x="1548" y="173"/>
                    <a:pt x="1548" y="173"/>
                    <a:pt x="1548" y="173"/>
                  </a:cubicBezTo>
                  <a:cubicBezTo>
                    <a:pt x="1548" y="173"/>
                    <a:pt x="1549" y="172"/>
                    <a:pt x="1550" y="172"/>
                  </a:cubicBezTo>
                  <a:cubicBezTo>
                    <a:pt x="1550" y="170"/>
                    <a:pt x="1550" y="170"/>
                    <a:pt x="1550" y="170"/>
                  </a:cubicBezTo>
                  <a:cubicBezTo>
                    <a:pt x="1551" y="170"/>
                    <a:pt x="1551" y="170"/>
                    <a:pt x="1551" y="170"/>
                  </a:cubicBezTo>
                  <a:cubicBezTo>
                    <a:pt x="1551" y="168"/>
                    <a:pt x="1551" y="168"/>
                    <a:pt x="1551" y="168"/>
                  </a:cubicBezTo>
                  <a:cubicBezTo>
                    <a:pt x="1551" y="168"/>
                    <a:pt x="1551" y="168"/>
                    <a:pt x="1551" y="168"/>
                  </a:cubicBezTo>
                  <a:cubicBezTo>
                    <a:pt x="1551" y="165"/>
                    <a:pt x="1551" y="165"/>
                    <a:pt x="1551" y="165"/>
                  </a:cubicBezTo>
                  <a:cubicBezTo>
                    <a:pt x="1552" y="161"/>
                    <a:pt x="1553" y="157"/>
                    <a:pt x="1555" y="153"/>
                  </a:cubicBezTo>
                  <a:cubicBezTo>
                    <a:pt x="1554" y="153"/>
                    <a:pt x="1553" y="152"/>
                    <a:pt x="1553" y="151"/>
                  </a:cubicBezTo>
                  <a:moveTo>
                    <a:pt x="1595" y="138"/>
                  </a:moveTo>
                  <a:cubicBezTo>
                    <a:pt x="1594" y="138"/>
                    <a:pt x="1593" y="139"/>
                    <a:pt x="1592" y="139"/>
                  </a:cubicBezTo>
                  <a:cubicBezTo>
                    <a:pt x="1592" y="140"/>
                    <a:pt x="1592" y="139"/>
                    <a:pt x="1592" y="140"/>
                  </a:cubicBezTo>
                  <a:cubicBezTo>
                    <a:pt x="1592" y="141"/>
                    <a:pt x="1592" y="141"/>
                    <a:pt x="1592" y="141"/>
                  </a:cubicBezTo>
                  <a:cubicBezTo>
                    <a:pt x="1593" y="141"/>
                    <a:pt x="1593" y="140"/>
                    <a:pt x="1594" y="140"/>
                  </a:cubicBezTo>
                  <a:cubicBezTo>
                    <a:pt x="1595" y="139"/>
                    <a:pt x="1594" y="139"/>
                    <a:pt x="1595" y="139"/>
                  </a:cubicBezTo>
                  <a:cubicBezTo>
                    <a:pt x="1595" y="138"/>
                    <a:pt x="1595" y="138"/>
                    <a:pt x="1595" y="138"/>
                  </a:cubicBezTo>
                  <a:moveTo>
                    <a:pt x="1588" y="137"/>
                  </a:moveTo>
                  <a:cubicBezTo>
                    <a:pt x="1587" y="137"/>
                    <a:pt x="1587" y="137"/>
                    <a:pt x="1587" y="137"/>
                  </a:cubicBezTo>
                  <a:cubicBezTo>
                    <a:pt x="1587" y="138"/>
                    <a:pt x="1587" y="138"/>
                    <a:pt x="1587" y="138"/>
                  </a:cubicBezTo>
                  <a:cubicBezTo>
                    <a:pt x="1588" y="138"/>
                    <a:pt x="1588" y="138"/>
                    <a:pt x="1588" y="138"/>
                  </a:cubicBezTo>
                  <a:cubicBezTo>
                    <a:pt x="1588" y="139"/>
                    <a:pt x="1588" y="139"/>
                    <a:pt x="1588" y="139"/>
                  </a:cubicBezTo>
                  <a:cubicBezTo>
                    <a:pt x="1588" y="139"/>
                    <a:pt x="1588" y="139"/>
                    <a:pt x="1588" y="139"/>
                  </a:cubicBezTo>
                  <a:cubicBezTo>
                    <a:pt x="1588" y="137"/>
                    <a:pt x="1588" y="137"/>
                    <a:pt x="1588" y="137"/>
                  </a:cubicBezTo>
                  <a:moveTo>
                    <a:pt x="647" y="129"/>
                  </a:moveTo>
                  <a:cubicBezTo>
                    <a:pt x="645" y="129"/>
                    <a:pt x="645" y="129"/>
                    <a:pt x="645" y="129"/>
                  </a:cubicBezTo>
                  <a:cubicBezTo>
                    <a:pt x="645" y="130"/>
                    <a:pt x="645" y="130"/>
                    <a:pt x="645" y="130"/>
                  </a:cubicBezTo>
                  <a:cubicBezTo>
                    <a:pt x="644" y="130"/>
                    <a:pt x="644" y="130"/>
                    <a:pt x="644" y="130"/>
                  </a:cubicBezTo>
                  <a:cubicBezTo>
                    <a:pt x="645" y="132"/>
                    <a:pt x="645" y="132"/>
                    <a:pt x="645" y="132"/>
                  </a:cubicBezTo>
                  <a:cubicBezTo>
                    <a:pt x="647" y="132"/>
                    <a:pt x="647" y="132"/>
                    <a:pt x="647" y="132"/>
                  </a:cubicBezTo>
                  <a:cubicBezTo>
                    <a:pt x="647" y="131"/>
                    <a:pt x="647" y="130"/>
                    <a:pt x="647" y="129"/>
                  </a:cubicBezTo>
                  <a:cubicBezTo>
                    <a:pt x="647" y="129"/>
                    <a:pt x="647" y="129"/>
                    <a:pt x="647" y="129"/>
                  </a:cubicBezTo>
                  <a:cubicBezTo>
                    <a:pt x="647" y="129"/>
                    <a:pt x="647" y="129"/>
                    <a:pt x="647" y="129"/>
                  </a:cubicBezTo>
                  <a:moveTo>
                    <a:pt x="641" y="126"/>
                  </a:moveTo>
                  <a:cubicBezTo>
                    <a:pt x="639" y="126"/>
                    <a:pt x="639" y="127"/>
                    <a:pt x="637" y="127"/>
                  </a:cubicBezTo>
                  <a:cubicBezTo>
                    <a:pt x="637" y="129"/>
                    <a:pt x="637" y="129"/>
                    <a:pt x="637" y="129"/>
                  </a:cubicBezTo>
                  <a:cubicBezTo>
                    <a:pt x="638" y="129"/>
                    <a:pt x="638" y="129"/>
                    <a:pt x="638" y="129"/>
                  </a:cubicBezTo>
                  <a:cubicBezTo>
                    <a:pt x="638" y="130"/>
                    <a:pt x="638" y="130"/>
                    <a:pt x="638" y="130"/>
                  </a:cubicBezTo>
                  <a:cubicBezTo>
                    <a:pt x="638" y="130"/>
                    <a:pt x="638" y="130"/>
                    <a:pt x="638" y="130"/>
                  </a:cubicBezTo>
                  <a:cubicBezTo>
                    <a:pt x="638" y="129"/>
                    <a:pt x="639" y="129"/>
                    <a:pt x="639" y="129"/>
                  </a:cubicBezTo>
                  <a:cubicBezTo>
                    <a:pt x="639" y="128"/>
                    <a:pt x="639" y="128"/>
                    <a:pt x="639" y="128"/>
                  </a:cubicBezTo>
                  <a:cubicBezTo>
                    <a:pt x="639" y="127"/>
                    <a:pt x="640" y="127"/>
                    <a:pt x="641" y="127"/>
                  </a:cubicBezTo>
                  <a:cubicBezTo>
                    <a:pt x="641" y="127"/>
                    <a:pt x="641" y="127"/>
                    <a:pt x="641" y="127"/>
                  </a:cubicBezTo>
                  <a:cubicBezTo>
                    <a:pt x="641" y="126"/>
                    <a:pt x="641" y="126"/>
                    <a:pt x="641" y="126"/>
                  </a:cubicBezTo>
                  <a:moveTo>
                    <a:pt x="1602" y="126"/>
                  </a:moveTo>
                  <a:cubicBezTo>
                    <a:pt x="1600" y="126"/>
                    <a:pt x="1600" y="126"/>
                    <a:pt x="1600" y="126"/>
                  </a:cubicBezTo>
                  <a:cubicBezTo>
                    <a:pt x="1601" y="127"/>
                    <a:pt x="1600" y="126"/>
                    <a:pt x="1602" y="127"/>
                  </a:cubicBezTo>
                  <a:cubicBezTo>
                    <a:pt x="1602" y="126"/>
                    <a:pt x="1602" y="126"/>
                    <a:pt x="1602" y="126"/>
                  </a:cubicBezTo>
                  <a:moveTo>
                    <a:pt x="658" y="125"/>
                  </a:moveTo>
                  <a:cubicBezTo>
                    <a:pt x="656" y="125"/>
                    <a:pt x="656" y="125"/>
                    <a:pt x="656" y="125"/>
                  </a:cubicBezTo>
                  <a:cubicBezTo>
                    <a:pt x="656" y="127"/>
                    <a:pt x="656" y="128"/>
                    <a:pt x="654" y="129"/>
                  </a:cubicBezTo>
                  <a:cubicBezTo>
                    <a:pt x="654" y="130"/>
                    <a:pt x="654" y="130"/>
                    <a:pt x="654" y="130"/>
                  </a:cubicBezTo>
                  <a:cubicBezTo>
                    <a:pt x="656" y="129"/>
                    <a:pt x="656" y="129"/>
                    <a:pt x="656" y="129"/>
                  </a:cubicBezTo>
                  <a:cubicBezTo>
                    <a:pt x="657" y="128"/>
                    <a:pt x="657" y="128"/>
                    <a:pt x="657" y="128"/>
                  </a:cubicBezTo>
                  <a:cubicBezTo>
                    <a:pt x="657" y="126"/>
                    <a:pt x="657" y="126"/>
                    <a:pt x="657" y="126"/>
                  </a:cubicBezTo>
                  <a:cubicBezTo>
                    <a:pt x="658" y="126"/>
                    <a:pt x="658" y="126"/>
                    <a:pt x="658" y="126"/>
                  </a:cubicBezTo>
                  <a:cubicBezTo>
                    <a:pt x="658" y="125"/>
                    <a:pt x="658" y="125"/>
                    <a:pt x="658" y="125"/>
                  </a:cubicBezTo>
                  <a:moveTo>
                    <a:pt x="634" y="124"/>
                  </a:moveTo>
                  <a:cubicBezTo>
                    <a:pt x="634" y="125"/>
                    <a:pt x="634" y="125"/>
                    <a:pt x="634" y="125"/>
                  </a:cubicBezTo>
                  <a:cubicBezTo>
                    <a:pt x="634" y="125"/>
                    <a:pt x="634" y="125"/>
                    <a:pt x="634" y="125"/>
                  </a:cubicBezTo>
                  <a:cubicBezTo>
                    <a:pt x="634" y="124"/>
                    <a:pt x="634" y="125"/>
                    <a:pt x="634" y="124"/>
                  </a:cubicBezTo>
                  <a:moveTo>
                    <a:pt x="660" y="122"/>
                  </a:moveTo>
                  <a:cubicBezTo>
                    <a:pt x="659" y="122"/>
                    <a:pt x="659" y="122"/>
                    <a:pt x="659" y="122"/>
                  </a:cubicBezTo>
                  <a:cubicBezTo>
                    <a:pt x="659" y="123"/>
                    <a:pt x="659" y="123"/>
                    <a:pt x="659" y="123"/>
                  </a:cubicBezTo>
                  <a:cubicBezTo>
                    <a:pt x="660" y="123"/>
                    <a:pt x="660" y="123"/>
                    <a:pt x="660" y="123"/>
                  </a:cubicBezTo>
                  <a:cubicBezTo>
                    <a:pt x="660" y="122"/>
                    <a:pt x="660" y="122"/>
                    <a:pt x="660" y="122"/>
                  </a:cubicBezTo>
                  <a:moveTo>
                    <a:pt x="153" y="115"/>
                  </a:moveTo>
                  <a:cubicBezTo>
                    <a:pt x="152" y="115"/>
                    <a:pt x="152" y="115"/>
                    <a:pt x="152" y="115"/>
                  </a:cubicBezTo>
                  <a:cubicBezTo>
                    <a:pt x="150" y="117"/>
                    <a:pt x="150" y="117"/>
                    <a:pt x="153" y="118"/>
                  </a:cubicBezTo>
                  <a:cubicBezTo>
                    <a:pt x="154" y="117"/>
                    <a:pt x="153" y="118"/>
                    <a:pt x="154" y="118"/>
                  </a:cubicBezTo>
                  <a:cubicBezTo>
                    <a:pt x="154" y="115"/>
                    <a:pt x="154" y="115"/>
                    <a:pt x="154" y="115"/>
                  </a:cubicBezTo>
                  <a:cubicBezTo>
                    <a:pt x="153" y="115"/>
                    <a:pt x="153" y="115"/>
                    <a:pt x="153" y="115"/>
                  </a:cubicBezTo>
                  <a:cubicBezTo>
                    <a:pt x="153" y="115"/>
                    <a:pt x="153" y="115"/>
                    <a:pt x="153" y="115"/>
                  </a:cubicBezTo>
                  <a:moveTo>
                    <a:pt x="143" y="110"/>
                  </a:moveTo>
                  <a:cubicBezTo>
                    <a:pt x="142" y="110"/>
                    <a:pt x="142" y="110"/>
                    <a:pt x="142" y="110"/>
                  </a:cubicBezTo>
                  <a:cubicBezTo>
                    <a:pt x="142" y="112"/>
                    <a:pt x="142" y="112"/>
                    <a:pt x="143" y="113"/>
                  </a:cubicBezTo>
                  <a:cubicBezTo>
                    <a:pt x="143" y="112"/>
                    <a:pt x="143" y="112"/>
                    <a:pt x="143" y="112"/>
                  </a:cubicBezTo>
                  <a:cubicBezTo>
                    <a:pt x="143" y="112"/>
                    <a:pt x="143" y="112"/>
                    <a:pt x="143" y="112"/>
                  </a:cubicBezTo>
                  <a:cubicBezTo>
                    <a:pt x="143" y="110"/>
                    <a:pt x="143" y="110"/>
                    <a:pt x="143" y="110"/>
                  </a:cubicBezTo>
                  <a:moveTo>
                    <a:pt x="1610" y="109"/>
                  </a:moveTo>
                  <a:cubicBezTo>
                    <a:pt x="1609" y="109"/>
                    <a:pt x="1609" y="109"/>
                    <a:pt x="1609" y="109"/>
                  </a:cubicBezTo>
                  <a:cubicBezTo>
                    <a:pt x="1609" y="110"/>
                    <a:pt x="1609" y="110"/>
                    <a:pt x="1610" y="110"/>
                  </a:cubicBezTo>
                  <a:cubicBezTo>
                    <a:pt x="1610" y="109"/>
                    <a:pt x="1610" y="109"/>
                    <a:pt x="1610" y="109"/>
                  </a:cubicBezTo>
                  <a:moveTo>
                    <a:pt x="1614" y="108"/>
                  </a:moveTo>
                  <a:cubicBezTo>
                    <a:pt x="1612" y="109"/>
                    <a:pt x="1612" y="109"/>
                    <a:pt x="1612" y="110"/>
                  </a:cubicBezTo>
                  <a:cubicBezTo>
                    <a:pt x="1612" y="110"/>
                    <a:pt x="1613" y="110"/>
                    <a:pt x="1613" y="110"/>
                  </a:cubicBezTo>
                  <a:cubicBezTo>
                    <a:pt x="1614" y="109"/>
                    <a:pt x="1613" y="109"/>
                    <a:pt x="1614" y="109"/>
                  </a:cubicBezTo>
                  <a:cubicBezTo>
                    <a:pt x="1614" y="108"/>
                    <a:pt x="1614" y="108"/>
                    <a:pt x="1614" y="108"/>
                  </a:cubicBezTo>
                  <a:moveTo>
                    <a:pt x="1553" y="100"/>
                  </a:moveTo>
                  <a:cubicBezTo>
                    <a:pt x="1552" y="100"/>
                    <a:pt x="1552" y="100"/>
                    <a:pt x="1552" y="100"/>
                  </a:cubicBezTo>
                  <a:cubicBezTo>
                    <a:pt x="1552" y="101"/>
                    <a:pt x="1552" y="101"/>
                    <a:pt x="1552" y="101"/>
                  </a:cubicBezTo>
                  <a:cubicBezTo>
                    <a:pt x="1552" y="102"/>
                    <a:pt x="1552" y="102"/>
                    <a:pt x="1552" y="102"/>
                  </a:cubicBezTo>
                  <a:cubicBezTo>
                    <a:pt x="1553" y="102"/>
                    <a:pt x="1553" y="102"/>
                    <a:pt x="1553" y="102"/>
                  </a:cubicBezTo>
                  <a:cubicBezTo>
                    <a:pt x="1553" y="100"/>
                    <a:pt x="1553" y="100"/>
                    <a:pt x="1553" y="100"/>
                  </a:cubicBezTo>
                  <a:moveTo>
                    <a:pt x="1585" y="85"/>
                  </a:moveTo>
                  <a:cubicBezTo>
                    <a:pt x="1583" y="85"/>
                    <a:pt x="1583" y="86"/>
                    <a:pt x="1581" y="86"/>
                  </a:cubicBezTo>
                  <a:cubicBezTo>
                    <a:pt x="1582" y="87"/>
                    <a:pt x="1582" y="87"/>
                    <a:pt x="1582" y="87"/>
                  </a:cubicBezTo>
                  <a:cubicBezTo>
                    <a:pt x="1584" y="87"/>
                    <a:pt x="1584" y="87"/>
                    <a:pt x="1584" y="87"/>
                  </a:cubicBezTo>
                  <a:cubicBezTo>
                    <a:pt x="1584" y="86"/>
                    <a:pt x="1584" y="86"/>
                    <a:pt x="1585" y="85"/>
                  </a:cubicBezTo>
                  <a:moveTo>
                    <a:pt x="1610" y="80"/>
                  </a:moveTo>
                  <a:cubicBezTo>
                    <a:pt x="1610" y="80"/>
                    <a:pt x="1610" y="80"/>
                    <a:pt x="1610" y="80"/>
                  </a:cubicBezTo>
                  <a:cubicBezTo>
                    <a:pt x="1610" y="80"/>
                    <a:pt x="1610" y="80"/>
                    <a:pt x="1610" y="80"/>
                  </a:cubicBezTo>
                  <a:cubicBezTo>
                    <a:pt x="1610" y="82"/>
                    <a:pt x="1610" y="82"/>
                    <a:pt x="1610" y="82"/>
                  </a:cubicBezTo>
                  <a:cubicBezTo>
                    <a:pt x="1609" y="82"/>
                    <a:pt x="1608" y="82"/>
                    <a:pt x="1608" y="82"/>
                  </a:cubicBezTo>
                  <a:cubicBezTo>
                    <a:pt x="1607" y="83"/>
                    <a:pt x="1607" y="83"/>
                    <a:pt x="1607" y="84"/>
                  </a:cubicBezTo>
                  <a:cubicBezTo>
                    <a:pt x="1607" y="84"/>
                    <a:pt x="1606" y="84"/>
                    <a:pt x="1606" y="84"/>
                  </a:cubicBezTo>
                  <a:cubicBezTo>
                    <a:pt x="1606" y="84"/>
                    <a:pt x="1606" y="84"/>
                    <a:pt x="1606" y="84"/>
                  </a:cubicBezTo>
                  <a:cubicBezTo>
                    <a:pt x="1605" y="84"/>
                    <a:pt x="1605" y="83"/>
                    <a:pt x="1604" y="83"/>
                  </a:cubicBezTo>
                  <a:cubicBezTo>
                    <a:pt x="1604" y="85"/>
                    <a:pt x="1604" y="85"/>
                    <a:pt x="1604" y="85"/>
                  </a:cubicBezTo>
                  <a:cubicBezTo>
                    <a:pt x="1603" y="85"/>
                    <a:pt x="1603" y="85"/>
                    <a:pt x="1603" y="85"/>
                  </a:cubicBezTo>
                  <a:cubicBezTo>
                    <a:pt x="1603" y="85"/>
                    <a:pt x="1604" y="86"/>
                    <a:pt x="1604" y="86"/>
                  </a:cubicBezTo>
                  <a:cubicBezTo>
                    <a:pt x="1604" y="87"/>
                    <a:pt x="1604" y="87"/>
                    <a:pt x="1604" y="87"/>
                  </a:cubicBezTo>
                  <a:cubicBezTo>
                    <a:pt x="1605" y="87"/>
                    <a:pt x="1605" y="87"/>
                    <a:pt x="1606" y="88"/>
                  </a:cubicBezTo>
                  <a:cubicBezTo>
                    <a:pt x="1606" y="88"/>
                    <a:pt x="1607" y="90"/>
                    <a:pt x="1607" y="91"/>
                  </a:cubicBezTo>
                  <a:cubicBezTo>
                    <a:pt x="1606" y="91"/>
                    <a:pt x="1606" y="91"/>
                    <a:pt x="1606" y="91"/>
                  </a:cubicBezTo>
                  <a:cubicBezTo>
                    <a:pt x="1606" y="90"/>
                    <a:pt x="1606" y="90"/>
                    <a:pt x="1606" y="90"/>
                  </a:cubicBezTo>
                  <a:cubicBezTo>
                    <a:pt x="1604" y="90"/>
                    <a:pt x="1604" y="90"/>
                    <a:pt x="1604" y="90"/>
                  </a:cubicBezTo>
                  <a:cubicBezTo>
                    <a:pt x="1605" y="91"/>
                    <a:pt x="1606" y="92"/>
                    <a:pt x="1606" y="93"/>
                  </a:cubicBezTo>
                  <a:cubicBezTo>
                    <a:pt x="1607" y="93"/>
                    <a:pt x="1607" y="93"/>
                    <a:pt x="1608" y="92"/>
                  </a:cubicBezTo>
                  <a:cubicBezTo>
                    <a:pt x="1608" y="93"/>
                    <a:pt x="1608" y="93"/>
                    <a:pt x="1608" y="93"/>
                  </a:cubicBezTo>
                  <a:cubicBezTo>
                    <a:pt x="1609" y="93"/>
                    <a:pt x="1609" y="93"/>
                    <a:pt x="1610" y="92"/>
                  </a:cubicBezTo>
                  <a:cubicBezTo>
                    <a:pt x="1610" y="91"/>
                    <a:pt x="1609" y="90"/>
                    <a:pt x="1609" y="88"/>
                  </a:cubicBezTo>
                  <a:cubicBezTo>
                    <a:pt x="1610" y="88"/>
                    <a:pt x="1610" y="88"/>
                    <a:pt x="1610" y="88"/>
                  </a:cubicBezTo>
                  <a:cubicBezTo>
                    <a:pt x="1611" y="90"/>
                    <a:pt x="1611" y="91"/>
                    <a:pt x="1611" y="92"/>
                  </a:cubicBezTo>
                  <a:cubicBezTo>
                    <a:pt x="1611" y="92"/>
                    <a:pt x="1611" y="92"/>
                    <a:pt x="1611" y="92"/>
                  </a:cubicBezTo>
                  <a:cubicBezTo>
                    <a:pt x="1611" y="93"/>
                    <a:pt x="1610" y="94"/>
                    <a:pt x="1610" y="94"/>
                  </a:cubicBezTo>
                  <a:cubicBezTo>
                    <a:pt x="1609" y="95"/>
                    <a:pt x="1608" y="95"/>
                    <a:pt x="1608" y="95"/>
                  </a:cubicBezTo>
                  <a:cubicBezTo>
                    <a:pt x="1608" y="95"/>
                    <a:pt x="1608" y="95"/>
                    <a:pt x="1608" y="95"/>
                  </a:cubicBezTo>
                  <a:cubicBezTo>
                    <a:pt x="1607" y="95"/>
                    <a:pt x="1607" y="95"/>
                    <a:pt x="1607" y="95"/>
                  </a:cubicBezTo>
                  <a:cubicBezTo>
                    <a:pt x="1607" y="97"/>
                    <a:pt x="1607" y="99"/>
                    <a:pt x="1607" y="100"/>
                  </a:cubicBezTo>
                  <a:cubicBezTo>
                    <a:pt x="1607" y="100"/>
                    <a:pt x="1607" y="100"/>
                    <a:pt x="1607" y="100"/>
                  </a:cubicBezTo>
                  <a:cubicBezTo>
                    <a:pt x="1607" y="101"/>
                    <a:pt x="1607" y="101"/>
                    <a:pt x="1607" y="101"/>
                  </a:cubicBezTo>
                  <a:cubicBezTo>
                    <a:pt x="1606" y="101"/>
                    <a:pt x="1606" y="101"/>
                    <a:pt x="1606" y="101"/>
                  </a:cubicBezTo>
                  <a:cubicBezTo>
                    <a:pt x="1606" y="101"/>
                    <a:pt x="1606" y="102"/>
                    <a:pt x="1607" y="102"/>
                  </a:cubicBezTo>
                  <a:cubicBezTo>
                    <a:pt x="1607" y="102"/>
                    <a:pt x="1608" y="102"/>
                    <a:pt x="1609" y="103"/>
                  </a:cubicBezTo>
                  <a:cubicBezTo>
                    <a:pt x="1609" y="100"/>
                    <a:pt x="1609" y="100"/>
                    <a:pt x="1611" y="99"/>
                  </a:cubicBezTo>
                  <a:cubicBezTo>
                    <a:pt x="1611" y="99"/>
                    <a:pt x="1611" y="99"/>
                    <a:pt x="1611" y="99"/>
                  </a:cubicBezTo>
                  <a:cubicBezTo>
                    <a:pt x="1611" y="99"/>
                    <a:pt x="1611" y="99"/>
                    <a:pt x="1611" y="99"/>
                  </a:cubicBezTo>
                  <a:cubicBezTo>
                    <a:pt x="1610" y="101"/>
                    <a:pt x="1610" y="102"/>
                    <a:pt x="1610" y="105"/>
                  </a:cubicBezTo>
                  <a:cubicBezTo>
                    <a:pt x="1612" y="105"/>
                    <a:pt x="1612" y="105"/>
                    <a:pt x="1612" y="105"/>
                  </a:cubicBezTo>
                  <a:cubicBezTo>
                    <a:pt x="1612" y="104"/>
                    <a:pt x="1612" y="104"/>
                    <a:pt x="1612" y="104"/>
                  </a:cubicBezTo>
                  <a:cubicBezTo>
                    <a:pt x="1614" y="104"/>
                    <a:pt x="1614" y="103"/>
                    <a:pt x="1613" y="102"/>
                  </a:cubicBezTo>
                  <a:cubicBezTo>
                    <a:pt x="1614" y="101"/>
                    <a:pt x="1615" y="101"/>
                    <a:pt x="1615" y="100"/>
                  </a:cubicBezTo>
                  <a:cubicBezTo>
                    <a:pt x="1615" y="98"/>
                    <a:pt x="1615" y="98"/>
                    <a:pt x="1615" y="98"/>
                  </a:cubicBezTo>
                  <a:cubicBezTo>
                    <a:pt x="1616" y="98"/>
                    <a:pt x="1616" y="98"/>
                    <a:pt x="1616" y="98"/>
                  </a:cubicBezTo>
                  <a:cubicBezTo>
                    <a:pt x="1616" y="95"/>
                    <a:pt x="1616" y="95"/>
                    <a:pt x="1616" y="95"/>
                  </a:cubicBezTo>
                  <a:cubicBezTo>
                    <a:pt x="1616" y="95"/>
                    <a:pt x="1616" y="95"/>
                    <a:pt x="1616" y="95"/>
                  </a:cubicBezTo>
                  <a:cubicBezTo>
                    <a:pt x="1616" y="94"/>
                    <a:pt x="1616" y="94"/>
                    <a:pt x="1616" y="94"/>
                  </a:cubicBezTo>
                  <a:cubicBezTo>
                    <a:pt x="1617" y="94"/>
                    <a:pt x="1617" y="94"/>
                    <a:pt x="1617" y="94"/>
                  </a:cubicBezTo>
                  <a:cubicBezTo>
                    <a:pt x="1617" y="92"/>
                    <a:pt x="1617" y="92"/>
                    <a:pt x="1617" y="92"/>
                  </a:cubicBezTo>
                  <a:cubicBezTo>
                    <a:pt x="1617" y="92"/>
                    <a:pt x="1617" y="92"/>
                    <a:pt x="1617" y="92"/>
                  </a:cubicBezTo>
                  <a:cubicBezTo>
                    <a:pt x="1618" y="91"/>
                    <a:pt x="1619" y="91"/>
                    <a:pt x="1619" y="89"/>
                  </a:cubicBezTo>
                  <a:cubicBezTo>
                    <a:pt x="1619" y="89"/>
                    <a:pt x="1618" y="89"/>
                    <a:pt x="1618" y="89"/>
                  </a:cubicBezTo>
                  <a:cubicBezTo>
                    <a:pt x="1618" y="88"/>
                    <a:pt x="1617" y="87"/>
                    <a:pt x="1617" y="87"/>
                  </a:cubicBezTo>
                  <a:cubicBezTo>
                    <a:pt x="1616" y="86"/>
                    <a:pt x="1617" y="87"/>
                    <a:pt x="1616" y="86"/>
                  </a:cubicBezTo>
                  <a:cubicBezTo>
                    <a:pt x="1616" y="86"/>
                    <a:pt x="1616" y="86"/>
                    <a:pt x="1616" y="86"/>
                  </a:cubicBezTo>
                  <a:cubicBezTo>
                    <a:pt x="1617" y="85"/>
                    <a:pt x="1617" y="85"/>
                    <a:pt x="1617" y="85"/>
                  </a:cubicBezTo>
                  <a:cubicBezTo>
                    <a:pt x="1617" y="83"/>
                    <a:pt x="1617" y="83"/>
                    <a:pt x="1617" y="83"/>
                  </a:cubicBezTo>
                  <a:cubicBezTo>
                    <a:pt x="1613" y="83"/>
                    <a:pt x="1613" y="83"/>
                    <a:pt x="1613" y="83"/>
                  </a:cubicBezTo>
                  <a:cubicBezTo>
                    <a:pt x="1613" y="82"/>
                    <a:pt x="1614" y="81"/>
                    <a:pt x="1614" y="80"/>
                  </a:cubicBezTo>
                  <a:cubicBezTo>
                    <a:pt x="1612" y="80"/>
                    <a:pt x="1611" y="80"/>
                    <a:pt x="1610" y="80"/>
                  </a:cubicBezTo>
                  <a:moveTo>
                    <a:pt x="1637" y="78"/>
                  </a:moveTo>
                  <a:cubicBezTo>
                    <a:pt x="1636" y="78"/>
                    <a:pt x="1636" y="78"/>
                    <a:pt x="1636" y="78"/>
                  </a:cubicBezTo>
                  <a:cubicBezTo>
                    <a:pt x="1636" y="79"/>
                    <a:pt x="1636" y="79"/>
                    <a:pt x="1636" y="79"/>
                  </a:cubicBezTo>
                  <a:cubicBezTo>
                    <a:pt x="1637" y="79"/>
                    <a:pt x="1637" y="79"/>
                    <a:pt x="1637" y="79"/>
                  </a:cubicBezTo>
                  <a:cubicBezTo>
                    <a:pt x="1637" y="78"/>
                    <a:pt x="1637" y="78"/>
                    <a:pt x="1637" y="78"/>
                  </a:cubicBezTo>
                  <a:moveTo>
                    <a:pt x="1634" y="77"/>
                  </a:moveTo>
                  <a:cubicBezTo>
                    <a:pt x="1633" y="77"/>
                    <a:pt x="1631" y="77"/>
                    <a:pt x="1630" y="78"/>
                  </a:cubicBezTo>
                  <a:cubicBezTo>
                    <a:pt x="1630" y="79"/>
                    <a:pt x="1630" y="79"/>
                    <a:pt x="1630" y="79"/>
                  </a:cubicBezTo>
                  <a:cubicBezTo>
                    <a:pt x="1630" y="79"/>
                    <a:pt x="1630" y="79"/>
                    <a:pt x="1630" y="79"/>
                  </a:cubicBezTo>
                  <a:cubicBezTo>
                    <a:pt x="1629" y="79"/>
                    <a:pt x="1629" y="79"/>
                    <a:pt x="1629" y="79"/>
                  </a:cubicBezTo>
                  <a:cubicBezTo>
                    <a:pt x="1629" y="79"/>
                    <a:pt x="1629" y="79"/>
                    <a:pt x="1629" y="79"/>
                  </a:cubicBezTo>
                  <a:cubicBezTo>
                    <a:pt x="1629" y="79"/>
                    <a:pt x="1629" y="79"/>
                    <a:pt x="1629" y="79"/>
                  </a:cubicBezTo>
                  <a:cubicBezTo>
                    <a:pt x="1628" y="79"/>
                    <a:pt x="1628" y="79"/>
                    <a:pt x="1628" y="79"/>
                  </a:cubicBezTo>
                  <a:cubicBezTo>
                    <a:pt x="1628" y="80"/>
                    <a:pt x="1628" y="80"/>
                    <a:pt x="1628" y="80"/>
                  </a:cubicBezTo>
                  <a:cubicBezTo>
                    <a:pt x="1628" y="80"/>
                    <a:pt x="1628" y="80"/>
                    <a:pt x="1628" y="80"/>
                  </a:cubicBezTo>
                  <a:cubicBezTo>
                    <a:pt x="1627" y="80"/>
                    <a:pt x="1627" y="79"/>
                    <a:pt x="1626" y="79"/>
                  </a:cubicBezTo>
                  <a:cubicBezTo>
                    <a:pt x="1624" y="80"/>
                    <a:pt x="1625" y="81"/>
                    <a:pt x="1623" y="83"/>
                  </a:cubicBezTo>
                  <a:cubicBezTo>
                    <a:pt x="1623" y="84"/>
                    <a:pt x="1621" y="84"/>
                    <a:pt x="1621" y="86"/>
                  </a:cubicBezTo>
                  <a:cubicBezTo>
                    <a:pt x="1622" y="86"/>
                    <a:pt x="1622" y="86"/>
                    <a:pt x="1622" y="86"/>
                  </a:cubicBezTo>
                  <a:cubicBezTo>
                    <a:pt x="1622" y="87"/>
                    <a:pt x="1622" y="87"/>
                    <a:pt x="1622" y="87"/>
                  </a:cubicBezTo>
                  <a:cubicBezTo>
                    <a:pt x="1623" y="87"/>
                    <a:pt x="1624" y="87"/>
                    <a:pt x="1623" y="88"/>
                  </a:cubicBezTo>
                  <a:cubicBezTo>
                    <a:pt x="1623" y="88"/>
                    <a:pt x="1623" y="88"/>
                    <a:pt x="1623" y="88"/>
                  </a:cubicBezTo>
                  <a:cubicBezTo>
                    <a:pt x="1623" y="89"/>
                    <a:pt x="1623" y="89"/>
                    <a:pt x="1623" y="89"/>
                  </a:cubicBezTo>
                  <a:cubicBezTo>
                    <a:pt x="1623" y="89"/>
                    <a:pt x="1623" y="89"/>
                    <a:pt x="1623" y="89"/>
                  </a:cubicBezTo>
                  <a:cubicBezTo>
                    <a:pt x="1624" y="90"/>
                    <a:pt x="1625" y="91"/>
                    <a:pt x="1626" y="92"/>
                  </a:cubicBezTo>
                  <a:cubicBezTo>
                    <a:pt x="1627" y="90"/>
                    <a:pt x="1628" y="89"/>
                    <a:pt x="1628" y="86"/>
                  </a:cubicBezTo>
                  <a:cubicBezTo>
                    <a:pt x="1631" y="86"/>
                    <a:pt x="1631" y="86"/>
                    <a:pt x="1631" y="86"/>
                  </a:cubicBezTo>
                  <a:cubicBezTo>
                    <a:pt x="1631" y="85"/>
                    <a:pt x="1631" y="85"/>
                    <a:pt x="1631" y="85"/>
                  </a:cubicBezTo>
                  <a:cubicBezTo>
                    <a:pt x="1631" y="85"/>
                    <a:pt x="1632" y="85"/>
                    <a:pt x="1632" y="85"/>
                  </a:cubicBezTo>
                  <a:cubicBezTo>
                    <a:pt x="1632" y="85"/>
                    <a:pt x="1632" y="86"/>
                    <a:pt x="1633" y="86"/>
                  </a:cubicBezTo>
                  <a:cubicBezTo>
                    <a:pt x="1634" y="86"/>
                    <a:pt x="1634" y="86"/>
                    <a:pt x="1634" y="86"/>
                  </a:cubicBezTo>
                  <a:cubicBezTo>
                    <a:pt x="1635" y="85"/>
                    <a:pt x="1635" y="84"/>
                    <a:pt x="1636" y="83"/>
                  </a:cubicBezTo>
                  <a:cubicBezTo>
                    <a:pt x="1637" y="82"/>
                    <a:pt x="1637" y="82"/>
                    <a:pt x="1637" y="82"/>
                  </a:cubicBezTo>
                  <a:cubicBezTo>
                    <a:pt x="1636" y="82"/>
                    <a:pt x="1636" y="81"/>
                    <a:pt x="1636" y="80"/>
                  </a:cubicBezTo>
                  <a:cubicBezTo>
                    <a:pt x="1636" y="80"/>
                    <a:pt x="1635" y="80"/>
                    <a:pt x="1635" y="79"/>
                  </a:cubicBezTo>
                  <a:cubicBezTo>
                    <a:pt x="1634" y="79"/>
                    <a:pt x="1634" y="78"/>
                    <a:pt x="1634" y="77"/>
                  </a:cubicBezTo>
                  <a:moveTo>
                    <a:pt x="242" y="72"/>
                  </a:moveTo>
                  <a:cubicBezTo>
                    <a:pt x="240" y="72"/>
                    <a:pt x="240" y="72"/>
                    <a:pt x="240" y="72"/>
                  </a:cubicBezTo>
                  <a:cubicBezTo>
                    <a:pt x="240" y="73"/>
                    <a:pt x="240" y="73"/>
                    <a:pt x="240" y="73"/>
                  </a:cubicBezTo>
                  <a:cubicBezTo>
                    <a:pt x="240" y="73"/>
                    <a:pt x="240" y="73"/>
                    <a:pt x="240" y="73"/>
                  </a:cubicBezTo>
                  <a:cubicBezTo>
                    <a:pt x="241" y="73"/>
                    <a:pt x="241" y="72"/>
                    <a:pt x="241" y="72"/>
                  </a:cubicBezTo>
                  <a:cubicBezTo>
                    <a:pt x="242" y="72"/>
                    <a:pt x="242" y="72"/>
                    <a:pt x="242" y="72"/>
                  </a:cubicBezTo>
                  <a:cubicBezTo>
                    <a:pt x="242" y="72"/>
                    <a:pt x="242" y="72"/>
                    <a:pt x="242" y="72"/>
                  </a:cubicBezTo>
                  <a:moveTo>
                    <a:pt x="1630" y="68"/>
                  </a:moveTo>
                  <a:cubicBezTo>
                    <a:pt x="1629" y="68"/>
                    <a:pt x="1629" y="68"/>
                    <a:pt x="1629" y="68"/>
                  </a:cubicBezTo>
                  <a:cubicBezTo>
                    <a:pt x="1629" y="68"/>
                    <a:pt x="1629" y="68"/>
                    <a:pt x="1629" y="68"/>
                  </a:cubicBezTo>
                  <a:cubicBezTo>
                    <a:pt x="1628" y="68"/>
                    <a:pt x="1628" y="68"/>
                    <a:pt x="1628" y="68"/>
                  </a:cubicBezTo>
                  <a:cubicBezTo>
                    <a:pt x="1628" y="69"/>
                    <a:pt x="1628" y="69"/>
                    <a:pt x="1628" y="69"/>
                  </a:cubicBezTo>
                  <a:cubicBezTo>
                    <a:pt x="1629" y="69"/>
                    <a:pt x="1629" y="69"/>
                    <a:pt x="1629" y="69"/>
                  </a:cubicBezTo>
                  <a:cubicBezTo>
                    <a:pt x="1629" y="69"/>
                    <a:pt x="1629" y="69"/>
                    <a:pt x="1630" y="69"/>
                  </a:cubicBezTo>
                  <a:cubicBezTo>
                    <a:pt x="1630" y="69"/>
                    <a:pt x="1630" y="68"/>
                    <a:pt x="1630" y="68"/>
                  </a:cubicBezTo>
                  <a:moveTo>
                    <a:pt x="929" y="67"/>
                  </a:moveTo>
                  <a:cubicBezTo>
                    <a:pt x="929" y="68"/>
                    <a:pt x="929" y="68"/>
                    <a:pt x="929" y="68"/>
                  </a:cubicBezTo>
                  <a:cubicBezTo>
                    <a:pt x="930" y="68"/>
                    <a:pt x="930" y="68"/>
                    <a:pt x="930" y="68"/>
                  </a:cubicBezTo>
                  <a:cubicBezTo>
                    <a:pt x="929" y="67"/>
                    <a:pt x="930" y="68"/>
                    <a:pt x="929" y="67"/>
                  </a:cubicBezTo>
                  <a:moveTo>
                    <a:pt x="907" y="67"/>
                  </a:moveTo>
                  <a:cubicBezTo>
                    <a:pt x="906" y="67"/>
                    <a:pt x="906" y="68"/>
                    <a:pt x="906" y="68"/>
                  </a:cubicBezTo>
                  <a:cubicBezTo>
                    <a:pt x="905" y="68"/>
                    <a:pt x="905" y="68"/>
                    <a:pt x="905" y="68"/>
                  </a:cubicBezTo>
                  <a:cubicBezTo>
                    <a:pt x="905" y="70"/>
                    <a:pt x="905" y="70"/>
                    <a:pt x="905" y="70"/>
                  </a:cubicBezTo>
                  <a:cubicBezTo>
                    <a:pt x="908" y="70"/>
                    <a:pt x="910" y="72"/>
                    <a:pt x="913" y="72"/>
                  </a:cubicBezTo>
                  <a:cubicBezTo>
                    <a:pt x="913" y="72"/>
                    <a:pt x="914" y="73"/>
                    <a:pt x="914" y="73"/>
                  </a:cubicBezTo>
                  <a:cubicBezTo>
                    <a:pt x="917" y="73"/>
                    <a:pt x="917" y="73"/>
                    <a:pt x="917" y="73"/>
                  </a:cubicBezTo>
                  <a:cubicBezTo>
                    <a:pt x="917" y="73"/>
                    <a:pt x="917" y="73"/>
                    <a:pt x="917" y="73"/>
                  </a:cubicBezTo>
                  <a:cubicBezTo>
                    <a:pt x="918" y="73"/>
                    <a:pt x="918" y="73"/>
                    <a:pt x="918" y="73"/>
                  </a:cubicBezTo>
                  <a:cubicBezTo>
                    <a:pt x="918" y="72"/>
                    <a:pt x="918" y="72"/>
                    <a:pt x="918" y="72"/>
                  </a:cubicBezTo>
                  <a:cubicBezTo>
                    <a:pt x="918" y="72"/>
                    <a:pt x="918" y="72"/>
                    <a:pt x="918" y="72"/>
                  </a:cubicBezTo>
                  <a:cubicBezTo>
                    <a:pt x="919" y="72"/>
                    <a:pt x="919" y="73"/>
                    <a:pt x="919" y="73"/>
                  </a:cubicBezTo>
                  <a:cubicBezTo>
                    <a:pt x="920" y="73"/>
                    <a:pt x="920" y="73"/>
                    <a:pt x="920" y="73"/>
                  </a:cubicBezTo>
                  <a:cubicBezTo>
                    <a:pt x="921" y="73"/>
                    <a:pt x="923" y="72"/>
                    <a:pt x="923" y="72"/>
                  </a:cubicBezTo>
                  <a:cubicBezTo>
                    <a:pt x="924" y="72"/>
                    <a:pt x="924" y="72"/>
                    <a:pt x="924" y="72"/>
                  </a:cubicBezTo>
                  <a:cubicBezTo>
                    <a:pt x="924" y="71"/>
                    <a:pt x="924" y="71"/>
                    <a:pt x="924" y="71"/>
                  </a:cubicBezTo>
                  <a:cubicBezTo>
                    <a:pt x="923" y="71"/>
                    <a:pt x="923" y="71"/>
                    <a:pt x="921" y="71"/>
                  </a:cubicBezTo>
                  <a:cubicBezTo>
                    <a:pt x="921" y="69"/>
                    <a:pt x="921" y="69"/>
                    <a:pt x="921" y="69"/>
                  </a:cubicBezTo>
                  <a:cubicBezTo>
                    <a:pt x="919" y="69"/>
                    <a:pt x="917" y="70"/>
                    <a:pt x="915" y="70"/>
                  </a:cubicBezTo>
                  <a:cubicBezTo>
                    <a:pt x="915" y="69"/>
                    <a:pt x="915" y="69"/>
                    <a:pt x="915" y="69"/>
                  </a:cubicBezTo>
                  <a:cubicBezTo>
                    <a:pt x="913" y="69"/>
                    <a:pt x="911" y="69"/>
                    <a:pt x="910" y="69"/>
                  </a:cubicBezTo>
                  <a:cubicBezTo>
                    <a:pt x="909" y="69"/>
                    <a:pt x="909" y="68"/>
                    <a:pt x="909" y="68"/>
                  </a:cubicBezTo>
                  <a:cubicBezTo>
                    <a:pt x="907" y="68"/>
                    <a:pt x="907" y="68"/>
                    <a:pt x="907" y="68"/>
                  </a:cubicBezTo>
                  <a:cubicBezTo>
                    <a:pt x="907" y="67"/>
                    <a:pt x="907" y="67"/>
                    <a:pt x="907" y="67"/>
                  </a:cubicBezTo>
                  <a:cubicBezTo>
                    <a:pt x="907" y="67"/>
                    <a:pt x="907" y="67"/>
                    <a:pt x="907" y="67"/>
                  </a:cubicBezTo>
                  <a:moveTo>
                    <a:pt x="979" y="66"/>
                  </a:moveTo>
                  <a:cubicBezTo>
                    <a:pt x="978" y="66"/>
                    <a:pt x="977" y="67"/>
                    <a:pt x="976" y="67"/>
                  </a:cubicBezTo>
                  <a:cubicBezTo>
                    <a:pt x="975" y="68"/>
                    <a:pt x="975" y="68"/>
                    <a:pt x="975" y="68"/>
                  </a:cubicBezTo>
                  <a:cubicBezTo>
                    <a:pt x="975" y="68"/>
                    <a:pt x="974" y="68"/>
                    <a:pt x="973" y="68"/>
                  </a:cubicBezTo>
                  <a:cubicBezTo>
                    <a:pt x="973" y="69"/>
                    <a:pt x="973" y="69"/>
                    <a:pt x="973" y="69"/>
                  </a:cubicBezTo>
                  <a:cubicBezTo>
                    <a:pt x="971" y="69"/>
                    <a:pt x="971" y="69"/>
                    <a:pt x="971" y="69"/>
                  </a:cubicBezTo>
                  <a:cubicBezTo>
                    <a:pt x="971" y="69"/>
                    <a:pt x="970" y="69"/>
                    <a:pt x="970" y="69"/>
                  </a:cubicBezTo>
                  <a:cubicBezTo>
                    <a:pt x="970" y="69"/>
                    <a:pt x="969" y="69"/>
                    <a:pt x="969" y="69"/>
                  </a:cubicBezTo>
                  <a:cubicBezTo>
                    <a:pt x="969" y="69"/>
                    <a:pt x="969" y="69"/>
                    <a:pt x="969" y="69"/>
                  </a:cubicBezTo>
                  <a:cubicBezTo>
                    <a:pt x="968" y="69"/>
                    <a:pt x="968" y="69"/>
                    <a:pt x="968" y="69"/>
                  </a:cubicBezTo>
                  <a:cubicBezTo>
                    <a:pt x="968" y="69"/>
                    <a:pt x="968" y="70"/>
                    <a:pt x="968" y="70"/>
                  </a:cubicBezTo>
                  <a:cubicBezTo>
                    <a:pt x="968" y="70"/>
                    <a:pt x="968" y="70"/>
                    <a:pt x="967" y="70"/>
                  </a:cubicBezTo>
                  <a:cubicBezTo>
                    <a:pt x="966" y="70"/>
                    <a:pt x="965" y="70"/>
                    <a:pt x="964" y="71"/>
                  </a:cubicBezTo>
                  <a:cubicBezTo>
                    <a:pt x="964" y="71"/>
                    <a:pt x="963" y="72"/>
                    <a:pt x="963" y="72"/>
                  </a:cubicBezTo>
                  <a:cubicBezTo>
                    <a:pt x="963" y="74"/>
                    <a:pt x="965" y="74"/>
                    <a:pt x="966" y="75"/>
                  </a:cubicBezTo>
                  <a:cubicBezTo>
                    <a:pt x="969" y="75"/>
                    <a:pt x="970" y="75"/>
                    <a:pt x="971" y="74"/>
                  </a:cubicBezTo>
                  <a:cubicBezTo>
                    <a:pt x="972" y="73"/>
                    <a:pt x="972" y="73"/>
                    <a:pt x="972" y="73"/>
                  </a:cubicBezTo>
                  <a:cubicBezTo>
                    <a:pt x="973" y="73"/>
                    <a:pt x="973" y="73"/>
                    <a:pt x="973" y="73"/>
                  </a:cubicBezTo>
                  <a:cubicBezTo>
                    <a:pt x="973" y="73"/>
                    <a:pt x="974" y="73"/>
                    <a:pt x="974" y="72"/>
                  </a:cubicBezTo>
                  <a:cubicBezTo>
                    <a:pt x="975" y="72"/>
                    <a:pt x="975" y="71"/>
                    <a:pt x="975" y="70"/>
                  </a:cubicBezTo>
                  <a:cubicBezTo>
                    <a:pt x="974" y="70"/>
                    <a:pt x="974" y="70"/>
                    <a:pt x="974" y="70"/>
                  </a:cubicBezTo>
                  <a:cubicBezTo>
                    <a:pt x="974" y="70"/>
                    <a:pt x="974" y="70"/>
                    <a:pt x="974" y="70"/>
                  </a:cubicBezTo>
                  <a:cubicBezTo>
                    <a:pt x="975" y="70"/>
                    <a:pt x="975" y="70"/>
                    <a:pt x="975" y="70"/>
                  </a:cubicBezTo>
                  <a:cubicBezTo>
                    <a:pt x="975" y="69"/>
                    <a:pt x="975" y="69"/>
                    <a:pt x="975" y="69"/>
                  </a:cubicBezTo>
                  <a:cubicBezTo>
                    <a:pt x="977" y="68"/>
                    <a:pt x="977" y="67"/>
                    <a:pt x="979" y="66"/>
                  </a:cubicBezTo>
                  <a:cubicBezTo>
                    <a:pt x="979" y="66"/>
                    <a:pt x="979" y="66"/>
                    <a:pt x="979" y="66"/>
                  </a:cubicBezTo>
                  <a:moveTo>
                    <a:pt x="897" y="58"/>
                  </a:moveTo>
                  <a:cubicBezTo>
                    <a:pt x="897" y="58"/>
                    <a:pt x="897" y="58"/>
                    <a:pt x="897" y="58"/>
                  </a:cubicBezTo>
                  <a:cubicBezTo>
                    <a:pt x="897" y="60"/>
                    <a:pt x="897" y="60"/>
                    <a:pt x="897" y="60"/>
                  </a:cubicBezTo>
                  <a:cubicBezTo>
                    <a:pt x="898" y="60"/>
                    <a:pt x="898" y="60"/>
                    <a:pt x="898" y="60"/>
                  </a:cubicBezTo>
                  <a:cubicBezTo>
                    <a:pt x="898" y="59"/>
                    <a:pt x="898" y="59"/>
                    <a:pt x="898" y="59"/>
                  </a:cubicBezTo>
                  <a:cubicBezTo>
                    <a:pt x="897" y="59"/>
                    <a:pt x="897" y="59"/>
                    <a:pt x="897" y="59"/>
                  </a:cubicBezTo>
                  <a:cubicBezTo>
                    <a:pt x="897" y="58"/>
                    <a:pt x="897" y="58"/>
                    <a:pt x="897" y="58"/>
                  </a:cubicBezTo>
                  <a:moveTo>
                    <a:pt x="924" y="56"/>
                  </a:moveTo>
                  <a:cubicBezTo>
                    <a:pt x="923" y="56"/>
                    <a:pt x="923" y="56"/>
                    <a:pt x="923" y="56"/>
                  </a:cubicBezTo>
                  <a:cubicBezTo>
                    <a:pt x="923" y="57"/>
                    <a:pt x="923" y="57"/>
                    <a:pt x="924" y="57"/>
                  </a:cubicBezTo>
                  <a:cubicBezTo>
                    <a:pt x="924" y="56"/>
                    <a:pt x="924" y="56"/>
                    <a:pt x="924" y="56"/>
                  </a:cubicBezTo>
                  <a:moveTo>
                    <a:pt x="931" y="56"/>
                  </a:moveTo>
                  <a:cubicBezTo>
                    <a:pt x="931" y="56"/>
                    <a:pt x="931" y="56"/>
                    <a:pt x="930" y="56"/>
                  </a:cubicBezTo>
                  <a:cubicBezTo>
                    <a:pt x="930" y="57"/>
                    <a:pt x="930" y="57"/>
                    <a:pt x="930" y="57"/>
                  </a:cubicBezTo>
                  <a:cubicBezTo>
                    <a:pt x="930" y="57"/>
                    <a:pt x="931" y="57"/>
                    <a:pt x="932" y="57"/>
                  </a:cubicBezTo>
                  <a:cubicBezTo>
                    <a:pt x="931" y="56"/>
                    <a:pt x="931" y="56"/>
                    <a:pt x="931" y="56"/>
                  </a:cubicBezTo>
                  <a:moveTo>
                    <a:pt x="926" y="56"/>
                  </a:moveTo>
                  <a:cubicBezTo>
                    <a:pt x="924" y="56"/>
                    <a:pt x="924" y="56"/>
                    <a:pt x="924" y="56"/>
                  </a:cubicBezTo>
                  <a:cubicBezTo>
                    <a:pt x="924" y="56"/>
                    <a:pt x="924" y="56"/>
                    <a:pt x="924" y="56"/>
                  </a:cubicBezTo>
                  <a:cubicBezTo>
                    <a:pt x="926" y="56"/>
                    <a:pt x="926" y="56"/>
                    <a:pt x="926" y="56"/>
                  </a:cubicBezTo>
                  <a:cubicBezTo>
                    <a:pt x="926" y="56"/>
                    <a:pt x="926" y="56"/>
                    <a:pt x="926" y="56"/>
                  </a:cubicBezTo>
                  <a:moveTo>
                    <a:pt x="1583" y="55"/>
                  </a:moveTo>
                  <a:cubicBezTo>
                    <a:pt x="1582" y="55"/>
                    <a:pt x="1582" y="55"/>
                    <a:pt x="1582" y="55"/>
                  </a:cubicBezTo>
                  <a:cubicBezTo>
                    <a:pt x="1582" y="57"/>
                    <a:pt x="1582" y="57"/>
                    <a:pt x="1582" y="57"/>
                  </a:cubicBezTo>
                  <a:cubicBezTo>
                    <a:pt x="1583" y="57"/>
                    <a:pt x="1583" y="57"/>
                    <a:pt x="1583" y="57"/>
                  </a:cubicBezTo>
                  <a:cubicBezTo>
                    <a:pt x="1583" y="56"/>
                    <a:pt x="1583" y="56"/>
                    <a:pt x="1583" y="56"/>
                  </a:cubicBezTo>
                  <a:cubicBezTo>
                    <a:pt x="1583" y="56"/>
                    <a:pt x="1583" y="56"/>
                    <a:pt x="1583" y="56"/>
                  </a:cubicBezTo>
                  <a:cubicBezTo>
                    <a:pt x="1583" y="55"/>
                    <a:pt x="1583" y="55"/>
                    <a:pt x="1583" y="55"/>
                  </a:cubicBezTo>
                  <a:moveTo>
                    <a:pt x="924" y="49"/>
                  </a:moveTo>
                  <a:cubicBezTo>
                    <a:pt x="923" y="49"/>
                    <a:pt x="923" y="49"/>
                    <a:pt x="923" y="49"/>
                  </a:cubicBezTo>
                  <a:cubicBezTo>
                    <a:pt x="923" y="50"/>
                    <a:pt x="923" y="50"/>
                    <a:pt x="923" y="50"/>
                  </a:cubicBezTo>
                  <a:cubicBezTo>
                    <a:pt x="924" y="50"/>
                    <a:pt x="924" y="50"/>
                    <a:pt x="924" y="50"/>
                  </a:cubicBezTo>
                  <a:cubicBezTo>
                    <a:pt x="924" y="49"/>
                    <a:pt x="924" y="49"/>
                    <a:pt x="924" y="49"/>
                  </a:cubicBezTo>
                  <a:moveTo>
                    <a:pt x="249" y="45"/>
                  </a:moveTo>
                  <a:cubicBezTo>
                    <a:pt x="248" y="45"/>
                    <a:pt x="248" y="45"/>
                    <a:pt x="248" y="45"/>
                  </a:cubicBezTo>
                  <a:cubicBezTo>
                    <a:pt x="248" y="46"/>
                    <a:pt x="248" y="46"/>
                    <a:pt x="248" y="48"/>
                  </a:cubicBezTo>
                  <a:cubicBezTo>
                    <a:pt x="248" y="48"/>
                    <a:pt x="248" y="48"/>
                    <a:pt x="248" y="48"/>
                  </a:cubicBezTo>
                  <a:cubicBezTo>
                    <a:pt x="249" y="47"/>
                    <a:pt x="249" y="46"/>
                    <a:pt x="249" y="45"/>
                  </a:cubicBezTo>
                  <a:moveTo>
                    <a:pt x="850" y="45"/>
                  </a:moveTo>
                  <a:cubicBezTo>
                    <a:pt x="849" y="45"/>
                    <a:pt x="848" y="45"/>
                    <a:pt x="847" y="45"/>
                  </a:cubicBezTo>
                  <a:cubicBezTo>
                    <a:pt x="847" y="46"/>
                    <a:pt x="847" y="46"/>
                    <a:pt x="847" y="46"/>
                  </a:cubicBezTo>
                  <a:cubicBezTo>
                    <a:pt x="844" y="46"/>
                    <a:pt x="841" y="47"/>
                    <a:pt x="838" y="47"/>
                  </a:cubicBezTo>
                  <a:cubicBezTo>
                    <a:pt x="837" y="46"/>
                    <a:pt x="837" y="46"/>
                    <a:pt x="837" y="46"/>
                  </a:cubicBezTo>
                  <a:cubicBezTo>
                    <a:pt x="836" y="46"/>
                    <a:pt x="836" y="46"/>
                    <a:pt x="836" y="46"/>
                  </a:cubicBezTo>
                  <a:cubicBezTo>
                    <a:pt x="836" y="45"/>
                    <a:pt x="836" y="45"/>
                    <a:pt x="836" y="45"/>
                  </a:cubicBezTo>
                  <a:cubicBezTo>
                    <a:pt x="835" y="45"/>
                    <a:pt x="834" y="46"/>
                    <a:pt x="833" y="46"/>
                  </a:cubicBezTo>
                  <a:cubicBezTo>
                    <a:pt x="833" y="45"/>
                    <a:pt x="833" y="45"/>
                    <a:pt x="833" y="45"/>
                  </a:cubicBezTo>
                  <a:cubicBezTo>
                    <a:pt x="832" y="45"/>
                    <a:pt x="831" y="45"/>
                    <a:pt x="831" y="45"/>
                  </a:cubicBezTo>
                  <a:cubicBezTo>
                    <a:pt x="831" y="47"/>
                    <a:pt x="831" y="47"/>
                    <a:pt x="831" y="49"/>
                  </a:cubicBezTo>
                  <a:cubicBezTo>
                    <a:pt x="833" y="49"/>
                    <a:pt x="833" y="49"/>
                    <a:pt x="834" y="50"/>
                  </a:cubicBezTo>
                  <a:cubicBezTo>
                    <a:pt x="834" y="50"/>
                    <a:pt x="834" y="50"/>
                    <a:pt x="834" y="50"/>
                  </a:cubicBezTo>
                  <a:cubicBezTo>
                    <a:pt x="835" y="50"/>
                    <a:pt x="835" y="50"/>
                    <a:pt x="835" y="50"/>
                  </a:cubicBezTo>
                  <a:cubicBezTo>
                    <a:pt x="836" y="51"/>
                    <a:pt x="837" y="51"/>
                    <a:pt x="838" y="52"/>
                  </a:cubicBezTo>
                  <a:cubicBezTo>
                    <a:pt x="838" y="53"/>
                    <a:pt x="838" y="53"/>
                    <a:pt x="838" y="53"/>
                  </a:cubicBezTo>
                  <a:cubicBezTo>
                    <a:pt x="840" y="53"/>
                    <a:pt x="840" y="53"/>
                    <a:pt x="840" y="53"/>
                  </a:cubicBezTo>
                  <a:cubicBezTo>
                    <a:pt x="841" y="54"/>
                    <a:pt x="841" y="54"/>
                    <a:pt x="841" y="54"/>
                  </a:cubicBezTo>
                  <a:cubicBezTo>
                    <a:pt x="842" y="54"/>
                    <a:pt x="842" y="54"/>
                    <a:pt x="842" y="54"/>
                  </a:cubicBezTo>
                  <a:cubicBezTo>
                    <a:pt x="843" y="55"/>
                    <a:pt x="843" y="55"/>
                    <a:pt x="843" y="55"/>
                  </a:cubicBezTo>
                  <a:cubicBezTo>
                    <a:pt x="844" y="55"/>
                    <a:pt x="844" y="55"/>
                    <a:pt x="844" y="55"/>
                  </a:cubicBezTo>
                  <a:cubicBezTo>
                    <a:pt x="845" y="56"/>
                    <a:pt x="845" y="56"/>
                    <a:pt x="845" y="56"/>
                  </a:cubicBezTo>
                  <a:cubicBezTo>
                    <a:pt x="848" y="56"/>
                    <a:pt x="848" y="56"/>
                    <a:pt x="848" y="56"/>
                  </a:cubicBezTo>
                  <a:cubicBezTo>
                    <a:pt x="848" y="54"/>
                    <a:pt x="848" y="54"/>
                    <a:pt x="848" y="54"/>
                  </a:cubicBezTo>
                  <a:cubicBezTo>
                    <a:pt x="848" y="54"/>
                    <a:pt x="847" y="54"/>
                    <a:pt x="847" y="54"/>
                  </a:cubicBezTo>
                  <a:cubicBezTo>
                    <a:pt x="847" y="54"/>
                    <a:pt x="847" y="54"/>
                    <a:pt x="847" y="54"/>
                  </a:cubicBezTo>
                  <a:cubicBezTo>
                    <a:pt x="847" y="54"/>
                    <a:pt x="847" y="54"/>
                    <a:pt x="847" y="54"/>
                  </a:cubicBezTo>
                  <a:cubicBezTo>
                    <a:pt x="847" y="54"/>
                    <a:pt x="847" y="54"/>
                    <a:pt x="847" y="54"/>
                  </a:cubicBezTo>
                  <a:cubicBezTo>
                    <a:pt x="848" y="54"/>
                    <a:pt x="848" y="53"/>
                    <a:pt x="849" y="53"/>
                  </a:cubicBezTo>
                  <a:cubicBezTo>
                    <a:pt x="849" y="51"/>
                    <a:pt x="849" y="51"/>
                    <a:pt x="849" y="51"/>
                  </a:cubicBezTo>
                  <a:cubicBezTo>
                    <a:pt x="849" y="51"/>
                    <a:pt x="849" y="51"/>
                    <a:pt x="849" y="51"/>
                  </a:cubicBezTo>
                  <a:cubicBezTo>
                    <a:pt x="850" y="49"/>
                    <a:pt x="848" y="48"/>
                    <a:pt x="848" y="47"/>
                  </a:cubicBezTo>
                  <a:cubicBezTo>
                    <a:pt x="849" y="47"/>
                    <a:pt x="849" y="47"/>
                    <a:pt x="849" y="47"/>
                  </a:cubicBezTo>
                  <a:cubicBezTo>
                    <a:pt x="849" y="46"/>
                    <a:pt x="849" y="46"/>
                    <a:pt x="850" y="45"/>
                  </a:cubicBezTo>
                  <a:moveTo>
                    <a:pt x="884" y="44"/>
                  </a:moveTo>
                  <a:cubicBezTo>
                    <a:pt x="884" y="45"/>
                    <a:pt x="884" y="45"/>
                    <a:pt x="884" y="45"/>
                  </a:cubicBezTo>
                  <a:cubicBezTo>
                    <a:pt x="885" y="45"/>
                    <a:pt x="885" y="45"/>
                    <a:pt x="885" y="45"/>
                  </a:cubicBezTo>
                  <a:cubicBezTo>
                    <a:pt x="885" y="45"/>
                    <a:pt x="885" y="45"/>
                    <a:pt x="886" y="46"/>
                  </a:cubicBezTo>
                  <a:cubicBezTo>
                    <a:pt x="887" y="45"/>
                    <a:pt x="886" y="46"/>
                    <a:pt x="887" y="45"/>
                  </a:cubicBezTo>
                  <a:cubicBezTo>
                    <a:pt x="887" y="45"/>
                    <a:pt x="887" y="45"/>
                    <a:pt x="887" y="45"/>
                  </a:cubicBezTo>
                  <a:cubicBezTo>
                    <a:pt x="887" y="45"/>
                    <a:pt x="887" y="45"/>
                    <a:pt x="887" y="45"/>
                  </a:cubicBezTo>
                  <a:cubicBezTo>
                    <a:pt x="886" y="44"/>
                    <a:pt x="886" y="44"/>
                    <a:pt x="884" y="44"/>
                  </a:cubicBezTo>
                  <a:moveTo>
                    <a:pt x="922" y="42"/>
                  </a:moveTo>
                  <a:cubicBezTo>
                    <a:pt x="921" y="42"/>
                    <a:pt x="921" y="42"/>
                    <a:pt x="921" y="42"/>
                  </a:cubicBezTo>
                  <a:cubicBezTo>
                    <a:pt x="921" y="44"/>
                    <a:pt x="921" y="44"/>
                    <a:pt x="921" y="44"/>
                  </a:cubicBezTo>
                  <a:cubicBezTo>
                    <a:pt x="922" y="44"/>
                    <a:pt x="922" y="44"/>
                    <a:pt x="922" y="44"/>
                  </a:cubicBezTo>
                  <a:cubicBezTo>
                    <a:pt x="922" y="43"/>
                    <a:pt x="922" y="44"/>
                    <a:pt x="922" y="43"/>
                  </a:cubicBezTo>
                  <a:cubicBezTo>
                    <a:pt x="922" y="42"/>
                    <a:pt x="922" y="42"/>
                    <a:pt x="922" y="42"/>
                  </a:cubicBezTo>
                  <a:moveTo>
                    <a:pt x="924" y="35"/>
                  </a:moveTo>
                  <a:cubicBezTo>
                    <a:pt x="924" y="35"/>
                    <a:pt x="923" y="35"/>
                    <a:pt x="922" y="35"/>
                  </a:cubicBezTo>
                  <a:cubicBezTo>
                    <a:pt x="922" y="36"/>
                    <a:pt x="922" y="36"/>
                    <a:pt x="922" y="36"/>
                  </a:cubicBezTo>
                  <a:cubicBezTo>
                    <a:pt x="923" y="36"/>
                    <a:pt x="922" y="36"/>
                    <a:pt x="923" y="37"/>
                  </a:cubicBezTo>
                  <a:cubicBezTo>
                    <a:pt x="923" y="37"/>
                    <a:pt x="923" y="37"/>
                    <a:pt x="923" y="37"/>
                  </a:cubicBezTo>
                  <a:cubicBezTo>
                    <a:pt x="923" y="38"/>
                    <a:pt x="923" y="38"/>
                    <a:pt x="923" y="38"/>
                  </a:cubicBezTo>
                  <a:cubicBezTo>
                    <a:pt x="925" y="38"/>
                    <a:pt x="925" y="38"/>
                    <a:pt x="925" y="38"/>
                  </a:cubicBezTo>
                  <a:cubicBezTo>
                    <a:pt x="925" y="38"/>
                    <a:pt x="925" y="37"/>
                    <a:pt x="925" y="37"/>
                  </a:cubicBezTo>
                  <a:cubicBezTo>
                    <a:pt x="925" y="37"/>
                    <a:pt x="925" y="37"/>
                    <a:pt x="925" y="37"/>
                  </a:cubicBezTo>
                  <a:cubicBezTo>
                    <a:pt x="925" y="36"/>
                    <a:pt x="925" y="36"/>
                    <a:pt x="924" y="35"/>
                  </a:cubicBezTo>
                  <a:moveTo>
                    <a:pt x="759" y="32"/>
                  </a:moveTo>
                  <a:cubicBezTo>
                    <a:pt x="759" y="32"/>
                    <a:pt x="759" y="32"/>
                    <a:pt x="759" y="32"/>
                  </a:cubicBezTo>
                  <a:cubicBezTo>
                    <a:pt x="758" y="33"/>
                    <a:pt x="758" y="33"/>
                    <a:pt x="757" y="34"/>
                  </a:cubicBezTo>
                  <a:cubicBezTo>
                    <a:pt x="757" y="35"/>
                    <a:pt x="757" y="34"/>
                    <a:pt x="757" y="35"/>
                  </a:cubicBezTo>
                  <a:cubicBezTo>
                    <a:pt x="757" y="35"/>
                    <a:pt x="757" y="35"/>
                    <a:pt x="757" y="35"/>
                  </a:cubicBezTo>
                  <a:cubicBezTo>
                    <a:pt x="758" y="35"/>
                    <a:pt x="758" y="35"/>
                    <a:pt x="758" y="35"/>
                  </a:cubicBezTo>
                  <a:cubicBezTo>
                    <a:pt x="758" y="35"/>
                    <a:pt x="760" y="33"/>
                    <a:pt x="759" y="32"/>
                  </a:cubicBezTo>
                  <a:moveTo>
                    <a:pt x="1100" y="31"/>
                  </a:moveTo>
                  <a:cubicBezTo>
                    <a:pt x="1099" y="31"/>
                    <a:pt x="1099" y="31"/>
                    <a:pt x="1099" y="31"/>
                  </a:cubicBezTo>
                  <a:cubicBezTo>
                    <a:pt x="1099" y="32"/>
                    <a:pt x="1098" y="33"/>
                    <a:pt x="1098" y="34"/>
                  </a:cubicBezTo>
                  <a:cubicBezTo>
                    <a:pt x="1099" y="33"/>
                    <a:pt x="1099" y="33"/>
                    <a:pt x="1100" y="33"/>
                  </a:cubicBezTo>
                  <a:cubicBezTo>
                    <a:pt x="1100" y="32"/>
                    <a:pt x="1100" y="32"/>
                    <a:pt x="1100" y="32"/>
                  </a:cubicBezTo>
                  <a:cubicBezTo>
                    <a:pt x="1100" y="31"/>
                    <a:pt x="1100" y="31"/>
                    <a:pt x="1100" y="31"/>
                  </a:cubicBezTo>
                  <a:moveTo>
                    <a:pt x="882" y="31"/>
                  </a:moveTo>
                  <a:cubicBezTo>
                    <a:pt x="881" y="31"/>
                    <a:pt x="881" y="31"/>
                    <a:pt x="881" y="31"/>
                  </a:cubicBezTo>
                  <a:cubicBezTo>
                    <a:pt x="881" y="32"/>
                    <a:pt x="881" y="32"/>
                    <a:pt x="881" y="32"/>
                  </a:cubicBezTo>
                  <a:cubicBezTo>
                    <a:pt x="881" y="32"/>
                    <a:pt x="883" y="32"/>
                    <a:pt x="882" y="32"/>
                  </a:cubicBezTo>
                  <a:cubicBezTo>
                    <a:pt x="882" y="32"/>
                    <a:pt x="882" y="32"/>
                    <a:pt x="882" y="32"/>
                  </a:cubicBezTo>
                  <a:cubicBezTo>
                    <a:pt x="882" y="31"/>
                    <a:pt x="882" y="31"/>
                    <a:pt x="882" y="31"/>
                  </a:cubicBezTo>
                  <a:moveTo>
                    <a:pt x="772" y="27"/>
                  </a:moveTo>
                  <a:cubicBezTo>
                    <a:pt x="771" y="27"/>
                    <a:pt x="770" y="27"/>
                    <a:pt x="770" y="27"/>
                  </a:cubicBezTo>
                  <a:cubicBezTo>
                    <a:pt x="770" y="28"/>
                    <a:pt x="770" y="28"/>
                    <a:pt x="770" y="28"/>
                  </a:cubicBezTo>
                  <a:cubicBezTo>
                    <a:pt x="769" y="28"/>
                    <a:pt x="769" y="28"/>
                    <a:pt x="769" y="28"/>
                  </a:cubicBezTo>
                  <a:cubicBezTo>
                    <a:pt x="769" y="29"/>
                    <a:pt x="770" y="29"/>
                    <a:pt x="770" y="30"/>
                  </a:cubicBezTo>
                  <a:cubicBezTo>
                    <a:pt x="769" y="31"/>
                    <a:pt x="769" y="31"/>
                    <a:pt x="769" y="31"/>
                  </a:cubicBezTo>
                  <a:cubicBezTo>
                    <a:pt x="769" y="32"/>
                    <a:pt x="769" y="33"/>
                    <a:pt x="770" y="34"/>
                  </a:cubicBezTo>
                  <a:cubicBezTo>
                    <a:pt x="771" y="34"/>
                    <a:pt x="771" y="34"/>
                    <a:pt x="771" y="34"/>
                  </a:cubicBezTo>
                  <a:cubicBezTo>
                    <a:pt x="772" y="32"/>
                    <a:pt x="773" y="31"/>
                    <a:pt x="774" y="31"/>
                  </a:cubicBezTo>
                  <a:cubicBezTo>
                    <a:pt x="774" y="29"/>
                    <a:pt x="774" y="30"/>
                    <a:pt x="773" y="29"/>
                  </a:cubicBezTo>
                  <a:cubicBezTo>
                    <a:pt x="772" y="29"/>
                    <a:pt x="772" y="29"/>
                    <a:pt x="772" y="29"/>
                  </a:cubicBezTo>
                  <a:cubicBezTo>
                    <a:pt x="772" y="27"/>
                    <a:pt x="772" y="27"/>
                    <a:pt x="772" y="27"/>
                  </a:cubicBezTo>
                  <a:cubicBezTo>
                    <a:pt x="772" y="27"/>
                    <a:pt x="772" y="27"/>
                    <a:pt x="772" y="27"/>
                  </a:cubicBezTo>
                  <a:cubicBezTo>
                    <a:pt x="772" y="27"/>
                    <a:pt x="772" y="27"/>
                    <a:pt x="772" y="27"/>
                  </a:cubicBezTo>
                  <a:moveTo>
                    <a:pt x="782" y="27"/>
                  </a:moveTo>
                  <a:cubicBezTo>
                    <a:pt x="781" y="27"/>
                    <a:pt x="781" y="27"/>
                    <a:pt x="780" y="28"/>
                  </a:cubicBezTo>
                  <a:cubicBezTo>
                    <a:pt x="782" y="29"/>
                    <a:pt x="782" y="29"/>
                    <a:pt x="784" y="29"/>
                  </a:cubicBezTo>
                  <a:cubicBezTo>
                    <a:pt x="784" y="29"/>
                    <a:pt x="784" y="28"/>
                    <a:pt x="783" y="27"/>
                  </a:cubicBezTo>
                  <a:cubicBezTo>
                    <a:pt x="783" y="27"/>
                    <a:pt x="783" y="27"/>
                    <a:pt x="782" y="27"/>
                  </a:cubicBezTo>
                  <a:moveTo>
                    <a:pt x="810" y="17"/>
                  </a:moveTo>
                  <a:cubicBezTo>
                    <a:pt x="809" y="17"/>
                    <a:pt x="809" y="18"/>
                    <a:pt x="808" y="19"/>
                  </a:cubicBezTo>
                  <a:cubicBezTo>
                    <a:pt x="807" y="19"/>
                    <a:pt x="807" y="19"/>
                    <a:pt x="807" y="19"/>
                  </a:cubicBezTo>
                  <a:cubicBezTo>
                    <a:pt x="807" y="20"/>
                    <a:pt x="807" y="20"/>
                    <a:pt x="807" y="20"/>
                  </a:cubicBezTo>
                  <a:cubicBezTo>
                    <a:pt x="806" y="20"/>
                    <a:pt x="806" y="20"/>
                    <a:pt x="806" y="20"/>
                  </a:cubicBezTo>
                  <a:cubicBezTo>
                    <a:pt x="805" y="20"/>
                    <a:pt x="805" y="21"/>
                    <a:pt x="805" y="21"/>
                  </a:cubicBezTo>
                  <a:cubicBezTo>
                    <a:pt x="803" y="21"/>
                    <a:pt x="803" y="21"/>
                    <a:pt x="803" y="21"/>
                  </a:cubicBezTo>
                  <a:cubicBezTo>
                    <a:pt x="803" y="22"/>
                    <a:pt x="804" y="22"/>
                    <a:pt x="804" y="23"/>
                  </a:cubicBezTo>
                  <a:cubicBezTo>
                    <a:pt x="804" y="23"/>
                    <a:pt x="803" y="23"/>
                    <a:pt x="803" y="24"/>
                  </a:cubicBezTo>
                  <a:cubicBezTo>
                    <a:pt x="804" y="24"/>
                    <a:pt x="804" y="24"/>
                    <a:pt x="804" y="24"/>
                  </a:cubicBezTo>
                  <a:cubicBezTo>
                    <a:pt x="804" y="25"/>
                    <a:pt x="804" y="25"/>
                    <a:pt x="804" y="25"/>
                  </a:cubicBezTo>
                  <a:cubicBezTo>
                    <a:pt x="805" y="25"/>
                    <a:pt x="805" y="25"/>
                    <a:pt x="805" y="25"/>
                  </a:cubicBezTo>
                  <a:cubicBezTo>
                    <a:pt x="805" y="28"/>
                    <a:pt x="805" y="31"/>
                    <a:pt x="805" y="34"/>
                  </a:cubicBezTo>
                  <a:cubicBezTo>
                    <a:pt x="806" y="34"/>
                    <a:pt x="806" y="34"/>
                    <a:pt x="806" y="34"/>
                  </a:cubicBezTo>
                  <a:cubicBezTo>
                    <a:pt x="806" y="35"/>
                    <a:pt x="806" y="35"/>
                    <a:pt x="806" y="35"/>
                  </a:cubicBezTo>
                  <a:cubicBezTo>
                    <a:pt x="806" y="35"/>
                    <a:pt x="806" y="35"/>
                    <a:pt x="806" y="35"/>
                  </a:cubicBezTo>
                  <a:cubicBezTo>
                    <a:pt x="806" y="36"/>
                    <a:pt x="807" y="36"/>
                    <a:pt x="807" y="37"/>
                  </a:cubicBezTo>
                  <a:cubicBezTo>
                    <a:pt x="808" y="37"/>
                    <a:pt x="808" y="37"/>
                    <a:pt x="808" y="37"/>
                  </a:cubicBezTo>
                  <a:cubicBezTo>
                    <a:pt x="808" y="37"/>
                    <a:pt x="808" y="37"/>
                    <a:pt x="808" y="37"/>
                  </a:cubicBezTo>
                  <a:cubicBezTo>
                    <a:pt x="810" y="37"/>
                    <a:pt x="810" y="37"/>
                    <a:pt x="810" y="36"/>
                  </a:cubicBezTo>
                  <a:cubicBezTo>
                    <a:pt x="812" y="36"/>
                    <a:pt x="812" y="36"/>
                    <a:pt x="812" y="36"/>
                  </a:cubicBezTo>
                  <a:cubicBezTo>
                    <a:pt x="812" y="35"/>
                    <a:pt x="812" y="35"/>
                    <a:pt x="812" y="35"/>
                  </a:cubicBezTo>
                  <a:cubicBezTo>
                    <a:pt x="814" y="33"/>
                    <a:pt x="812" y="27"/>
                    <a:pt x="814" y="25"/>
                  </a:cubicBezTo>
                  <a:cubicBezTo>
                    <a:pt x="814" y="23"/>
                    <a:pt x="814" y="22"/>
                    <a:pt x="813" y="21"/>
                  </a:cubicBezTo>
                  <a:cubicBezTo>
                    <a:pt x="812" y="21"/>
                    <a:pt x="812" y="21"/>
                    <a:pt x="812" y="21"/>
                  </a:cubicBezTo>
                  <a:cubicBezTo>
                    <a:pt x="811" y="19"/>
                    <a:pt x="813" y="18"/>
                    <a:pt x="810" y="18"/>
                  </a:cubicBezTo>
                  <a:cubicBezTo>
                    <a:pt x="810" y="17"/>
                    <a:pt x="810" y="17"/>
                    <a:pt x="810" y="17"/>
                  </a:cubicBezTo>
                  <a:cubicBezTo>
                    <a:pt x="810" y="17"/>
                    <a:pt x="810" y="17"/>
                    <a:pt x="810" y="17"/>
                  </a:cubicBezTo>
                  <a:moveTo>
                    <a:pt x="1627" y="73"/>
                  </a:moveTo>
                  <a:cubicBezTo>
                    <a:pt x="1627" y="72"/>
                    <a:pt x="1627" y="72"/>
                    <a:pt x="1627" y="72"/>
                  </a:cubicBezTo>
                  <a:cubicBezTo>
                    <a:pt x="1627" y="72"/>
                    <a:pt x="1627" y="72"/>
                    <a:pt x="1627" y="72"/>
                  </a:cubicBezTo>
                  <a:cubicBezTo>
                    <a:pt x="1627" y="71"/>
                    <a:pt x="1627" y="71"/>
                    <a:pt x="1627" y="71"/>
                  </a:cubicBezTo>
                  <a:cubicBezTo>
                    <a:pt x="1629" y="71"/>
                    <a:pt x="1629" y="71"/>
                    <a:pt x="1629" y="71"/>
                  </a:cubicBezTo>
                  <a:cubicBezTo>
                    <a:pt x="1629" y="72"/>
                    <a:pt x="1629" y="72"/>
                    <a:pt x="1630" y="73"/>
                  </a:cubicBezTo>
                  <a:cubicBezTo>
                    <a:pt x="1629" y="73"/>
                    <a:pt x="1629" y="73"/>
                    <a:pt x="1629" y="73"/>
                  </a:cubicBezTo>
                  <a:cubicBezTo>
                    <a:pt x="1629" y="74"/>
                    <a:pt x="1629" y="74"/>
                    <a:pt x="1629" y="74"/>
                  </a:cubicBezTo>
                  <a:cubicBezTo>
                    <a:pt x="1627" y="74"/>
                    <a:pt x="1627" y="74"/>
                    <a:pt x="1627" y="74"/>
                  </a:cubicBezTo>
                  <a:cubicBezTo>
                    <a:pt x="1627" y="73"/>
                    <a:pt x="1627" y="73"/>
                    <a:pt x="1627" y="73"/>
                  </a:cubicBezTo>
                  <a:cubicBezTo>
                    <a:pt x="1627" y="73"/>
                    <a:pt x="1627" y="73"/>
                    <a:pt x="1627" y="73"/>
                  </a:cubicBezTo>
                  <a:moveTo>
                    <a:pt x="1676" y="17"/>
                  </a:moveTo>
                  <a:cubicBezTo>
                    <a:pt x="1675" y="17"/>
                    <a:pt x="1675" y="17"/>
                    <a:pt x="1674" y="17"/>
                  </a:cubicBezTo>
                  <a:cubicBezTo>
                    <a:pt x="1674" y="19"/>
                    <a:pt x="1674" y="20"/>
                    <a:pt x="1673" y="22"/>
                  </a:cubicBezTo>
                  <a:cubicBezTo>
                    <a:pt x="1673" y="22"/>
                    <a:pt x="1673" y="22"/>
                    <a:pt x="1673" y="22"/>
                  </a:cubicBezTo>
                  <a:cubicBezTo>
                    <a:pt x="1671" y="22"/>
                    <a:pt x="1671" y="22"/>
                    <a:pt x="1671" y="22"/>
                  </a:cubicBezTo>
                  <a:cubicBezTo>
                    <a:pt x="1671" y="23"/>
                    <a:pt x="1671" y="23"/>
                    <a:pt x="1671" y="24"/>
                  </a:cubicBezTo>
                  <a:cubicBezTo>
                    <a:pt x="1672" y="24"/>
                    <a:pt x="1672" y="24"/>
                    <a:pt x="1672" y="24"/>
                  </a:cubicBezTo>
                  <a:cubicBezTo>
                    <a:pt x="1672" y="28"/>
                    <a:pt x="1672" y="28"/>
                    <a:pt x="1669" y="30"/>
                  </a:cubicBezTo>
                  <a:cubicBezTo>
                    <a:pt x="1669" y="30"/>
                    <a:pt x="1669" y="30"/>
                    <a:pt x="1669" y="30"/>
                  </a:cubicBezTo>
                  <a:cubicBezTo>
                    <a:pt x="1670" y="30"/>
                    <a:pt x="1670" y="30"/>
                    <a:pt x="1670" y="30"/>
                  </a:cubicBezTo>
                  <a:cubicBezTo>
                    <a:pt x="1670" y="31"/>
                    <a:pt x="1670" y="31"/>
                    <a:pt x="1670" y="31"/>
                  </a:cubicBezTo>
                  <a:cubicBezTo>
                    <a:pt x="1671" y="30"/>
                    <a:pt x="1671" y="30"/>
                    <a:pt x="1672" y="30"/>
                  </a:cubicBezTo>
                  <a:cubicBezTo>
                    <a:pt x="1672" y="31"/>
                    <a:pt x="1672" y="33"/>
                    <a:pt x="1672" y="34"/>
                  </a:cubicBezTo>
                  <a:cubicBezTo>
                    <a:pt x="1671" y="35"/>
                    <a:pt x="1671" y="35"/>
                    <a:pt x="1671" y="35"/>
                  </a:cubicBezTo>
                  <a:cubicBezTo>
                    <a:pt x="1671" y="36"/>
                    <a:pt x="1671" y="36"/>
                    <a:pt x="1671" y="36"/>
                  </a:cubicBezTo>
                  <a:cubicBezTo>
                    <a:pt x="1670" y="36"/>
                    <a:pt x="1670" y="36"/>
                    <a:pt x="1670" y="36"/>
                  </a:cubicBezTo>
                  <a:cubicBezTo>
                    <a:pt x="1670" y="37"/>
                    <a:pt x="1670" y="38"/>
                    <a:pt x="1670" y="39"/>
                  </a:cubicBezTo>
                  <a:cubicBezTo>
                    <a:pt x="1669" y="40"/>
                    <a:pt x="1669" y="40"/>
                    <a:pt x="1668" y="40"/>
                  </a:cubicBezTo>
                  <a:cubicBezTo>
                    <a:pt x="1668" y="42"/>
                    <a:pt x="1668" y="42"/>
                    <a:pt x="1668" y="42"/>
                  </a:cubicBezTo>
                  <a:cubicBezTo>
                    <a:pt x="1668" y="42"/>
                    <a:pt x="1668" y="42"/>
                    <a:pt x="1668" y="42"/>
                  </a:cubicBezTo>
                  <a:cubicBezTo>
                    <a:pt x="1668" y="43"/>
                    <a:pt x="1668" y="43"/>
                    <a:pt x="1668" y="43"/>
                  </a:cubicBezTo>
                  <a:cubicBezTo>
                    <a:pt x="1667" y="43"/>
                    <a:pt x="1667" y="43"/>
                    <a:pt x="1667" y="43"/>
                  </a:cubicBezTo>
                  <a:cubicBezTo>
                    <a:pt x="1667" y="44"/>
                    <a:pt x="1667" y="44"/>
                    <a:pt x="1667" y="44"/>
                  </a:cubicBezTo>
                  <a:cubicBezTo>
                    <a:pt x="1666" y="45"/>
                    <a:pt x="1665" y="45"/>
                    <a:pt x="1664" y="46"/>
                  </a:cubicBezTo>
                  <a:cubicBezTo>
                    <a:pt x="1664" y="47"/>
                    <a:pt x="1664" y="47"/>
                    <a:pt x="1664" y="47"/>
                  </a:cubicBezTo>
                  <a:cubicBezTo>
                    <a:pt x="1663" y="48"/>
                    <a:pt x="1662" y="49"/>
                    <a:pt x="1661" y="50"/>
                  </a:cubicBezTo>
                  <a:cubicBezTo>
                    <a:pt x="1661" y="52"/>
                    <a:pt x="1661" y="52"/>
                    <a:pt x="1661" y="52"/>
                  </a:cubicBezTo>
                  <a:cubicBezTo>
                    <a:pt x="1660" y="52"/>
                    <a:pt x="1660" y="52"/>
                    <a:pt x="1660" y="52"/>
                  </a:cubicBezTo>
                  <a:cubicBezTo>
                    <a:pt x="1660" y="52"/>
                    <a:pt x="1660" y="52"/>
                    <a:pt x="1660" y="52"/>
                  </a:cubicBezTo>
                  <a:cubicBezTo>
                    <a:pt x="1659" y="53"/>
                    <a:pt x="1659" y="53"/>
                    <a:pt x="1659" y="53"/>
                  </a:cubicBezTo>
                  <a:cubicBezTo>
                    <a:pt x="1659" y="53"/>
                    <a:pt x="1659" y="54"/>
                    <a:pt x="1659" y="54"/>
                  </a:cubicBezTo>
                  <a:cubicBezTo>
                    <a:pt x="1657" y="54"/>
                    <a:pt x="1657" y="54"/>
                    <a:pt x="1657" y="54"/>
                  </a:cubicBezTo>
                  <a:cubicBezTo>
                    <a:pt x="1657" y="55"/>
                    <a:pt x="1657" y="55"/>
                    <a:pt x="1657" y="55"/>
                  </a:cubicBezTo>
                  <a:cubicBezTo>
                    <a:pt x="1656" y="55"/>
                    <a:pt x="1655" y="55"/>
                    <a:pt x="1654" y="55"/>
                  </a:cubicBezTo>
                  <a:cubicBezTo>
                    <a:pt x="1654" y="56"/>
                    <a:pt x="1654" y="56"/>
                    <a:pt x="1654" y="56"/>
                  </a:cubicBezTo>
                  <a:cubicBezTo>
                    <a:pt x="1654" y="56"/>
                    <a:pt x="1654" y="56"/>
                    <a:pt x="1654" y="56"/>
                  </a:cubicBezTo>
                  <a:cubicBezTo>
                    <a:pt x="1654" y="57"/>
                    <a:pt x="1654" y="57"/>
                    <a:pt x="1654" y="57"/>
                  </a:cubicBezTo>
                  <a:cubicBezTo>
                    <a:pt x="1653" y="57"/>
                    <a:pt x="1653" y="57"/>
                    <a:pt x="1652" y="57"/>
                  </a:cubicBezTo>
                  <a:cubicBezTo>
                    <a:pt x="1652" y="58"/>
                    <a:pt x="1652" y="58"/>
                    <a:pt x="1651" y="58"/>
                  </a:cubicBezTo>
                  <a:cubicBezTo>
                    <a:pt x="1651" y="57"/>
                    <a:pt x="1651" y="57"/>
                    <a:pt x="1650" y="57"/>
                  </a:cubicBezTo>
                  <a:cubicBezTo>
                    <a:pt x="1650" y="57"/>
                    <a:pt x="1650" y="57"/>
                    <a:pt x="1650" y="57"/>
                  </a:cubicBezTo>
                  <a:cubicBezTo>
                    <a:pt x="1650" y="55"/>
                    <a:pt x="1650" y="55"/>
                    <a:pt x="1650" y="55"/>
                  </a:cubicBezTo>
                  <a:cubicBezTo>
                    <a:pt x="1649" y="55"/>
                    <a:pt x="1649" y="55"/>
                    <a:pt x="1649" y="55"/>
                  </a:cubicBezTo>
                  <a:cubicBezTo>
                    <a:pt x="1649" y="54"/>
                    <a:pt x="1649" y="54"/>
                    <a:pt x="1649" y="54"/>
                  </a:cubicBezTo>
                  <a:cubicBezTo>
                    <a:pt x="1650" y="54"/>
                    <a:pt x="1650" y="54"/>
                    <a:pt x="1651" y="53"/>
                  </a:cubicBezTo>
                  <a:cubicBezTo>
                    <a:pt x="1652" y="53"/>
                    <a:pt x="1653" y="51"/>
                    <a:pt x="1653" y="50"/>
                  </a:cubicBezTo>
                  <a:cubicBezTo>
                    <a:pt x="1651" y="51"/>
                    <a:pt x="1650" y="52"/>
                    <a:pt x="1648" y="53"/>
                  </a:cubicBezTo>
                  <a:cubicBezTo>
                    <a:pt x="1648" y="58"/>
                    <a:pt x="1648" y="58"/>
                    <a:pt x="1648" y="58"/>
                  </a:cubicBezTo>
                  <a:cubicBezTo>
                    <a:pt x="1647" y="58"/>
                    <a:pt x="1647" y="58"/>
                    <a:pt x="1647" y="58"/>
                  </a:cubicBezTo>
                  <a:cubicBezTo>
                    <a:pt x="1647" y="58"/>
                    <a:pt x="1647" y="59"/>
                    <a:pt x="1647" y="60"/>
                  </a:cubicBezTo>
                  <a:cubicBezTo>
                    <a:pt x="1646" y="60"/>
                    <a:pt x="1646" y="60"/>
                    <a:pt x="1646" y="60"/>
                  </a:cubicBezTo>
                  <a:cubicBezTo>
                    <a:pt x="1646" y="61"/>
                    <a:pt x="1646" y="61"/>
                    <a:pt x="1646" y="62"/>
                  </a:cubicBezTo>
                  <a:cubicBezTo>
                    <a:pt x="1645" y="63"/>
                    <a:pt x="1645" y="63"/>
                    <a:pt x="1645" y="63"/>
                  </a:cubicBezTo>
                  <a:cubicBezTo>
                    <a:pt x="1645" y="65"/>
                    <a:pt x="1645" y="65"/>
                    <a:pt x="1645" y="65"/>
                  </a:cubicBezTo>
                  <a:cubicBezTo>
                    <a:pt x="1645" y="65"/>
                    <a:pt x="1645" y="65"/>
                    <a:pt x="1645" y="65"/>
                  </a:cubicBezTo>
                  <a:cubicBezTo>
                    <a:pt x="1645" y="66"/>
                    <a:pt x="1645" y="66"/>
                    <a:pt x="1645" y="66"/>
                  </a:cubicBezTo>
                  <a:cubicBezTo>
                    <a:pt x="1645" y="66"/>
                    <a:pt x="1644" y="67"/>
                    <a:pt x="1643" y="67"/>
                  </a:cubicBezTo>
                  <a:cubicBezTo>
                    <a:pt x="1643" y="68"/>
                    <a:pt x="1643" y="68"/>
                    <a:pt x="1643" y="69"/>
                  </a:cubicBezTo>
                  <a:cubicBezTo>
                    <a:pt x="1641" y="69"/>
                    <a:pt x="1641" y="68"/>
                    <a:pt x="1639" y="68"/>
                  </a:cubicBezTo>
                  <a:cubicBezTo>
                    <a:pt x="1639" y="67"/>
                    <a:pt x="1639" y="67"/>
                    <a:pt x="1639" y="67"/>
                  </a:cubicBezTo>
                  <a:cubicBezTo>
                    <a:pt x="1638" y="67"/>
                    <a:pt x="1637" y="67"/>
                    <a:pt x="1637" y="67"/>
                  </a:cubicBezTo>
                  <a:cubicBezTo>
                    <a:pt x="1636" y="67"/>
                    <a:pt x="1635" y="67"/>
                    <a:pt x="1635" y="67"/>
                  </a:cubicBezTo>
                  <a:cubicBezTo>
                    <a:pt x="1634" y="68"/>
                    <a:pt x="1634" y="68"/>
                    <a:pt x="1634" y="69"/>
                  </a:cubicBezTo>
                  <a:cubicBezTo>
                    <a:pt x="1630" y="69"/>
                    <a:pt x="1630" y="69"/>
                    <a:pt x="1630" y="69"/>
                  </a:cubicBezTo>
                  <a:cubicBezTo>
                    <a:pt x="1630" y="69"/>
                    <a:pt x="1630" y="69"/>
                    <a:pt x="1630" y="69"/>
                  </a:cubicBezTo>
                  <a:cubicBezTo>
                    <a:pt x="1629" y="70"/>
                    <a:pt x="1629" y="70"/>
                    <a:pt x="1627" y="71"/>
                  </a:cubicBezTo>
                  <a:cubicBezTo>
                    <a:pt x="1627" y="68"/>
                    <a:pt x="1627" y="68"/>
                    <a:pt x="1627" y="68"/>
                  </a:cubicBezTo>
                  <a:cubicBezTo>
                    <a:pt x="1626" y="69"/>
                    <a:pt x="1626" y="69"/>
                    <a:pt x="1625" y="69"/>
                  </a:cubicBezTo>
                  <a:cubicBezTo>
                    <a:pt x="1624" y="72"/>
                    <a:pt x="1624" y="71"/>
                    <a:pt x="1622" y="72"/>
                  </a:cubicBezTo>
                  <a:cubicBezTo>
                    <a:pt x="1621" y="73"/>
                    <a:pt x="1621" y="75"/>
                    <a:pt x="1620" y="76"/>
                  </a:cubicBezTo>
                  <a:cubicBezTo>
                    <a:pt x="1618" y="76"/>
                    <a:pt x="1616" y="77"/>
                    <a:pt x="1614" y="78"/>
                  </a:cubicBezTo>
                  <a:cubicBezTo>
                    <a:pt x="1614" y="77"/>
                    <a:pt x="1614" y="77"/>
                    <a:pt x="1614" y="76"/>
                  </a:cubicBezTo>
                  <a:cubicBezTo>
                    <a:pt x="1613" y="76"/>
                    <a:pt x="1613" y="76"/>
                    <a:pt x="1613" y="76"/>
                  </a:cubicBezTo>
                  <a:cubicBezTo>
                    <a:pt x="1613" y="77"/>
                    <a:pt x="1612" y="77"/>
                    <a:pt x="1612" y="78"/>
                  </a:cubicBezTo>
                  <a:cubicBezTo>
                    <a:pt x="1612" y="78"/>
                    <a:pt x="1612" y="78"/>
                    <a:pt x="1612" y="78"/>
                  </a:cubicBezTo>
                  <a:cubicBezTo>
                    <a:pt x="1612" y="79"/>
                    <a:pt x="1612" y="79"/>
                    <a:pt x="1612" y="79"/>
                  </a:cubicBezTo>
                  <a:cubicBezTo>
                    <a:pt x="1619" y="79"/>
                    <a:pt x="1619" y="79"/>
                    <a:pt x="1619" y="79"/>
                  </a:cubicBezTo>
                  <a:cubicBezTo>
                    <a:pt x="1619" y="79"/>
                    <a:pt x="1620" y="80"/>
                    <a:pt x="1620" y="80"/>
                  </a:cubicBezTo>
                  <a:cubicBezTo>
                    <a:pt x="1621" y="80"/>
                    <a:pt x="1621" y="80"/>
                    <a:pt x="1621" y="80"/>
                  </a:cubicBezTo>
                  <a:cubicBezTo>
                    <a:pt x="1621" y="79"/>
                    <a:pt x="1622" y="78"/>
                    <a:pt x="1622" y="78"/>
                  </a:cubicBezTo>
                  <a:cubicBezTo>
                    <a:pt x="1623" y="77"/>
                    <a:pt x="1623" y="77"/>
                    <a:pt x="1623" y="77"/>
                  </a:cubicBezTo>
                  <a:cubicBezTo>
                    <a:pt x="1624" y="77"/>
                    <a:pt x="1624" y="78"/>
                    <a:pt x="1624" y="78"/>
                  </a:cubicBezTo>
                  <a:cubicBezTo>
                    <a:pt x="1625" y="78"/>
                    <a:pt x="1625" y="78"/>
                    <a:pt x="1625" y="78"/>
                  </a:cubicBezTo>
                  <a:cubicBezTo>
                    <a:pt x="1625" y="78"/>
                    <a:pt x="1625" y="78"/>
                    <a:pt x="1625" y="78"/>
                  </a:cubicBezTo>
                  <a:cubicBezTo>
                    <a:pt x="1625" y="78"/>
                    <a:pt x="1625" y="78"/>
                    <a:pt x="1625" y="78"/>
                  </a:cubicBezTo>
                  <a:cubicBezTo>
                    <a:pt x="1626" y="78"/>
                    <a:pt x="1626" y="78"/>
                    <a:pt x="1626" y="78"/>
                  </a:cubicBezTo>
                  <a:cubicBezTo>
                    <a:pt x="1626" y="77"/>
                    <a:pt x="1626" y="77"/>
                    <a:pt x="1626" y="77"/>
                  </a:cubicBezTo>
                  <a:cubicBezTo>
                    <a:pt x="1629" y="77"/>
                    <a:pt x="1629" y="77"/>
                    <a:pt x="1629" y="77"/>
                  </a:cubicBezTo>
                  <a:cubicBezTo>
                    <a:pt x="1630" y="76"/>
                    <a:pt x="1630" y="76"/>
                    <a:pt x="1630" y="76"/>
                  </a:cubicBezTo>
                  <a:cubicBezTo>
                    <a:pt x="1631" y="76"/>
                    <a:pt x="1631" y="76"/>
                    <a:pt x="1631" y="76"/>
                  </a:cubicBezTo>
                  <a:cubicBezTo>
                    <a:pt x="1631" y="76"/>
                    <a:pt x="1631" y="76"/>
                    <a:pt x="1631" y="76"/>
                  </a:cubicBezTo>
                  <a:cubicBezTo>
                    <a:pt x="1631" y="76"/>
                    <a:pt x="1631" y="76"/>
                    <a:pt x="1631" y="76"/>
                  </a:cubicBezTo>
                  <a:cubicBezTo>
                    <a:pt x="1631" y="76"/>
                    <a:pt x="1632" y="76"/>
                    <a:pt x="1632" y="76"/>
                  </a:cubicBezTo>
                  <a:cubicBezTo>
                    <a:pt x="1632" y="76"/>
                    <a:pt x="1632" y="76"/>
                    <a:pt x="1633" y="76"/>
                  </a:cubicBezTo>
                  <a:cubicBezTo>
                    <a:pt x="1633" y="76"/>
                    <a:pt x="1633" y="76"/>
                    <a:pt x="1633" y="76"/>
                  </a:cubicBezTo>
                  <a:cubicBezTo>
                    <a:pt x="1633" y="76"/>
                    <a:pt x="1633" y="76"/>
                    <a:pt x="1633" y="76"/>
                  </a:cubicBezTo>
                  <a:cubicBezTo>
                    <a:pt x="1634" y="75"/>
                    <a:pt x="1634" y="75"/>
                    <a:pt x="1635" y="75"/>
                  </a:cubicBezTo>
                  <a:cubicBezTo>
                    <a:pt x="1635" y="75"/>
                    <a:pt x="1635" y="75"/>
                    <a:pt x="1635" y="75"/>
                  </a:cubicBezTo>
                  <a:cubicBezTo>
                    <a:pt x="1636" y="75"/>
                    <a:pt x="1636" y="75"/>
                    <a:pt x="1637" y="75"/>
                  </a:cubicBezTo>
                  <a:cubicBezTo>
                    <a:pt x="1637" y="76"/>
                    <a:pt x="1637" y="76"/>
                    <a:pt x="1637" y="76"/>
                  </a:cubicBezTo>
                  <a:cubicBezTo>
                    <a:pt x="1641" y="76"/>
                    <a:pt x="1641" y="76"/>
                    <a:pt x="1641" y="76"/>
                  </a:cubicBezTo>
                  <a:cubicBezTo>
                    <a:pt x="1640" y="78"/>
                    <a:pt x="1640" y="77"/>
                    <a:pt x="1639" y="78"/>
                  </a:cubicBezTo>
                  <a:cubicBezTo>
                    <a:pt x="1638" y="78"/>
                    <a:pt x="1638" y="78"/>
                    <a:pt x="1638" y="78"/>
                  </a:cubicBezTo>
                  <a:cubicBezTo>
                    <a:pt x="1638" y="78"/>
                    <a:pt x="1639" y="79"/>
                    <a:pt x="1639" y="80"/>
                  </a:cubicBezTo>
                  <a:cubicBezTo>
                    <a:pt x="1638" y="80"/>
                    <a:pt x="1638" y="80"/>
                    <a:pt x="1638" y="80"/>
                  </a:cubicBezTo>
                  <a:cubicBezTo>
                    <a:pt x="1638" y="82"/>
                    <a:pt x="1638" y="82"/>
                    <a:pt x="1638" y="82"/>
                  </a:cubicBezTo>
                  <a:cubicBezTo>
                    <a:pt x="1639" y="82"/>
                    <a:pt x="1639" y="83"/>
                    <a:pt x="1640" y="83"/>
                  </a:cubicBezTo>
                  <a:cubicBezTo>
                    <a:pt x="1640" y="84"/>
                    <a:pt x="1640" y="84"/>
                    <a:pt x="1640" y="84"/>
                  </a:cubicBezTo>
                  <a:cubicBezTo>
                    <a:pt x="1640" y="84"/>
                    <a:pt x="1640" y="84"/>
                    <a:pt x="1641" y="85"/>
                  </a:cubicBezTo>
                  <a:cubicBezTo>
                    <a:pt x="1644" y="85"/>
                    <a:pt x="1644" y="84"/>
                    <a:pt x="1645" y="83"/>
                  </a:cubicBezTo>
                  <a:cubicBezTo>
                    <a:pt x="1646" y="82"/>
                    <a:pt x="1646" y="82"/>
                    <a:pt x="1646" y="82"/>
                  </a:cubicBezTo>
                  <a:cubicBezTo>
                    <a:pt x="1647" y="82"/>
                    <a:pt x="1647" y="81"/>
                    <a:pt x="1647" y="81"/>
                  </a:cubicBezTo>
                  <a:cubicBezTo>
                    <a:pt x="1648" y="81"/>
                    <a:pt x="1648" y="81"/>
                    <a:pt x="1648" y="81"/>
                  </a:cubicBezTo>
                  <a:cubicBezTo>
                    <a:pt x="1648" y="80"/>
                    <a:pt x="1649" y="80"/>
                    <a:pt x="1649" y="79"/>
                  </a:cubicBezTo>
                  <a:cubicBezTo>
                    <a:pt x="1650" y="79"/>
                    <a:pt x="1650" y="79"/>
                    <a:pt x="1650" y="79"/>
                  </a:cubicBezTo>
                  <a:cubicBezTo>
                    <a:pt x="1650" y="78"/>
                    <a:pt x="1650" y="78"/>
                    <a:pt x="1650" y="77"/>
                  </a:cubicBezTo>
                  <a:cubicBezTo>
                    <a:pt x="1649" y="77"/>
                    <a:pt x="1649" y="77"/>
                    <a:pt x="1649" y="77"/>
                  </a:cubicBezTo>
                  <a:cubicBezTo>
                    <a:pt x="1649" y="76"/>
                    <a:pt x="1649" y="76"/>
                    <a:pt x="1649" y="75"/>
                  </a:cubicBezTo>
                  <a:cubicBezTo>
                    <a:pt x="1651" y="75"/>
                    <a:pt x="1651" y="75"/>
                    <a:pt x="1651" y="75"/>
                  </a:cubicBezTo>
                  <a:cubicBezTo>
                    <a:pt x="1651" y="75"/>
                    <a:pt x="1651" y="75"/>
                    <a:pt x="1651" y="75"/>
                  </a:cubicBezTo>
                  <a:cubicBezTo>
                    <a:pt x="1652" y="75"/>
                    <a:pt x="1653" y="75"/>
                    <a:pt x="1654" y="75"/>
                  </a:cubicBezTo>
                  <a:cubicBezTo>
                    <a:pt x="1654" y="76"/>
                    <a:pt x="1654" y="76"/>
                    <a:pt x="1653" y="77"/>
                  </a:cubicBezTo>
                  <a:cubicBezTo>
                    <a:pt x="1653" y="78"/>
                    <a:pt x="1653" y="78"/>
                    <a:pt x="1653" y="78"/>
                  </a:cubicBezTo>
                  <a:cubicBezTo>
                    <a:pt x="1656" y="77"/>
                    <a:pt x="1655" y="77"/>
                    <a:pt x="1657" y="76"/>
                  </a:cubicBezTo>
                  <a:cubicBezTo>
                    <a:pt x="1657" y="76"/>
                    <a:pt x="1657" y="76"/>
                    <a:pt x="1657" y="76"/>
                  </a:cubicBezTo>
                  <a:cubicBezTo>
                    <a:pt x="1657" y="76"/>
                    <a:pt x="1657" y="76"/>
                    <a:pt x="1658" y="77"/>
                  </a:cubicBezTo>
                  <a:cubicBezTo>
                    <a:pt x="1658" y="77"/>
                    <a:pt x="1659" y="77"/>
                    <a:pt x="1659" y="77"/>
                  </a:cubicBezTo>
                  <a:cubicBezTo>
                    <a:pt x="1660" y="77"/>
                    <a:pt x="1661" y="76"/>
                    <a:pt x="1661" y="75"/>
                  </a:cubicBezTo>
                  <a:cubicBezTo>
                    <a:pt x="1663" y="75"/>
                    <a:pt x="1663" y="74"/>
                    <a:pt x="1665" y="74"/>
                  </a:cubicBezTo>
                  <a:cubicBezTo>
                    <a:pt x="1665" y="77"/>
                    <a:pt x="1665" y="77"/>
                    <a:pt x="1665" y="77"/>
                  </a:cubicBezTo>
                  <a:cubicBezTo>
                    <a:pt x="1665" y="77"/>
                    <a:pt x="1665" y="77"/>
                    <a:pt x="1665" y="77"/>
                  </a:cubicBezTo>
                  <a:cubicBezTo>
                    <a:pt x="1666" y="78"/>
                    <a:pt x="1665" y="77"/>
                    <a:pt x="1666" y="78"/>
                  </a:cubicBezTo>
                  <a:cubicBezTo>
                    <a:pt x="1667" y="76"/>
                    <a:pt x="1667" y="75"/>
                    <a:pt x="1667" y="72"/>
                  </a:cubicBezTo>
                  <a:cubicBezTo>
                    <a:pt x="1667" y="72"/>
                    <a:pt x="1668" y="72"/>
                    <a:pt x="1668" y="72"/>
                  </a:cubicBezTo>
                  <a:cubicBezTo>
                    <a:pt x="1668" y="72"/>
                    <a:pt x="1668" y="72"/>
                    <a:pt x="1668" y="72"/>
                  </a:cubicBezTo>
                  <a:cubicBezTo>
                    <a:pt x="1668" y="72"/>
                    <a:pt x="1668" y="72"/>
                    <a:pt x="1668" y="72"/>
                  </a:cubicBezTo>
                  <a:cubicBezTo>
                    <a:pt x="1669" y="72"/>
                    <a:pt x="1669" y="72"/>
                    <a:pt x="1670" y="73"/>
                  </a:cubicBezTo>
                  <a:cubicBezTo>
                    <a:pt x="1670" y="73"/>
                    <a:pt x="1670" y="73"/>
                    <a:pt x="1670" y="73"/>
                  </a:cubicBezTo>
                  <a:cubicBezTo>
                    <a:pt x="1670" y="72"/>
                    <a:pt x="1671" y="72"/>
                    <a:pt x="1671" y="71"/>
                  </a:cubicBezTo>
                  <a:cubicBezTo>
                    <a:pt x="1670" y="71"/>
                    <a:pt x="1670" y="71"/>
                    <a:pt x="1670" y="71"/>
                  </a:cubicBezTo>
                  <a:cubicBezTo>
                    <a:pt x="1670" y="69"/>
                    <a:pt x="1670" y="69"/>
                    <a:pt x="1670" y="69"/>
                  </a:cubicBezTo>
                  <a:cubicBezTo>
                    <a:pt x="1671" y="69"/>
                    <a:pt x="1671" y="69"/>
                    <a:pt x="1671" y="69"/>
                  </a:cubicBezTo>
                  <a:cubicBezTo>
                    <a:pt x="1671" y="68"/>
                    <a:pt x="1671" y="67"/>
                    <a:pt x="1671" y="66"/>
                  </a:cubicBezTo>
                  <a:cubicBezTo>
                    <a:pt x="1673" y="66"/>
                    <a:pt x="1673" y="66"/>
                    <a:pt x="1673" y="66"/>
                  </a:cubicBezTo>
                  <a:cubicBezTo>
                    <a:pt x="1673" y="66"/>
                    <a:pt x="1673" y="66"/>
                    <a:pt x="1673" y="66"/>
                  </a:cubicBezTo>
                  <a:cubicBezTo>
                    <a:pt x="1674" y="66"/>
                    <a:pt x="1674" y="66"/>
                    <a:pt x="1674" y="66"/>
                  </a:cubicBezTo>
                  <a:cubicBezTo>
                    <a:pt x="1674" y="68"/>
                    <a:pt x="1674" y="68"/>
                    <a:pt x="1673" y="69"/>
                  </a:cubicBezTo>
                  <a:cubicBezTo>
                    <a:pt x="1672" y="69"/>
                    <a:pt x="1672" y="69"/>
                    <a:pt x="1672" y="69"/>
                  </a:cubicBezTo>
                  <a:cubicBezTo>
                    <a:pt x="1671" y="70"/>
                    <a:pt x="1672" y="72"/>
                    <a:pt x="1672" y="74"/>
                  </a:cubicBezTo>
                  <a:cubicBezTo>
                    <a:pt x="1676" y="73"/>
                    <a:pt x="1675" y="69"/>
                    <a:pt x="1678" y="67"/>
                  </a:cubicBezTo>
                  <a:cubicBezTo>
                    <a:pt x="1678" y="66"/>
                    <a:pt x="1678" y="66"/>
                    <a:pt x="1678" y="66"/>
                  </a:cubicBezTo>
                  <a:cubicBezTo>
                    <a:pt x="1677" y="65"/>
                    <a:pt x="1676" y="65"/>
                    <a:pt x="1674" y="65"/>
                  </a:cubicBezTo>
                  <a:cubicBezTo>
                    <a:pt x="1674" y="64"/>
                    <a:pt x="1674" y="64"/>
                    <a:pt x="1674" y="64"/>
                  </a:cubicBezTo>
                  <a:cubicBezTo>
                    <a:pt x="1675" y="64"/>
                    <a:pt x="1676" y="64"/>
                    <a:pt x="1676" y="64"/>
                  </a:cubicBezTo>
                  <a:cubicBezTo>
                    <a:pt x="1676" y="61"/>
                    <a:pt x="1676" y="61"/>
                    <a:pt x="1676" y="61"/>
                  </a:cubicBezTo>
                  <a:cubicBezTo>
                    <a:pt x="1676" y="61"/>
                    <a:pt x="1676" y="61"/>
                    <a:pt x="1676" y="61"/>
                  </a:cubicBezTo>
                  <a:cubicBezTo>
                    <a:pt x="1676" y="59"/>
                    <a:pt x="1676" y="59"/>
                    <a:pt x="1676" y="59"/>
                  </a:cubicBezTo>
                  <a:cubicBezTo>
                    <a:pt x="1675" y="59"/>
                    <a:pt x="1675" y="59"/>
                    <a:pt x="1675" y="59"/>
                  </a:cubicBezTo>
                  <a:cubicBezTo>
                    <a:pt x="1675" y="58"/>
                    <a:pt x="1675" y="58"/>
                    <a:pt x="1675" y="58"/>
                  </a:cubicBezTo>
                  <a:cubicBezTo>
                    <a:pt x="1676" y="58"/>
                    <a:pt x="1676" y="58"/>
                    <a:pt x="1676" y="58"/>
                  </a:cubicBezTo>
                  <a:cubicBezTo>
                    <a:pt x="1676" y="57"/>
                    <a:pt x="1676" y="57"/>
                    <a:pt x="1676" y="57"/>
                  </a:cubicBezTo>
                  <a:cubicBezTo>
                    <a:pt x="1676" y="57"/>
                    <a:pt x="1676" y="57"/>
                    <a:pt x="1676" y="57"/>
                  </a:cubicBezTo>
                  <a:cubicBezTo>
                    <a:pt x="1676" y="55"/>
                    <a:pt x="1676" y="55"/>
                    <a:pt x="1676" y="55"/>
                  </a:cubicBezTo>
                  <a:cubicBezTo>
                    <a:pt x="1677" y="55"/>
                    <a:pt x="1677" y="55"/>
                    <a:pt x="1677" y="55"/>
                  </a:cubicBezTo>
                  <a:cubicBezTo>
                    <a:pt x="1677" y="54"/>
                    <a:pt x="1677" y="54"/>
                    <a:pt x="1677" y="54"/>
                  </a:cubicBezTo>
                  <a:cubicBezTo>
                    <a:pt x="1677" y="54"/>
                    <a:pt x="1677" y="54"/>
                    <a:pt x="1677" y="54"/>
                  </a:cubicBezTo>
                  <a:cubicBezTo>
                    <a:pt x="1677" y="52"/>
                    <a:pt x="1677" y="52"/>
                    <a:pt x="1677" y="52"/>
                  </a:cubicBezTo>
                  <a:cubicBezTo>
                    <a:pt x="1678" y="52"/>
                    <a:pt x="1678" y="52"/>
                    <a:pt x="1678" y="52"/>
                  </a:cubicBezTo>
                  <a:cubicBezTo>
                    <a:pt x="1678" y="52"/>
                    <a:pt x="1677" y="51"/>
                    <a:pt x="1677" y="50"/>
                  </a:cubicBezTo>
                  <a:cubicBezTo>
                    <a:pt x="1677" y="47"/>
                    <a:pt x="1678" y="44"/>
                    <a:pt x="1678" y="42"/>
                  </a:cubicBezTo>
                  <a:cubicBezTo>
                    <a:pt x="1681" y="42"/>
                    <a:pt x="1681" y="42"/>
                    <a:pt x="1681" y="42"/>
                  </a:cubicBezTo>
                  <a:cubicBezTo>
                    <a:pt x="1681" y="40"/>
                    <a:pt x="1681" y="41"/>
                    <a:pt x="1681" y="39"/>
                  </a:cubicBezTo>
                  <a:cubicBezTo>
                    <a:pt x="1681" y="39"/>
                    <a:pt x="1682" y="39"/>
                    <a:pt x="1683" y="39"/>
                  </a:cubicBezTo>
                  <a:cubicBezTo>
                    <a:pt x="1683" y="36"/>
                    <a:pt x="1683" y="37"/>
                    <a:pt x="1684" y="35"/>
                  </a:cubicBezTo>
                  <a:cubicBezTo>
                    <a:pt x="1684" y="34"/>
                    <a:pt x="1684" y="34"/>
                    <a:pt x="1684" y="34"/>
                  </a:cubicBezTo>
                  <a:cubicBezTo>
                    <a:pt x="1685" y="34"/>
                    <a:pt x="1685" y="34"/>
                    <a:pt x="1685" y="34"/>
                  </a:cubicBezTo>
                  <a:cubicBezTo>
                    <a:pt x="1684" y="32"/>
                    <a:pt x="1684" y="29"/>
                    <a:pt x="1684" y="26"/>
                  </a:cubicBezTo>
                  <a:cubicBezTo>
                    <a:pt x="1683" y="26"/>
                    <a:pt x="1683" y="26"/>
                    <a:pt x="1683" y="26"/>
                  </a:cubicBezTo>
                  <a:cubicBezTo>
                    <a:pt x="1683" y="25"/>
                    <a:pt x="1683" y="25"/>
                    <a:pt x="1683" y="25"/>
                  </a:cubicBezTo>
                  <a:cubicBezTo>
                    <a:pt x="1683" y="25"/>
                    <a:pt x="1683" y="25"/>
                    <a:pt x="1683" y="25"/>
                  </a:cubicBezTo>
                  <a:cubicBezTo>
                    <a:pt x="1683" y="24"/>
                    <a:pt x="1683" y="24"/>
                    <a:pt x="1683" y="24"/>
                  </a:cubicBezTo>
                  <a:cubicBezTo>
                    <a:pt x="1682" y="24"/>
                    <a:pt x="1682" y="24"/>
                    <a:pt x="1682" y="24"/>
                  </a:cubicBezTo>
                  <a:cubicBezTo>
                    <a:pt x="1681" y="22"/>
                    <a:pt x="1682" y="22"/>
                    <a:pt x="1680" y="21"/>
                  </a:cubicBezTo>
                  <a:cubicBezTo>
                    <a:pt x="1680" y="20"/>
                    <a:pt x="1680" y="20"/>
                    <a:pt x="1680" y="20"/>
                  </a:cubicBezTo>
                  <a:cubicBezTo>
                    <a:pt x="1679" y="20"/>
                    <a:pt x="1678" y="20"/>
                    <a:pt x="1677" y="20"/>
                  </a:cubicBezTo>
                  <a:cubicBezTo>
                    <a:pt x="1677" y="19"/>
                    <a:pt x="1677" y="19"/>
                    <a:pt x="1677" y="19"/>
                  </a:cubicBezTo>
                  <a:cubicBezTo>
                    <a:pt x="1676" y="19"/>
                    <a:pt x="1676" y="19"/>
                    <a:pt x="1676" y="19"/>
                  </a:cubicBezTo>
                  <a:cubicBezTo>
                    <a:pt x="1677" y="18"/>
                    <a:pt x="1677" y="18"/>
                    <a:pt x="1676" y="17"/>
                  </a:cubicBezTo>
                  <a:cubicBezTo>
                    <a:pt x="1676" y="17"/>
                    <a:pt x="1676" y="17"/>
                    <a:pt x="1676" y="17"/>
                  </a:cubicBezTo>
                  <a:moveTo>
                    <a:pt x="274" y="16"/>
                  </a:moveTo>
                  <a:cubicBezTo>
                    <a:pt x="273" y="17"/>
                    <a:pt x="272" y="17"/>
                    <a:pt x="270" y="17"/>
                  </a:cubicBezTo>
                  <a:cubicBezTo>
                    <a:pt x="270" y="16"/>
                    <a:pt x="270" y="16"/>
                    <a:pt x="270" y="16"/>
                  </a:cubicBezTo>
                  <a:cubicBezTo>
                    <a:pt x="267" y="16"/>
                    <a:pt x="267" y="16"/>
                    <a:pt x="267" y="16"/>
                  </a:cubicBezTo>
                  <a:cubicBezTo>
                    <a:pt x="267" y="17"/>
                    <a:pt x="267" y="17"/>
                    <a:pt x="267" y="17"/>
                  </a:cubicBezTo>
                  <a:cubicBezTo>
                    <a:pt x="266" y="17"/>
                    <a:pt x="266" y="17"/>
                    <a:pt x="266" y="17"/>
                  </a:cubicBezTo>
                  <a:cubicBezTo>
                    <a:pt x="266" y="17"/>
                    <a:pt x="266" y="17"/>
                    <a:pt x="266" y="17"/>
                  </a:cubicBezTo>
                  <a:cubicBezTo>
                    <a:pt x="265" y="17"/>
                    <a:pt x="265" y="17"/>
                    <a:pt x="265" y="17"/>
                  </a:cubicBezTo>
                  <a:cubicBezTo>
                    <a:pt x="265" y="18"/>
                    <a:pt x="265" y="18"/>
                    <a:pt x="265" y="18"/>
                  </a:cubicBezTo>
                  <a:cubicBezTo>
                    <a:pt x="263" y="18"/>
                    <a:pt x="263" y="18"/>
                    <a:pt x="262" y="19"/>
                  </a:cubicBezTo>
                  <a:cubicBezTo>
                    <a:pt x="262" y="19"/>
                    <a:pt x="262" y="19"/>
                    <a:pt x="262" y="19"/>
                  </a:cubicBezTo>
                  <a:cubicBezTo>
                    <a:pt x="262" y="20"/>
                    <a:pt x="262" y="20"/>
                    <a:pt x="262" y="20"/>
                  </a:cubicBezTo>
                  <a:cubicBezTo>
                    <a:pt x="265" y="20"/>
                    <a:pt x="265" y="20"/>
                    <a:pt x="265" y="20"/>
                  </a:cubicBezTo>
                  <a:cubicBezTo>
                    <a:pt x="265" y="20"/>
                    <a:pt x="265" y="20"/>
                    <a:pt x="265" y="20"/>
                  </a:cubicBezTo>
                  <a:cubicBezTo>
                    <a:pt x="266" y="19"/>
                    <a:pt x="268" y="19"/>
                    <a:pt x="269" y="19"/>
                  </a:cubicBezTo>
                  <a:cubicBezTo>
                    <a:pt x="270" y="19"/>
                    <a:pt x="270" y="19"/>
                    <a:pt x="270" y="19"/>
                  </a:cubicBezTo>
                  <a:cubicBezTo>
                    <a:pt x="272" y="19"/>
                    <a:pt x="272" y="19"/>
                    <a:pt x="273" y="17"/>
                  </a:cubicBezTo>
                  <a:cubicBezTo>
                    <a:pt x="274" y="17"/>
                    <a:pt x="273" y="17"/>
                    <a:pt x="274" y="17"/>
                  </a:cubicBezTo>
                  <a:cubicBezTo>
                    <a:pt x="274" y="17"/>
                    <a:pt x="274" y="17"/>
                    <a:pt x="274" y="17"/>
                  </a:cubicBezTo>
                  <a:cubicBezTo>
                    <a:pt x="274" y="16"/>
                    <a:pt x="274" y="16"/>
                    <a:pt x="274" y="16"/>
                  </a:cubicBezTo>
                  <a:moveTo>
                    <a:pt x="1681" y="15"/>
                  </a:moveTo>
                  <a:cubicBezTo>
                    <a:pt x="1680" y="15"/>
                    <a:pt x="1679" y="15"/>
                    <a:pt x="1679" y="16"/>
                  </a:cubicBezTo>
                  <a:cubicBezTo>
                    <a:pt x="1680" y="17"/>
                    <a:pt x="1681" y="17"/>
                    <a:pt x="1681" y="17"/>
                  </a:cubicBezTo>
                  <a:cubicBezTo>
                    <a:pt x="1681" y="15"/>
                    <a:pt x="1681" y="15"/>
                    <a:pt x="1681" y="15"/>
                  </a:cubicBezTo>
                  <a:moveTo>
                    <a:pt x="288" y="8"/>
                  </a:moveTo>
                  <a:cubicBezTo>
                    <a:pt x="287" y="8"/>
                    <a:pt x="286" y="8"/>
                    <a:pt x="286" y="8"/>
                  </a:cubicBezTo>
                  <a:cubicBezTo>
                    <a:pt x="286" y="9"/>
                    <a:pt x="286" y="9"/>
                    <a:pt x="286" y="9"/>
                  </a:cubicBezTo>
                  <a:cubicBezTo>
                    <a:pt x="286" y="9"/>
                    <a:pt x="287" y="9"/>
                    <a:pt x="288" y="9"/>
                  </a:cubicBezTo>
                  <a:cubicBezTo>
                    <a:pt x="288" y="8"/>
                    <a:pt x="288" y="8"/>
                    <a:pt x="288" y="8"/>
                  </a:cubicBezTo>
                  <a:moveTo>
                    <a:pt x="2" y="7"/>
                  </a:moveTo>
                  <a:cubicBezTo>
                    <a:pt x="1" y="7"/>
                    <a:pt x="1" y="7"/>
                    <a:pt x="1" y="7"/>
                  </a:cubicBezTo>
                  <a:cubicBezTo>
                    <a:pt x="1" y="8"/>
                    <a:pt x="0" y="9"/>
                    <a:pt x="0" y="11"/>
                  </a:cubicBezTo>
                  <a:cubicBezTo>
                    <a:pt x="2" y="11"/>
                    <a:pt x="4" y="13"/>
                    <a:pt x="4" y="15"/>
                  </a:cubicBezTo>
                  <a:cubicBezTo>
                    <a:pt x="5" y="15"/>
                    <a:pt x="5" y="15"/>
                    <a:pt x="5" y="15"/>
                  </a:cubicBezTo>
                  <a:cubicBezTo>
                    <a:pt x="6" y="14"/>
                    <a:pt x="7" y="14"/>
                    <a:pt x="7" y="12"/>
                  </a:cubicBezTo>
                  <a:cubicBezTo>
                    <a:pt x="5" y="11"/>
                    <a:pt x="6" y="11"/>
                    <a:pt x="6" y="9"/>
                  </a:cubicBezTo>
                  <a:cubicBezTo>
                    <a:pt x="5" y="9"/>
                    <a:pt x="5" y="9"/>
                    <a:pt x="4" y="10"/>
                  </a:cubicBezTo>
                  <a:cubicBezTo>
                    <a:pt x="2" y="10"/>
                    <a:pt x="2" y="10"/>
                    <a:pt x="2" y="10"/>
                  </a:cubicBezTo>
                  <a:cubicBezTo>
                    <a:pt x="2" y="9"/>
                    <a:pt x="2" y="9"/>
                    <a:pt x="2" y="7"/>
                  </a:cubicBezTo>
                  <a:moveTo>
                    <a:pt x="811" y="0"/>
                  </a:moveTo>
                  <a:cubicBezTo>
                    <a:pt x="810" y="0"/>
                    <a:pt x="810" y="0"/>
                    <a:pt x="810" y="0"/>
                  </a:cubicBezTo>
                  <a:cubicBezTo>
                    <a:pt x="809" y="3"/>
                    <a:pt x="807" y="4"/>
                    <a:pt x="805" y="5"/>
                  </a:cubicBezTo>
                  <a:cubicBezTo>
                    <a:pt x="805" y="8"/>
                    <a:pt x="805" y="8"/>
                    <a:pt x="805" y="8"/>
                  </a:cubicBezTo>
                  <a:cubicBezTo>
                    <a:pt x="805" y="8"/>
                    <a:pt x="804" y="8"/>
                    <a:pt x="804" y="9"/>
                  </a:cubicBezTo>
                  <a:cubicBezTo>
                    <a:pt x="805" y="9"/>
                    <a:pt x="805" y="9"/>
                    <a:pt x="805" y="9"/>
                  </a:cubicBezTo>
                  <a:cubicBezTo>
                    <a:pt x="805" y="10"/>
                    <a:pt x="805" y="11"/>
                    <a:pt x="805" y="12"/>
                  </a:cubicBezTo>
                  <a:cubicBezTo>
                    <a:pt x="806" y="13"/>
                    <a:pt x="807" y="15"/>
                    <a:pt x="809" y="15"/>
                  </a:cubicBezTo>
                  <a:cubicBezTo>
                    <a:pt x="809" y="16"/>
                    <a:pt x="809" y="16"/>
                    <a:pt x="810" y="16"/>
                  </a:cubicBezTo>
                  <a:cubicBezTo>
                    <a:pt x="810" y="15"/>
                    <a:pt x="811" y="13"/>
                    <a:pt x="811" y="12"/>
                  </a:cubicBezTo>
                  <a:cubicBezTo>
                    <a:pt x="811" y="9"/>
                    <a:pt x="811" y="9"/>
                    <a:pt x="811" y="9"/>
                  </a:cubicBezTo>
                  <a:cubicBezTo>
                    <a:pt x="812" y="9"/>
                    <a:pt x="812" y="9"/>
                    <a:pt x="812" y="9"/>
                  </a:cubicBezTo>
                  <a:cubicBezTo>
                    <a:pt x="812" y="8"/>
                    <a:pt x="813" y="7"/>
                    <a:pt x="812" y="6"/>
                  </a:cubicBezTo>
                  <a:cubicBezTo>
                    <a:pt x="812" y="6"/>
                    <a:pt x="812" y="6"/>
                    <a:pt x="812" y="6"/>
                  </a:cubicBezTo>
                  <a:cubicBezTo>
                    <a:pt x="812" y="4"/>
                    <a:pt x="811" y="2"/>
                    <a:pt x="8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107">
              <a:extLst>
                <a:ext uri="{FF2B5EF4-FFF2-40B4-BE49-F238E27FC236}">
                  <a16:creationId xmlns:a16="http://schemas.microsoft.com/office/drawing/2014/main" id="{88294F04-2C60-3126-25FB-81996C2B62DF}"/>
                </a:ext>
              </a:extLst>
            </p:cNvPr>
            <p:cNvSpPr>
              <a:spLocks noEditPoints="1"/>
            </p:cNvSpPr>
            <p:nvPr/>
          </p:nvSpPr>
          <p:spPr bwMode="auto">
            <a:xfrm>
              <a:off x="6694488" y="7212013"/>
              <a:ext cx="7159625" cy="1739900"/>
            </a:xfrm>
            <a:custGeom>
              <a:avLst/>
              <a:gdLst>
                <a:gd name="T0" fmla="*/ 41 w 1690"/>
                <a:gd name="T1" fmla="*/ 403 h 410"/>
                <a:gd name="T2" fmla="*/ 22 w 1690"/>
                <a:gd name="T3" fmla="*/ 392 h 410"/>
                <a:gd name="T4" fmla="*/ 51 w 1690"/>
                <a:gd name="T5" fmla="*/ 398 h 410"/>
                <a:gd name="T6" fmla="*/ 36 w 1690"/>
                <a:gd name="T7" fmla="*/ 393 h 410"/>
                <a:gd name="T8" fmla="*/ 34 w 1690"/>
                <a:gd name="T9" fmla="*/ 399 h 410"/>
                <a:gd name="T10" fmla="*/ 65 w 1690"/>
                <a:gd name="T11" fmla="*/ 396 h 410"/>
                <a:gd name="T12" fmla="*/ 8 w 1690"/>
                <a:gd name="T13" fmla="*/ 379 h 410"/>
                <a:gd name="T14" fmla="*/ 106 w 1690"/>
                <a:gd name="T15" fmla="*/ 366 h 410"/>
                <a:gd name="T16" fmla="*/ 4 w 1690"/>
                <a:gd name="T17" fmla="*/ 359 h 410"/>
                <a:gd name="T18" fmla="*/ 1 w 1690"/>
                <a:gd name="T19" fmla="*/ 358 h 410"/>
                <a:gd name="T20" fmla="*/ 8 w 1690"/>
                <a:gd name="T21" fmla="*/ 349 h 410"/>
                <a:gd name="T22" fmla="*/ 8 w 1690"/>
                <a:gd name="T23" fmla="*/ 316 h 410"/>
                <a:gd name="T24" fmla="*/ 12 w 1690"/>
                <a:gd name="T25" fmla="*/ 283 h 410"/>
                <a:gd name="T26" fmla="*/ 1457 w 1690"/>
                <a:gd name="T27" fmla="*/ 284 h 410"/>
                <a:gd name="T28" fmla="*/ 1475 w 1690"/>
                <a:gd name="T29" fmla="*/ 283 h 410"/>
                <a:gd name="T30" fmla="*/ 1624 w 1690"/>
                <a:gd name="T31" fmla="*/ 295 h 410"/>
                <a:gd name="T32" fmla="*/ 1611 w 1690"/>
                <a:gd name="T33" fmla="*/ 323 h 410"/>
                <a:gd name="T34" fmla="*/ 1641 w 1690"/>
                <a:gd name="T35" fmla="*/ 300 h 410"/>
                <a:gd name="T36" fmla="*/ 1477 w 1690"/>
                <a:gd name="T37" fmla="*/ 264 h 410"/>
                <a:gd name="T38" fmla="*/ 1648 w 1690"/>
                <a:gd name="T39" fmla="*/ 231 h 410"/>
                <a:gd name="T40" fmla="*/ 1665 w 1690"/>
                <a:gd name="T41" fmla="*/ 274 h 410"/>
                <a:gd name="T42" fmla="*/ 1664 w 1690"/>
                <a:gd name="T43" fmla="*/ 247 h 410"/>
                <a:gd name="T44" fmla="*/ 1643 w 1690"/>
                <a:gd name="T45" fmla="*/ 220 h 410"/>
                <a:gd name="T46" fmla="*/ 867 w 1690"/>
                <a:gd name="T47" fmla="*/ 104 h 410"/>
                <a:gd name="T48" fmla="*/ 1598 w 1690"/>
                <a:gd name="T49" fmla="*/ 112 h 410"/>
                <a:gd name="T50" fmla="*/ 1681 w 1690"/>
                <a:gd name="T51" fmla="*/ 81 h 410"/>
                <a:gd name="T52" fmla="*/ 1608 w 1690"/>
                <a:gd name="T53" fmla="*/ 70 h 410"/>
                <a:gd name="T54" fmla="*/ 1402 w 1690"/>
                <a:gd name="T55" fmla="*/ 53 h 410"/>
                <a:gd name="T56" fmla="*/ 810 w 1690"/>
                <a:gd name="T57" fmla="*/ 61 h 410"/>
                <a:gd name="T58" fmla="*/ 784 w 1690"/>
                <a:gd name="T59" fmla="*/ 113 h 410"/>
                <a:gd name="T60" fmla="*/ 808 w 1690"/>
                <a:gd name="T61" fmla="*/ 137 h 410"/>
                <a:gd name="T62" fmla="*/ 821 w 1690"/>
                <a:gd name="T63" fmla="*/ 94 h 410"/>
                <a:gd name="T64" fmla="*/ 832 w 1690"/>
                <a:gd name="T65" fmla="*/ 53 h 410"/>
                <a:gd name="T66" fmla="*/ 1367 w 1690"/>
                <a:gd name="T67" fmla="*/ 32 h 410"/>
                <a:gd name="T68" fmla="*/ 1433 w 1690"/>
                <a:gd name="T69" fmla="*/ 49 h 410"/>
                <a:gd name="T70" fmla="*/ 1402 w 1690"/>
                <a:gd name="T71" fmla="*/ 65 h 410"/>
                <a:gd name="T72" fmla="*/ 1383 w 1690"/>
                <a:gd name="T73" fmla="*/ 35 h 410"/>
                <a:gd name="T74" fmla="*/ 1361 w 1690"/>
                <a:gd name="T75" fmla="*/ 46 h 410"/>
                <a:gd name="T76" fmla="*/ 1332 w 1690"/>
                <a:gd name="T77" fmla="*/ 54 h 410"/>
                <a:gd name="T78" fmla="*/ 1315 w 1690"/>
                <a:gd name="T79" fmla="*/ 75 h 410"/>
                <a:gd name="T80" fmla="*/ 1289 w 1690"/>
                <a:gd name="T81" fmla="*/ 96 h 410"/>
                <a:gd name="T82" fmla="*/ 1251 w 1690"/>
                <a:gd name="T83" fmla="*/ 117 h 410"/>
                <a:gd name="T84" fmla="*/ 1253 w 1690"/>
                <a:gd name="T85" fmla="*/ 155 h 410"/>
                <a:gd name="T86" fmla="*/ 1263 w 1690"/>
                <a:gd name="T87" fmla="*/ 209 h 410"/>
                <a:gd name="T88" fmla="*/ 1296 w 1690"/>
                <a:gd name="T89" fmla="*/ 210 h 410"/>
                <a:gd name="T90" fmla="*/ 1343 w 1690"/>
                <a:gd name="T91" fmla="*/ 195 h 410"/>
                <a:gd name="T92" fmla="*/ 1384 w 1690"/>
                <a:gd name="T93" fmla="*/ 201 h 410"/>
                <a:gd name="T94" fmla="*/ 1402 w 1690"/>
                <a:gd name="T95" fmla="*/ 221 h 410"/>
                <a:gd name="T96" fmla="*/ 1422 w 1690"/>
                <a:gd name="T97" fmla="*/ 241 h 410"/>
                <a:gd name="T98" fmla="*/ 1457 w 1690"/>
                <a:gd name="T99" fmla="*/ 251 h 410"/>
                <a:gd name="T100" fmla="*/ 1490 w 1690"/>
                <a:gd name="T101" fmla="*/ 227 h 410"/>
                <a:gd name="T102" fmla="*/ 1509 w 1690"/>
                <a:gd name="T103" fmla="*/ 184 h 410"/>
                <a:gd name="T104" fmla="*/ 1501 w 1690"/>
                <a:gd name="T105" fmla="*/ 134 h 410"/>
                <a:gd name="T106" fmla="*/ 1472 w 1690"/>
                <a:gd name="T107" fmla="*/ 94 h 410"/>
                <a:gd name="T108" fmla="*/ 1453 w 1690"/>
                <a:gd name="T109" fmla="*/ 53 h 410"/>
                <a:gd name="T110" fmla="*/ 1289 w 1690"/>
                <a:gd name="T111" fmla="*/ 17 h 410"/>
                <a:gd name="T112" fmla="*/ 1561 w 1690"/>
                <a:gd name="T113" fmla="*/ 14 h 410"/>
                <a:gd name="T114" fmla="*/ 1317 w 1690"/>
                <a:gd name="T115" fmla="*/ 17 h 410"/>
                <a:gd name="T116" fmla="*/ 1332 w 1690"/>
                <a:gd name="T117" fmla="*/ 13 h 410"/>
                <a:gd name="T118" fmla="*/ 1299 w 1690"/>
                <a:gd name="T119" fmla="*/ 7 h 410"/>
                <a:gd name="T120" fmla="*/ 1270 w 1690"/>
                <a:gd name="T121" fmla="*/ 4 h 410"/>
                <a:gd name="T122" fmla="*/ 1262 w 1690"/>
                <a:gd name="T123" fmla="*/ 2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90" h="410">
                  <a:moveTo>
                    <a:pt x="50" y="409"/>
                  </a:moveTo>
                  <a:cubicBezTo>
                    <a:pt x="49" y="410"/>
                    <a:pt x="49" y="410"/>
                    <a:pt x="49" y="410"/>
                  </a:cubicBezTo>
                  <a:cubicBezTo>
                    <a:pt x="51" y="410"/>
                    <a:pt x="51" y="410"/>
                    <a:pt x="51" y="410"/>
                  </a:cubicBezTo>
                  <a:cubicBezTo>
                    <a:pt x="51" y="410"/>
                    <a:pt x="51" y="409"/>
                    <a:pt x="50" y="409"/>
                  </a:cubicBezTo>
                  <a:moveTo>
                    <a:pt x="51" y="406"/>
                  </a:moveTo>
                  <a:cubicBezTo>
                    <a:pt x="51" y="407"/>
                    <a:pt x="51" y="407"/>
                    <a:pt x="51" y="408"/>
                  </a:cubicBezTo>
                  <a:cubicBezTo>
                    <a:pt x="53" y="408"/>
                    <a:pt x="53" y="408"/>
                    <a:pt x="53" y="408"/>
                  </a:cubicBezTo>
                  <a:cubicBezTo>
                    <a:pt x="53" y="407"/>
                    <a:pt x="53" y="407"/>
                    <a:pt x="53" y="407"/>
                  </a:cubicBezTo>
                  <a:cubicBezTo>
                    <a:pt x="53" y="407"/>
                    <a:pt x="52" y="406"/>
                    <a:pt x="51" y="406"/>
                  </a:cubicBezTo>
                  <a:moveTo>
                    <a:pt x="45" y="404"/>
                  </a:moveTo>
                  <a:cubicBezTo>
                    <a:pt x="45" y="406"/>
                    <a:pt x="46" y="405"/>
                    <a:pt x="46" y="407"/>
                  </a:cubicBezTo>
                  <a:cubicBezTo>
                    <a:pt x="46" y="407"/>
                    <a:pt x="47" y="408"/>
                    <a:pt x="48" y="408"/>
                  </a:cubicBezTo>
                  <a:cubicBezTo>
                    <a:pt x="48" y="405"/>
                    <a:pt x="47" y="405"/>
                    <a:pt x="45" y="404"/>
                  </a:cubicBezTo>
                  <a:moveTo>
                    <a:pt x="33" y="399"/>
                  </a:moveTo>
                  <a:cubicBezTo>
                    <a:pt x="31" y="400"/>
                    <a:pt x="30" y="400"/>
                    <a:pt x="28" y="400"/>
                  </a:cubicBezTo>
                  <a:cubicBezTo>
                    <a:pt x="28" y="401"/>
                    <a:pt x="28" y="401"/>
                    <a:pt x="28" y="401"/>
                  </a:cubicBezTo>
                  <a:cubicBezTo>
                    <a:pt x="30" y="402"/>
                    <a:pt x="30" y="402"/>
                    <a:pt x="31" y="402"/>
                  </a:cubicBezTo>
                  <a:cubicBezTo>
                    <a:pt x="31" y="402"/>
                    <a:pt x="31" y="402"/>
                    <a:pt x="31" y="400"/>
                  </a:cubicBezTo>
                  <a:cubicBezTo>
                    <a:pt x="32" y="400"/>
                    <a:pt x="32" y="401"/>
                    <a:pt x="32" y="400"/>
                  </a:cubicBezTo>
                  <a:cubicBezTo>
                    <a:pt x="33" y="400"/>
                    <a:pt x="33" y="400"/>
                    <a:pt x="33" y="400"/>
                  </a:cubicBezTo>
                  <a:cubicBezTo>
                    <a:pt x="33" y="399"/>
                    <a:pt x="33" y="399"/>
                    <a:pt x="33" y="399"/>
                  </a:cubicBezTo>
                  <a:moveTo>
                    <a:pt x="46" y="399"/>
                  </a:moveTo>
                  <a:cubicBezTo>
                    <a:pt x="45" y="400"/>
                    <a:pt x="43" y="400"/>
                    <a:pt x="42" y="400"/>
                  </a:cubicBezTo>
                  <a:cubicBezTo>
                    <a:pt x="42" y="400"/>
                    <a:pt x="42" y="400"/>
                    <a:pt x="42" y="400"/>
                  </a:cubicBezTo>
                  <a:cubicBezTo>
                    <a:pt x="41" y="401"/>
                    <a:pt x="40" y="401"/>
                    <a:pt x="40" y="401"/>
                  </a:cubicBezTo>
                  <a:cubicBezTo>
                    <a:pt x="40" y="401"/>
                    <a:pt x="40" y="401"/>
                    <a:pt x="40" y="401"/>
                  </a:cubicBezTo>
                  <a:cubicBezTo>
                    <a:pt x="39" y="401"/>
                    <a:pt x="39" y="401"/>
                    <a:pt x="39" y="401"/>
                  </a:cubicBezTo>
                  <a:cubicBezTo>
                    <a:pt x="39" y="401"/>
                    <a:pt x="39" y="401"/>
                    <a:pt x="39" y="401"/>
                  </a:cubicBezTo>
                  <a:cubicBezTo>
                    <a:pt x="38" y="401"/>
                    <a:pt x="37" y="401"/>
                    <a:pt x="36" y="401"/>
                  </a:cubicBezTo>
                  <a:cubicBezTo>
                    <a:pt x="35" y="402"/>
                    <a:pt x="35" y="402"/>
                    <a:pt x="35" y="402"/>
                  </a:cubicBezTo>
                  <a:cubicBezTo>
                    <a:pt x="35" y="402"/>
                    <a:pt x="35" y="402"/>
                    <a:pt x="35" y="402"/>
                  </a:cubicBezTo>
                  <a:cubicBezTo>
                    <a:pt x="35" y="403"/>
                    <a:pt x="35" y="403"/>
                    <a:pt x="35" y="404"/>
                  </a:cubicBezTo>
                  <a:cubicBezTo>
                    <a:pt x="37" y="404"/>
                    <a:pt x="39" y="405"/>
                    <a:pt x="41" y="406"/>
                  </a:cubicBezTo>
                  <a:cubicBezTo>
                    <a:pt x="41" y="405"/>
                    <a:pt x="41" y="405"/>
                    <a:pt x="41" y="405"/>
                  </a:cubicBezTo>
                  <a:cubicBezTo>
                    <a:pt x="42" y="405"/>
                    <a:pt x="42" y="405"/>
                    <a:pt x="42" y="405"/>
                  </a:cubicBezTo>
                  <a:cubicBezTo>
                    <a:pt x="41" y="405"/>
                    <a:pt x="41" y="404"/>
                    <a:pt x="41" y="403"/>
                  </a:cubicBezTo>
                  <a:cubicBezTo>
                    <a:pt x="42" y="403"/>
                    <a:pt x="43" y="403"/>
                    <a:pt x="44" y="403"/>
                  </a:cubicBezTo>
                  <a:cubicBezTo>
                    <a:pt x="45" y="403"/>
                    <a:pt x="45" y="403"/>
                    <a:pt x="47" y="403"/>
                  </a:cubicBezTo>
                  <a:cubicBezTo>
                    <a:pt x="47" y="402"/>
                    <a:pt x="46" y="401"/>
                    <a:pt x="46" y="399"/>
                  </a:cubicBezTo>
                  <a:moveTo>
                    <a:pt x="26" y="398"/>
                  </a:moveTo>
                  <a:cubicBezTo>
                    <a:pt x="26" y="399"/>
                    <a:pt x="26" y="399"/>
                    <a:pt x="26" y="399"/>
                  </a:cubicBezTo>
                  <a:cubicBezTo>
                    <a:pt x="26" y="399"/>
                    <a:pt x="26" y="399"/>
                    <a:pt x="26" y="399"/>
                  </a:cubicBezTo>
                  <a:cubicBezTo>
                    <a:pt x="26" y="399"/>
                    <a:pt x="26" y="399"/>
                    <a:pt x="27" y="399"/>
                  </a:cubicBezTo>
                  <a:cubicBezTo>
                    <a:pt x="27" y="399"/>
                    <a:pt x="27" y="399"/>
                    <a:pt x="27" y="399"/>
                  </a:cubicBezTo>
                  <a:cubicBezTo>
                    <a:pt x="27" y="399"/>
                    <a:pt x="27" y="399"/>
                    <a:pt x="28" y="399"/>
                  </a:cubicBezTo>
                  <a:cubicBezTo>
                    <a:pt x="28" y="399"/>
                    <a:pt x="28" y="399"/>
                    <a:pt x="28" y="399"/>
                  </a:cubicBezTo>
                  <a:cubicBezTo>
                    <a:pt x="28" y="399"/>
                    <a:pt x="28" y="399"/>
                    <a:pt x="28" y="399"/>
                  </a:cubicBezTo>
                  <a:cubicBezTo>
                    <a:pt x="27" y="398"/>
                    <a:pt x="27" y="398"/>
                    <a:pt x="26" y="398"/>
                  </a:cubicBezTo>
                  <a:moveTo>
                    <a:pt x="74" y="395"/>
                  </a:moveTo>
                  <a:cubicBezTo>
                    <a:pt x="74" y="395"/>
                    <a:pt x="74" y="395"/>
                    <a:pt x="74" y="395"/>
                  </a:cubicBezTo>
                  <a:cubicBezTo>
                    <a:pt x="73" y="396"/>
                    <a:pt x="73" y="396"/>
                    <a:pt x="72" y="396"/>
                  </a:cubicBezTo>
                  <a:cubicBezTo>
                    <a:pt x="72" y="397"/>
                    <a:pt x="72" y="397"/>
                    <a:pt x="72" y="397"/>
                  </a:cubicBezTo>
                  <a:cubicBezTo>
                    <a:pt x="74" y="397"/>
                    <a:pt x="74" y="397"/>
                    <a:pt x="75" y="398"/>
                  </a:cubicBezTo>
                  <a:cubicBezTo>
                    <a:pt x="75" y="398"/>
                    <a:pt x="75" y="398"/>
                    <a:pt x="75" y="398"/>
                  </a:cubicBezTo>
                  <a:cubicBezTo>
                    <a:pt x="76" y="398"/>
                    <a:pt x="76" y="397"/>
                    <a:pt x="78" y="397"/>
                  </a:cubicBezTo>
                  <a:cubicBezTo>
                    <a:pt x="78" y="396"/>
                    <a:pt x="78" y="396"/>
                    <a:pt x="78" y="396"/>
                  </a:cubicBezTo>
                  <a:cubicBezTo>
                    <a:pt x="75" y="396"/>
                    <a:pt x="75" y="396"/>
                    <a:pt x="75" y="396"/>
                  </a:cubicBezTo>
                  <a:cubicBezTo>
                    <a:pt x="75" y="396"/>
                    <a:pt x="75" y="395"/>
                    <a:pt x="74" y="395"/>
                  </a:cubicBezTo>
                  <a:moveTo>
                    <a:pt x="15" y="382"/>
                  </a:moveTo>
                  <a:cubicBezTo>
                    <a:pt x="13" y="387"/>
                    <a:pt x="13" y="387"/>
                    <a:pt x="13" y="387"/>
                  </a:cubicBezTo>
                  <a:cubicBezTo>
                    <a:pt x="15" y="387"/>
                    <a:pt x="15" y="387"/>
                    <a:pt x="15" y="387"/>
                  </a:cubicBezTo>
                  <a:cubicBezTo>
                    <a:pt x="15" y="388"/>
                    <a:pt x="15" y="388"/>
                    <a:pt x="15" y="388"/>
                  </a:cubicBezTo>
                  <a:cubicBezTo>
                    <a:pt x="15" y="389"/>
                    <a:pt x="15" y="389"/>
                    <a:pt x="15" y="389"/>
                  </a:cubicBezTo>
                  <a:cubicBezTo>
                    <a:pt x="16" y="389"/>
                    <a:pt x="17" y="389"/>
                    <a:pt x="17" y="388"/>
                  </a:cubicBezTo>
                  <a:cubicBezTo>
                    <a:pt x="17" y="389"/>
                    <a:pt x="17" y="390"/>
                    <a:pt x="17" y="391"/>
                  </a:cubicBezTo>
                  <a:cubicBezTo>
                    <a:pt x="18" y="391"/>
                    <a:pt x="18" y="391"/>
                    <a:pt x="18" y="391"/>
                  </a:cubicBezTo>
                  <a:cubicBezTo>
                    <a:pt x="18" y="391"/>
                    <a:pt x="18" y="391"/>
                    <a:pt x="18" y="391"/>
                  </a:cubicBezTo>
                  <a:cubicBezTo>
                    <a:pt x="18" y="391"/>
                    <a:pt x="18" y="391"/>
                    <a:pt x="18" y="391"/>
                  </a:cubicBezTo>
                  <a:cubicBezTo>
                    <a:pt x="19" y="391"/>
                    <a:pt x="19" y="391"/>
                    <a:pt x="19" y="391"/>
                  </a:cubicBezTo>
                  <a:cubicBezTo>
                    <a:pt x="19" y="391"/>
                    <a:pt x="19" y="391"/>
                    <a:pt x="19" y="391"/>
                  </a:cubicBezTo>
                  <a:cubicBezTo>
                    <a:pt x="19" y="391"/>
                    <a:pt x="20" y="391"/>
                    <a:pt x="20" y="392"/>
                  </a:cubicBezTo>
                  <a:cubicBezTo>
                    <a:pt x="22" y="392"/>
                    <a:pt x="22" y="392"/>
                    <a:pt x="22" y="392"/>
                  </a:cubicBezTo>
                  <a:cubicBezTo>
                    <a:pt x="22" y="391"/>
                    <a:pt x="22" y="391"/>
                    <a:pt x="22" y="391"/>
                  </a:cubicBezTo>
                  <a:cubicBezTo>
                    <a:pt x="22" y="391"/>
                    <a:pt x="22" y="391"/>
                    <a:pt x="22" y="391"/>
                  </a:cubicBezTo>
                  <a:cubicBezTo>
                    <a:pt x="22" y="391"/>
                    <a:pt x="22" y="390"/>
                    <a:pt x="22" y="390"/>
                  </a:cubicBezTo>
                  <a:cubicBezTo>
                    <a:pt x="21" y="390"/>
                    <a:pt x="21" y="390"/>
                    <a:pt x="21" y="390"/>
                  </a:cubicBezTo>
                  <a:cubicBezTo>
                    <a:pt x="21" y="389"/>
                    <a:pt x="21" y="389"/>
                    <a:pt x="21" y="388"/>
                  </a:cubicBezTo>
                  <a:cubicBezTo>
                    <a:pt x="22" y="388"/>
                    <a:pt x="22" y="388"/>
                    <a:pt x="22" y="388"/>
                  </a:cubicBezTo>
                  <a:cubicBezTo>
                    <a:pt x="22" y="388"/>
                    <a:pt x="22" y="387"/>
                    <a:pt x="22" y="387"/>
                  </a:cubicBezTo>
                  <a:cubicBezTo>
                    <a:pt x="22" y="387"/>
                    <a:pt x="21" y="387"/>
                    <a:pt x="21" y="386"/>
                  </a:cubicBezTo>
                  <a:cubicBezTo>
                    <a:pt x="21" y="386"/>
                    <a:pt x="21" y="386"/>
                    <a:pt x="21" y="386"/>
                  </a:cubicBezTo>
                  <a:cubicBezTo>
                    <a:pt x="19" y="386"/>
                    <a:pt x="19" y="386"/>
                    <a:pt x="19" y="386"/>
                  </a:cubicBezTo>
                  <a:cubicBezTo>
                    <a:pt x="19" y="385"/>
                    <a:pt x="19" y="385"/>
                    <a:pt x="19" y="385"/>
                  </a:cubicBezTo>
                  <a:cubicBezTo>
                    <a:pt x="18" y="384"/>
                    <a:pt x="18" y="384"/>
                    <a:pt x="17" y="384"/>
                  </a:cubicBezTo>
                  <a:cubicBezTo>
                    <a:pt x="17" y="384"/>
                    <a:pt x="17" y="384"/>
                    <a:pt x="17" y="384"/>
                  </a:cubicBezTo>
                  <a:cubicBezTo>
                    <a:pt x="16" y="383"/>
                    <a:pt x="16" y="382"/>
                    <a:pt x="15" y="382"/>
                  </a:cubicBezTo>
                  <a:moveTo>
                    <a:pt x="21" y="379"/>
                  </a:moveTo>
                  <a:cubicBezTo>
                    <a:pt x="20" y="379"/>
                    <a:pt x="19" y="380"/>
                    <a:pt x="19" y="382"/>
                  </a:cubicBezTo>
                  <a:cubicBezTo>
                    <a:pt x="20" y="381"/>
                    <a:pt x="21" y="381"/>
                    <a:pt x="22" y="381"/>
                  </a:cubicBezTo>
                  <a:cubicBezTo>
                    <a:pt x="22" y="380"/>
                    <a:pt x="21" y="380"/>
                    <a:pt x="21" y="379"/>
                  </a:cubicBezTo>
                  <a:moveTo>
                    <a:pt x="27" y="378"/>
                  </a:moveTo>
                  <a:cubicBezTo>
                    <a:pt x="26" y="378"/>
                    <a:pt x="26" y="378"/>
                    <a:pt x="26" y="378"/>
                  </a:cubicBezTo>
                  <a:cubicBezTo>
                    <a:pt x="26" y="379"/>
                    <a:pt x="26" y="379"/>
                    <a:pt x="26" y="379"/>
                  </a:cubicBezTo>
                  <a:cubicBezTo>
                    <a:pt x="26" y="379"/>
                    <a:pt x="26" y="379"/>
                    <a:pt x="26" y="379"/>
                  </a:cubicBezTo>
                  <a:cubicBezTo>
                    <a:pt x="26" y="380"/>
                    <a:pt x="26" y="380"/>
                    <a:pt x="25" y="381"/>
                  </a:cubicBezTo>
                  <a:cubicBezTo>
                    <a:pt x="24" y="382"/>
                    <a:pt x="24" y="382"/>
                    <a:pt x="24" y="382"/>
                  </a:cubicBezTo>
                  <a:cubicBezTo>
                    <a:pt x="24" y="383"/>
                    <a:pt x="24" y="383"/>
                    <a:pt x="24" y="383"/>
                  </a:cubicBezTo>
                  <a:cubicBezTo>
                    <a:pt x="26" y="383"/>
                    <a:pt x="26" y="383"/>
                    <a:pt x="26" y="383"/>
                  </a:cubicBezTo>
                  <a:cubicBezTo>
                    <a:pt x="27" y="382"/>
                    <a:pt x="28" y="382"/>
                    <a:pt x="28" y="379"/>
                  </a:cubicBezTo>
                  <a:cubicBezTo>
                    <a:pt x="28" y="379"/>
                    <a:pt x="27" y="379"/>
                    <a:pt x="27" y="379"/>
                  </a:cubicBezTo>
                  <a:cubicBezTo>
                    <a:pt x="27" y="378"/>
                    <a:pt x="27" y="378"/>
                    <a:pt x="27" y="378"/>
                  </a:cubicBezTo>
                  <a:moveTo>
                    <a:pt x="22" y="376"/>
                  </a:moveTo>
                  <a:cubicBezTo>
                    <a:pt x="23" y="377"/>
                    <a:pt x="24" y="378"/>
                    <a:pt x="25" y="378"/>
                  </a:cubicBezTo>
                  <a:cubicBezTo>
                    <a:pt x="26" y="378"/>
                    <a:pt x="26" y="378"/>
                    <a:pt x="26" y="377"/>
                  </a:cubicBezTo>
                  <a:cubicBezTo>
                    <a:pt x="25" y="377"/>
                    <a:pt x="23" y="377"/>
                    <a:pt x="22" y="376"/>
                  </a:cubicBezTo>
                  <a:moveTo>
                    <a:pt x="49" y="399"/>
                  </a:moveTo>
                  <a:cubicBezTo>
                    <a:pt x="49" y="398"/>
                    <a:pt x="49" y="398"/>
                    <a:pt x="49" y="398"/>
                  </a:cubicBezTo>
                  <a:cubicBezTo>
                    <a:pt x="51" y="398"/>
                    <a:pt x="51" y="398"/>
                    <a:pt x="51" y="398"/>
                  </a:cubicBezTo>
                  <a:cubicBezTo>
                    <a:pt x="51" y="398"/>
                    <a:pt x="51" y="398"/>
                    <a:pt x="51" y="398"/>
                  </a:cubicBezTo>
                  <a:cubicBezTo>
                    <a:pt x="53" y="398"/>
                    <a:pt x="53" y="398"/>
                    <a:pt x="53" y="398"/>
                  </a:cubicBezTo>
                  <a:cubicBezTo>
                    <a:pt x="53" y="398"/>
                    <a:pt x="53" y="398"/>
                    <a:pt x="53" y="398"/>
                  </a:cubicBezTo>
                  <a:cubicBezTo>
                    <a:pt x="54" y="398"/>
                    <a:pt x="54" y="398"/>
                    <a:pt x="54" y="398"/>
                  </a:cubicBezTo>
                  <a:cubicBezTo>
                    <a:pt x="54" y="399"/>
                    <a:pt x="54" y="399"/>
                    <a:pt x="54" y="399"/>
                  </a:cubicBezTo>
                  <a:cubicBezTo>
                    <a:pt x="49" y="399"/>
                    <a:pt x="49" y="399"/>
                    <a:pt x="49" y="399"/>
                  </a:cubicBezTo>
                  <a:moveTo>
                    <a:pt x="41" y="376"/>
                  </a:moveTo>
                  <a:cubicBezTo>
                    <a:pt x="40" y="377"/>
                    <a:pt x="39" y="377"/>
                    <a:pt x="38" y="377"/>
                  </a:cubicBezTo>
                  <a:cubicBezTo>
                    <a:pt x="38" y="378"/>
                    <a:pt x="37" y="378"/>
                    <a:pt x="37" y="379"/>
                  </a:cubicBezTo>
                  <a:cubicBezTo>
                    <a:pt x="37" y="379"/>
                    <a:pt x="37" y="379"/>
                    <a:pt x="36" y="379"/>
                  </a:cubicBezTo>
                  <a:cubicBezTo>
                    <a:pt x="35" y="379"/>
                    <a:pt x="35" y="378"/>
                    <a:pt x="35" y="378"/>
                  </a:cubicBezTo>
                  <a:cubicBezTo>
                    <a:pt x="34" y="378"/>
                    <a:pt x="33" y="378"/>
                    <a:pt x="32" y="378"/>
                  </a:cubicBezTo>
                  <a:cubicBezTo>
                    <a:pt x="32" y="379"/>
                    <a:pt x="32" y="379"/>
                    <a:pt x="32" y="379"/>
                  </a:cubicBezTo>
                  <a:cubicBezTo>
                    <a:pt x="31" y="379"/>
                    <a:pt x="31" y="379"/>
                    <a:pt x="31" y="379"/>
                  </a:cubicBezTo>
                  <a:cubicBezTo>
                    <a:pt x="31" y="380"/>
                    <a:pt x="31" y="380"/>
                    <a:pt x="31" y="380"/>
                  </a:cubicBezTo>
                  <a:cubicBezTo>
                    <a:pt x="32" y="380"/>
                    <a:pt x="32" y="380"/>
                    <a:pt x="32" y="380"/>
                  </a:cubicBezTo>
                  <a:cubicBezTo>
                    <a:pt x="32" y="381"/>
                    <a:pt x="32" y="381"/>
                    <a:pt x="32" y="382"/>
                  </a:cubicBezTo>
                  <a:cubicBezTo>
                    <a:pt x="32" y="382"/>
                    <a:pt x="32" y="382"/>
                    <a:pt x="32" y="382"/>
                  </a:cubicBezTo>
                  <a:cubicBezTo>
                    <a:pt x="32" y="384"/>
                    <a:pt x="32" y="384"/>
                    <a:pt x="32" y="385"/>
                  </a:cubicBezTo>
                  <a:cubicBezTo>
                    <a:pt x="35" y="385"/>
                    <a:pt x="35" y="385"/>
                    <a:pt x="35" y="385"/>
                  </a:cubicBezTo>
                  <a:cubicBezTo>
                    <a:pt x="35" y="385"/>
                    <a:pt x="35" y="385"/>
                    <a:pt x="35" y="385"/>
                  </a:cubicBezTo>
                  <a:cubicBezTo>
                    <a:pt x="36" y="385"/>
                    <a:pt x="37" y="385"/>
                    <a:pt x="38" y="385"/>
                  </a:cubicBezTo>
                  <a:cubicBezTo>
                    <a:pt x="38" y="386"/>
                    <a:pt x="38" y="386"/>
                    <a:pt x="38" y="386"/>
                  </a:cubicBezTo>
                  <a:cubicBezTo>
                    <a:pt x="37" y="386"/>
                    <a:pt x="37" y="386"/>
                    <a:pt x="36" y="386"/>
                  </a:cubicBezTo>
                  <a:cubicBezTo>
                    <a:pt x="36" y="387"/>
                    <a:pt x="36" y="387"/>
                    <a:pt x="36" y="387"/>
                  </a:cubicBezTo>
                  <a:cubicBezTo>
                    <a:pt x="35" y="387"/>
                    <a:pt x="35" y="387"/>
                    <a:pt x="35" y="387"/>
                  </a:cubicBezTo>
                  <a:cubicBezTo>
                    <a:pt x="35" y="387"/>
                    <a:pt x="35" y="387"/>
                    <a:pt x="35" y="387"/>
                  </a:cubicBezTo>
                  <a:cubicBezTo>
                    <a:pt x="34" y="387"/>
                    <a:pt x="34" y="387"/>
                    <a:pt x="34" y="387"/>
                  </a:cubicBezTo>
                  <a:cubicBezTo>
                    <a:pt x="34" y="387"/>
                    <a:pt x="34" y="387"/>
                    <a:pt x="34" y="387"/>
                  </a:cubicBezTo>
                  <a:cubicBezTo>
                    <a:pt x="33" y="387"/>
                    <a:pt x="33" y="387"/>
                    <a:pt x="33" y="387"/>
                  </a:cubicBezTo>
                  <a:cubicBezTo>
                    <a:pt x="33" y="389"/>
                    <a:pt x="34" y="390"/>
                    <a:pt x="34" y="391"/>
                  </a:cubicBezTo>
                  <a:cubicBezTo>
                    <a:pt x="37" y="391"/>
                    <a:pt x="37" y="391"/>
                    <a:pt x="37" y="391"/>
                  </a:cubicBezTo>
                  <a:cubicBezTo>
                    <a:pt x="37" y="393"/>
                    <a:pt x="38" y="393"/>
                    <a:pt x="40" y="394"/>
                  </a:cubicBezTo>
                  <a:cubicBezTo>
                    <a:pt x="40" y="394"/>
                    <a:pt x="39" y="394"/>
                    <a:pt x="39" y="394"/>
                  </a:cubicBezTo>
                  <a:cubicBezTo>
                    <a:pt x="38" y="394"/>
                    <a:pt x="37" y="393"/>
                    <a:pt x="37" y="393"/>
                  </a:cubicBezTo>
                  <a:cubicBezTo>
                    <a:pt x="37" y="393"/>
                    <a:pt x="36" y="393"/>
                    <a:pt x="36" y="393"/>
                  </a:cubicBezTo>
                  <a:cubicBezTo>
                    <a:pt x="35" y="393"/>
                    <a:pt x="34" y="393"/>
                    <a:pt x="34" y="393"/>
                  </a:cubicBezTo>
                  <a:cubicBezTo>
                    <a:pt x="34" y="394"/>
                    <a:pt x="34" y="394"/>
                    <a:pt x="34" y="395"/>
                  </a:cubicBezTo>
                  <a:cubicBezTo>
                    <a:pt x="34" y="395"/>
                    <a:pt x="34" y="395"/>
                    <a:pt x="34" y="395"/>
                  </a:cubicBezTo>
                  <a:cubicBezTo>
                    <a:pt x="33" y="395"/>
                    <a:pt x="34" y="395"/>
                    <a:pt x="32" y="395"/>
                  </a:cubicBezTo>
                  <a:cubicBezTo>
                    <a:pt x="32" y="395"/>
                    <a:pt x="32" y="395"/>
                    <a:pt x="32" y="395"/>
                  </a:cubicBezTo>
                  <a:cubicBezTo>
                    <a:pt x="32" y="395"/>
                    <a:pt x="32" y="395"/>
                    <a:pt x="32" y="395"/>
                  </a:cubicBezTo>
                  <a:cubicBezTo>
                    <a:pt x="32" y="394"/>
                    <a:pt x="32" y="394"/>
                    <a:pt x="32" y="393"/>
                  </a:cubicBezTo>
                  <a:cubicBezTo>
                    <a:pt x="32" y="393"/>
                    <a:pt x="32" y="393"/>
                    <a:pt x="32" y="393"/>
                  </a:cubicBezTo>
                  <a:cubicBezTo>
                    <a:pt x="32" y="392"/>
                    <a:pt x="32" y="392"/>
                    <a:pt x="32" y="392"/>
                  </a:cubicBezTo>
                  <a:cubicBezTo>
                    <a:pt x="31" y="392"/>
                    <a:pt x="31" y="392"/>
                    <a:pt x="31" y="392"/>
                  </a:cubicBezTo>
                  <a:cubicBezTo>
                    <a:pt x="31" y="391"/>
                    <a:pt x="32" y="391"/>
                    <a:pt x="32" y="391"/>
                  </a:cubicBezTo>
                  <a:cubicBezTo>
                    <a:pt x="32" y="390"/>
                    <a:pt x="32" y="389"/>
                    <a:pt x="31" y="388"/>
                  </a:cubicBezTo>
                  <a:cubicBezTo>
                    <a:pt x="31" y="388"/>
                    <a:pt x="31" y="388"/>
                    <a:pt x="31" y="388"/>
                  </a:cubicBezTo>
                  <a:cubicBezTo>
                    <a:pt x="31" y="388"/>
                    <a:pt x="31" y="388"/>
                    <a:pt x="31" y="388"/>
                  </a:cubicBezTo>
                  <a:cubicBezTo>
                    <a:pt x="29" y="388"/>
                    <a:pt x="29" y="388"/>
                    <a:pt x="29" y="388"/>
                  </a:cubicBezTo>
                  <a:cubicBezTo>
                    <a:pt x="29" y="388"/>
                    <a:pt x="29" y="388"/>
                    <a:pt x="29" y="388"/>
                  </a:cubicBezTo>
                  <a:cubicBezTo>
                    <a:pt x="29" y="388"/>
                    <a:pt x="29" y="388"/>
                    <a:pt x="29" y="388"/>
                  </a:cubicBezTo>
                  <a:cubicBezTo>
                    <a:pt x="29" y="391"/>
                    <a:pt x="29" y="391"/>
                    <a:pt x="29" y="391"/>
                  </a:cubicBezTo>
                  <a:cubicBezTo>
                    <a:pt x="28" y="391"/>
                    <a:pt x="28" y="390"/>
                    <a:pt x="27" y="390"/>
                  </a:cubicBezTo>
                  <a:cubicBezTo>
                    <a:pt x="27" y="390"/>
                    <a:pt x="27" y="391"/>
                    <a:pt x="26" y="391"/>
                  </a:cubicBezTo>
                  <a:cubicBezTo>
                    <a:pt x="26" y="389"/>
                    <a:pt x="26" y="389"/>
                    <a:pt x="26" y="389"/>
                  </a:cubicBezTo>
                  <a:cubicBezTo>
                    <a:pt x="24" y="389"/>
                    <a:pt x="24" y="389"/>
                    <a:pt x="23" y="389"/>
                  </a:cubicBezTo>
                  <a:cubicBezTo>
                    <a:pt x="23" y="392"/>
                    <a:pt x="24" y="392"/>
                    <a:pt x="25" y="393"/>
                  </a:cubicBezTo>
                  <a:cubicBezTo>
                    <a:pt x="27" y="393"/>
                    <a:pt x="28" y="393"/>
                    <a:pt x="29" y="392"/>
                  </a:cubicBezTo>
                  <a:cubicBezTo>
                    <a:pt x="29" y="392"/>
                    <a:pt x="29" y="392"/>
                    <a:pt x="29" y="392"/>
                  </a:cubicBezTo>
                  <a:cubicBezTo>
                    <a:pt x="29" y="394"/>
                    <a:pt x="29" y="394"/>
                    <a:pt x="29" y="394"/>
                  </a:cubicBezTo>
                  <a:cubicBezTo>
                    <a:pt x="29" y="394"/>
                    <a:pt x="28" y="394"/>
                    <a:pt x="28" y="394"/>
                  </a:cubicBezTo>
                  <a:cubicBezTo>
                    <a:pt x="26" y="394"/>
                    <a:pt x="24" y="394"/>
                    <a:pt x="23" y="395"/>
                  </a:cubicBezTo>
                  <a:cubicBezTo>
                    <a:pt x="22" y="396"/>
                    <a:pt x="22" y="396"/>
                    <a:pt x="22" y="396"/>
                  </a:cubicBezTo>
                  <a:cubicBezTo>
                    <a:pt x="22" y="397"/>
                    <a:pt x="22" y="397"/>
                    <a:pt x="24" y="398"/>
                  </a:cubicBezTo>
                  <a:cubicBezTo>
                    <a:pt x="24" y="396"/>
                    <a:pt x="24" y="396"/>
                    <a:pt x="24" y="396"/>
                  </a:cubicBezTo>
                  <a:cubicBezTo>
                    <a:pt x="26" y="396"/>
                    <a:pt x="26" y="396"/>
                    <a:pt x="26" y="396"/>
                  </a:cubicBezTo>
                  <a:cubicBezTo>
                    <a:pt x="26" y="397"/>
                    <a:pt x="26" y="397"/>
                    <a:pt x="26" y="397"/>
                  </a:cubicBezTo>
                  <a:cubicBezTo>
                    <a:pt x="30" y="397"/>
                    <a:pt x="30" y="397"/>
                    <a:pt x="30" y="397"/>
                  </a:cubicBezTo>
                  <a:cubicBezTo>
                    <a:pt x="30" y="399"/>
                    <a:pt x="30" y="399"/>
                    <a:pt x="30" y="399"/>
                  </a:cubicBezTo>
                  <a:cubicBezTo>
                    <a:pt x="34" y="399"/>
                    <a:pt x="34" y="399"/>
                    <a:pt x="34" y="399"/>
                  </a:cubicBezTo>
                  <a:cubicBezTo>
                    <a:pt x="34" y="398"/>
                    <a:pt x="34" y="398"/>
                    <a:pt x="34" y="398"/>
                  </a:cubicBezTo>
                  <a:cubicBezTo>
                    <a:pt x="34" y="398"/>
                    <a:pt x="34" y="398"/>
                    <a:pt x="34" y="398"/>
                  </a:cubicBezTo>
                  <a:cubicBezTo>
                    <a:pt x="34" y="398"/>
                    <a:pt x="33" y="398"/>
                    <a:pt x="34" y="399"/>
                  </a:cubicBezTo>
                  <a:cubicBezTo>
                    <a:pt x="36" y="399"/>
                    <a:pt x="36" y="399"/>
                    <a:pt x="36" y="399"/>
                  </a:cubicBezTo>
                  <a:cubicBezTo>
                    <a:pt x="36" y="399"/>
                    <a:pt x="36" y="399"/>
                    <a:pt x="36" y="399"/>
                  </a:cubicBezTo>
                  <a:cubicBezTo>
                    <a:pt x="36" y="399"/>
                    <a:pt x="35" y="399"/>
                    <a:pt x="35" y="399"/>
                  </a:cubicBezTo>
                  <a:cubicBezTo>
                    <a:pt x="35" y="400"/>
                    <a:pt x="35" y="400"/>
                    <a:pt x="35" y="400"/>
                  </a:cubicBezTo>
                  <a:cubicBezTo>
                    <a:pt x="35" y="400"/>
                    <a:pt x="35" y="400"/>
                    <a:pt x="35" y="400"/>
                  </a:cubicBezTo>
                  <a:cubicBezTo>
                    <a:pt x="35" y="400"/>
                    <a:pt x="35" y="400"/>
                    <a:pt x="35" y="400"/>
                  </a:cubicBezTo>
                  <a:cubicBezTo>
                    <a:pt x="36" y="400"/>
                    <a:pt x="36" y="400"/>
                    <a:pt x="37" y="400"/>
                  </a:cubicBezTo>
                  <a:cubicBezTo>
                    <a:pt x="37" y="400"/>
                    <a:pt x="36" y="400"/>
                    <a:pt x="37" y="400"/>
                  </a:cubicBezTo>
                  <a:cubicBezTo>
                    <a:pt x="37" y="400"/>
                    <a:pt x="37" y="400"/>
                    <a:pt x="37" y="400"/>
                  </a:cubicBezTo>
                  <a:cubicBezTo>
                    <a:pt x="37" y="400"/>
                    <a:pt x="37" y="400"/>
                    <a:pt x="38" y="400"/>
                  </a:cubicBezTo>
                  <a:cubicBezTo>
                    <a:pt x="38" y="400"/>
                    <a:pt x="38" y="400"/>
                    <a:pt x="39" y="400"/>
                  </a:cubicBezTo>
                  <a:cubicBezTo>
                    <a:pt x="39" y="400"/>
                    <a:pt x="39" y="401"/>
                    <a:pt x="40" y="401"/>
                  </a:cubicBezTo>
                  <a:cubicBezTo>
                    <a:pt x="40" y="401"/>
                    <a:pt x="40" y="401"/>
                    <a:pt x="40" y="400"/>
                  </a:cubicBezTo>
                  <a:cubicBezTo>
                    <a:pt x="41" y="399"/>
                    <a:pt x="41" y="399"/>
                    <a:pt x="41" y="399"/>
                  </a:cubicBezTo>
                  <a:cubicBezTo>
                    <a:pt x="43" y="399"/>
                    <a:pt x="43" y="399"/>
                    <a:pt x="43" y="399"/>
                  </a:cubicBezTo>
                  <a:cubicBezTo>
                    <a:pt x="43" y="399"/>
                    <a:pt x="43" y="399"/>
                    <a:pt x="43" y="399"/>
                  </a:cubicBezTo>
                  <a:cubicBezTo>
                    <a:pt x="44" y="399"/>
                    <a:pt x="44" y="399"/>
                    <a:pt x="44" y="399"/>
                  </a:cubicBezTo>
                  <a:cubicBezTo>
                    <a:pt x="44" y="399"/>
                    <a:pt x="44" y="399"/>
                    <a:pt x="44" y="399"/>
                  </a:cubicBezTo>
                  <a:cubicBezTo>
                    <a:pt x="47" y="399"/>
                    <a:pt x="47" y="399"/>
                    <a:pt x="47" y="399"/>
                  </a:cubicBezTo>
                  <a:cubicBezTo>
                    <a:pt x="47" y="398"/>
                    <a:pt x="47" y="398"/>
                    <a:pt x="47" y="398"/>
                  </a:cubicBezTo>
                  <a:cubicBezTo>
                    <a:pt x="47" y="398"/>
                    <a:pt x="47" y="398"/>
                    <a:pt x="47" y="398"/>
                  </a:cubicBezTo>
                  <a:cubicBezTo>
                    <a:pt x="47" y="400"/>
                    <a:pt x="47" y="400"/>
                    <a:pt x="47" y="400"/>
                  </a:cubicBezTo>
                  <a:cubicBezTo>
                    <a:pt x="48" y="401"/>
                    <a:pt x="49" y="402"/>
                    <a:pt x="50" y="402"/>
                  </a:cubicBezTo>
                  <a:cubicBezTo>
                    <a:pt x="50" y="404"/>
                    <a:pt x="50" y="404"/>
                    <a:pt x="50" y="404"/>
                  </a:cubicBezTo>
                  <a:cubicBezTo>
                    <a:pt x="53" y="403"/>
                    <a:pt x="55" y="401"/>
                    <a:pt x="55" y="398"/>
                  </a:cubicBezTo>
                  <a:cubicBezTo>
                    <a:pt x="55" y="398"/>
                    <a:pt x="56" y="398"/>
                    <a:pt x="56" y="399"/>
                  </a:cubicBezTo>
                  <a:cubicBezTo>
                    <a:pt x="57" y="399"/>
                    <a:pt x="57" y="399"/>
                    <a:pt x="57" y="399"/>
                  </a:cubicBezTo>
                  <a:cubicBezTo>
                    <a:pt x="57" y="399"/>
                    <a:pt x="57" y="399"/>
                    <a:pt x="57" y="399"/>
                  </a:cubicBezTo>
                  <a:cubicBezTo>
                    <a:pt x="60" y="399"/>
                    <a:pt x="62" y="398"/>
                    <a:pt x="63" y="398"/>
                  </a:cubicBezTo>
                  <a:cubicBezTo>
                    <a:pt x="64" y="398"/>
                    <a:pt x="65" y="398"/>
                    <a:pt x="66" y="399"/>
                  </a:cubicBezTo>
                  <a:cubicBezTo>
                    <a:pt x="66" y="398"/>
                    <a:pt x="67" y="398"/>
                    <a:pt x="67" y="397"/>
                  </a:cubicBezTo>
                  <a:cubicBezTo>
                    <a:pt x="67" y="397"/>
                    <a:pt x="67" y="397"/>
                    <a:pt x="67" y="397"/>
                  </a:cubicBezTo>
                  <a:cubicBezTo>
                    <a:pt x="66" y="396"/>
                    <a:pt x="65" y="396"/>
                    <a:pt x="65" y="396"/>
                  </a:cubicBezTo>
                  <a:cubicBezTo>
                    <a:pt x="65" y="396"/>
                    <a:pt x="65" y="396"/>
                    <a:pt x="65" y="396"/>
                  </a:cubicBezTo>
                  <a:cubicBezTo>
                    <a:pt x="63" y="396"/>
                    <a:pt x="63" y="396"/>
                    <a:pt x="63" y="396"/>
                  </a:cubicBezTo>
                  <a:cubicBezTo>
                    <a:pt x="63" y="395"/>
                    <a:pt x="63" y="395"/>
                    <a:pt x="63" y="395"/>
                  </a:cubicBezTo>
                  <a:cubicBezTo>
                    <a:pt x="61" y="395"/>
                    <a:pt x="61" y="395"/>
                    <a:pt x="61" y="395"/>
                  </a:cubicBezTo>
                  <a:cubicBezTo>
                    <a:pt x="61" y="395"/>
                    <a:pt x="61" y="395"/>
                    <a:pt x="61" y="395"/>
                  </a:cubicBezTo>
                  <a:cubicBezTo>
                    <a:pt x="57" y="395"/>
                    <a:pt x="57" y="395"/>
                    <a:pt x="57" y="395"/>
                  </a:cubicBezTo>
                  <a:cubicBezTo>
                    <a:pt x="57" y="394"/>
                    <a:pt x="56" y="393"/>
                    <a:pt x="55" y="392"/>
                  </a:cubicBezTo>
                  <a:cubicBezTo>
                    <a:pt x="54" y="392"/>
                    <a:pt x="54" y="392"/>
                    <a:pt x="54" y="392"/>
                  </a:cubicBezTo>
                  <a:cubicBezTo>
                    <a:pt x="53" y="391"/>
                    <a:pt x="53" y="391"/>
                    <a:pt x="53" y="391"/>
                  </a:cubicBezTo>
                  <a:cubicBezTo>
                    <a:pt x="52" y="391"/>
                    <a:pt x="52" y="391"/>
                    <a:pt x="52" y="391"/>
                  </a:cubicBezTo>
                  <a:cubicBezTo>
                    <a:pt x="52" y="390"/>
                    <a:pt x="52" y="390"/>
                    <a:pt x="52" y="390"/>
                  </a:cubicBezTo>
                  <a:cubicBezTo>
                    <a:pt x="51" y="390"/>
                    <a:pt x="51" y="390"/>
                    <a:pt x="51" y="390"/>
                  </a:cubicBezTo>
                  <a:cubicBezTo>
                    <a:pt x="51" y="388"/>
                    <a:pt x="51" y="388"/>
                    <a:pt x="51" y="388"/>
                  </a:cubicBezTo>
                  <a:cubicBezTo>
                    <a:pt x="50" y="387"/>
                    <a:pt x="49" y="386"/>
                    <a:pt x="47" y="386"/>
                  </a:cubicBezTo>
                  <a:cubicBezTo>
                    <a:pt x="47" y="384"/>
                    <a:pt x="47" y="384"/>
                    <a:pt x="47" y="384"/>
                  </a:cubicBezTo>
                  <a:cubicBezTo>
                    <a:pt x="47" y="384"/>
                    <a:pt x="46" y="383"/>
                    <a:pt x="46" y="383"/>
                  </a:cubicBezTo>
                  <a:cubicBezTo>
                    <a:pt x="46" y="383"/>
                    <a:pt x="46" y="383"/>
                    <a:pt x="46" y="383"/>
                  </a:cubicBezTo>
                  <a:cubicBezTo>
                    <a:pt x="46" y="382"/>
                    <a:pt x="47" y="381"/>
                    <a:pt x="47" y="381"/>
                  </a:cubicBezTo>
                  <a:cubicBezTo>
                    <a:pt x="47" y="380"/>
                    <a:pt x="47" y="380"/>
                    <a:pt x="47" y="380"/>
                  </a:cubicBezTo>
                  <a:cubicBezTo>
                    <a:pt x="46" y="379"/>
                    <a:pt x="46" y="378"/>
                    <a:pt x="45" y="377"/>
                  </a:cubicBezTo>
                  <a:cubicBezTo>
                    <a:pt x="45" y="377"/>
                    <a:pt x="45" y="377"/>
                    <a:pt x="45" y="377"/>
                  </a:cubicBezTo>
                  <a:cubicBezTo>
                    <a:pt x="45" y="377"/>
                    <a:pt x="45" y="377"/>
                    <a:pt x="45" y="377"/>
                  </a:cubicBezTo>
                  <a:cubicBezTo>
                    <a:pt x="44" y="377"/>
                    <a:pt x="44" y="378"/>
                    <a:pt x="44" y="378"/>
                  </a:cubicBezTo>
                  <a:cubicBezTo>
                    <a:pt x="43" y="378"/>
                    <a:pt x="42" y="378"/>
                    <a:pt x="42" y="378"/>
                  </a:cubicBezTo>
                  <a:cubicBezTo>
                    <a:pt x="41" y="378"/>
                    <a:pt x="41" y="378"/>
                    <a:pt x="41" y="376"/>
                  </a:cubicBezTo>
                  <a:moveTo>
                    <a:pt x="5" y="369"/>
                  </a:moveTo>
                  <a:cubicBezTo>
                    <a:pt x="4" y="369"/>
                    <a:pt x="3" y="370"/>
                    <a:pt x="2" y="371"/>
                  </a:cubicBezTo>
                  <a:cubicBezTo>
                    <a:pt x="2" y="372"/>
                    <a:pt x="3" y="374"/>
                    <a:pt x="4" y="375"/>
                  </a:cubicBezTo>
                  <a:cubicBezTo>
                    <a:pt x="4" y="376"/>
                    <a:pt x="5" y="376"/>
                    <a:pt x="5" y="376"/>
                  </a:cubicBezTo>
                  <a:cubicBezTo>
                    <a:pt x="6" y="378"/>
                    <a:pt x="5" y="378"/>
                    <a:pt x="5" y="379"/>
                  </a:cubicBezTo>
                  <a:cubicBezTo>
                    <a:pt x="7" y="380"/>
                    <a:pt x="7" y="380"/>
                    <a:pt x="7" y="380"/>
                  </a:cubicBezTo>
                  <a:cubicBezTo>
                    <a:pt x="8" y="382"/>
                    <a:pt x="9" y="383"/>
                    <a:pt x="13" y="384"/>
                  </a:cubicBezTo>
                  <a:cubicBezTo>
                    <a:pt x="13" y="383"/>
                    <a:pt x="13" y="383"/>
                    <a:pt x="14" y="382"/>
                  </a:cubicBezTo>
                  <a:cubicBezTo>
                    <a:pt x="12" y="382"/>
                    <a:pt x="12" y="381"/>
                    <a:pt x="11" y="380"/>
                  </a:cubicBezTo>
                  <a:cubicBezTo>
                    <a:pt x="11" y="380"/>
                    <a:pt x="11" y="380"/>
                    <a:pt x="11" y="380"/>
                  </a:cubicBezTo>
                  <a:cubicBezTo>
                    <a:pt x="10" y="379"/>
                    <a:pt x="9" y="379"/>
                    <a:pt x="8" y="379"/>
                  </a:cubicBezTo>
                  <a:cubicBezTo>
                    <a:pt x="8" y="378"/>
                    <a:pt x="8" y="378"/>
                    <a:pt x="8" y="378"/>
                  </a:cubicBezTo>
                  <a:cubicBezTo>
                    <a:pt x="7" y="378"/>
                    <a:pt x="7" y="378"/>
                    <a:pt x="7" y="378"/>
                  </a:cubicBezTo>
                  <a:cubicBezTo>
                    <a:pt x="7" y="378"/>
                    <a:pt x="7" y="378"/>
                    <a:pt x="7" y="378"/>
                  </a:cubicBezTo>
                  <a:cubicBezTo>
                    <a:pt x="8" y="378"/>
                    <a:pt x="9" y="378"/>
                    <a:pt x="11" y="378"/>
                  </a:cubicBezTo>
                  <a:cubicBezTo>
                    <a:pt x="11" y="379"/>
                    <a:pt x="11" y="379"/>
                    <a:pt x="11" y="379"/>
                  </a:cubicBezTo>
                  <a:cubicBezTo>
                    <a:pt x="11" y="379"/>
                    <a:pt x="11" y="379"/>
                    <a:pt x="11" y="379"/>
                  </a:cubicBezTo>
                  <a:cubicBezTo>
                    <a:pt x="11" y="378"/>
                    <a:pt x="11" y="377"/>
                    <a:pt x="12" y="376"/>
                  </a:cubicBezTo>
                  <a:cubicBezTo>
                    <a:pt x="11" y="376"/>
                    <a:pt x="11" y="376"/>
                    <a:pt x="11" y="376"/>
                  </a:cubicBezTo>
                  <a:cubicBezTo>
                    <a:pt x="11" y="375"/>
                    <a:pt x="11" y="375"/>
                    <a:pt x="11" y="375"/>
                  </a:cubicBezTo>
                  <a:cubicBezTo>
                    <a:pt x="12" y="375"/>
                    <a:pt x="12" y="375"/>
                    <a:pt x="12" y="375"/>
                  </a:cubicBezTo>
                  <a:cubicBezTo>
                    <a:pt x="12" y="374"/>
                    <a:pt x="12" y="374"/>
                    <a:pt x="12" y="374"/>
                  </a:cubicBezTo>
                  <a:cubicBezTo>
                    <a:pt x="11" y="374"/>
                    <a:pt x="11" y="374"/>
                    <a:pt x="11" y="374"/>
                  </a:cubicBezTo>
                  <a:cubicBezTo>
                    <a:pt x="11" y="373"/>
                    <a:pt x="11" y="373"/>
                    <a:pt x="11" y="373"/>
                  </a:cubicBezTo>
                  <a:cubicBezTo>
                    <a:pt x="10" y="372"/>
                    <a:pt x="9" y="372"/>
                    <a:pt x="9" y="371"/>
                  </a:cubicBezTo>
                  <a:cubicBezTo>
                    <a:pt x="9" y="371"/>
                    <a:pt x="9" y="371"/>
                    <a:pt x="9" y="371"/>
                  </a:cubicBezTo>
                  <a:cubicBezTo>
                    <a:pt x="7" y="370"/>
                    <a:pt x="6" y="371"/>
                    <a:pt x="5" y="369"/>
                  </a:cubicBezTo>
                  <a:moveTo>
                    <a:pt x="97" y="365"/>
                  </a:moveTo>
                  <a:cubicBezTo>
                    <a:pt x="97" y="367"/>
                    <a:pt x="98" y="367"/>
                    <a:pt x="97" y="368"/>
                  </a:cubicBezTo>
                  <a:cubicBezTo>
                    <a:pt x="97" y="368"/>
                    <a:pt x="97" y="368"/>
                    <a:pt x="97" y="368"/>
                  </a:cubicBezTo>
                  <a:cubicBezTo>
                    <a:pt x="98" y="368"/>
                    <a:pt x="98" y="368"/>
                    <a:pt x="98" y="368"/>
                  </a:cubicBezTo>
                  <a:cubicBezTo>
                    <a:pt x="98" y="370"/>
                    <a:pt x="98" y="370"/>
                    <a:pt x="98" y="370"/>
                  </a:cubicBezTo>
                  <a:cubicBezTo>
                    <a:pt x="97" y="370"/>
                    <a:pt x="97" y="370"/>
                    <a:pt x="97" y="371"/>
                  </a:cubicBezTo>
                  <a:cubicBezTo>
                    <a:pt x="95" y="371"/>
                    <a:pt x="96" y="372"/>
                    <a:pt x="94" y="372"/>
                  </a:cubicBezTo>
                  <a:cubicBezTo>
                    <a:pt x="94" y="373"/>
                    <a:pt x="94" y="373"/>
                    <a:pt x="95" y="373"/>
                  </a:cubicBezTo>
                  <a:cubicBezTo>
                    <a:pt x="95" y="374"/>
                    <a:pt x="95" y="374"/>
                    <a:pt x="95" y="374"/>
                  </a:cubicBezTo>
                  <a:cubicBezTo>
                    <a:pt x="96" y="374"/>
                    <a:pt x="96" y="374"/>
                    <a:pt x="96" y="374"/>
                  </a:cubicBezTo>
                  <a:cubicBezTo>
                    <a:pt x="96" y="373"/>
                    <a:pt x="96" y="373"/>
                    <a:pt x="96" y="373"/>
                  </a:cubicBezTo>
                  <a:cubicBezTo>
                    <a:pt x="97" y="373"/>
                    <a:pt x="97" y="373"/>
                    <a:pt x="98" y="372"/>
                  </a:cubicBezTo>
                  <a:cubicBezTo>
                    <a:pt x="99" y="371"/>
                    <a:pt x="100" y="371"/>
                    <a:pt x="100" y="371"/>
                  </a:cubicBezTo>
                  <a:cubicBezTo>
                    <a:pt x="100" y="371"/>
                    <a:pt x="100" y="371"/>
                    <a:pt x="100" y="371"/>
                  </a:cubicBezTo>
                  <a:cubicBezTo>
                    <a:pt x="100" y="372"/>
                    <a:pt x="100" y="372"/>
                    <a:pt x="100" y="372"/>
                  </a:cubicBezTo>
                  <a:cubicBezTo>
                    <a:pt x="101" y="372"/>
                    <a:pt x="101" y="372"/>
                    <a:pt x="101" y="372"/>
                  </a:cubicBezTo>
                  <a:cubicBezTo>
                    <a:pt x="101" y="370"/>
                    <a:pt x="102" y="370"/>
                    <a:pt x="103" y="368"/>
                  </a:cubicBezTo>
                  <a:cubicBezTo>
                    <a:pt x="104" y="368"/>
                    <a:pt x="104" y="368"/>
                    <a:pt x="104" y="368"/>
                  </a:cubicBezTo>
                  <a:cubicBezTo>
                    <a:pt x="104" y="368"/>
                    <a:pt x="105" y="367"/>
                    <a:pt x="105" y="366"/>
                  </a:cubicBezTo>
                  <a:cubicBezTo>
                    <a:pt x="106" y="366"/>
                    <a:pt x="106" y="366"/>
                    <a:pt x="106" y="366"/>
                  </a:cubicBezTo>
                  <a:cubicBezTo>
                    <a:pt x="105" y="366"/>
                    <a:pt x="105" y="366"/>
                    <a:pt x="104" y="366"/>
                  </a:cubicBezTo>
                  <a:cubicBezTo>
                    <a:pt x="103" y="366"/>
                    <a:pt x="103" y="366"/>
                    <a:pt x="102" y="366"/>
                  </a:cubicBezTo>
                  <a:cubicBezTo>
                    <a:pt x="102" y="366"/>
                    <a:pt x="101" y="366"/>
                    <a:pt x="100" y="366"/>
                  </a:cubicBezTo>
                  <a:cubicBezTo>
                    <a:pt x="100" y="366"/>
                    <a:pt x="99" y="366"/>
                    <a:pt x="99" y="366"/>
                  </a:cubicBezTo>
                  <a:cubicBezTo>
                    <a:pt x="98" y="366"/>
                    <a:pt x="99" y="365"/>
                    <a:pt x="97" y="365"/>
                  </a:cubicBezTo>
                  <a:moveTo>
                    <a:pt x="110" y="365"/>
                  </a:moveTo>
                  <a:cubicBezTo>
                    <a:pt x="109" y="366"/>
                    <a:pt x="108" y="366"/>
                    <a:pt x="107" y="367"/>
                  </a:cubicBezTo>
                  <a:cubicBezTo>
                    <a:pt x="107" y="369"/>
                    <a:pt x="107" y="369"/>
                    <a:pt x="107" y="369"/>
                  </a:cubicBezTo>
                  <a:cubicBezTo>
                    <a:pt x="105" y="369"/>
                    <a:pt x="104" y="371"/>
                    <a:pt x="103" y="373"/>
                  </a:cubicBezTo>
                  <a:cubicBezTo>
                    <a:pt x="103" y="373"/>
                    <a:pt x="102" y="373"/>
                    <a:pt x="102" y="374"/>
                  </a:cubicBezTo>
                  <a:cubicBezTo>
                    <a:pt x="103" y="374"/>
                    <a:pt x="104" y="375"/>
                    <a:pt x="104" y="375"/>
                  </a:cubicBezTo>
                  <a:cubicBezTo>
                    <a:pt x="105" y="375"/>
                    <a:pt x="105" y="375"/>
                    <a:pt x="105" y="375"/>
                  </a:cubicBezTo>
                  <a:cubicBezTo>
                    <a:pt x="105" y="375"/>
                    <a:pt x="105" y="374"/>
                    <a:pt x="105" y="374"/>
                  </a:cubicBezTo>
                  <a:cubicBezTo>
                    <a:pt x="106" y="374"/>
                    <a:pt x="106" y="374"/>
                    <a:pt x="106" y="374"/>
                  </a:cubicBezTo>
                  <a:cubicBezTo>
                    <a:pt x="106" y="373"/>
                    <a:pt x="106" y="373"/>
                    <a:pt x="106" y="373"/>
                  </a:cubicBezTo>
                  <a:cubicBezTo>
                    <a:pt x="107" y="373"/>
                    <a:pt x="109" y="373"/>
                    <a:pt x="110" y="373"/>
                  </a:cubicBezTo>
                  <a:cubicBezTo>
                    <a:pt x="110" y="372"/>
                    <a:pt x="109" y="372"/>
                    <a:pt x="109" y="371"/>
                  </a:cubicBezTo>
                  <a:cubicBezTo>
                    <a:pt x="111" y="371"/>
                    <a:pt x="110" y="371"/>
                    <a:pt x="112" y="372"/>
                  </a:cubicBezTo>
                  <a:cubicBezTo>
                    <a:pt x="112" y="371"/>
                    <a:pt x="112" y="371"/>
                    <a:pt x="112" y="371"/>
                  </a:cubicBezTo>
                  <a:cubicBezTo>
                    <a:pt x="113" y="370"/>
                    <a:pt x="113" y="370"/>
                    <a:pt x="114" y="370"/>
                  </a:cubicBezTo>
                  <a:cubicBezTo>
                    <a:pt x="115" y="369"/>
                    <a:pt x="115" y="369"/>
                    <a:pt x="115" y="369"/>
                  </a:cubicBezTo>
                  <a:cubicBezTo>
                    <a:pt x="115" y="369"/>
                    <a:pt x="116" y="370"/>
                    <a:pt x="116" y="370"/>
                  </a:cubicBezTo>
                  <a:cubicBezTo>
                    <a:pt x="117" y="370"/>
                    <a:pt x="117" y="370"/>
                    <a:pt x="117" y="370"/>
                  </a:cubicBezTo>
                  <a:cubicBezTo>
                    <a:pt x="117" y="369"/>
                    <a:pt x="117" y="369"/>
                    <a:pt x="117" y="369"/>
                  </a:cubicBezTo>
                  <a:cubicBezTo>
                    <a:pt x="118" y="369"/>
                    <a:pt x="118" y="369"/>
                    <a:pt x="118" y="369"/>
                  </a:cubicBezTo>
                  <a:cubicBezTo>
                    <a:pt x="118" y="369"/>
                    <a:pt x="118" y="369"/>
                    <a:pt x="118" y="369"/>
                  </a:cubicBezTo>
                  <a:cubicBezTo>
                    <a:pt x="117" y="368"/>
                    <a:pt x="117" y="368"/>
                    <a:pt x="116" y="368"/>
                  </a:cubicBezTo>
                  <a:cubicBezTo>
                    <a:pt x="116" y="366"/>
                    <a:pt x="116" y="366"/>
                    <a:pt x="116" y="366"/>
                  </a:cubicBezTo>
                  <a:cubicBezTo>
                    <a:pt x="115" y="366"/>
                    <a:pt x="114" y="367"/>
                    <a:pt x="113" y="367"/>
                  </a:cubicBezTo>
                  <a:cubicBezTo>
                    <a:pt x="113" y="368"/>
                    <a:pt x="113" y="368"/>
                    <a:pt x="113" y="368"/>
                  </a:cubicBezTo>
                  <a:cubicBezTo>
                    <a:pt x="112" y="368"/>
                    <a:pt x="113" y="368"/>
                    <a:pt x="112" y="367"/>
                  </a:cubicBezTo>
                  <a:cubicBezTo>
                    <a:pt x="111" y="367"/>
                    <a:pt x="112" y="367"/>
                    <a:pt x="111" y="366"/>
                  </a:cubicBezTo>
                  <a:cubicBezTo>
                    <a:pt x="112" y="366"/>
                    <a:pt x="112" y="366"/>
                    <a:pt x="112" y="365"/>
                  </a:cubicBezTo>
                  <a:cubicBezTo>
                    <a:pt x="111" y="365"/>
                    <a:pt x="111" y="365"/>
                    <a:pt x="110" y="365"/>
                  </a:cubicBezTo>
                  <a:moveTo>
                    <a:pt x="6" y="359"/>
                  </a:moveTo>
                  <a:cubicBezTo>
                    <a:pt x="4" y="359"/>
                    <a:pt x="4" y="359"/>
                    <a:pt x="4" y="359"/>
                  </a:cubicBezTo>
                  <a:cubicBezTo>
                    <a:pt x="4" y="360"/>
                    <a:pt x="4" y="360"/>
                    <a:pt x="4" y="360"/>
                  </a:cubicBezTo>
                  <a:cubicBezTo>
                    <a:pt x="4" y="360"/>
                    <a:pt x="4" y="360"/>
                    <a:pt x="4" y="360"/>
                  </a:cubicBezTo>
                  <a:cubicBezTo>
                    <a:pt x="4" y="360"/>
                    <a:pt x="5" y="361"/>
                    <a:pt x="4" y="362"/>
                  </a:cubicBezTo>
                  <a:cubicBezTo>
                    <a:pt x="3" y="362"/>
                    <a:pt x="3" y="362"/>
                    <a:pt x="3" y="362"/>
                  </a:cubicBezTo>
                  <a:cubicBezTo>
                    <a:pt x="3" y="364"/>
                    <a:pt x="3" y="366"/>
                    <a:pt x="3" y="368"/>
                  </a:cubicBezTo>
                  <a:cubicBezTo>
                    <a:pt x="5" y="368"/>
                    <a:pt x="5" y="368"/>
                    <a:pt x="5" y="368"/>
                  </a:cubicBezTo>
                  <a:cubicBezTo>
                    <a:pt x="5" y="367"/>
                    <a:pt x="5" y="367"/>
                    <a:pt x="5" y="367"/>
                  </a:cubicBezTo>
                  <a:cubicBezTo>
                    <a:pt x="8" y="367"/>
                    <a:pt x="8" y="367"/>
                    <a:pt x="8" y="367"/>
                  </a:cubicBezTo>
                  <a:cubicBezTo>
                    <a:pt x="7" y="366"/>
                    <a:pt x="7" y="365"/>
                    <a:pt x="7" y="364"/>
                  </a:cubicBezTo>
                  <a:cubicBezTo>
                    <a:pt x="8" y="364"/>
                    <a:pt x="8" y="364"/>
                    <a:pt x="8" y="364"/>
                  </a:cubicBezTo>
                  <a:cubicBezTo>
                    <a:pt x="8" y="364"/>
                    <a:pt x="8" y="364"/>
                    <a:pt x="8" y="364"/>
                  </a:cubicBezTo>
                  <a:cubicBezTo>
                    <a:pt x="8" y="364"/>
                    <a:pt x="8" y="364"/>
                    <a:pt x="8" y="364"/>
                  </a:cubicBezTo>
                  <a:cubicBezTo>
                    <a:pt x="8" y="365"/>
                    <a:pt x="8" y="365"/>
                    <a:pt x="9" y="366"/>
                  </a:cubicBezTo>
                  <a:cubicBezTo>
                    <a:pt x="9" y="366"/>
                    <a:pt x="9" y="366"/>
                    <a:pt x="9" y="366"/>
                  </a:cubicBezTo>
                  <a:cubicBezTo>
                    <a:pt x="9" y="365"/>
                    <a:pt x="9" y="365"/>
                    <a:pt x="9" y="365"/>
                  </a:cubicBezTo>
                  <a:cubicBezTo>
                    <a:pt x="10" y="365"/>
                    <a:pt x="10" y="365"/>
                    <a:pt x="10" y="365"/>
                  </a:cubicBezTo>
                  <a:cubicBezTo>
                    <a:pt x="10" y="364"/>
                    <a:pt x="10" y="364"/>
                    <a:pt x="10" y="364"/>
                  </a:cubicBezTo>
                  <a:cubicBezTo>
                    <a:pt x="9" y="364"/>
                    <a:pt x="9" y="364"/>
                    <a:pt x="9" y="364"/>
                  </a:cubicBezTo>
                  <a:cubicBezTo>
                    <a:pt x="9" y="362"/>
                    <a:pt x="9" y="362"/>
                    <a:pt x="9" y="362"/>
                  </a:cubicBezTo>
                  <a:cubicBezTo>
                    <a:pt x="8" y="362"/>
                    <a:pt x="8" y="362"/>
                    <a:pt x="8" y="362"/>
                  </a:cubicBezTo>
                  <a:cubicBezTo>
                    <a:pt x="8" y="361"/>
                    <a:pt x="7" y="361"/>
                    <a:pt x="6" y="359"/>
                  </a:cubicBezTo>
                  <a:moveTo>
                    <a:pt x="2" y="359"/>
                  </a:moveTo>
                  <a:cubicBezTo>
                    <a:pt x="1" y="359"/>
                    <a:pt x="1" y="359"/>
                    <a:pt x="0" y="359"/>
                  </a:cubicBezTo>
                  <a:cubicBezTo>
                    <a:pt x="1" y="360"/>
                    <a:pt x="0" y="360"/>
                    <a:pt x="1" y="360"/>
                  </a:cubicBezTo>
                  <a:cubicBezTo>
                    <a:pt x="1" y="361"/>
                    <a:pt x="1" y="361"/>
                    <a:pt x="1" y="361"/>
                  </a:cubicBezTo>
                  <a:cubicBezTo>
                    <a:pt x="1" y="361"/>
                    <a:pt x="2" y="361"/>
                    <a:pt x="2" y="360"/>
                  </a:cubicBezTo>
                  <a:cubicBezTo>
                    <a:pt x="2" y="359"/>
                    <a:pt x="3" y="360"/>
                    <a:pt x="2" y="359"/>
                  </a:cubicBezTo>
                  <a:cubicBezTo>
                    <a:pt x="2" y="359"/>
                    <a:pt x="2" y="359"/>
                    <a:pt x="2" y="359"/>
                  </a:cubicBezTo>
                  <a:moveTo>
                    <a:pt x="7" y="358"/>
                  </a:moveTo>
                  <a:cubicBezTo>
                    <a:pt x="7" y="360"/>
                    <a:pt x="8" y="360"/>
                    <a:pt x="9" y="361"/>
                  </a:cubicBezTo>
                  <a:cubicBezTo>
                    <a:pt x="11" y="361"/>
                    <a:pt x="11" y="361"/>
                    <a:pt x="11" y="361"/>
                  </a:cubicBezTo>
                  <a:cubicBezTo>
                    <a:pt x="10" y="359"/>
                    <a:pt x="9" y="358"/>
                    <a:pt x="7" y="358"/>
                  </a:cubicBezTo>
                  <a:moveTo>
                    <a:pt x="3" y="354"/>
                  </a:moveTo>
                  <a:cubicBezTo>
                    <a:pt x="3" y="354"/>
                    <a:pt x="3" y="354"/>
                    <a:pt x="3" y="354"/>
                  </a:cubicBezTo>
                  <a:cubicBezTo>
                    <a:pt x="3" y="354"/>
                    <a:pt x="3" y="355"/>
                    <a:pt x="2" y="355"/>
                  </a:cubicBezTo>
                  <a:cubicBezTo>
                    <a:pt x="2" y="356"/>
                    <a:pt x="1" y="356"/>
                    <a:pt x="1" y="358"/>
                  </a:cubicBezTo>
                  <a:cubicBezTo>
                    <a:pt x="2" y="358"/>
                    <a:pt x="2" y="358"/>
                    <a:pt x="2" y="359"/>
                  </a:cubicBezTo>
                  <a:cubicBezTo>
                    <a:pt x="4" y="358"/>
                    <a:pt x="4" y="358"/>
                    <a:pt x="5" y="357"/>
                  </a:cubicBezTo>
                  <a:cubicBezTo>
                    <a:pt x="5" y="357"/>
                    <a:pt x="5" y="357"/>
                    <a:pt x="5" y="357"/>
                  </a:cubicBezTo>
                  <a:cubicBezTo>
                    <a:pt x="5" y="355"/>
                    <a:pt x="5" y="355"/>
                    <a:pt x="3" y="355"/>
                  </a:cubicBezTo>
                  <a:cubicBezTo>
                    <a:pt x="3" y="354"/>
                    <a:pt x="3" y="354"/>
                    <a:pt x="3" y="354"/>
                  </a:cubicBezTo>
                  <a:moveTo>
                    <a:pt x="7" y="335"/>
                  </a:moveTo>
                  <a:cubicBezTo>
                    <a:pt x="3" y="335"/>
                    <a:pt x="3" y="335"/>
                    <a:pt x="3" y="335"/>
                  </a:cubicBezTo>
                  <a:cubicBezTo>
                    <a:pt x="3" y="335"/>
                    <a:pt x="3" y="335"/>
                    <a:pt x="3" y="335"/>
                  </a:cubicBezTo>
                  <a:cubicBezTo>
                    <a:pt x="2" y="335"/>
                    <a:pt x="2" y="335"/>
                    <a:pt x="2" y="335"/>
                  </a:cubicBezTo>
                  <a:cubicBezTo>
                    <a:pt x="3" y="336"/>
                    <a:pt x="3" y="337"/>
                    <a:pt x="3" y="337"/>
                  </a:cubicBezTo>
                  <a:cubicBezTo>
                    <a:pt x="2" y="337"/>
                    <a:pt x="2" y="337"/>
                    <a:pt x="2" y="337"/>
                  </a:cubicBezTo>
                  <a:cubicBezTo>
                    <a:pt x="2" y="338"/>
                    <a:pt x="3" y="338"/>
                    <a:pt x="2" y="338"/>
                  </a:cubicBezTo>
                  <a:cubicBezTo>
                    <a:pt x="2" y="337"/>
                    <a:pt x="2" y="337"/>
                    <a:pt x="2" y="337"/>
                  </a:cubicBezTo>
                  <a:cubicBezTo>
                    <a:pt x="1" y="337"/>
                    <a:pt x="1" y="337"/>
                    <a:pt x="1" y="337"/>
                  </a:cubicBezTo>
                  <a:cubicBezTo>
                    <a:pt x="1" y="338"/>
                    <a:pt x="0" y="338"/>
                    <a:pt x="0" y="338"/>
                  </a:cubicBezTo>
                  <a:cubicBezTo>
                    <a:pt x="0" y="341"/>
                    <a:pt x="0" y="341"/>
                    <a:pt x="0" y="341"/>
                  </a:cubicBezTo>
                  <a:cubicBezTo>
                    <a:pt x="0" y="341"/>
                    <a:pt x="0" y="341"/>
                    <a:pt x="0" y="341"/>
                  </a:cubicBezTo>
                  <a:cubicBezTo>
                    <a:pt x="0" y="342"/>
                    <a:pt x="0" y="343"/>
                    <a:pt x="0" y="344"/>
                  </a:cubicBezTo>
                  <a:cubicBezTo>
                    <a:pt x="1" y="343"/>
                    <a:pt x="1" y="343"/>
                    <a:pt x="1" y="343"/>
                  </a:cubicBezTo>
                  <a:cubicBezTo>
                    <a:pt x="1" y="343"/>
                    <a:pt x="1" y="343"/>
                    <a:pt x="1" y="343"/>
                  </a:cubicBezTo>
                  <a:cubicBezTo>
                    <a:pt x="1" y="344"/>
                    <a:pt x="1" y="345"/>
                    <a:pt x="1" y="346"/>
                  </a:cubicBezTo>
                  <a:cubicBezTo>
                    <a:pt x="2" y="346"/>
                    <a:pt x="1" y="346"/>
                    <a:pt x="2" y="346"/>
                  </a:cubicBezTo>
                  <a:cubicBezTo>
                    <a:pt x="2" y="346"/>
                    <a:pt x="2" y="346"/>
                    <a:pt x="2" y="346"/>
                  </a:cubicBezTo>
                  <a:cubicBezTo>
                    <a:pt x="2" y="346"/>
                    <a:pt x="2" y="346"/>
                    <a:pt x="2" y="346"/>
                  </a:cubicBezTo>
                  <a:cubicBezTo>
                    <a:pt x="2" y="347"/>
                    <a:pt x="2" y="347"/>
                    <a:pt x="2" y="348"/>
                  </a:cubicBezTo>
                  <a:cubicBezTo>
                    <a:pt x="1" y="349"/>
                    <a:pt x="1" y="349"/>
                    <a:pt x="0" y="349"/>
                  </a:cubicBezTo>
                  <a:cubicBezTo>
                    <a:pt x="0" y="351"/>
                    <a:pt x="1" y="352"/>
                    <a:pt x="2" y="353"/>
                  </a:cubicBezTo>
                  <a:cubicBezTo>
                    <a:pt x="2" y="354"/>
                    <a:pt x="2" y="354"/>
                    <a:pt x="2" y="354"/>
                  </a:cubicBezTo>
                  <a:cubicBezTo>
                    <a:pt x="3" y="353"/>
                    <a:pt x="3" y="353"/>
                    <a:pt x="4" y="353"/>
                  </a:cubicBezTo>
                  <a:cubicBezTo>
                    <a:pt x="4" y="353"/>
                    <a:pt x="4" y="353"/>
                    <a:pt x="4" y="353"/>
                  </a:cubicBezTo>
                  <a:cubicBezTo>
                    <a:pt x="5" y="353"/>
                    <a:pt x="5" y="354"/>
                    <a:pt x="5" y="354"/>
                  </a:cubicBezTo>
                  <a:cubicBezTo>
                    <a:pt x="7" y="354"/>
                    <a:pt x="7" y="354"/>
                    <a:pt x="7" y="354"/>
                  </a:cubicBezTo>
                  <a:cubicBezTo>
                    <a:pt x="7" y="354"/>
                    <a:pt x="7" y="353"/>
                    <a:pt x="7" y="352"/>
                  </a:cubicBezTo>
                  <a:cubicBezTo>
                    <a:pt x="8" y="352"/>
                    <a:pt x="8" y="352"/>
                    <a:pt x="8" y="352"/>
                  </a:cubicBezTo>
                  <a:cubicBezTo>
                    <a:pt x="8" y="349"/>
                    <a:pt x="8" y="349"/>
                    <a:pt x="8" y="349"/>
                  </a:cubicBezTo>
                  <a:cubicBezTo>
                    <a:pt x="8" y="349"/>
                    <a:pt x="8" y="349"/>
                    <a:pt x="8" y="349"/>
                  </a:cubicBezTo>
                  <a:cubicBezTo>
                    <a:pt x="8" y="347"/>
                    <a:pt x="8" y="347"/>
                    <a:pt x="8" y="347"/>
                  </a:cubicBezTo>
                  <a:cubicBezTo>
                    <a:pt x="9" y="347"/>
                    <a:pt x="9" y="347"/>
                    <a:pt x="9" y="347"/>
                  </a:cubicBezTo>
                  <a:cubicBezTo>
                    <a:pt x="9" y="347"/>
                    <a:pt x="9" y="347"/>
                    <a:pt x="9" y="347"/>
                  </a:cubicBezTo>
                  <a:cubicBezTo>
                    <a:pt x="8" y="347"/>
                    <a:pt x="8" y="347"/>
                    <a:pt x="8" y="347"/>
                  </a:cubicBezTo>
                  <a:cubicBezTo>
                    <a:pt x="8" y="342"/>
                    <a:pt x="8" y="342"/>
                    <a:pt x="8" y="342"/>
                  </a:cubicBezTo>
                  <a:cubicBezTo>
                    <a:pt x="8" y="342"/>
                    <a:pt x="8" y="342"/>
                    <a:pt x="8" y="342"/>
                  </a:cubicBezTo>
                  <a:cubicBezTo>
                    <a:pt x="8" y="341"/>
                    <a:pt x="8" y="341"/>
                    <a:pt x="8" y="341"/>
                  </a:cubicBezTo>
                  <a:cubicBezTo>
                    <a:pt x="8" y="339"/>
                    <a:pt x="7" y="338"/>
                    <a:pt x="7" y="335"/>
                  </a:cubicBezTo>
                  <a:moveTo>
                    <a:pt x="1607" y="324"/>
                  </a:moveTo>
                  <a:cubicBezTo>
                    <a:pt x="1607" y="325"/>
                    <a:pt x="1607" y="327"/>
                    <a:pt x="1607" y="329"/>
                  </a:cubicBezTo>
                  <a:cubicBezTo>
                    <a:pt x="1606" y="329"/>
                    <a:pt x="1606" y="329"/>
                    <a:pt x="1606" y="329"/>
                  </a:cubicBezTo>
                  <a:cubicBezTo>
                    <a:pt x="1606" y="329"/>
                    <a:pt x="1606" y="330"/>
                    <a:pt x="1606" y="331"/>
                  </a:cubicBezTo>
                  <a:cubicBezTo>
                    <a:pt x="1607" y="331"/>
                    <a:pt x="1608" y="331"/>
                    <a:pt x="1608" y="331"/>
                  </a:cubicBezTo>
                  <a:cubicBezTo>
                    <a:pt x="1610" y="331"/>
                    <a:pt x="1610" y="331"/>
                    <a:pt x="1611" y="330"/>
                  </a:cubicBezTo>
                  <a:cubicBezTo>
                    <a:pt x="1611" y="329"/>
                    <a:pt x="1611" y="330"/>
                    <a:pt x="1611" y="329"/>
                  </a:cubicBezTo>
                  <a:cubicBezTo>
                    <a:pt x="1611" y="328"/>
                    <a:pt x="1610" y="328"/>
                    <a:pt x="1610" y="328"/>
                  </a:cubicBezTo>
                  <a:cubicBezTo>
                    <a:pt x="1610" y="326"/>
                    <a:pt x="1609" y="325"/>
                    <a:pt x="1607" y="324"/>
                  </a:cubicBezTo>
                  <a:moveTo>
                    <a:pt x="14" y="316"/>
                  </a:moveTo>
                  <a:cubicBezTo>
                    <a:pt x="13" y="316"/>
                    <a:pt x="13" y="316"/>
                    <a:pt x="13" y="316"/>
                  </a:cubicBezTo>
                  <a:cubicBezTo>
                    <a:pt x="13" y="317"/>
                    <a:pt x="13" y="316"/>
                    <a:pt x="14" y="317"/>
                  </a:cubicBezTo>
                  <a:cubicBezTo>
                    <a:pt x="14" y="316"/>
                    <a:pt x="14" y="316"/>
                    <a:pt x="14" y="316"/>
                  </a:cubicBezTo>
                  <a:moveTo>
                    <a:pt x="13" y="306"/>
                  </a:moveTo>
                  <a:cubicBezTo>
                    <a:pt x="12" y="307"/>
                    <a:pt x="11" y="307"/>
                    <a:pt x="11" y="307"/>
                  </a:cubicBezTo>
                  <a:cubicBezTo>
                    <a:pt x="11" y="308"/>
                    <a:pt x="11" y="308"/>
                    <a:pt x="11" y="308"/>
                  </a:cubicBezTo>
                  <a:cubicBezTo>
                    <a:pt x="10" y="308"/>
                    <a:pt x="10" y="308"/>
                    <a:pt x="9" y="307"/>
                  </a:cubicBezTo>
                  <a:cubicBezTo>
                    <a:pt x="9" y="308"/>
                    <a:pt x="9" y="308"/>
                    <a:pt x="9" y="309"/>
                  </a:cubicBezTo>
                  <a:cubicBezTo>
                    <a:pt x="8" y="309"/>
                    <a:pt x="8" y="309"/>
                    <a:pt x="8" y="309"/>
                  </a:cubicBezTo>
                  <a:cubicBezTo>
                    <a:pt x="8" y="311"/>
                    <a:pt x="8" y="312"/>
                    <a:pt x="10" y="312"/>
                  </a:cubicBezTo>
                  <a:cubicBezTo>
                    <a:pt x="10" y="313"/>
                    <a:pt x="10" y="313"/>
                    <a:pt x="10" y="313"/>
                  </a:cubicBezTo>
                  <a:cubicBezTo>
                    <a:pt x="9" y="313"/>
                    <a:pt x="9" y="313"/>
                    <a:pt x="9" y="313"/>
                  </a:cubicBezTo>
                  <a:cubicBezTo>
                    <a:pt x="9" y="314"/>
                    <a:pt x="9" y="314"/>
                    <a:pt x="9" y="314"/>
                  </a:cubicBezTo>
                  <a:cubicBezTo>
                    <a:pt x="7" y="314"/>
                    <a:pt x="7" y="314"/>
                    <a:pt x="7" y="314"/>
                  </a:cubicBezTo>
                  <a:cubicBezTo>
                    <a:pt x="7" y="315"/>
                    <a:pt x="7" y="315"/>
                    <a:pt x="7" y="315"/>
                  </a:cubicBezTo>
                  <a:cubicBezTo>
                    <a:pt x="8" y="315"/>
                    <a:pt x="8" y="315"/>
                    <a:pt x="8" y="315"/>
                  </a:cubicBezTo>
                  <a:cubicBezTo>
                    <a:pt x="8" y="316"/>
                    <a:pt x="8" y="316"/>
                    <a:pt x="8" y="316"/>
                  </a:cubicBezTo>
                  <a:cubicBezTo>
                    <a:pt x="8" y="316"/>
                    <a:pt x="8" y="316"/>
                    <a:pt x="8" y="316"/>
                  </a:cubicBezTo>
                  <a:cubicBezTo>
                    <a:pt x="8" y="316"/>
                    <a:pt x="9" y="314"/>
                    <a:pt x="9" y="314"/>
                  </a:cubicBezTo>
                  <a:cubicBezTo>
                    <a:pt x="12" y="314"/>
                    <a:pt x="12" y="314"/>
                    <a:pt x="12" y="314"/>
                  </a:cubicBezTo>
                  <a:cubicBezTo>
                    <a:pt x="12" y="313"/>
                    <a:pt x="12" y="313"/>
                    <a:pt x="12" y="313"/>
                  </a:cubicBezTo>
                  <a:cubicBezTo>
                    <a:pt x="14" y="313"/>
                    <a:pt x="14" y="313"/>
                    <a:pt x="14" y="313"/>
                  </a:cubicBezTo>
                  <a:cubicBezTo>
                    <a:pt x="13" y="313"/>
                    <a:pt x="13" y="312"/>
                    <a:pt x="13" y="312"/>
                  </a:cubicBezTo>
                  <a:cubicBezTo>
                    <a:pt x="11" y="312"/>
                    <a:pt x="11" y="312"/>
                    <a:pt x="11" y="312"/>
                  </a:cubicBezTo>
                  <a:cubicBezTo>
                    <a:pt x="11" y="310"/>
                    <a:pt x="11" y="310"/>
                    <a:pt x="11" y="310"/>
                  </a:cubicBezTo>
                  <a:cubicBezTo>
                    <a:pt x="11" y="310"/>
                    <a:pt x="12" y="310"/>
                    <a:pt x="13" y="310"/>
                  </a:cubicBezTo>
                  <a:cubicBezTo>
                    <a:pt x="13" y="309"/>
                    <a:pt x="13" y="308"/>
                    <a:pt x="13" y="306"/>
                  </a:cubicBezTo>
                  <a:moveTo>
                    <a:pt x="12" y="304"/>
                  </a:moveTo>
                  <a:cubicBezTo>
                    <a:pt x="12" y="305"/>
                    <a:pt x="12" y="305"/>
                    <a:pt x="12" y="305"/>
                  </a:cubicBezTo>
                  <a:cubicBezTo>
                    <a:pt x="11" y="305"/>
                    <a:pt x="11" y="305"/>
                    <a:pt x="11" y="305"/>
                  </a:cubicBezTo>
                  <a:cubicBezTo>
                    <a:pt x="11" y="305"/>
                    <a:pt x="11" y="305"/>
                    <a:pt x="11" y="305"/>
                  </a:cubicBezTo>
                  <a:cubicBezTo>
                    <a:pt x="12" y="305"/>
                    <a:pt x="12" y="305"/>
                    <a:pt x="12" y="305"/>
                  </a:cubicBezTo>
                  <a:cubicBezTo>
                    <a:pt x="12" y="304"/>
                    <a:pt x="12" y="305"/>
                    <a:pt x="12" y="304"/>
                  </a:cubicBezTo>
                  <a:moveTo>
                    <a:pt x="11" y="302"/>
                  </a:moveTo>
                  <a:cubicBezTo>
                    <a:pt x="10" y="302"/>
                    <a:pt x="10" y="302"/>
                    <a:pt x="10" y="302"/>
                  </a:cubicBezTo>
                  <a:cubicBezTo>
                    <a:pt x="10" y="302"/>
                    <a:pt x="10" y="302"/>
                    <a:pt x="10" y="302"/>
                  </a:cubicBezTo>
                  <a:cubicBezTo>
                    <a:pt x="10" y="302"/>
                    <a:pt x="10" y="302"/>
                    <a:pt x="10" y="302"/>
                  </a:cubicBezTo>
                  <a:cubicBezTo>
                    <a:pt x="10" y="303"/>
                    <a:pt x="10" y="303"/>
                    <a:pt x="11" y="304"/>
                  </a:cubicBezTo>
                  <a:cubicBezTo>
                    <a:pt x="11" y="302"/>
                    <a:pt x="11" y="302"/>
                    <a:pt x="11" y="302"/>
                  </a:cubicBezTo>
                  <a:cubicBezTo>
                    <a:pt x="11" y="302"/>
                    <a:pt x="11" y="302"/>
                    <a:pt x="11" y="302"/>
                  </a:cubicBezTo>
                  <a:cubicBezTo>
                    <a:pt x="11" y="302"/>
                    <a:pt x="11" y="302"/>
                    <a:pt x="11" y="302"/>
                  </a:cubicBezTo>
                  <a:moveTo>
                    <a:pt x="11" y="299"/>
                  </a:moveTo>
                  <a:cubicBezTo>
                    <a:pt x="10" y="299"/>
                    <a:pt x="10" y="299"/>
                    <a:pt x="10" y="299"/>
                  </a:cubicBezTo>
                  <a:cubicBezTo>
                    <a:pt x="10" y="299"/>
                    <a:pt x="9" y="300"/>
                    <a:pt x="10" y="301"/>
                  </a:cubicBezTo>
                  <a:cubicBezTo>
                    <a:pt x="10" y="301"/>
                    <a:pt x="10" y="301"/>
                    <a:pt x="10" y="301"/>
                  </a:cubicBezTo>
                  <a:cubicBezTo>
                    <a:pt x="10" y="301"/>
                    <a:pt x="10" y="301"/>
                    <a:pt x="10" y="301"/>
                  </a:cubicBezTo>
                  <a:cubicBezTo>
                    <a:pt x="11" y="301"/>
                    <a:pt x="11" y="301"/>
                    <a:pt x="11" y="301"/>
                  </a:cubicBezTo>
                  <a:cubicBezTo>
                    <a:pt x="11" y="299"/>
                    <a:pt x="11" y="299"/>
                    <a:pt x="11" y="299"/>
                  </a:cubicBezTo>
                  <a:moveTo>
                    <a:pt x="16" y="278"/>
                  </a:moveTo>
                  <a:cubicBezTo>
                    <a:pt x="15" y="278"/>
                    <a:pt x="14" y="278"/>
                    <a:pt x="14" y="279"/>
                  </a:cubicBezTo>
                  <a:cubicBezTo>
                    <a:pt x="14" y="279"/>
                    <a:pt x="14" y="279"/>
                    <a:pt x="14" y="279"/>
                  </a:cubicBezTo>
                  <a:cubicBezTo>
                    <a:pt x="13" y="279"/>
                    <a:pt x="12" y="279"/>
                    <a:pt x="12" y="279"/>
                  </a:cubicBezTo>
                  <a:cubicBezTo>
                    <a:pt x="11" y="280"/>
                    <a:pt x="11" y="282"/>
                    <a:pt x="11" y="283"/>
                  </a:cubicBezTo>
                  <a:cubicBezTo>
                    <a:pt x="12" y="283"/>
                    <a:pt x="12" y="283"/>
                    <a:pt x="12" y="283"/>
                  </a:cubicBezTo>
                  <a:cubicBezTo>
                    <a:pt x="12" y="288"/>
                    <a:pt x="12" y="288"/>
                    <a:pt x="12" y="288"/>
                  </a:cubicBezTo>
                  <a:cubicBezTo>
                    <a:pt x="11" y="288"/>
                    <a:pt x="11" y="288"/>
                    <a:pt x="11" y="288"/>
                  </a:cubicBezTo>
                  <a:cubicBezTo>
                    <a:pt x="11" y="289"/>
                    <a:pt x="11" y="289"/>
                    <a:pt x="11" y="289"/>
                  </a:cubicBezTo>
                  <a:cubicBezTo>
                    <a:pt x="11" y="289"/>
                    <a:pt x="11" y="289"/>
                    <a:pt x="11" y="289"/>
                  </a:cubicBezTo>
                  <a:cubicBezTo>
                    <a:pt x="11" y="292"/>
                    <a:pt x="11" y="292"/>
                    <a:pt x="11" y="292"/>
                  </a:cubicBezTo>
                  <a:cubicBezTo>
                    <a:pt x="12" y="292"/>
                    <a:pt x="13" y="292"/>
                    <a:pt x="14" y="293"/>
                  </a:cubicBezTo>
                  <a:cubicBezTo>
                    <a:pt x="14" y="292"/>
                    <a:pt x="14" y="292"/>
                    <a:pt x="14" y="292"/>
                  </a:cubicBezTo>
                  <a:cubicBezTo>
                    <a:pt x="14" y="291"/>
                    <a:pt x="15" y="291"/>
                    <a:pt x="15" y="291"/>
                  </a:cubicBezTo>
                  <a:cubicBezTo>
                    <a:pt x="15" y="289"/>
                    <a:pt x="15" y="289"/>
                    <a:pt x="15" y="289"/>
                  </a:cubicBezTo>
                  <a:cubicBezTo>
                    <a:pt x="16" y="289"/>
                    <a:pt x="16" y="289"/>
                    <a:pt x="16" y="289"/>
                  </a:cubicBezTo>
                  <a:cubicBezTo>
                    <a:pt x="16" y="287"/>
                    <a:pt x="16" y="288"/>
                    <a:pt x="15" y="286"/>
                  </a:cubicBezTo>
                  <a:cubicBezTo>
                    <a:pt x="16" y="286"/>
                    <a:pt x="16" y="286"/>
                    <a:pt x="16" y="286"/>
                  </a:cubicBezTo>
                  <a:cubicBezTo>
                    <a:pt x="17" y="286"/>
                    <a:pt x="17" y="286"/>
                    <a:pt x="17" y="286"/>
                  </a:cubicBezTo>
                  <a:cubicBezTo>
                    <a:pt x="17" y="285"/>
                    <a:pt x="17" y="285"/>
                    <a:pt x="17" y="285"/>
                  </a:cubicBezTo>
                  <a:cubicBezTo>
                    <a:pt x="16" y="285"/>
                    <a:pt x="15" y="285"/>
                    <a:pt x="14" y="285"/>
                  </a:cubicBezTo>
                  <a:cubicBezTo>
                    <a:pt x="15" y="283"/>
                    <a:pt x="15" y="284"/>
                    <a:pt x="15" y="282"/>
                  </a:cubicBezTo>
                  <a:cubicBezTo>
                    <a:pt x="16" y="282"/>
                    <a:pt x="16" y="282"/>
                    <a:pt x="16" y="282"/>
                  </a:cubicBezTo>
                  <a:cubicBezTo>
                    <a:pt x="16" y="279"/>
                    <a:pt x="16" y="279"/>
                    <a:pt x="16" y="279"/>
                  </a:cubicBezTo>
                  <a:cubicBezTo>
                    <a:pt x="16" y="279"/>
                    <a:pt x="16" y="279"/>
                    <a:pt x="16" y="279"/>
                  </a:cubicBezTo>
                  <a:cubicBezTo>
                    <a:pt x="16" y="278"/>
                    <a:pt x="16" y="278"/>
                    <a:pt x="16" y="278"/>
                  </a:cubicBezTo>
                  <a:moveTo>
                    <a:pt x="1647" y="274"/>
                  </a:moveTo>
                  <a:cubicBezTo>
                    <a:pt x="1647" y="275"/>
                    <a:pt x="1647" y="275"/>
                    <a:pt x="1647" y="275"/>
                  </a:cubicBezTo>
                  <a:cubicBezTo>
                    <a:pt x="1648" y="275"/>
                    <a:pt x="1648" y="275"/>
                    <a:pt x="1648" y="275"/>
                  </a:cubicBezTo>
                  <a:cubicBezTo>
                    <a:pt x="1648" y="274"/>
                    <a:pt x="1648" y="274"/>
                    <a:pt x="1647" y="274"/>
                  </a:cubicBezTo>
                  <a:moveTo>
                    <a:pt x="1454" y="270"/>
                  </a:moveTo>
                  <a:cubicBezTo>
                    <a:pt x="1453" y="270"/>
                    <a:pt x="1453" y="270"/>
                    <a:pt x="1452" y="270"/>
                  </a:cubicBezTo>
                  <a:cubicBezTo>
                    <a:pt x="1452" y="272"/>
                    <a:pt x="1452" y="274"/>
                    <a:pt x="1452" y="276"/>
                  </a:cubicBezTo>
                  <a:cubicBezTo>
                    <a:pt x="1453" y="276"/>
                    <a:pt x="1454" y="277"/>
                    <a:pt x="1454" y="277"/>
                  </a:cubicBezTo>
                  <a:cubicBezTo>
                    <a:pt x="1454" y="278"/>
                    <a:pt x="1454" y="278"/>
                    <a:pt x="1454" y="278"/>
                  </a:cubicBezTo>
                  <a:cubicBezTo>
                    <a:pt x="1455" y="278"/>
                    <a:pt x="1455" y="278"/>
                    <a:pt x="1455" y="278"/>
                  </a:cubicBezTo>
                  <a:cubicBezTo>
                    <a:pt x="1455" y="279"/>
                    <a:pt x="1455" y="279"/>
                    <a:pt x="1455" y="279"/>
                  </a:cubicBezTo>
                  <a:cubicBezTo>
                    <a:pt x="1455" y="280"/>
                    <a:pt x="1456" y="280"/>
                    <a:pt x="1456" y="280"/>
                  </a:cubicBezTo>
                  <a:cubicBezTo>
                    <a:pt x="1456" y="282"/>
                    <a:pt x="1456" y="282"/>
                    <a:pt x="1456" y="282"/>
                  </a:cubicBezTo>
                  <a:cubicBezTo>
                    <a:pt x="1457" y="283"/>
                    <a:pt x="1458" y="283"/>
                    <a:pt x="1459" y="284"/>
                  </a:cubicBezTo>
                  <a:cubicBezTo>
                    <a:pt x="1459" y="284"/>
                    <a:pt x="1459" y="284"/>
                    <a:pt x="1459" y="284"/>
                  </a:cubicBezTo>
                  <a:cubicBezTo>
                    <a:pt x="1457" y="284"/>
                    <a:pt x="1457" y="284"/>
                    <a:pt x="1457" y="284"/>
                  </a:cubicBezTo>
                  <a:cubicBezTo>
                    <a:pt x="1457" y="288"/>
                    <a:pt x="1457" y="288"/>
                    <a:pt x="1457" y="288"/>
                  </a:cubicBezTo>
                  <a:cubicBezTo>
                    <a:pt x="1458" y="288"/>
                    <a:pt x="1458" y="288"/>
                    <a:pt x="1458" y="288"/>
                  </a:cubicBezTo>
                  <a:cubicBezTo>
                    <a:pt x="1459" y="289"/>
                    <a:pt x="1459" y="289"/>
                    <a:pt x="1459" y="290"/>
                  </a:cubicBezTo>
                  <a:cubicBezTo>
                    <a:pt x="1461" y="291"/>
                    <a:pt x="1459" y="291"/>
                    <a:pt x="1460" y="292"/>
                  </a:cubicBezTo>
                  <a:cubicBezTo>
                    <a:pt x="1461" y="292"/>
                    <a:pt x="1461" y="292"/>
                    <a:pt x="1461" y="292"/>
                  </a:cubicBezTo>
                  <a:cubicBezTo>
                    <a:pt x="1461" y="293"/>
                    <a:pt x="1461" y="293"/>
                    <a:pt x="1461" y="293"/>
                  </a:cubicBezTo>
                  <a:cubicBezTo>
                    <a:pt x="1461" y="293"/>
                    <a:pt x="1461" y="293"/>
                    <a:pt x="1462" y="293"/>
                  </a:cubicBezTo>
                  <a:cubicBezTo>
                    <a:pt x="1462" y="293"/>
                    <a:pt x="1462" y="293"/>
                    <a:pt x="1462" y="293"/>
                  </a:cubicBezTo>
                  <a:cubicBezTo>
                    <a:pt x="1462" y="293"/>
                    <a:pt x="1462" y="293"/>
                    <a:pt x="1462" y="293"/>
                  </a:cubicBezTo>
                  <a:cubicBezTo>
                    <a:pt x="1463" y="293"/>
                    <a:pt x="1463" y="293"/>
                    <a:pt x="1463" y="293"/>
                  </a:cubicBezTo>
                  <a:cubicBezTo>
                    <a:pt x="1463" y="293"/>
                    <a:pt x="1463" y="294"/>
                    <a:pt x="1463" y="294"/>
                  </a:cubicBezTo>
                  <a:cubicBezTo>
                    <a:pt x="1463" y="294"/>
                    <a:pt x="1463" y="295"/>
                    <a:pt x="1464" y="295"/>
                  </a:cubicBezTo>
                  <a:cubicBezTo>
                    <a:pt x="1464" y="295"/>
                    <a:pt x="1465" y="295"/>
                    <a:pt x="1466" y="295"/>
                  </a:cubicBezTo>
                  <a:cubicBezTo>
                    <a:pt x="1467" y="296"/>
                    <a:pt x="1467" y="296"/>
                    <a:pt x="1467" y="296"/>
                  </a:cubicBezTo>
                  <a:cubicBezTo>
                    <a:pt x="1468" y="296"/>
                    <a:pt x="1468" y="296"/>
                    <a:pt x="1468" y="296"/>
                  </a:cubicBezTo>
                  <a:cubicBezTo>
                    <a:pt x="1468" y="295"/>
                    <a:pt x="1468" y="295"/>
                    <a:pt x="1469" y="295"/>
                  </a:cubicBezTo>
                  <a:cubicBezTo>
                    <a:pt x="1469" y="294"/>
                    <a:pt x="1469" y="294"/>
                    <a:pt x="1469" y="294"/>
                  </a:cubicBezTo>
                  <a:cubicBezTo>
                    <a:pt x="1469" y="295"/>
                    <a:pt x="1470" y="295"/>
                    <a:pt x="1470" y="295"/>
                  </a:cubicBezTo>
                  <a:cubicBezTo>
                    <a:pt x="1470" y="294"/>
                    <a:pt x="1470" y="294"/>
                    <a:pt x="1470" y="294"/>
                  </a:cubicBezTo>
                  <a:cubicBezTo>
                    <a:pt x="1471" y="294"/>
                    <a:pt x="1471" y="294"/>
                    <a:pt x="1471" y="294"/>
                  </a:cubicBezTo>
                  <a:cubicBezTo>
                    <a:pt x="1471" y="293"/>
                    <a:pt x="1471" y="293"/>
                    <a:pt x="1471" y="293"/>
                  </a:cubicBezTo>
                  <a:cubicBezTo>
                    <a:pt x="1470" y="293"/>
                    <a:pt x="1470" y="293"/>
                    <a:pt x="1470" y="294"/>
                  </a:cubicBezTo>
                  <a:cubicBezTo>
                    <a:pt x="1469" y="294"/>
                    <a:pt x="1469" y="294"/>
                    <a:pt x="1469" y="294"/>
                  </a:cubicBezTo>
                  <a:cubicBezTo>
                    <a:pt x="1469" y="293"/>
                    <a:pt x="1469" y="292"/>
                    <a:pt x="1469" y="292"/>
                  </a:cubicBezTo>
                  <a:cubicBezTo>
                    <a:pt x="1470" y="291"/>
                    <a:pt x="1470" y="291"/>
                    <a:pt x="1471" y="290"/>
                  </a:cubicBezTo>
                  <a:cubicBezTo>
                    <a:pt x="1471" y="290"/>
                    <a:pt x="1471" y="290"/>
                    <a:pt x="1471" y="290"/>
                  </a:cubicBezTo>
                  <a:cubicBezTo>
                    <a:pt x="1471" y="290"/>
                    <a:pt x="1471" y="290"/>
                    <a:pt x="1471" y="290"/>
                  </a:cubicBezTo>
                  <a:cubicBezTo>
                    <a:pt x="1472" y="291"/>
                    <a:pt x="1472" y="291"/>
                    <a:pt x="1473" y="293"/>
                  </a:cubicBezTo>
                  <a:cubicBezTo>
                    <a:pt x="1473" y="293"/>
                    <a:pt x="1473" y="293"/>
                    <a:pt x="1473" y="293"/>
                  </a:cubicBezTo>
                  <a:cubicBezTo>
                    <a:pt x="1474" y="292"/>
                    <a:pt x="1474" y="292"/>
                    <a:pt x="1474" y="292"/>
                  </a:cubicBezTo>
                  <a:cubicBezTo>
                    <a:pt x="1474" y="290"/>
                    <a:pt x="1474" y="290"/>
                    <a:pt x="1474" y="289"/>
                  </a:cubicBezTo>
                  <a:cubicBezTo>
                    <a:pt x="1473" y="289"/>
                    <a:pt x="1473" y="289"/>
                    <a:pt x="1473" y="289"/>
                  </a:cubicBezTo>
                  <a:cubicBezTo>
                    <a:pt x="1473" y="288"/>
                    <a:pt x="1474" y="287"/>
                    <a:pt x="1474" y="286"/>
                  </a:cubicBezTo>
                  <a:cubicBezTo>
                    <a:pt x="1474" y="286"/>
                    <a:pt x="1474" y="286"/>
                    <a:pt x="1474" y="286"/>
                  </a:cubicBezTo>
                  <a:cubicBezTo>
                    <a:pt x="1474" y="283"/>
                    <a:pt x="1474" y="283"/>
                    <a:pt x="1474" y="283"/>
                  </a:cubicBezTo>
                  <a:cubicBezTo>
                    <a:pt x="1475" y="283"/>
                    <a:pt x="1475" y="283"/>
                    <a:pt x="1475" y="283"/>
                  </a:cubicBezTo>
                  <a:cubicBezTo>
                    <a:pt x="1475" y="282"/>
                    <a:pt x="1475" y="282"/>
                    <a:pt x="1475" y="282"/>
                  </a:cubicBezTo>
                  <a:cubicBezTo>
                    <a:pt x="1475" y="282"/>
                    <a:pt x="1475" y="282"/>
                    <a:pt x="1475" y="282"/>
                  </a:cubicBezTo>
                  <a:cubicBezTo>
                    <a:pt x="1475" y="282"/>
                    <a:pt x="1475" y="283"/>
                    <a:pt x="1475" y="283"/>
                  </a:cubicBezTo>
                  <a:cubicBezTo>
                    <a:pt x="1476" y="282"/>
                    <a:pt x="1476" y="282"/>
                    <a:pt x="1476" y="282"/>
                  </a:cubicBezTo>
                  <a:cubicBezTo>
                    <a:pt x="1476" y="279"/>
                    <a:pt x="1476" y="273"/>
                    <a:pt x="1475" y="271"/>
                  </a:cubicBezTo>
                  <a:cubicBezTo>
                    <a:pt x="1475" y="271"/>
                    <a:pt x="1475" y="271"/>
                    <a:pt x="1475" y="271"/>
                  </a:cubicBezTo>
                  <a:cubicBezTo>
                    <a:pt x="1474" y="271"/>
                    <a:pt x="1474" y="271"/>
                    <a:pt x="1474" y="271"/>
                  </a:cubicBezTo>
                  <a:cubicBezTo>
                    <a:pt x="1474" y="271"/>
                    <a:pt x="1474" y="272"/>
                    <a:pt x="1473" y="272"/>
                  </a:cubicBezTo>
                  <a:cubicBezTo>
                    <a:pt x="1472" y="272"/>
                    <a:pt x="1472" y="272"/>
                    <a:pt x="1472" y="272"/>
                  </a:cubicBezTo>
                  <a:cubicBezTo>
                    <a:pt x="1471" y="273"/>
                    <a:pt x="1470" y="274"/>
                    <a:pt x="1469" y="274"/>
                  </a:cubicBezTo>
                  <a:cubicBezTo>
                    <a:pt x="1469" y="274"/>
                    <a:pt x="1468" y="275"/>
                    <a:pt x="1467" y="275"/>
                  </a:cubicBezTo>
                  <a:cubicBezTo>
                    <a:pt x="1466" y="275"/>
                    <a:pt x="1465" y="274"/>
                    <a:pt x="1465" y="274"/>
                  </a:cubicBezTo>
                  <a:cubicBezTo>
                    <a:pt x="1465" y="274"/>
                    <a:pt x="1465" y="274"/>
                    <a:pt x="1465" y="274"/>
                  </a:cubicBezTo>
                  <a:cubicBezTo>
                    <a:pt x="1463" y="274"/>
                    <a:pt x="1463" y="274"/>
                    <a:pt x="1463" y="274"/>
                  </a:cubicBezTo>
                  <a:cubicBezTo>
                    <a:pt x="1463" y="273"/>
                    <a:pt x="1463" y="273"/>
                    <a:pt x="1463" y="273"/>
                  </a:cubicBezTo>
                  <a:cubicBezTo>
                    <a:pt x="1462" y="273"/>
                    <a:pt x="1462" y="273"/>
                    <a:pt x="1462" y="273"/>
                  </a:cubicBezTo>
                  <a:cubicBezTo>
                    <a:pt x="1461" y="272"/>
                    <a:pt x="1461" y="272"/>
                    <a:pt x="1461" y="272"/>
                  </a:cubicBezTo>
                  <a:cubicBezTo>
                    <a:pt x="1460" y="272"/>
                    <a:pt x="1459" y="272"/>
                    <a:pt x="1458" y="272"/>
                  </a:cubicBezTo>
                  <a:cubicBezTo>
                    <a:pt x="1458" y="271"/>
                    <a:pt x="1458" y="271"/>
                    <a:pt x="1458" y="271"/>
                  </a:cubicBezTo>
                  <a:cubicBezTo>
                    <a:pt x="1457" y="271"/>
                    <a:pt x="1457" y="271"/>
                    <a:pt x="1457" y="271"/>
                  </a:cubicBezTo>
                  <a:cubicBezTo>
                    <a:pt x="1457" y="271"/>
                    <a:pt x="1457" y="271"/>
                    <a:pt x="1457" y="271"/>
                  </a:cubicBezTo>
                  <a:cubicBezTo>
                    <a:pt x="1457" y="271"/>
                    <a:pt x="1457" y="271"/>
                    <a:pt x="1457" y="271"/>
                  </a:cubicBezTo>
                  <a:cubicBezTo>
                    <a:pt x="1456" y="271"/>
                    <a:pt x="1456" y="271"/>
                    <a:pt x="1456" y="271"/>
                  </a:cubicBezTo>
                  <a:cubicBezTo>
                    <a:pt x="1456" y="271"/>
                    <a:pt x="1455" y="271"/>
                    <a:pt x="1455" y="271"/>
                  </a:cubicBezTo>
                  <a:cubicBezTo>
                    <a:pt x="1455" y="271"/>
                    <a:pt x="1455" y="271"/>
                    <a:pt x="1454" y="270"/>
                  </a:cubicBezTo>
                  <a:moveTo>
                    <a:pt x="1642" y="270"/>
                  </a:moveTo>
                  <a:cubicBezTo>
                    <a:pt x="1640" y="270"/>
                    <a:pt x="1640" y="270"/>
                    <a:pt x="1640" y="270"/>
                  </a:cubicBezTo>
                  <a:cubicBezTo>
                    <a:pt x="1638" y="271"/>
                    <a:pt x="1637" y="273"/>
                    <a:pt x="1636" y="274"/>
                  </a:cubicBezTo>
                  <a:cubicBezTo>
                    <a:pt x="1636" y="280"/>
                    <a:pt x="1636" y="280"/>
                    <a:pt x="1636" y="280"/>
                  </a:cubicBezTo>
                  <a:cubicBezTo>
                    <a:pt x="1635" y="280"/>
                    <a:pt x="1634" y="281"/>
                    <a:pt x="1634" y="281"/>
                  </a:cubicBezTo>
                  <a:cubicBezTo>
                    <a:pt x="1633" y="283"/>
                    <a:pt x="1635" y="283"/>
                    <a:pt x="1632" y="284"/>
                  </a:cubicBezTo>
                  <a:cubicBezTo>
                    <a:pt x="1631" y="287"/>
                    <a:pt x="1629" y="291"/>
                    <a:pt x="1628" y="293"/>
                  </a:cubicBezTo>
                  <a:cubicBezTo>
                    <a:pt x="1628" y="293"/>
                    <a:pt x="1627" y="293"/>
                    <a:pt x="1627" y="293"/>
                  </a:cubicBezTo>
                  <a:cubicBezTo>
                    <a:pt x="1627" y="294"/>
                    <a:pt x="1627" y="294"/>
                    <a:pt x="1627" y="294"/>
                  </a:cubicBezTo>
                  <a:cubicBezTo>
                    <a:pt x="1626" y="295"/>
                    <a:pt x="1626" y="295"/>
                    <a:pt x="1626" y="295"/>
                  </a:cubicBezTo>
                  <a:cubicBezTo>
                    <a:pt x="1624" y="295"/>
                    <a:pt x="1624" y="295"/>
                    <a:pt x="1624" y="295"/>
                  </a:cubicBezTo>
                  <a:cubicBezTo>
                    <a:pt x="1624" y="297"/>
                    <a:pt x="1624" y="296"/>
                    <a:pt x="1623" y="297"/>
                  </a:cubicBezTo>
                  <a:cubicBezTo>
                    <a:pt x="1623" y="297"/>
                    <a:pt x="1623" y="297"/>
                    <a:pt x="1623" y="297"/>
                  </a:cubicBezTo>
                  <a:cubicBezTo>
                    <a:pt x="1622" y="297"/>
                    <a:pt x="1622" y="297"/>
                    <a:pt x="1622" y="297"/>
                  </a:cubicBezTo>
                  <a:cubicBezTo>
                    <a:pt x="1622" y="298"/>
                    <a:pt x="1621" y="298"/>
                    <a:pt x="1621" y="299"/>
                  </a:cubicBezTo>
                  <a:cubicBezTo>
                    <a:pt x="1620" y="299"/>
                    <a:pt x="1620" y="299"/>
                    <a:pt x="1620" y="299"/>
                  </a:cubicBezTo>
                  <a:cubicBezTo>
                    <a:pt x="1620" y="299"/>
                    <a:pt x="1620" y="299"/>
                    <a:pt x="1620" y="299"/>
                  </a:cubicBezTo>
                  <a:cubicBezTo>
                    <a:pt x="1619" y="299"/>
                    <a:pt x="1619" y="299"/>
                    <a:pt x="1619" y="299"/>
                  </a:cubicBezTo>
                  <a:cubicBezTo>
                    <a:pt x="1618" y="300"/>
                    <a:pt x="1618" y="301"/>
                    <a:pt x="1617" y="301"/>
                  </a:cubicBezTo>
                  <a:cubicBezTo>
                    <a:pt x="1614" y="301"/>
                    <a:pt x="1614" y="301"/>
                    <a:pt x="1614" y="301"/>
                  </a:cubicBezTo>
                  <a:cubicBezTo>
                    <a:pt x="1614" y="302"/>
                    <a:pt x="1614" y="302"/>
                    <a:pt x="1614" y="302"/>
                  </a:cubicBezTo>
                  <a:cubicBezTo>
                    <a:pt x="1613" y="302"/>
                    <a:pt x="1613" y="302"/>
                    <a:pt x="1613" y="302"/>
                  </a:cubicBezTo>
                  <a:cubicBezTo>
                    <a:pt x="1613" y="302"/>
                    <a:pt x="1613" y="302"/>
                    <a:pt x="1613" y="302"/>
                  </a:cubicBezTo>
                  <a:cubicBezTo>
                    <a:pt x="1612" y="302"/>
                    <a:pt x="1612" y="302"/>
                    <a:pt x="1612" y="302"/>
                  </a:cubicBezTo>
                  <a:cubicBezTo>
                    <a:pt x="1611" y="303"/>
                    <a:pt x="1612" y="304"/>
                    <a:pt x="1610" y="305"/>
                  </a:cubicBezTo>
                  <a:cubicBezTo>
                    <a:pt x="1609" y="306"/>
                    <a:pt x="1609" y="306"/>
                    <a:pt x="1609" y="307"/>
                  </a:cubicBezTo>
                  <a:cubicBezTo>
                    <a:pt x="1606" y="307"/>
                    <a:pt x="1606" y="307"/>
                    <a:pt x="1606" y="307"/>
                  </a:cubicBezTo>
                  <a:cubicBezTo>
                    <a:pt x="1606" y="308"/>
                    <a:pt x="1606" y="308"/>
                    <a:pt x="1606" y="308"/>
                  </a:cubicBezTo>
                  <a:cubicBezTo>
                    <a:pt x="1605" y="309"/>
                    <a:pt x="1605" y="309"/>
                    <a:pt x="1604" y="309"/>
                  </a:cubicBezTo>
                  <a:cubicBezTo>
                    <a:pt x="1603" y="311"/>
                    <a:pt x="1603" y="310"/>
                    <a:pt x="1603" y="311"/>
                  </a:cubicBezTo>
                  <a:cubicBezTo>
                    <a:pt x="1601" y="311"/>
                    <a:pt x="1601" y="311"/>
                    <a:pt x="1601" y="311"/>
                  </a:cubicBezTo>
                  <a:cubicBezTo>
                    <a:pt x="1601" y="313"/>
                    <a:pt x="1601" y="313"/>
                    <a:pt x="1601" y="313"/>
                  </a:cubicBezTo>
                  <a:cubicBezTo>
                    <a:pt x="1602" y="313"/>
                    <a:pt x="1602" y="313"/>
                    <a:pt x="1602" y="313"/>
                  </a:cubicBezTo>
                  <a:cubicBezTo>
                    <a:pt x="1602" y="315"/>
                    <a:pt x="1601" y="315"/>
                    <a:pt x="1601" y="317"/>
                  </a:cubicBezTo>
                  <a:cubicBezTo>
                    <a:pt x="1599" y="317"/>
                    <a:pt x="1599" y="317"/>
                    <a:pt x="1599" y="317"/>
                  </a:cubicBezTo>
                  <a:cubicBezTo>
                    <a:pt x="1599" y="318"/>
                    <a:pt x="1599" y="318"/>
                    <a:pt x="1599" y="318"/>
                  </a:cubicBezTo>
                  <a:cubicBezTo>
                    <a:pt x="1599" y="318"/>
                    <a:pt x="1599" y="318"/>
                    <a:pt x="1599" y="318"/>
                  </a:cubicBezTo>
                  <a:cubicBezTo>
                    <a:pt x="1599" y="319"/>
                    <a:pt x="1599" y="320"/>
                    <a:pt x="1601" y="320"/>
                  </a:cubicBezTo>
                  <a:cubicBezTo>
                    <a:pt x="1601" y="321"/>
                    <a:pt x="1601" y="321"/>
                    <a:pt x="1601" y="321"/>
                  </a:cubicBezTo>
                  <a:cubicBezTo>
                    <a:pt x="1602" y="321"/>
                    <a:pt x="1602" y="321"/>
                    <a:pt x="1603" y="321"/>
                  </a:cubicBezTo>
                  <a:cubicBezTo>
                    <a:pt x="1603" y="322"/>
                    <a:pt x="1603" y="322"/>
                    <a:pt x="1603" y="322"/>
                  </a:cubicBezTo>
                  <a:cubicBezTo>
                    <a:pt x="1603" y="322"/>
                    <a:pt x="1603" y="322"/>
                    <a:pt x="1604" y="322"/>
                  </a:cubicBezTo>
                  <a:cubicBezTo>
                    <a:pt x="1605" y="322"/>
                    <a:pt x="1606" y="321"/>
                    <a:pt x="1607" y="321"/>
                  </a:cubicBezTo>
                  <a:cubicBezTo>
                    <a:pt x="1607" y="323"/>
                    <a:pt x="1607" y="323"/>
                    <a:pt x="1607" y="323"/>
                  </a:cubicBezTo>
                  <a:cubicBezTo>
                    <a:pt x="1608" y="323"/>
                    <a:pt x="1608" y="323"/>
                    <a:pt x="1608" y="323"/>
                  </a:cubicBezTo>
                  <a:cubicBezTo>
                    <a:pt x="1608" y="323"/>
                    <a:pt x="1608" y="323"/>
                    <a:pt x="1608" y="323"/>
                  </a:cubicBezTo>
                  <a:cubicBezTo>
                    <a:pt x="1611" y="323"/>
                    <a:pt x="1611" y="323"/>
                    <a:pt x="1611" y="323"/>
                  </a:cubicBezTo>
                  <a:cubicBezTo>
                    <a:pt x="1611" y="324"/>
                    <a:pt x="1611" y="324"/>
                    <a:pt x="1611" y="324"/>
                  </a:cubicBezTo>
                  <a:cubicBezTo>
                    <a:pt x="1613" y="324"/>
                    <a:pt x="1613" y="324"/>
                    <a:pt x="1613" y="324"/>
                  </a:cubicBezTo>
                  <a:cubicBezTo>
                    <a:pt x="1613" y="325"/>
                    <a:pt x="1613" y="325"/>
                    <a:pt x="1613" y="325"/>
                  </a:cubicBezTo>
                  <a:cubicBezTo>
                    <a:pt x="1614" y="325"/>
                    <a:pt x="1614" y="325"/>
                    <a:pt x="1615" y="325"/>
                  </a:cubicBezTo>
                  <a:cubicBezTo>
                    <a:pt x="1615" y="325"/>
                    <a:pt x="1615" y="325"/>
                    <a:pt x="1615" y="325"/>
                  </a:cubicBezTo>
                  <a:cubicBezTo>
                    <a:pt x="1616" y="325"/>
                    <a:pt x="1616" y="325"/>
                    <a:pt x="1616" y="325"/>
                  </a:cubicBezTo>
                  <a:cubicBezTo>
                    <a:pt x="1616" y="325"/>
                    <a:pt x="1617" y="325"/>
                    <a:pt x="1617" y="325"/>
                  </a:cubicBezTo>
                  <a:cubicBezTo>
                    <a:pt x="1619" y="324"/>
                    <a:pt x="1620" y="324"/>
                    <a:pt x="1621" y="322"/>
                  </a:cubicBezTo>
                  <a:cubicBezTo>
                    <a:pt x="1622" y="322"/>
                    <a:pt x="1622" y="322"/>
                    <a:pt x="1623" y="321"/>
                  </a:cubicBezTo>
                  <a:cubicBezTo>
                    <a:pt x="1623" y="320"/>
                    <a:pt x="1625" y="319"/>
                    <a:pt x="1626" y="318"/>
                  </a:cubicBezTo>
                  <a:cubicBezTo>
                    <a:pt x="1626" y="318"/>
                    <a:pt x="1626" y="318"/>
                    <a:pt x="1626" y="318"/>
                  </a:cubicBezTo>
                  <a:cubicBezTo>
                    <a:pt x="1626" y="317"/>
                    <a:pt x="1626" y="317"/>
                    <a:pt x="1626" y="317"/>
                  </a:cubicBezTo>
                  <a:cubicBezTo>
                    <a:pt x="1627" y="317"/>
                    <a:pt x="1627" y="317"/>
                    <a:pt x="1627" y="317"/>
                  </a:cubicBezTo>
                  <a:cubicBezTo>
                    <a:pt x="1627" y="316"/>
                    <a:pt x="1627" y="316"/>
                    <a:pt x="1627" y="316"/>
                  </a:cubicBezTo>
                  <a:cubicBezTo>
                    <a:pt x="1627" y="316"/>
                    <a:pt x="1627" y="316"/>
                    <a:pt x="1627" y="316"/>
                  </a:cubicBezTo>
                  <a:cubicBezTo>
                    <a:pt x="1627" y="315"/>
                    <a:pt x="1627" y="314"/>
                    <a:pt x="1628" y="313"/>
                  </a:cubicBezTo>
                  <a:cubicBezTo>
                    <a:pt x="1628" y="313"/>
                    <a:pt x="1628" y="313"/>
                    <a:pt x="1628" y="313"/>
                  </a:cubicBezTo>
                  <a:cubicBezTo>
                    <a:pt x="1628" y="311"/>
                    <a:pt x="1628" y="311"/>
                    <a:pt x="1628" y="311"/>
                  </a:cubicBezTo>
                  <a:cubicBezTo>
                    <a:pt x="1629" y="311"/>
                    <a:pt x="1629" y="311"/>
                    <a:pt x="1629" y="311"/>
                  </a:cubicBezTo>
                  <a:cubicBezTo>
                    <a:pt x="1629" y="309"/>
                    <a:pt x="1629" y="309"/>
                    <a:pt x="1629" y="309"/>
                  </a:cubicBezTo>
                  <a:cubicBezTo>
                    <a:pt x="1630" y="309"/>
                    <a:pt x="1630" y="309"/>
                    <a:pt x="1630" y="309"/>
                  </a:cubicBezTo>
                  <a:cubicBezTo>
                    <a:pt x="1630" y="308"/>
                    <a:pt x="1630" y="308"/>
                    <a:pt x="1630" y="308"/>
                  </a:cubicBezTo>
                  <a:cubicBezTo>
                    <a:pt x="1630" y="308"/>
                    <a:pt x="1630" y="308"/>
                    <a:pt x="1630" y="308"/>
                  </a:cubicBezTo>
                  <a:cubicBezTo>
                    <a:pt x="1630" y="305"/>
                    <a:pt x="1630" y="305"/>
                    <a:pt x="1630" y="305"/>
                  </a:cubicBezTo>
                  <a:cubicBezTo>
                    <a:pt x="1631" y="305"/>
                    <a:pt x="1631" y="305"/>
                    <a:pt x="1631" y="305"/>
                  </a:cubicBezTo>
                  <a:cubicBezTo>
                    <a:pt x="1631" y="304"/>
                    <a:pt x="1632" y="304"/>
                    <a:pt x="1632" y="304"/>
                  </a:cubicBezTo>
                  <a:cubicBezTo>
                    <a:pt x="1632" y="304"/>
                    <a:pt x="1632" y="304"/>
                    <a:pt x="1632" y="304"/>
                  </a:cubicBezTo>
                  <a:cubicBezTo>
                    <a:pt x="1632" y="304"/>
                    <a:pt x="1632" y="304"/>
                    <a:pt x="1633" y="304"/>
                  </a:cubicBezTo>
                  <a:cubicBezTo>
                    <a:pt x="1633" y="304"/>
                    <a:pt x="1633" y="304"/>
                    <a:pt x="1634" y="304"/>
                  </a:cubicBezTo>
                  <a:cubicBezTo>
                    <a:pt x="1634" y="304"/>
                    <a:pt x="1634" y="304"/>
                    <a:pt x="1634" y="304"/>
                  </a:cubicBezTo>
                  <a:cubicBezTo>
                    <a:pt x="1635" y="303"/>
                    <a:pt x="1637" y="303"/>
                    <a:pt x="1637" y="301"/>
                  </a:cubicBezTo>
                  <a:cubicBezTo>
                    <a:pt x="1638" y="301"/>
                    <a:pt x="1640" y="301"/>
                    <a:pt x="1641" y="301"/>
                  </a:cubicBezTo>
                  <a:cubicBezTo>
                    <a:pt x="1642" y="301"/>
                    <a:pt x="1642" y="301"/>
                    <a:pt x="1643" y="301"/>
                  </a:cubicBezTo>
                  <a:cubicBezTo>
                    <a:pt x="1643" y="301"/>
                    <a:pt x="1643" y="301"/>
                    <a:pt x="1643" y="301"/>
                  </a:cubicBezTo>
                  <a:cubicBezTo>
                    <a:pt x="1643" y="300"/>
                    <a:pt x="1643" y="300"/>
                    <a:pt x="1643" y="300"/>
                  </a:cubicBezTo>
                  <a:cubicBezTo>
                    <a:pt x="1641" y="300"/>
                    <a:pt x="1641" y="300"/>
                    <a:pt x="1641" y="300"/>
                  </a:cubicBezTo>
                  <a:cubicBezTo>
                    <a:pt x="1641" y="298"/>
                    <a:pt x="1641" y="298"/>
                    <a:pt x="1640" y="296"/>
                  </a:cubicBezTo>
                  <a:cubicBezTo>
                    <a:pt x="1641" y="296"/>
                    <a:pt x="1642" y="295"/>
                    <a:pt x="1643" y="294"/>
                  </a:cubicBezTo>
                  <a:cubicBezTo>
                    <a:pt x="1643" y="293"/>
                    <a:pt x="1643" y="293"/>
                    <a:pt x="1643" y="293"/>
                  </a:cubicBezTo>
                  <a:cubicBezTo>
                    <a:pt x="1644" y="293"/>
                    <a:pt x="1644" y="293"/>
                    <a:pt x="1645" y="293"/>
                  </a:cubicBezTo>
                  <a:cubicBezTo>
                    <a:pt x="1645" y="292"/>
                    <a:pt x="1645" y="292"/>
                    <a:pt x="1645" y="292"/>
                  </a:cubicBezTo>
                  <a:cubicBezTo>
                    <a:pt x="1645" y="292"/>
                    <a:pt x="1645" y="292"/>
                    <a:pt x="1645" y="292"/>
                  </a:cubicBezTo>
                  <a:cubicBezTo>
                    <a:pt x="1645" y="291"/>
                    <a:pt x="1645" y="291"/>
                    <a:pt x="1645" y="291"/>
                  </a:cubicBezTo>
                  <a:cubicBezTo>
                    <a:pt x="1646" y="291"/>
                    <a:pt x="1646" y="291"/>
                    <a:pt x="1646" y="291"/>
                  </a:cubicBezTo>
                  <a:cubicBezTo>
                    <a:pt x="1646" y="289"/>
                    <a:pt x="1646" y="289"/>
                    <a:pt x="1646" y="289"/>
                  </a:cubicBezTo>
                  <a:cubicBezTo>
                    <a:pt x="1647" y="289"/>
                    <a:pt x="1647" y="288"/>
                    <a:pt x="1648" y="288"/>
                  </a:cubicBezTo>
                  <a:cubicBezTo>
                    <a:pt x="1648" y="287"/>
                    <a:pt x="1648" y="286"/>
                    <a:pt x="1648" y="286"/>
                  </a:cubicBezTo>
                  <a:cubicBezTo>
                    <a:pt x="1649" y="286"/>
                    <a:pt x="1649" y="286"/>
                    <a:pt x="1649" y="286"/>
                  </a:cubicBezTo>
                  <a:cubicBezTo>
                    <a:pt x="1650" y="285"/>
                    <a:pt x="1650" y="285"/>
                    <a:pt x="1650" y="284"/>
                  </a:cubicBezTo>
                  <a:cubicBezTo>
                    <a:pt x="1651" y="284"/>
                    <a:pt x="1651" y="284"/>
                    <a:pt x="1651" y="284"/>
                  </a:cubicBezTo>
                  <a:cubicBezTo>
                    <a:pt x="1651" y="283"/>
                    <a:pt x="1650" y="280"/>
                    <a:pt x="1650" y="280"/>
                  </a:cubicBezTo>
                  <a:cubicBezTo>
                    <a:pt x="1652" y="279"/>
                    <a:pt x="1652" y="279"/>
                    <a:pt x="1652" y="279"/>
                  </a:cubicBezTo>
                  <a:cubicBezTo>
                    <a:pt x="1652" y="278"/>
                    <a:pt x="1652" y="276"/>
                    <a:pt x="1652" y="275"/>
                  </a:cubicBezTo>
                  <a:cubicBezTo>
                    <a:pt x="1650" y="276"/>
                    <a:pt x="1650" y="276"/>
                    <a:pt x="1648" y="277"/>
                  </a:cubicBezTo>
                  <a:cubicBezTo>
                    <a:pt x="1648" y="276"/>
                    <a:pt x="1648" y="276"/>
                    <a:pt x="1648" y="275"/>
                  </a:cubicBezTo>
                  <a:cubicBezTo>
                    <a:pt x="1646" y="275"/>
                    <a:pt x="1646" y="275"/>
                    <a:pt x="1646" y="277"/>
                  </a:cubicBezTo>
                  <a:cubicBezTo>
                    <a:pt x="1645" y="277"/>
                    <a:pt x="1644" y="276"/>
                    <a:pt x="1643" y="276"/>
                  </a:cubicBezTo>
                  <a:cubicBezTo>
                    <a:pt x="1643" y="274"/>
                    <a:pt x="1643" y="274"/>
                    <a:pt x="1643" y="274"/>
                  </a:cubicBezTo>
                  <a:cubicBezTo>
                    <a:pt x="1642" y="273"/>
                    <a:pt x="1642" y="273"/>
                    <a:pt x="1641" y="272"/>
                  </a:cubicBezTo>
                  <a:cubicBezTo>
                    <a:pt x="1641" y="271"/>
                    <a:pt x="1641" y="271"/>
                    <a:pt x="1641" y="271"/>
                  </a:cubicBezTo>
                  <a:cubicBezTo>
                    <a:pt x="1641" y="271"/>
                    <a:pt x="1642" y="271"/>
                    <a:pt x="1642" y="271"/>
                  </a:cubicBezTo>
                  <a:cubicBezTo>
                    <a:pt x="1642" y="270"/>
                    <a:pt x="1642" y="270"/>
                    <a:pt x="1642" y="270"/>
                  </a:cubicBezTo>
                  <a:moveTo>
                    <a:pt x="1474" y="263"/>
                  </a:moveTo>
                  <a:cubicBezTo>
                    <a:pt x="1474" y="263"/>
                    <a:pt x="1474" y="263"/>
                    <a:pt x="1474" y="263"/>
                  </a:cubicBezTo>
                  <a:cubicBezTo>
                    <a:pt x="1474" y="263"/>
                    <a:pt x="1474" y="263"/>
                    <a:pt x="1474" y="263"/>
                  </a:cubicBezTo>
                  <a:cubicBezTo>
                    <a:pt x="1474" y="264"/>
                    <a:pt x="1473" y="264"/>
                    <a:pt x="1473" y="265"/>
                  </a:cubicBezTo>
                  <a:cubicBezTo>
                    <a:pt x="1474" y="265"/>
                    <a:pt x="1474" y="265"/>
                    <a:pt x="1474" y="265"/>
                  </a:cubicBezTo>
                  <a:cubicBezTo>
                    <a:pt x="1475" y="266"/>
                    <a:pt x="1475" y="266"/>
                    <a:pt x="1475" y="267"/>
                  </a:cubicBezTo>
                  <a:cubicBezTo>
                    <a:pt x="1475" y="267"/>
                    <a:pt x="1476" y="267"/>
                    <a:pt x="1476" y="267"/>
                  </a:cubicBezTo>
                  <a:cubicBezTo>
                    <a:pt x="1477" y="266"/>
                    <a:pt x="1477" y="266"/>
                    <a:pt x="1477" y="266"/>
                  </a:cubicBezTo>
                  <a:cubicBezTo>
                    <a:pt x="1477" y="266"/>
                    <a:pt x="1477" y="266"/>
                    <a:pt x="1477" y="266"/>
                  </a:cubicBezTo>
                  <a:cubicBezTo>
                    <a:pt x="1477" y="266"/>
                    <a:pt x="1477" y="265"/>
                    <a:pt x="1477" y="264"/>
                  </a:cubicBezTo>
                  <a:cubicBezTo>
                    <a:pt x="1475" y="264"/>
                    <a:pt x="1475" y="263"/>
                    <a:pt x="1474" y="263"/>
                  </a:cubicBezTo>
                  <a:moveTo>
                    <a:pt x="1448" y="261"/>
                  </a:moveTo>
                  <a:cubicBezTo>
                    <a:pt x="1447" y="261"/>
                    <a:pt x="1447" y="261"/>
                    <a:pt x="1447" y="261"/>
                  </a:cubicBezTo>
                  <a:cubicBezTo>
                    <a:pt x="1446" y="262"/>
                    <a:pt x="1446" y="263"/>
                    <a:pt x="1446" y="265"/>
                  </a:cubicBezTo>
                  <a:cubicBezTo>
                    <a:pt x="1447" y="265"/>
                    <a:pt x="1447" y="265"/>
                    <a:pt x="1447" y="265"/>
                  </a:cubicBezTo>
                  <a:cubicBezTo>
                    <a:pt x="1447" y="263"/>
                    <a:pt x="1448" y="263"/>
                    <a:pt x="1448" y="261"/>
                  </a:cubicBezTo>
                  <a:moveTo>
                    <a:pt x="1662" y="234"/>
                  </a:moveTo>
                  <a:cubicBezTo>
                    <a:pt x="1661" y="234"/>
                    <a:pt x="1661" y="234"/>
                    <a:pt x="1661" y="235"/>
                  </a:cubicBezTo>
                  <a:cubicBezTo>
                    <a:pt x="1661" y="235"/>
                    <a:pt x="1661" y="235"/>
                    <a:pt x="1661" y="235"/>
                  </a:cubicBezTo>
                  <a:cubicBezTo>
                    <a:pt x="1661" y="236"/>
                    <a:pt x="1661" y="236"/>
                    <a:pt x="1661" y="236"/>
                  </a:cubicBezTo>
                  <a:cubicBezTo>
                    <a:pt x="1662" y="236"/>
                    <a:pt x="1662" y="236"/>
                    <a:pt x="1662" y="236"/>
                  </a:cubicBezTo>
                  <a:cubicBezTo>
                    <a:pt x="1662" y="234"/>
                    <a:pt x="1662" y="234"/>
                    <a:pt x="1662" y="234"/>
                  </a:cubicBezTo>
                  <a:moveTo>
                    <a:pt x="1407" y="226"/>
                  </a:moveTo>
                  <a:cubicBezTo>
                    <a:pt x="1406" y="226"/>
                    <a:pt x="1405" y="226"/>
                    <a:pt x="1404" y="226"/>
                  </a:cubicBezTo>
                  <a:cubicBezTo>
                    <a:pt x="1404" y="227"/>
                    <a:pt x="1404" y="227"/>
                    <a:pt x="1403" y="228"/>
                  </a:cubicBezTo>
                  <a:cubicBezTo>
                    <a:pt x="1404" y="228"/>
                    <a:pt x="1405" y="228"/>
                    <a:pt x="1406" y="228"/>
                  </a:cubicBezTo>
                  <a:cubicBezTo>
                    <a:pt x="1407" y="228"/>
                    <a:pt x="1408" y="228"/>
                    <a:pt x="1410" y="228"/>
                  </a:cubicBezTo>
                  <a:cubicBezTo>
                    <a:pt x="1410" y="226"/>
                    <a:pt x="1410" y="226"/>
                    <a:pt x="1410" y="226"/>
                  </a:cubicBezTo>
                  <a:cubicBezTo>
                    <a:pt x="1409" y="226"/>
                    <a:pt x="1408" y="226"/>
                    <a:pt x="1407" y="226"/>
                  </a:cubicBezTo>
                  <a:cubicBezTo>
                    <a:pt x="1407" y="226"/>
                    <a:pt x="1407" y="226"/>
                    <a:pt x="1407" y="226"/>
                  </a:cubicBezTo>
                  <a:moveTo>
                    <a:pt x="1643" y="217"/>
                  </a:moveTo>
                  <a:cubicBezTo>
                    <a:pt x="1642" y="217"/>
                    <a:pt x="1641" y="218"/>
                    <a:pt x="1640" y="218"/>
                  </a:cubicBezTo>
                  <a:cubicBezTo>
                    <a:pt x="1640" y="219"/>
                    <a:pt x="1640" y="219"/>
                    <a:pt x="1640" y="219"/>
                  </a:cubicBezTo>
                  <a:cubicBezTo>
                    <a:pt x="1641" y="219"/>
                    <a:pt x="1642" y="220"/>
                    <a:pt x="1642" y="221"/>
                  </a:cubicBezTo>
                  <a:cubicBezTo>
                    <a:pt x="1643" y="222"/>
                    <a:pt x="1643" y="222"/>
                    <a:pt x="1643" y="222"/>
                  </a:cubicBezTo>
                  <a:cubicBezTo>
                    <a:pt x="1643" y="223"/>
                    <a:pt x="1643" y="223"/>
                    <a:pt x="1643" y="223"/>
                  </a:cubicBezTo>
                  <a:cubicBezTo>
                    <a:pt x="1644" y="223"/>
                    <a:pt x="1644" y="223"/>
                    <a:pt x="1644" y="223"/>
                  </a:cubicBezTo>
                  <a:cubicBezTo>
                    <a:pt x="1644" y="225"/>
                    <a:pt x="1644" y="225"/>
                    <a:pt x="1644" y="225"/>
                  </a:cubicBezTo>
                  <a:cubicBezTo>
                    <a:pt x="1645" y="225"/>
                    <a:pt x="1645" y="225"/>
                    <a:pt x="1645" y="225"/>
                  </a:cubicBezTo>
                  <a:cubicBezTo>
                    <a:pt x="1645" y="225"/>
                    <a:pt x="1645" y="226"/>
                    <a:pt x="1645" y="226"/>
                  </a:cubicBezTo>
                  <a:cubicBezTo>
                    <a:pt x="1646" y="226"/>
                    <a:pt x="1646" y="226"/>
                    <a:pt x="1646" y="226"/>
                  </a:cubicBezTo>
                  <a:cubicBezTo>
                    <a:pt x="1646" y="227"/>
                    <a:pt x="1646" y="228"/>
                    <a:pt x="1646" y="228"/>
                  </a:cubicBezTo>
                  <a:cubicBezTo>
                    <a:pt x="1647" y="229"/>
                    <a:pt x="1647" y="229"/>
                    <a:pt x="1647" y="229"/>
                  </a:cubicBezTo>
                  <a:cubicBezTo>
                    <a:pt x="1647" y="230"/>
                    <a:pt x="1647" y="230"/>
                    <a:pt x="1647" y="230"/>
                  </a:cubicBezTo>
                  <a:cubicBezTo>
                    <a:pt x="1648" y="230"/>
                    <a:pt x="1648" y="230"/>
                    <a:pt x="1648" y="230"/>
                  </a:cubicBezTo>
                  <a:cubicBezTo>
                    <a:pt x="1648" y="231"/>
                    <a:pt x="1648" y="231"/>
                    <a:pt x="1648" y="231"/>
                  </a:cubicBezTo>
                  <a:cubicBezTo>
                    <a:pt x="1649" y="231"/>
                    <a:pt x="1649" y="231"/>
                    <a:pt x="1649" y="231"/>
                  </a:cubicBezTo>
                  <a:cubicBezTo>
                    <a:pt x="1650" y="233"/>
                    <a:pt x="1650" y="234"/>
                    <a:pt x="1653" y="235"/>
                  </a:cubicBezTo>
                  <a:cubicBezTo>
                    <a:pt x="1653" y="235"/>
                    <a:pt x="1653" y="236"/>
                    <a:pt x="1653" y="237"/>
                  </a:cubicBezTo>
                  <a:cubicBezTo>
                    <a:pt x="1652" y="237"/>
                    <a:pt x="1652" y="237"/>
                    <a:pt x="1652" y="237"/>
                  </a:cubicBezTo>
                  <a:cubicBezTo>
                    <a:pt x="1652" y="239"/>
                    <a:pt x="1652" y="240"/>
                    <a:pt x="1653" y="241"/>
                  </a:cubicBezTo>
                  <a:cubicBezTo>
                    <a:pt x="1653" y="241"/>
                    <a:pt x="1654" y="241"/>
                    <a:pt x="1655" y="241"/>
                  </a:cubicBezTo>
                  <a:cubicBezTo>
                    <a:pt x="1654" y="242"/>
                    <a:pt x="1654" y="242"/>
                    <a:pt x="1654" y="242"/>
                  </a:cubicBezTo>
                  <a:cubicBezTo>
                    <a:pt x="1653" y="245"/>
                    <a:pt x="1656" y="247"/>
                    <a:pt x="1655" y="249"/>
                  </a:cubicBezTo>
                  <a:cubicBezTo>
                    <a:pt x="1655" y="249"/>
                    <a:pt x="1655" y="249"/>
                    <a:pt x="1655" y="249"/>
                  </a:cubicBezTo>
                  <a:cubicBezTo>
                    <a:pt x="1655" y="252"/>
                    <a:pt x="1655" y="252"/>
                    <a:pt x="1655" y="252"/>
                  </a:cubicBezTo>
                  <a:cubicBezTo>
                    <a:pt x="1654" y="252"/>
                    <a:pt x="1654" y="252"/>
                    <a:pt x="1654" y="252"/>
                  </a:cubicBezTo>
                  <a:cubicBezTo>
                    <a:pt x="1654" y="253"/>
                    <a:pt x="1654" y="253"/>
                    <a:pt x="1654" y="253"/>
                  </a:cubicBezTo>
                  <a:cubicBezTo>
                    <a:pt x="1653" y="253"/>
                    <a:pt x="1653" y="253"/>
                    <a:pt x="1653" y="253"/>
                  </a:cubicBezTo>
                  <a:cubicBezTo>
                    <a:pt x="1653" y="255"/>
                    <a:pt x="1653" y="255"/>
                    <a:pt x="1653" y="255"/>
                  </a:cubicBezTo>
                  <a:cubicBezTo>
                    <a:pt x="1653" y="255"/>
                    <a:pt x="1653" y="255"/>
                    <a:pt x="1653" y="255"/>
                  </a:cubicBezTo>
                  <a:cubicBezTo>
                    <a:pt x="1653" y="256"/>
                    <a:pt x="1653" y="256"/>
                    <a:pt x="1653" y="256"/>
                  </a:cubicBezTo>
                  <a:cubicBezTo>
                    <a:pt x="1652" y="256"/>
                    <a:pt x="1652" y="256"/>
                    <a:pt x="1652" y="256"/>
                  </a:cubicBezTo>
                  <a:cubicBezTo>
                    <a:pt x="1652" y="257"/>
                    <a:pt x="1652" y="257"/>
                    <a:pt x="1652" y="258"/>
                  </a:cubicBezTo>
                  <a:cubicBezTo>
                    <a:pt x="1650" y="258"/>
                    <a:pt x="1649" y="258"/>
                    <a:pt x="1648" y="258"/>
                  </a:cubicBezTo>
                  <a:cubicBezTo>
                    <a:pt x="1648" y="259"/>
                    <a:pt x="1648" y="259"/>
                    <a:pt x="1647" y="259"/>
                  </a:cubicBezTo>
                  <a:cubicBezTo>
                    <a:pt x="1648" y="263"/>
                    <a:pt x="1651" y="262"/>
                    <a:pt x="1653" y="264"/>
                  </a:cubicBezTo>
                  <a:cubicBezTo>
                    <a:pt x="1653" y="264"/>
                    <a:pt x="1653" y="264"/>
                    <a:pt x="1653" y="264"/>
                  </a:cubicBezTo>
                  <a:cubicBezTo>
                    <a:pt x="1654" y="265"/>
                    <a:pt x="1654" y="265"/>
                    <a:pt x="1656" y="266"/>
                  </a:cubicBezTo>
                  <a:cubicBezTo>
                    <a:pt x="1656" y="267"/>
                    <a:pt x="1658" y="269"/>
                    <a:pt x="1657" y="272"/>
                  </a:cubicBezTo>
                  <a:cubicBezTo>
                    <a:pt x="1657" y="272"/>
                    <a:pt x="1657" y="272"/>
                    <a:pt x="1657" y="272"/>
                  </a:cubicBezTo>
                  <a:cubicBezTo>
                    <a:pt x="1656" y="273"/>
                    <a:pt x="1656" y="274"/>
                    <a:pt x="1656" y="275"/>
                  </a:cubicBezTo>
                  <a:cubicBezTo>
                    <a:pt x="1656" y="275"/>
                    <a:pt x="1656" y="275"/>
                    <a:pt x="1656" y="275"/>
                  </a:cubicBezTo>
                  <a:cubicBezTo>
                    <a:pt x="1655" y="276"/>
                    <a:pt x="1655" y="276"/>
                    <a:pt x="1655" y="277"/>
                  </a:cubicBezTo>
                  <a:cubicBezTo>
                    <a:pt x="1656" y="277"/>
                    <a:pt x="1656" y="278"/>
                    <a:pt x="1656" y="278"/>
                  </a:cubicBezTo>
                  <a:cubicBezTo>
                    <a:pt x="1658" y="278"/>
                    <a:pt x="1658" y="278"/>
                    <a:pt x="1658" y="278"/>
                  </a:cubicBezTo>
                  <a:cubicBezTo>
                    <a:pt x="1659" y="278"/>
                    <a:pt x="1660" y="279"/>
                    <a:pt x="1660" y="280"/>
                  </a:cubicBezTo>
                  <a:cubicBezTo>
                    <a:pt x="1661" y="280"/>
                    <a:pt x="1661" y="280"/>
                    <a:pt x="1661" y="280"/>
                  </a:cubicBezTo>
                  <a:cubicBezTo>
                    <a:pt x="1662" y="279"/>
                    <a:pt x="1664" y="278"/>
                    <a:pt x="1664" y="277"/>
                  </a:cubicBezTo>
                  <a:cubicBezTo>
                    <a:pt x="1664" y="276"/>
                    <a:pt x="1664" y="276"/>
                    <a:pt x="1664" y="276"/>
                  </a:cubicBezTo>
                  <a:cubicBezTo>
                    <a:pt x="1665" y="276"/>
                    <a:pt x="1665" y="276"/>
                    <a:pt x="1665" y="276"/>
                  </a:cubicBezTo>
                  <a:cubicBezTo>
                    <a:pt x="1665" y="275"/>
                    <a:pt x="1665" y="274"/>
                    <a:pt x="1665" y="274"/>
                  </a:cubicBezTo>
                  <a:cubicBezTo>
                    <a:pt x="1666" y="274"/>
                    <a:pt x="1666" y="274"/>
                    <a:pt x="1666" y="274"/>
                  </a:cubicBezTo>
                  <a:cubicBezTo>
                    <a:pt x="1666" y="271"/>
                    <a:pt x="1666" y="271"/>
                    <a:pt x="1666" y="271"/>
                  </a:cubicBezTo>
                  <a:cubicBezTo>
                    <a:pt x="1667" y="271"/>
                    <a:pt x="1668" y="270"/>
                    <a:pt x="1670" y="269"/>
                  </a:cubicBezTo>
                  <a:cubicBezTo>
                    <a:pt x="1670" y="266"/>
                    <a:pt x="1670" y="266"/>
                    <a:pt x="1670" y="266"/>
                  </a:cubicBezTo>
                  <a:cubicBezTo>
                    <a:pt x="1670" y="266"/>
                    <a:pt x="1671" y="265"/>
                    <a:pt x="1671" y="265"/>
                  </a:cubicBezTo>
                  <a:cubicBezTo>
                    <a:pt x="1671" y="265"/>
                    <a:pt x="1671" y="265"/>
                    <a:pt x="1671" y="265"/>
                  </a:cubicBezTo>
                  <a:cubicBezTo>
                    <a:pt x="1671" y="264"/>
                    <a:pt x="1671" y="264"/>
                    <a:pt x="1670" y="263"/>
                  </a:cubicBezTo>
                  <a:cubicBezTo>
                    <a:pt x="1671" y="261"/>
                    <a:pt x="1673" y="261"/>
                    <a:pt x="1674" y="259"/>
                  </a:cubicBezTo>
                  <a:cubicBezTo>
                    <a:pt x="1675" y="259"/>
                    <a:pt x="1675" y="260"/>
                    <a:pt x="1676" y="260"/>
                  </a:cubicBezTo>
                  <a:cubicBezTo>
                    <a:pt x="1676" y="261"/>
                    <a:pt x="1676" y="261"/>
                    <a:pt x="1676" y="261"/>
                  </a:cubicBezTo>
                  <a:cubicBezTo>
                    <a:pt x="1677" y="261"/>
                    <a:pt x="1677" y="261"/>
                    <a:pt x="1677" y="261"/>
                  </a:cubicBezTo>
                  <a:cubicBezTo>
                    <a:pt x="1677" y="260"/>
                    <a:pt x="1676" y="258"/>
                    <a:pt x="1676" y="257"/>
                  </a:cubicBezTo>
                  <a:cubicBezTo>
                    <a:pt x="1676" y="257"/>
                    <a:pt x="1677" y="257"/>
                    <a:pt x="1678" y="256"/>
                  </a:cubicBezTo>
                  <a:cubicBezTo>
                    <a:pt x="1678" y="255"/>
                    <a:pt x="1678" y="255"/>
                    <a:pt x="1678" y="255"/>
                  </a:cubicBezTo>
                  <a:cubicBezTo>
                    <a:pt x="1678" y="255"/>
                    <a:pt x="1678" y="255"/>
                    <a:pt x="1678" y="255"/>
                  </a:cubicBezTo>
                  <a:cubicBezTo>
                    <a:pt x="1678" y="254"/>
                    <a:pt x="1678" y="254"/>
                    <a:pt x="1678" y="254"/>
                  </a:cubicBezTo>
                  <a:cubicBezTo>
                    <a:pt x="1679" y="254"/>
                    <a:pt x="1679" y="254"/>
                    <a:pt x="1679" y="254"/>
                  </a:cubicBezTo>
                  <a:cubicBezTo>
                    <a:pt x="1679" y="253"/>
                    <a:pt x="1679" y="253"/>
                    <a:pt x="1679" y="253"/>
                  </a:cubicBezTo>
                  <a:cubicBezTo>
                    <a:pt x="1679" y="253"/>
                    <a:pt x="1679" y="253"/>
                    <a:pt x="1679" y="253"/>
                  </a:cubicBezTo>
                  <a:cubicBezTo>
                    <a:pt x="1679" y="252"/>
                    <a:pt x="1679" y="252"/>
                    <a:pt x="1679" y="252"/>
                  </a:cubicBezTo>
                  <a:cubicBezTo>
                    <a:pt x="1680" y="252"/>
                    <a:pt x="1680" y="252"/>
                    <a:pt x="1680" y="252"/>
                  </a:cubicBezTo>
                  <a:cubicBezTo>
                    <a:pt x="1680" y="250"/>
                    <a:pt x="1680" y="250"/>
                    <a:pt x="1680" y="250"/>
                  </a:cubicBezTo>
                  <a:cubicBezTo>
                    <a:pt x="1681" y="250"/>
                    <a:pt x="1681" y="250"/>
                    <a:pt x="1681" y="250"/>
                  </a:cubicBezTo>
                  <a:cubicBezTo>
                    <a:pt x="1681" y="250"/>
                    <a:pt x="1680" y="249"/>
                    <a:pt x="1680" y="248"/>
                  </a:cubicBezTo>
                  <a:cubicBezTo>
                    <a:pt x="1679" y="247"/>
                    <a:pt x="1679" y="248"/>
                    <a:pt x="1679" y="247"/>
                  </a:cubicBezTo>
                  <a:cubicBezTo>
                    <a:pt x="1675" y="247"/>
                    <a:pt x="1675" y="249"/>
                    <a:pt x="1671" y="250"/>
                  </a:cubicBezTo>
                  <a:cubicBezTo>
                    <a:pt x="1671" y="251"/>
                    <a:pt x="1671" y="251"/>
                    <a:pt x="1671" y="251"/>
                  </a:cubicBezTo>
                  <a:cubicBezTo>
                    <a:pt x="1671" y="251"/>
                    <a:pt x="1671" y="251"/>
                    <a:pt x="1671" y="251"/>
                  </a:cubicBezTo>
                  <a:cubicBezTo>
                    <a:pt x="1671" y="250"/>
                    <a:pt x="1671" y="250"/>
                    <a:pt x="1671" y="250"/>
                  </a:cubicBezTo>
                  <a:cubicBezTo>
                    <a:pt x="1670" y="250"/>
                    <a:pt x="1670" y="250"/>
                    <a:pt x="1670" y="250"/>
                  </a:cubicBezTo>
                  <a:cubicBezTo>
                    <a:pt x="1670" y="250"/>
                    <a:pt x="1670" y="250"/>
                    <a:pt x="1670" y="250"/>
                  </a:cubicBezTo>
                  <a:cubicBezTo>
                    <a:pt x="1669" y="250"/>
                    <a:pt x="1669" y="250"/>
                    <a:pt x="1669" y="250"/>
                  </a:cubicBezTo>
                  <a:cubicBezTo>
                    <a:pt x="1669" y="249"/>
                    <a:pt x="1669" y="249"/>
                    <a:pt x="1669" y="249"/>
                  </a:cubicBezTo>
                  <a:cubicBezTo>
                    <a:pt x="1668" y="249"/>
                    <a:pt x="1667" y="249"/>
                    <a:pt x="1666" y="249"/>
                  </a:cubicBezTo>
                  <a:cubicBezTo>
                    <a:pt x="1666" y="248"/>
                    <a:pt x="1666" y="248"/>
                    <a:pt x="1666" y="248"/>
                  </a:cubicBezTo>
                  <a:cubicBezTo>
                    <a:pt x="1665" y="248"/>
                    <a:pt x="1664" y="247"/>
                    <a:pt x="1664" y="247"/>
                  </a:cubicBezTo>
                  <a:cubicBezTo>
                    <a:pt x="1664" y="244"/>
                    <a:pt x="1664" y="244"/>
                    <a:pt x="1664" y="244"/>
                  </a:cubicBezTo>
                  <a:cubicBezTo>
                    <a:pt x="1663" y="244"/>
                    <a:pt x="1663" y="244"/>
                    <a:pt x="1663" y="244"/>
                  </a:cubicBezTo>
                  <a:cubicBezTo>
                    <a:pt x="1663" y="243"/>
                    <a:pt x="1664" y="243"/>
                    <a:pt x="1664" y="243"/>
                  </a:cubicBezTo>
                  <a:cubicBezTo>
                    <a:pt x="1664" y="242"/>
                    <a:pt x="1663" y="241"/>
                    <a:pt x="1663" y="240"/>
                  </a:cubicBezTo>
                  <a:cubicBezTo>
                    <a:pt x="1663" y="240"/>
                    <a:pt x="1662" y="240"/>
                    <a:pt x="1661" y="240"/>
                  </a:cubicBezTo>
                  <a:cubicBezTo>
                    <a:pt x="1661" y="240"/>
                    <a:pt x="1662" y="239"/>
                    <a:pt x="1662" y="239"/>
                  </a:cubicBezTo>
                  <a:cubicBezTo>
                    <a:pt x="1661" y="239"/>
                    <a:pt x="1661" y="239"/>
                    <a:pt x="1661" y="239"/>
                  </a:cubicBezTo>
                  <a:cubicBezTo>
                    <a:pt x="1661" y="237"/>
                    <a:pt x="1661" y="237"/>
                    <a:pt x="1661" y="237"/>
                  </a:cubicBezTo>
                  <a:cubicBezTo>
                    <a:pt x="1660" y="237"/>
                    <a:pt x="1660" y="237"/>
                    <a:pt x="1660" y="237"/>
                  </a:cubicBezTo>
                  <a:cubicBezTo>
                    <a:pt x="1660" y="240"/>
                    <a:pt x="1660" y="240"/>
                    <a:pt x="1660" y="240"/>
                  </a:cubicBezTo>
                  <a:cubicBezTo>
                    <a:pt x="1660" y="240"/>
                    <a:pt x="1660" y="240"/>
                    <a:pt x="1660" y="240"/>
                  </a:cubicBezTo>
                  <a:cubicBezTo>
                    <a:pt x="1660" y="243"/>
                    <a:pt x="1660" y="243"/>
                    <a:pt x="1660" y="243"/>
                  </a:cubicBezTo>
                  <a:cubicBezTo>
                    <a:pt x="1659" y="243"/>
                    <a:pt x="1659" y="243"/>
                    <a:pt x="1659" y="243"/>
                  </a:cubicBezTo>
                  <a:cubicBezTo>
                    <a:pt x="1659" y="242"/>
                    <a:pt x="1658" y="242"/>
                    <a:pt x="1658" y="241"/>
                  </a:cubicBezTo>
                  <a:cubicBezTo>
                    <a:pt x="1657" y="241"/>
                    <a:pt x="1657" y="241"/>
                    <a:pt x="1657" y="241"/>
                  </a:cubicBezTo>
                  <a:cubicBezTo>
                    <a:pt x="1657" y="240"/>
                    <a:pt x="1657" y="240"/>
                    <a:pt x="1657" y="240"/>
                  </a:cubicBezTo>
                  <a:cubicBezTo>
                    <a:pt x="1656" y="240"/>
                    <a:pt x="1656" y="240"/>
                    <a:pt x="1656" y="240"/>
                  </a:cubicBezTo>
                  <a:cubicBezTo>
                    <a:pt x="1656" y="239"/>
                    <a:pt x="1656" y="237"/>
                    <a:pt x="1656" y="236"/>
                  </a:cubicBezTo>
                  <a:cubicBezTo>
                    <a:pt x="1656" y="236"/>
                    <a:pt x="1656" y="235"/>
                    <a:pt x="1656" y="235"/>
                  </a:cubicBezTo>
                  <a:cubicBezTo>
                    <a:pt x="1656" y="235"/>
                    <a:pt x="1656" y="235"/>
                    <a:pt x="1656" y="235"/>
                  </a:cubicBezTo>
                  <a:cubicBezTo>
                    <a:pt x="1656" y="234"/>
                    <a:pt x="1656" y="234"/>
                    <a:pt x="1656" y="234"/>
                  </a:cubicBezTo>
                  <a:cubicBezTo>
                    <a:pt x="1655" y="233"/>
                    <a:pt x="1655" y="233"/>
                    <a:pt x="1655" y="233"/>
                  </a:cubicBezTo>
                  <a:cubicBezTo>
                    <a:pt x="1654" y="232"/>
                    <a:pt x="1654" y="231"/>
                    <a:pt x="1655" y="230"/>
                  </a:cubicBezTo>
                  <a:cubicBezTo>
                    <a:pt x="1655" y="230"/>
                    <a:pt x="1655" y="230"/>
                    <a:pt x="1655" y="230"/>
                  </a:cubicBezTo>
                  <a:cubicBezTo>
                    <a:pt x="1655" y="229"/>
                    <a:pt x="1655" y="228"/>
                    <a:pt x="1655" y="226"/>
                  </a:cubicBezTo>
                  <a:cubicBezTo>
                    <a:pt x="1654" y="227"/>
                    <a:pt x="1653" y="227"/>
                    <a:pt x="1652" y="227"/>
                  </a:cubicBezTo>
                  <a:cubicBezTo>
                    <a:pt x="1652" y="225"/>
                    <a:pt x="1652" y="225"/>
                    <a:pt x="1652" y="225"/>
                  </a:cubicBezTo>
                  <a:cubicBezTo>
                    <a:pt x="1652" y="225"/>
                    <a:pt x="1651" y="224"/>
                    <a:pt x="1650" y="224"/>
                  </a:cubicBezTo>
                  <a:cubicBezTo>
                    <a:pt x="1650" y="224"/>
                    <a:pt x="1650" y="223"/>
                    <a:pt x="1650" y="223"/>
                  </a:cubicBezTo>
                  <a:cubicBezTo>
                    <a:pt x="1648" y="223"/>
                    <a:pt x="1648" y="223"/>
                    <a:pt x="1648" y="223"/>
                  </a:cubicBezTo>
                  <a:cubicBezTo>
                    <a:pt x="1648" y="221"/>
                    <a:pt x="1648" y="222"/>
                    <a:pt x="1646" y="221"/>
                  </a:cubicBezTo>
                  <a:cubicBezTo>
                    <a:pt x="1646" y="223"/>
                    <a:pt x="1646" y="223"/>
                    <a:pt x="1646" y="223"/>
                  </a:cubicBezTo>
                  <a:cubicBezTo>
                    <a:pt x="1645" y="222"/>
                    <a:pt x="1646" y="222"/>
                    <a:pt x="1645" y="222"/>
                  </a:cubicBezTo>
                  <a:cubicBezTo>
                    <a:pt x="1644" y="222"/>
                    <a:pt x="1644" y="222"/>
                    <a:pt x="1644" y="222"/>
                  </a:cubicBezTo>
                  <a:cubicBezTo>
                    <a:pt x="1644" y="221"/>
                    <a:pt x="1644" y="221"/>
                    <a:pt x="1644" y="221"/>
                  </a:cubicBezTo>
                  <a:cubicBezTo>
                    <a:pt x="1643" y="220"/>
                    <a:pt x="1643" y="220"/>
                    <a:pt x="1643" y="220"/>
                  </a:cubicBezTo>
                  <a:cubicBezTo>
                    <a:pt x="1643" y="220"/>
                    <a:pt x="1643" y="219"/>
                    <a:pt x="1643" y="219"/>
                  </a:cubicBezTo>
                  <a:cubicBezTo>
                    <a:pt x="1642" y="219"/>
                    <a:pt x="1642" y="219"/>
                    <a:pt x="1642" y="219"/>
                  </a:cubicBezTo>
                  <a:cubicBezTo>
                    <a:pt x="1643" y="218"/>
                    <a:pt x="1643" y="218"/>
                    <a:pt x="1643" y="217"/>
                  </a:cubicBezTo>
                  <a:moveTo>
                    <a:pt x="153" y="197"/>
                  </a:moveTo>
                  <a:cubicBezTo>
                    <a:pt x="153" y="197"/>
                    <a:pt x="152" y="197"/>
                    <a:pt x="152" y="197"/>
                  </a:cubicBezTo>
                  <a:cubicBezTo>
                    <a:pt x="152" y="198"/>
                    <a:pt x="152" y="198"/>
                    <a:pt x="152" y="198"/>
                  </a:cubicBezTo>
                  <a:cubicBezTo>
                    <a:pt x="153" y="198"/>
                    <a:pt x="152" y="198"/>
                    <a:pt x="153" y="198"/>
                  </a:cubicBezTo>
                  <a:cubicBezTo>
                    <a:pt x="153" y="198"/>
                    <a:pt x="153" y="198"/>
                    <a:pt x="153" y="198"/>
                  </a:cubicBezTo>
                  <a:cubicBezTo>
                    <a:pt x="153" y="197"/>
                    <a:pt x="153" y="197"/>
                    <a:pt x="153" y="197"/>
                  </a:cubicBezTo>
                  <a:moveTo>
                    <a:pt x="158" y="196"/>
                  </a:moveTo>
                  <a:cubicBezTo>
                    <a:pt x="157" y="196"/>
                    <a:pt x="156" y="196"/>
                    <a:pt x="155" y="196"/>
                  </a:cubicBezTo>
                  <a:cubicBezTo>
                    <a:pt x="155" y="198"/>
                    <a:pt x="155" y="198"/>
                    <a:pt x="155" y="198"/>
                  </a:cubicBezTo>
                  <a:cubicBezTo>
                    <a:pt x="157" y="198"/>
                    <a:pt x="157" y="198"/>
                    <a:pt x="158" y="197"/>
                  </a:cubicBezTo>
                  <a:cubicBezTo>
                    <a:pt x="159" y="196"/>
                    <a:pt x="159" y="197"/>
                    <a:pt x="159" y="196"/>
                  </a:cubicBezTo>
                  <a:cubicBezTo>
                    <a:pt x="159" y="196"/>
                    <a:pt x="158" y="196"/>
                    <a:pt x="158" y="196"/>
                  </a:cubicBezTo>
                  <a:moveTo>
                    <a:pt x="161" y="193"/>
                  </a:moveTo>
                  <a:cubicBezTo>
                    <a:pt x="159" y="193"/>
                    <a:pt x="159" y="193"/>
                    <a:pt x="158" y="194"/>
                  </a:cubicBezTo>
                  <a:cubicBezTo>
                    <a:pt x="160" y="194"/>
                    <a:pt x="160" y="194"/>
                    <a:pt x="161" y="193"/>
                  </a:cubicBezTo>
                  <a:moveTo>
                    <a:pt x="1248" y="137"/>
                  </a:moveTo>
                  <a:cubicBezTo>
                    <a:pt x="1248" y="138"/>
                    <a:pt x="1248" y="138"/>
                    <a:pt x="1248" y="138"/>
                  </a:cubicBezTo>
                  <a:cubicBezTo>
                    <a:pt x="1249" y="138"/>
                    <a:pt x="1249" y="138"/>
                    <a:pt x="1249" y="138"/>
                  </a:cubicBezTo>
                  <a:cubicBezTo>
                    <a:pt x="1248" y="137"/>
                    <a:pt x="1249" y="138"/>
                    <a:pt x="1248" y="137"/>
                  </a:cubicBezTo>
                  <a:moveTo>
                    <a:pt x="1611" y="112"/>
                  </a:moveTo>
                  <a:cubicBezTo>
                    <a:pt x="1609" y="112"/>
                    <a:pt x="1609" y="112"/>
                    <a:pt x="1609" y="112"/>
                  </a:cubicBezTo>
                  <a:cubicBezTo>
                    <a:pt x="1610" y="114"/>
                    <a:pt x="1609" y="113"/>
                    <a:pt x="1611" y="114"/>
                  </a:cubicBezTo>
                  <a:cubicBezTo>
                    <a:pt x="1611" y="112"/>
                    <a:pt x="1611" y="112"/>
                    <a:pt x="1611" y="112"/>
                  </a:cubicBezTo>
                  <a:moveTo>
                    <a:pt x="1604" y="105"/>
                  </a:moveTo>
                  <a:cubicBezTo>
                    <a:pt x="1604" y="105"/>
                    <a:pt x="1604" y="105"/>
                    <a:pt x="1604" y="105"/>
                  </a:cubicBezTo>
                  <a:cubicBezTo>
                    <a:pt x="1603" y="106"/>
                    <a:pt x="1603" y="107"/>
                    <a:pt x="1603" y="108"/>
                  </a:cubicBezTo>
                  <a:cubicBezTo>
                    <a:pt x="1604" y="109"/>
                    <a:pt x="1604" y="109"/>
                    <a:pt x="1605" y="109"/>
                  </a:cubicBezTo>
                  <a:cubicBezTo>
                    <a:pt x="1605" y="108"/>
                    <a:pt x="1605" y="108"/>
                    <a:pt x="1605" y="108"/>
                  </a:cubicBezTo>
                  <a:cubicBezTo>
                    <a:pt x="1605" y="108"/>
                    <a:pt x="1605" y="108"/>
                    <a:pt x="1605" y="108"/>
                  </a:cubicBezTo>
                  <a:cubicBezTo>
                    <a:pt x="1605" y="107"/>
                    <a:pt x="1605" y="106"/>
                    <a:pt x="1605" y="106"/>
                  </a:cubicBezTo>
                  <a:cubicBezTo>
                    <a:pt x="1604" y="106"/>
                    <a:pt x="1604" y="106"/>
                    <a:pt x="1604" y="106"/>
                  </a:cubicBezTo>
                  <a:cubicBezTo>
                    <a:pt x="1604" y="105"/>
                    <a:pt x="1604" y="105"/>
                    <a:pt x="1604" y="105"/>
                  </a:cubicBezTo>
                  <a:moveTo>
                    <a:pt x="867" y="104"/>
                  </a:moveTo>
                  <a:cubicBezTo>
                    <a:pt x="865" y="104"/>
                    <a:pt x="865" y="104"/>
                    <a:pt x="864" y="105"/>
                  </a:cubicBezTo>
                  <a:cubicBezTo>
                    <a:pt x="864" y="106"/>
                    <a:pt x="864" y="106"/>
                    <a:pt x="864" y="106"/>
                  </a:cubicBezTo>
                  <a:cubicBezTo>
                    <a:pt x="864" y="106"/>
                    <a:pt x="864" y="106"/>
                    <a:pt x="864" y="106"/>
                  </a:cubicBezTo>
                  <a:cubicBezTo>
                    <a:pt x="864" y="107"/>
                    <a:pt x="865" y="107"/>
                    <a:pt x="865" y="108"/>
                  </a:cubicBezTo>
                  <a:cubicBezTo>
                    <a:pt x="868" y="108"/>
                    <a:pt x="868" y="108"/>
                    <a:pt x="868" y="108"/>
                  </a:cubicBezTo>
                  <a:cubicBezTo>
                    <a:pt x="868" y="106"/>
                    <a:pt x="867" y="106"/>
                    <a:pt x="867" y="104"/>
                  </a:cubicBezTo>
                  <a:moveTo>
                    <a:pt x="1586" y="100"/>
                  </a:moveTo>
                  <a:cubicBezTo>
                    <a:pt x="1586" y="100"/>
                    <a:pt x="1585" y="102"/>
                    <a:pt x="1585" y="103"/>
                  </a:cubicBezTo>
                  <a:cubicBezTo>
                    <a:pt x="1586" y="104"/>
                    <a:pt x="1586" y="104"/>
                    <a:pt x="1586" y="104"/>
                  </a:cubicBezTo>
                  <a:cubicBezTo>
                    <a:pt x="1586" y="104"/>
                    <a:pt x="1587" y="105"/>
                    <a:pt x="1587" y="106"/>
                  </a:cubicBezTo>
                  <a:cubicBezTo>
                    <a:pt x="1587" y="106"/>
                    <a:pt x="1587" y="106"/>
                    <a:pt x="1587" y="106"/>
                  </a:cubicBezTo>
                  <a:cubicBezTo>
                    <a:pt x="1587" y="106"/>
                    <a:pt x="1587" y="106"/>
                    <a:pt x="1587" y="106"/>
                  </a:cubicBezTo>
                  <a:cubicBezTo>
                    <a:pt x="1588" y="107"/>
                    <a:pt x="1588" y="107"/>
                    <a:pt x="1589" y="107"/>
                  </a:cubicBezTo>
                  <a:cubicBezTo>
                    <a:pt x="1589" y="108"/>
                    <a:pt x="1589" y="108"/>
                    <a:pt x="1589" y="108"/>
                  </a:cubicBezTo>
                  <a:cubicBezTo>
                    <a:pt x="1589" y="108"/>
                    <a:pt x="1589" y="108"/>
                    <a:pt x="1589" y="108"/>
                  </a:cubicBezTo>
                  <a:cubicBezTo>
                    <a:pt x="1589" y="109"/>
                    <a:pt x="1589" y="109"/>
                    <a:pt x="1589" y="109"/>
                  </a:cubicBezTo>
                  <a:cubicBezTo>
                    <a:pt x="1590" y="110"/>
                    <a:pt x="1590" y="110"/>
                    <a:pt x="1591" y="110"/>
                  </a:cubicBezTo>
                  <a:cubicBezTo>
                    <a:pt x="1591" y="111"/>
                    <a:pt x="1591" y="111"/>
                    <a:pt x="1591" y="111"/>
                  </a:cubicBezTo>
                  <a:cubicBezTo>
                    <a:pt x="1592" y="111"/>
                    <a:pt x="1592" y="111"/>
                    <a:pt x="1593" y="112"/>
                  </a:cubicBezTo>
                  <a:cubicBezTo>
                    <a:pt x="1593" y="113"/>
                    <a:pt x="1593" y="113"/>
                    <a:pt x="1593" y="113"/>
                  </a:cubicBezTo>
                  <a:cubicBezTo>
                    <a:pt x="1594" y="114"/>
                    <a:pt x="1595" y="115"/>
                    <a:pt x="1596" y="116"/>
                  </a:cubicBezTo>
                  <a:cubicBezTo>
                    <a:pt x="1598" y="116"/>
                    <a:pt x="1598" y="116"/>
                    <a:pt x="1598" y="116"/>
                  </a:cubicBezTo>
                  <a:cubicBezTo>
                    <a:pt x="1598" y="117"/>
                    <a:pt x="1598" y="117"/>
                    <a:pt x="1598" y="117"/>
                  </a:cubicBezTo>
                  <a:cubicBezTo>
                    <a:pt x="1599" y="117"/>
                    <a:pt x="1599" y="117"/>
                    <a:pt x="1600" y="117"/>
                  </a:cubicBezTo>
                  <a:cubicBezTo>
                    <a:pt x="1601" y="119"/>
                    <a:pt x="1601" y="119"/>
                    <a:pt x="1601" y="119"/>
                  </a:cubicBezTo>
                  <a:cubicBezTo>
                    <a:pt x="1603" y="119"/>
                    <a:pt x="1603" y="119"/>
                    <a:pt x="1603" y="119"/>
                  </a:cubicBezTo>
                  <a:cubicBezTo>
                    <a:pt x="1603" y="119"/>
                    <a:pt x="1603" y="119"/>
                    <a:pt x="1603" y="119"/>
                  </a:cubicBezTo>
                  <a:cubicBezTo>
                    <a:pt x="1604" y="119"/>
                    <a:pt x="1604" y="119"/>
                    <a:pt x="1605" y="118"/>
                  </a:cubicBezTo>
                  <a:cubicBezTo>
                    <a:pt x="1605" y="118"/>
                    <a:pt x="1605" y="118"/>
                    <a:pt x="1605" y="118"/>
                  </a:cubicBezTo>
                  <a:cubicBezTo>
                    <a:pt x="1605" y="117"/>
                    <a:pt x="1604" y="116"/>
                    <a:pt x="1603" y="115"/>
                  </a:cubicBezTo>
                  <a:cubicBezTo>
                    <a:pt x="1602" y="115"/>
                    <a:pt x="1602" y="115"/>
                    <a:pt x="1602" y="115"/>
                  </a:cubicBezTo>
                  <a:cubicBezTo>
                    <a:pt x="1602" y="114"/>
                    <a:pt x="1602" y="114"/>
                    <a:pt x="1602" y="114"/>
                  </a:cubicBezTo>
                  <a:cubicBezTo>
                    <a:pt x="1600" y="114"/>
                    <a:pt x="1601" y="114"/>
                    <a:pt x="1600" y="113"/>
                  </a:cubicBezTo>
                  <a:cubicBezTo>
                    <a:pt x="1600" y="112"/>
                    <a:pt x="1600" y="112"/>
                    <a:pt x="1600" y="112"/>
                  </a:cubicBezTo>
                  <a:cubicBezTo>
                    <a:pt x="1600" y="112"/>
                    <a:pt x="1599" y="112"/>
                    <a:pt x="1599" y="112"/>
                  </a:cubicBezTo>
                  <a:cubicBezTo>
                    <a:pt x="1599" y="112"/>
                    <a:pt x="1599" y="112"/>
                    <a:pt x="1598" y="112"/>
                  </a:cubicBezTo>
                  <a:cubicBezTo>
                    <a:pt x="1598" y="112"/>
                    <a:pt x="1598" y="112"/>
                    <a:pt x="1598" y="112"/>
                  </a:cubicBezTo>
                  <a:cubicBezTo>
                    <a:pt x="1597" y="112"/>
                    <a:pt x="1597" y="112"/>
                    <a:pt x="1596" y="112"/>
                  </a:cubicBezTo>
                  <a:cubicBezTo>
                    <a:pt x="1596" y="111"/>
                    <a:pt x="1596" y="110"/>
                    <a:pt x="1595" y="109"/>
                  </a:cubicBezTo>
                  <a:cubicBezTo>
                    <a:pt x="1595" y="109"/>
                    <a:pt x="1595" y="109"/>
                    <a:pt x="1595" y="109"/>
                  </a:cubicBezTo>
                  <a:cubicBezTo>
                    <a:pt x="1595" y="109"/>
                    <a:pt x="1594" y="108"/>
                    <a:pt x="1594" y="108"/>
                  </a:cubicBezTo>
                  <a:cubicBezTo>
                    <a:pt x="1593" y="108"/>
                    <a:pt x="1593" y="108"/>
                    <a:pt x="1593" y="108"/>
                  </a:cubicBezTo>
                  <a:cubicBezTo>
                    <a:pt x="1592" y="107"/>
                    <a:pt x="1592" y="106"/>
                    <a:pt x="1592" y="106"/>
                  </a:cubicBezTo>
                  <a:cubicBezTo>
                    <a:pt x="1591" y="105"/>
                    <a:pt x="1591" y="105"/>
                    <a:pt x="1590" y="105"/>
                  </a:cubicBezTo>
                  <a:cubicBezTo>
                    <a:pt x="1590" y="104"/>
                    <a:pt x="1589" y="102"/>
                    <a:pt x="1589" y="101"/>
                  </a:cubicBezTo>
                  <a:cubicBezTo>
                    <a:pt x="1588" y="100"/>
                    <a:pt x="1587" y="100"/>
                    <a:pt x="1586" y="100"/>
                  </a:cubicBezTo>
                  <a:moveTo>
                    <a:pt x="881" y="95"/>
                  </a:moveTo>
                  <a:cubicBezTo>
                    <a:pt x="880" y="96"/>
                    <a:pt x="880" y="96"/>
                    <a:pt x="879" y="97"/>
                  </a:cubicBezTo>
                  <a:cubicBezTo>
                    <a:pt x="878" y="97"/>
                    <a:pt x="878" y="97"/>
                    <a:pt x="878" y="97"/>
                  </a:cubicBezTo>
                  <a:cubicBezTo>
                    <a:pt x="878" y="101"/>
                    <a:pt x="878" y="101"/>
                    <a:pt x="878" y="101"/>
                  </a:cubicBezTo>
                  <a:cubicBezTo>
                    <a:pt x="879" y="101"/>
                    <a:pt x="879" y="101"/>
                    <a:pt x="879" y="101"/>
                  </a:cubicBezTo>
                  <a:cubicBezTo>
                    <a:pt x="879" y="101"/>
                    <a:pt x="879" y="101"/>
                    <a:pt x="879" y="101"/>
                  </a:cubicBezTo>
                  <a:cubicBezTo>
                    <a:pt x="880" y="101"/>
                    <a:pt x="880" y="101"/>
                    <a:pt x="881" y="101"/>
                  </a:cubicBezTo>
                  <a:cubicBezTo>
                    <a:pt x="882" y="98"/>
                    <a:pt x="881" y="98"/>
                    <a:pt x="881" y="95"/>
                  </a:cubicBezTo>
                  <a:moveTo>
                    <a:pt x="55" y="82"/>
                  </a:moveTo>
                  <a:cubicBezTo>
                    <a:pt x="53" y="82"/>
                    <a:pt x="53" y="82"/>
                    <a:pt x="53" y="82"/>
                  </a:cubicBezTo>
                  <a:cubicBezTo>
                    <a:pt x="54" y="84"/>
                    <a:pt x="54" y="85"/>
                    <a:pt x="55" y="86"/>
                  </a:cubicBezTo>
                  <a:cubicBezTo>
                    <a:pt x="56" y="86"/>
                    <a:pt x="55" y="86"/>
                    <a:pt x="56" y="86"/>
                  </a:cubicBezTo>
                  <a:cubicBezTo>
                    <a:pt x="56" y="85"/>
                    <a:pt x="56" y="85"/>
                    <a:pt x="56" y="85"/>
                  </a:cubicBezTo>
                  <a:cubicBezTo>
                    <a:pt x="55" y="85"/>
                    <a:pt x="55" y="85"/>
                    <a:pt x="55" y="85"/>
                  </a:cubicBezTo>
                  <a:cubicBezTo>
                    <a:pt x="55" y="82"/>
                    <a:pt x="55" y="82"/>
                    <a:pt x="55" y="82"/>
                  </a:cubicBezTo>
                  <a:cubicBezTo>
                    <a:pt x="55" y="82"/>
                    <a:pt x="55" y="82"/>
                    <a:pt x="55" y="82"/>
                  </a:cubicBezTo>
                  <a:moveTo>
                    <a:pt x="1681" y="81"/>
                  </a:moveTo>
                  <a:cubicBezTo>
                    <a:pt x="1679" y="82"/>
                    <a:pt x="1676" y="82"/>
                    <a:pt x="1674" y="82"/>
                  </a:cubicBezTo>
                  <a:cubicBezTo>
                    <a:pt x="1674" y="83"/>
                    <a:pt x="1674" y="84"/>
                    <a:pt x="1673" y="84"/>
                  </a:cubicBezTo>
                  <a:cubicBezTo>
                    <a:pt x="1674" y="85"/>
                    <a:pt x="1674" y="85"/>
                    <a:pt x="1674" y="86"/>
                  </a:cubicBezTo>
                  <a:cubicBezTo>
                    <a:pt x="1675" y="86"/>
                    <a:pt x="1675" y="86"/>
                    <a:pt x="1675" y="86"/>
                  </a:cubicBezTo>
                  <a:cubicBezTo>
                    <a:pt x="1678" y="86"/>
                    <a:pt x="1678" y="86"/>
                    <a:pt x="1678" y="86"/>
                  </a:cubicBezTo>
                  <a:cubicBezTo>
                    <a:pt x="1678" y="87"/>
                    <a:pt x="1678" y="87"/>
                    <a:pt x="1678" y="87"/>
                  </a:cubicBezTo>
                  <a:cubicBezTo>
                    <a:pt x="1679" y="87"/>
                    <a:pt x="1680" y="86"/>
                    <a:pt x="1682" y="86"/>
                  </a:cubicBezTo>
                  <a:cubicBezTo>
                    <a:pt x="1682" y="85"/>
                    <a:pt x="1682" y="86"/>
                    <a:pt x="1682" y="85"/>
                  </a:cubicBezTo>
                  <a:cubicBezTo>
                    <a:pt x="1682" y="83"/>
                    <a:pt x="1681" y="83"/>
                    <a:pt x="1681" y="81"/>
                  </a:cubicBezTo>
                  <a:moveTo>
                    <a:pt x="1613" y="75"/>
                  </a:moveTo>
                  <a:cubicBezTo>
                    <a:pt x="1612" y="75"/>
                    <a:pt x="1612" y="75"/>
                    <a:pt x="1612" y="75"/>
                  </a:cubicBezTo>
                  <a:cubicBezTo>
                    <a:pt x="1612" y="78"/>
                    <a:pt x="1613" y="78"/>
                    <a:pt x="1613" y="80"/>
                  </a:cubicBezTo>
                  <a:cubicBezTo>
                    <a:pt x="1613" y="80"/>
                    <a:pt x="1613" y="80"/>
                    <a:pt x="1613" y="80"/>
                  </a:cubicBezTo>
                  <a:cubicBezTo>
                    <a:pt x="1613" y="80"/>
                    <a:pt x="1613" y="80"/>
                    <a:pt x="1613" y="80"/>
                  </a:cubicBezTo>
                  <a:cubicBezTo>
                    <a:pt x="1613" y="80"/>
                    <a:pt x="1613" y="80"/>
                    <a:pt x="1613" y="80"/>
                  </a:cubicBezTo>
                  <a:cubicBezTo>
                    <a:pt x="1613" y="80"/>
                    <a:pt x="1613" y="80"/>
                    <a:pt x="1613" y="80"/>
                  </a:cubicBezTo>
                  <a:cubicBezTo>
                    <a:pt x="1615" y="80"/>
                    <a:pt x="1615" y="80"/>
                    <a:pt x="1615" y="80"/>
                  </a:cubicBezTo>
                  <a:cubicBezTo>
                    <a:pt x="1615" y="80"/>
                    <a:pt x="1615" y="79"/>
                    <a:pt x="1615" y="78"/>
                  </a:cubicBezTo>
                  <a:cubicBezTo>
                    <a:pt x="1614" y="78"/>
                    <a:pt x="1614" y="78"/>
                    <a:pt x="1614" y="78"/>
                  </a:cubicBezTo>
                  <a:cubicBezTo>
                    <a:pt x="1613" y="78"/>
                    <a:pt x="1613" y="78"/>
                    <a:pt x="1613" y="78"/>
                  </a:cubicBezTo>
                  <a:cubicBezTo>
                    <a:pt x="1613" y="77"/>
                    <a:pt x="1613" y="76"/>
                    <a:pt x="1613" y="75"/>
                  </a:cubicBezTo>
                  <a:moveTo>
                    <a:pt x="832" y="73"/>
                  </a:moveTo>
                  <a:cubicBezTo>
                    <a:pt x="831" y="73"/>
                    <a:pt x="831" y="73"/>
                    <a:pt x="831" y="73"/>
                  </a:cubicBezTo>
                  <a:cubicBezTo>
                    <a:pt x="831" y="74"/>
                    <a:pt x="831" y="74"/>
                    <a:pt x="831" y="75"/>
                  </a:cubicBezTo>
                  <a:cubicBezTo>
                    <a:pt x="831" y="75"/>
                    <a:pt x="831" y="75"/>
                    <a:pt x="831" y="75"/>
                  </a:cubicBezTo>
                  <a:cubicBezTo>
                    <a:pt x="832" y="74"/>
                    <a:pt x="832" y="74"/>
                    <a:pt x="832" y="74"/>
                  </a:cubicBezTo>
                  <a:cubicBezTo>
                    <a:pt x="832" y="73"/>
                    <a:pt x="832" y="73"/>
                    <a:pt x="832" y="73"/>
                  </a:cubicBezTo>
                  <a:moveTo>
                    <a:pt x="1422" y="70"/>
                  </a:moveTo>
                  <a:cubicBezTo>
                    <a:pt x="1420" y="70"/>
                    <a:pt x="1420" y="70"/>
                    <a:pt x="1420" y="70"/>
                  </a:cubicBezTo>
                  <a:cubicBezTo>
                    <a:pt x="1420" y="71"/>
                    <a:pt x="1420" y="71"/>
                    <a:pt x="1420" y="71"/>
                  </a:cubicBezTo>
                  <a:cubicBezTo>
                    <a:pt x="1420" y="73"/>
                    <a:pt x="1420" y="73"/>
                    <a:pt x="1420" y="73"/>
                  </a:cubicBezTo>
                  <a:cubicBezTo>
                    <a:pt x="1420" y="73"/>
                    <a:pt x="1420" y="73"/>
                    <a:pt x="1420" y="73"/>
                  </a:cubicBezTo>
                  <a:cubicBezTo>
                    <a:pt x="1420" y="73"/>
                    <a:pt x="1420" y="73"/>
                    <a:pt x="1420" y="73"/>
                  </a:cubicBezTo>
                  <a:cubicBezTo>
                    <a:pt x="1421" y="73"/>
                    <a:pt x="1421" y="73"/>
                    <a:pt x="1421" y="73"/>
                  </a:cubicBezTo>
                  <a:cubicBezTo>
                    <a:pt x="1421" y="72"/>
                    <a:pt x="1421" y="72"/>
                    <a:pt x="1422" y="71"/>
                  </a:cubicBezTo>
                  <a:cubicBezTo>
                    <a:pt x="1422" y="70"/>
                    <a:pt x="1422" y="70"/>
                    <a:pt x="1422" y="70"/>
                  </a:cubicBezTo>
                  <a:moveTo>
                    <a:pt x="1690" y="70"/>
                  </a:moveTo>
                  <a:cubicBezTo>
                    <a:pt x="1686" y="71"/>
                    <a:pt x="1684" y="73"/>
                    <a:pt x="1681" y="75"/>
                  </a:cubicBezTo>
                  <a:cubicBezTo>
                    <a:pt x="1681" y="76"/>
                    <a:pt x="1681" y="75"/>
                    <a:pt x="1682" y="77"/>
                  </a:cubicBezTo>
                  <a:cubicBezTo>
                    <a:pt x="1684" y="76"/>
                    <a:pt x="1685" y="75"/>
                    <a:pt x="1688" y="75"/>
                  </a:cubicBezTo>
                  <a:cubicBezTo>
                    <a:pt x="1688" y="72"/>
                    <a:pt x="1688" y="72"/>
                    <a:pt x="1688" y="72"/>
                  </a:cubicBezTo>
                  <a:cubicBezTo>
                    <a:pt x="1690" y="72"/>
                    <a:pt x="1690" y="72"/>
                    <a:pt x="1690" y="70"/>
                  </a:cubicBezTo>
                  <a:moveTo>
                    <a:pt x="1610" y="66"/>
                  </a:moveTo>
                  <a:cubicBezTo>
                    <a:pt x="1609" y="66"/>
                    <a:pt x="1609" y="66"/>
                    <a:pt x="1609" y="66"/>
                  </a:cubicBezTo>
                  <a:cubicBezTo>
                    <a:pt x="1609" y="67"/>
                    <a:pt x="1608" y="69"/>
                    <a:pt x="1608" y="70"/>
                  </a:cubicBezTo>
                  <a:cubicBezTo>
                    <a:pt x="1609" y="70"/>
                    <a:pt x="1609" y="70"/>
                    <a:pt x="1609" y="70"/>
                  </a:cubicBezTo>
                  <a:cubicBezTo>
                    <a:pt x="1609" y="71"/>
                    <a:pt x="1609" y="72"/>
                    <a:pt x="1609" y="73"/>
                  </a:cubicBezTo>
                  <a:cubicBezTo>
                    <a:pt x="1610" y="73"/>
                    <a:pt x="1611" y="73"/>
                    <a:pt x="1612" y="73"/>
                  </a:cubicBezTo>
                  <a:cubicBezTo>
                    <a:pt x="1612" y="73"/>
                    <a:pt x="1612" y="73"/>
                    <a:pt x="1612" y="73"/>
                  </a:cubicBezTo>
                  <a:cubicBezTo>
                    <a:pt x="1613" y="73"/>
                    <a:pt x="1613" y="73"/>
                    <a:pt x="1613" y="73"/>
                  </a:cubicBezTo>
                  <a:cubicBezTo>
                    <a:pt x="1613" y="73"/>
                    <a:pt x="1613" y="73"/>
                    <a:pt x="1613" y="73"/>
                  </a:cubicBezTo>
                  <a:cubicBezTo>
                    <a:pt x="1613" y="73"/>
                    <a:pt x="1613" y="73"/>
                    <a:pt x="1613" y="73"/>
                  </a:cubicBezTo>
                  <a:cubicBezTo>
                    <a:pt x="1612" y="71"/>
                    <a:pt x="1613" y="71"/>
                    <a:pt x="1613" y="70"/>
                  </a:cubicBezTo>
                  <a:cubicBezTo>
                    <a:pt x="1612" y="70"/>
                    <a:pt x="1612" y="70"/>
                    <a:pt x="1612" y="70"/>
                  </a:cubicBezTo>
                  <a:cubicBezTo>
                    <a:pt x="1612" y="69"/>
                    <a:pt x="1613" y="68"/>
                    <a:pt x="1613" y="67"/>
                  </a:cubicBezTo>
                  <a:cubicBezTo>
                    <a:pt x="1611" y="67"/>
                    <a:pt x="1612" y="67"/>
                    <a:pt x="1611" y="68"/>
                  </a:cubicBezTo>
                  <a:cubicBezTo>
                    <a:pt x="1610" y="68"/>
                    <a:pt x="1610" y="68"/>
                    <a:pt x="1610" y="68"/>
                  </a:cubicBezTo>
                  <a:cubicBezTo>
                    <a:pt x="1610" y="67"/>
                    <a:pt x="1610" y="66"/>
                    <a:pt x="1610" y="66"/>
                  </a:cubicBezTo>
                  <a:moveTo>
                    <a:pt x="39" y="56"/>
                  </a:moveTo>
                  <a:cubicBezTo>
                    <a:pt x="38" y="57"/>
                    <a:pt x="37" y="57"/>
                    <a:pt x="37" y="57"/>
                  </a:cubicBezTo>
                  <a:cubicBezTo>
                    <a:pt x="37" y="59"/>
                    <a:pt x="37" y="59"/>
                    <a:pt x="37" y="61"/>
                  </a:cubicBezTo>
                  <a:cubicBezTo>
                    <a:pt x="37" y="61"/>
                    <a:pt x="38" y="60"/>
                    <a:pt x="39" y="60"/>
                  </a:cubicBezTo>
                  <a:cubicBezTo>
                    <a:pt x="40" y="61"/>
                    <a:pt x="40" y="62"/>
                    <a:pt x="41" y="63"/>
                  </a:cubicBezTo>
                  <a:cubicBezTo>
                    <a:pt x="42" y="63"/>
                    <a:pt x="42" y="63"/>
                    <a:pt x="42" y="63"/>
                  </a:cubicBezTo>
                  <a:cubicBezTo>
                    <a:pt x="42" y="63"/>
                    <a:pt x="43" y="64"/>
                    <a:pt x="44" y="64"/>
                  </a:cubicBezTo>
                  <a:cubicBezTo>
                    <a:pt x="44" y="64"/>
                    <a:pt x="44" y="64"/>
                    <a:pt x="44" y="64"/>
                  </a:cubicBezTo>
                  <a:cubicBezTo>
                    <a:pt x="44" y="63"/>
                    <a:pt x="44" y="64"/>
                    <a:pt x="44" y="63"/>
                  </a:cubicBezTo>
                  <a:cubicBezTo>
                    <a:pt x="44" y="62"/>
                    <a:pt x="43" y="62"/>
                    <a:pt x="43" y="62"/>
                  </a:cubicBezTo>
                  <a:cubicBezTo>
                    <a:pt x="43" y="61"/>
                    <a:pt x="43" y="61"/>
                    <a:pt x="43" y="61"/>
                  </a:cubicBezTo>
                  <a:cubicBezTo>
                    <a:pt x="42" y="61"/>
                    <a:pt x="41" y="61"/>
                    <a:pt x="40" y="60"/>
                  </a:cubicBezTo>
                  <a:cubicBezTo>
                    <a:pt x="40" y="59"/>
                    <a:pt x="40" y="59"/>
                    <a:pt x="40" y="59"/>
                  </a:cubicBezTo>
                  <a:cubicBezTo>
                    <a:pt x="40" y="59"/>
                    <a:pt x="40" y="59"/>
                    <a:pt x="40" y="59"/>
                  </a:cubicBezTo>
                  <a:cubicBezTo>
                    <a:pt x="40" y="58"/>
                    <a:pt x="40" y="58"/>
                    <a:pt x="40" y="58"/>
                  </a:cubicBezTo>
                  <a:cubicBezTo>
                    <a:pt x="39" y="58"/>
                    <a:pt x="39" y="58"/>
                    <a:pt x="39" y="58"/>
                  </a:cubicBezTo>
                  <a:cubicBezTo>
                    <a:pt x="39" y="57"/>
                    <a:pt x="39" y="57"/>
                    <a:pt x="39" y="56"/>
                  </a:cubicBezTo>
                  <a:moveTo>
                    <a:pt x="1402" y="49"/>
                  </a:moveTo>
                  <a:cubicBezTo>
                    <a:pt x="1402" y="49"/>
                    <a:pt x="1402" y="49"/>
                    <a:pt x="1401" y="50"/>
                  </a:cubicBezTo>
                  <a:cubicBezTo>
                    <a:pt x="1401" y="51"/>
                    <a:pt x="1400" y="52"/>
                    <a:pt x="1400" y="53"/>
                  </a:cubicBezTo>
                  <a:cubicBezTo>
                    <a:pt x="1401" y="53"/>
                    <a:pt x="1402" y="53"/>
                    <a:pt x="1402" y="53"/>
                  </a:cubicBezTo>
                  <a:cubicBezTo>
                    <a:pt x="1402" y="53"/>
                    <a:pt x="1402" y="53"/>
                    <a:pt x="1402" y="53"/>
                  </a:cubicBezTo>
                  <a:cubicBezTo>
                    <a:pt x="1402" y="53"/>
                    <a:pt x="1402" y="53"/>
                    <a:pt x="1402" y="53"/>
                  </a:cubicBezTo>
                  <a:cubicBezTo>
                    <a:pt x="1404" y="53"/>
                    <a:pt x="1404" y="53"/>
                    <a:pt x="1404" y="53"/>
                  </a:cubicBezTo>
                  <a:cubicBezTo>
                    <a:pt x="1403" y="51"/>
                    <a:pt x="1404" y="52"/>
                    <a:pt x="1404" y="50"/>
                  </a:cubicBezTo>
                  <a:cubicBezTo>
                    <a:pt x="1403" y="49"/>
                    <a:pt x="1403" y="49"/>
                    <a:pt x="1402" y="49"/>
                  </a:cubicBezTo>
                  <a:moveTo>
                    <a:pt x="825" y="36"/>
                  </a:moveTo>
                  <a:cubicBezTo>
                    <a:pt x="825" y="36"/>
                    <a:pt x="824" y="36"/>
                    <a:pt x="824" y="37"/>
                  </a:cubicBezTo>
                  <a:cubicBezTo>
                    <a:pt x="823" y="37"/>
                    <a:pt x="823" y="38"/>
                    <a:pt x="823" y="39"/>
                  </a:cubicBezTo>
                  <a:cubicBezTo>
                    <a:pt x="823" y="39"/>
                    <a:pt x="823" y="39"/>
                    <a:pt x="823" y="39"/>
                  </a:cubicBezTo>
                  <a:cubicBezTo>
                    <a:pt x="823" y="42"/>
                    <a:pt x="823" y="42"/>
                    <a:pt x="823" y="42"/>
                  </a:cubicBezTo>
                  <a:cubicBezTo>
                    <a:pt x="822" y="42"/>
                    <a:pt x="822" y="42"/>
                    <a:pt x="822" y="42"/>
                  </a:cubicBezTo>
                  <a:cubicBezTo>
                    <a:pt x="822" y="46"/>
                    <a:pt x="822" y="46"/>
                    <a:pt x="822" y="46"/>
                  </a:cubicBezTo>
                  <a:cubicBezTo>
                    <a:pt x="822" y="46"/>
                    <a:pt x="822" y="46"/>
                    <a:pt x="822" y="46"/>
                  </a:cubicBezTo>
                  <a:cubicBezTo>
                    <a:pt x="822" y="47"/>
                    <a:pt x="822" y="47"/>
                    <a:pt x="822" y="47"/>
                  </a:cubicBezTo>
                  <a:cubicBezTo>
                    <a:pt x="822" y="47"/>
                    <a:pt x="823" y="47"/>
                    <a:pt x="822" y="48"/>
                  </a:cubicBezTo>
                  <a:cubicBezTo>
                    <a:pt x="822" y="48"/>
                    <a:pt x="822" y="48"/>
                    <a:pt x="822" y="48"/>
                  </a:cubicBezTo>
                  <a:cubicBezTo>
                    <a:pt x="822" y="48"/>
                    <a:pt x="822" y="48"/>
                    <a:pt x="822" y="48"/>
                  </a:cubicBezTo>
                  <a:cubicBezTo>
                    <a:pt x="820" y="48"/>
                    <a:pt x="820" y="48"/>
                    <a:pt x="820" y="48"/>
                  </a:cubicBezTo>
                  <a:cubicBezTo>
                    <a:pt x="819" y="48"/>
                    <a:pt x="819" y="50"/>
                    <a:pt x="818" y="50"/>
                  </a:cubicBezTo>
                  <a:cubicBezTo>
                    <a:pt x="818" y="50"/>
                    <a:pt x="818" y="50"/>
                    <a:pt x="818" y="50"/>
                  </a:cubicBezTo>
                  <a:cubicBezTo>
                    <a:pt x="818" y="49"/>
                    <a:pt x="818" y="49"/>
                    <a:pt x="818" y="49"/>
                  </a:cubicBezTo>
                  <a:cubicBezTo>
                    <a:pt x="817" y="49"/>
                    <a:pt x="817" y="49"/>
                    <a:pt x="817" y="49"/>
                  </a:cubicBezTo>
                  <a:cubicBezTo>
                    <a:pt x="817" y="49"/>
                    <a:pt x="817" y="50"/>
                    <a:pt x="817" y="50"/>
                  </a:cubicBezTo>
                  <a:cubicBezTo>
                    <a:pt x="817" y="50"/>
                    <a:pt x="817" y="50"/>
                    <a:pt x="817" y="50"/>
                  </a:cubicBezTo>
                  <a:cubicBezTo>
                    <a:pt x="817" y="51"/>
                    <a:pt x="818" y="52"/>
                    <a:pt x="818" y="53"/>
                  </a:cubicBezTo>
                  <a:cubicBezTo>
                    <a:pt x="817" y="53"/>
                    <a:pt x="817" y="53"/>
                    <a:pt x="817" y="53"/>
                  </a:cubicBezTo>
                  <a:cubicBezTo>
                    <a:pt x="816" y="53"/>
                    <a:pt x="816" y="53"/>
                    <a:pt x="816" y="53"/>
                  </a:cubicBezTo>
                  <a:cubicBezTo>
                    <a:pt x="816" y="54"/>
                    <a:pt x="816" y="55"/>
                    <a:pt x="817" y="55"/>
                  </a:cubicBezTo>
                  <a:cubicBezTo>
                    <a:pt x="817" y="55"/>
                    <a:pt x="817" y="55"/>
                    <a:pt x="817" y="55"/>
                  </a:cubicBezTo>
                  <a:cubicBezTo>
                    <a:pt x="815" y="55"/>
                    <a:pt x="815" y="55"/>
                    <a:pt x="815" y="55"/>
                  </a:cubicBezTo>
                  <a:cubicBezTo>
                    <a:pt x="815" y="57"/>
                    <a:pt x="815" y="57"/>
                    <a:pt x="815" y="57"/>
                  </a:cubicBezTo>
                  <a:cubicBezTo>
                    <a:pt x="814" y="57"/>
                    <a:pt x="814" y="57"/>
                    <a:pt x="814" y="57"/>
                  </a:cubicBezTo>
                  <a:cubicBezTo>
                    <a:pt x="814" y="58"/>
                    <a:pt x="814" y="58"/>
                    <a:pt x="814" y="58"/>
                  </a:cubicBezTo>
                  <a:cubicBezTo>
                    <a:pt x="814" y="57"/>
                    <a:pt x="813" y="57"/>
                    <a:pt x="812" y="56"/>
                  </a:cubicBezTo>
                  <a:cubicBezTo>
                    <a:pt x="812" y="57"/>
                    <a:pt x="812" y="57"/>
                    <a:pt x="811" y="57"/>
                  </a:cubicBezTo>
                  <a:cubicBezTo>
                    <a:pt x="811" y="62"/>
                    <a:pt x="811" y="62"/>
                    <a:pt x="811" y="62"/>
                  </a:cubicBezTo>
                  <a:cubicBezTo>
                    <a:pt x="810" y="62"/>
                    <a:pt x="810" y="62"/>
                    <a:pt x="810" y="62"/>
                  </a:cubicBezTo>
                  <a:cubicBezTo>
                    <a:pt x="810" y="61"/>
                    <a:pt x="810" y="61"/>
                    <a:pt x="810" y="61"/>
                  </a:cubicBezTo>
                  <a:cubicBezTo>
                    <a:pt x="807" y="62"/>
                    <a:pt x="807" y="64"/>
                    <a:pt x="804" y="64"/>
                  </a:cubicBezTo>
                  <a:cubicBezTo>
                    <a:pt x="804" y="64"/>
                    <a:pt x="803" y="64"/>
                    <a:pt x="802" y="63"/>
                  </a:cubicBezTo>
                  <a:cubicBezTo>
                    <a:pt x="801" y="64"/>
                    <a:pt x="801" y="64"/>
                    <a:pt x="801" y="65"/>
                  </a:cubicBezTo>
                  <a:cubicBezTo>
                    <a:pt x="801" y="65"/>
                    <a:pt x="800" y="65"/>
                    <a:pt x="800" y="65"/>
                  </a:cubicBezTo>
                  <a:cubicBezTo>
                    <a:pt x="798" y="65"/>
                    <a:pt x="798" y="66"/>
                    <a:pt x="796" y="66"/>
                  </a:cubicBezTo>
                  <a:cubicBezTo>
                    <a:pt x="795" y="68"/>
                    <a:pt x="794" y="68"/>
                    <a:pt x="794" y="69"/>
                  </a:cubicBezTo>
                  <a:cubicBezTo>
                    <a:pt x="793" y="70"/>
                    <a:pt x="793" y="70"/>
                    <a:pt x="793" y="70"/>
                  </a:cubicBezTo>
                  <a:cubicBezTo>
                    <a:pt x="792" y="69"/>
                    <a:pt x="792" y="69"/>
                    <a:pt x="792" y="69"/>
                  </a:cubicBezTo>
                  <a:cubicBezTo>
                    <a:pt x="792" y="71"/>
                    <a:pt x="791" y="72"/>
                    <a:pt x="791" y="73"/>
                  </a:cubicBezTo>
                  <a:cubicBezTo>
                    <a:pt x="791" y="73"/>
                    <a:pt x="790" y="73"/>
                    <a:pt x="790" y="74"/>
                  </a:cubicBezTo>
                  <a:cubicBezTo>
                    <a:pt x="790" y="75"/>
                    <a:pt x="790" y="75"/>
                    <a:pt x="790" y="75"/>
                  </a:cubicBezTo>
                  <a:cubicBezTo>
                    <a:pt x="789" y="75"/>
                    <a:pt x="789" y="75"/>
                    <a:pt x="789" y="75"/>
                  </a:cubicBezTo>
                  <a:cubicBezTo>
                    <a:pt x="788" y="77"/>
                    <a:pt x="790" y="79"/>
                    <a:pt x="790" y="80"/>
                  </a:cubicBezTo>
                  <a:cubicBezTo>
                    <a:pt x="790" y="81"/>
                    <a:pt x="790" y="81"/>
                    <a:pt x="790" y="81"/>
                  </a:cubicBezTo>
                  <a:cubicBezTo>
                    <a:pt x="790" y="81"/>
                    <a:pt x="790" y="81"/>
                    <a:pt x="790" y="81"/>
                  </a:cubicBezTo>
                  <a:cubicBezTo>
                    <a:pt x="790" y="82"/>
                    <a:pt x="790" y="83"/>
                    <a:pt x="791" y="83"/>
                  </a:cubicBezTo>
                  <a:cubicBezTo>
                    <a:pt x="791" y="83"/>
                    <a:pt x="791" y="83"/>
                    <a:pt x="791" y="83"/>
                  </a:cubicBezTo>
                  <a:cubicBezTo>
                    <a:pt x="791" y="87"/>
                    <a:pt x="791" y="87"/>
                    <a:pt x="791" y="87"/>
                  </a:cubicBezTo>
                  <a:cubicBezTo>
                    <a:pt x="792" y="87"/>
                    <a:pt x="792" y="87"/>
                    <a:pt x="792" y="87"/>
                  </a:cubicBezTo>
                  <a:cubicBezTo>
                    <a:pt x="792" y="89"/>
                    <a:pt x="792" y="89"/>
                    <a:pt x="792" y="89"/>
                  </a:cubicBezTo>
                  <a:cubicBezTo>
                    <a:pt x="793" y="90"/>
                    <a:pt x="793" y="90"/>
                    <a:pt x="793" y="90"/>
                  </a:cubicBezTo>
                  <a:cubicBezTo>
                    <a:pt x="793" y="91"/>
                    <a:pt x="792" y="93"/>
                    <a:pt x="793" y="93"/>
                  </a:cubicBezTo>
                  <a:cubicBezTo>
                    <a:pt x="793" y="95"/>
                    <a:pt x="793" y="95"/>
                    <a:pt x="792" y="96"/>
                  </a:cubicBezTo>
                  <a:cubicBezTo>
                    <a:pt x="792" y="96"/>
                    <a:pt x="792" y="96"/>
                    <a:pt x="792" y="96"/>
                  </a:cubicBezTo>
                  <a:cubicBezTo>
                    <a:pt x="791" y="97"/>
                    <a:pt x="791" y="98"/>
                    <a:pt x="791" y="98"/>
                  </a:cubicBezTo>
                  <a:cubicBezTo>
                    <a:pt x="790" y="99"/>
                    <a:pt x="789" y="100"/>
                    <a:pt x="787" y="101"/>
                  </a:cubicBezTo>
                  <a:cubicBezTo>
                    <a:pt x="787" y="103"/>
                    <a:pt x="787" y="103"/>
                    <a:pt x="787" y="103"/>
                  </a:cubicBezTo>
                  <a:cubicBezTo>
                    <a:pt x="788" y="103"/>
                    <a:pt x="788" y="103"/>
                    <a:pt x="788" y="103"/>
                  </a:cubicBezTo>
                  <a:cubicBezTo>
                    <a:pt x="788" y="103"/>
                    <a:pt x="788" y="103"/>
                    <a:pt x="788" y="103"/>
                  </a:cubicBezTo>
                  <a:cubicBezTo>
                    <a:pt x="788" y="105"/>
                    <a:pt x="786" y="105"/>
                    <a:pt x="785" y="106"/>
                  </a:cubicBezTo>
                  <a:cubicBezTo>
                    <a:pt x="784" y="106"/>
                    <a:pt x="784" y="106"/>
                    <a:pt x="784" y="106"/>
                  </a:cubicBezTo>
                  <a:cubicBezTo>
                    <a:pt x="785" y="108"/>
                    <a:pt x="785" y="109"/>
                    <a:pt x="785" y="110"/>
                  </a:cubicBezTo>
                  <a:cubicBezTo>
                    <a:pt x="784" y="110"/>
                    <a:pt x="784" y="110"/>
                    <a:pt x="784" y="110"/>
                  </a:cubicBezTo>
                  <a:cubicBezTo>
                    <a:pt x="784" y="112"/>
                    <a:pt x="784" y="112"/>
                    <a:pt x="784" y="112"/>
                  </a:cubicBezTo>
                  <a:cubicBezTo>
                    <a:pt x="783" y="112"/>
                    <a:pt x="783" y="112"/>
                    <a:pt x="783" y="112"/>
                  </a:cubicBezTo>
                  <a:cubicBezTo>
                    <a:pt x="783" y="113"/>
                    <a:pt x="784" y="113"/>
                    <a:pt x="784" y="113"/>
                  </a:cubicBezTo>
                  <a:cubicBezTo>
                    <a:pt x="784" y="116"/>
                    <a:pt x="784" y="116"/>
                    <a:pt x="784" y="116"/>
                  </a:cubicBezTo>
                  <a:cubicBezTo>
                    <a:pt x="784" y="116"/>
                    <a:pt x="784" y="117"/>
                    <a:pt x="783" y="118"/>
                  </a:cubicBezTo>
                  <a:cubicBezTo>
                    <a:pt x="784" y="118"/>
                    <a:pt x="784" y="118"/>
                    <a:pt x="784" y="118"/>
                  </a:cubicBezTo>
                  <a:cubicBezTo>
                    <a:pt x="784" y="119"/>
                    <a:pt x="784" y="119"/>
                    <a:pt x="784" y="119"/>
                  </a:cubicBezTo>
                  <a:cubicBezTo>
                    <a:pt x="784" y="119"/>
                    <a:pt x="784" y="119"/>
                    <a:pt x="784" y="119"/>
                  </a:cubicBezTo>
                  <a:cubicBezTo>
                    <a:pt x="784" y="120"/>
                    <a:pt x="784" y="120"/>
                    <a:pt x="784" y="120"/>
                  </a:cubicBezTo>
                  <a:cubicBezTo>
                    <a:pt x="785" y="120"/>
                    <a:pt x="785" y="120"/>
                    <a:pt x="785" y="120"/>
                  </a:cubicBezTo>
                  <a:cubicBezTo>
                    <a:pt x="785" y="121"/>
                    <a:pt x="785" y="122"/>
                    <a:pt x="785" y="122"/>
                  </a:cubicBezTo>
                  <a:cubicBezTo>
                    <a:pt x="786" y="123"/>
                    <a:pt x="787" y="123"/>
                    <a:pt x="787" y="124"/>
                  </a:cubicBezTo>
                  <a:cubicBezTo>
                    <a:pt x="787" y="124"/>
                    <a:pt x="787" y="125"/>
                    <a:pt x="787" y="126"/>
                  </a:cubicBezTo>
                  <a:cubicBezTo>
                    <a:pt x="787" y="126"/>
                    <a:pt x="787" y="126"/>
                    <a:pt x="787" y="126"/>
                  </a:cubicBezTo>
                  <a:cubicBezTo>
                    <a:pt x="787" y="127"/>
                    <a:pt x="787" y="127"/>
                    <a:pt x="787" y="127"/>
                  </a:cubicBezTo>
                  <a:cubicBezTo>
                    <a:pt x="788" y="127"/>
                    <a:pt x="788" y="127"/>
                    <a:pt x="788" y="127"/>
                  </a:cubicBezTo>
                  <a:cubicBezTo>
                    <a:pt x="788" y="129"/>
                    <a:pt x="788" y="129"/>
                    <a:pt x="788" y="129"/>
                  </a:cubicBezTo>
                  <a:cubicBezTo>
                    <a:pt x="789" y="129"/>
                    <a:pt x="789" y="129"/>
                    <a:pt x="789" y="129"/>
                  </a:cubicBezTo>
                  <a:cubicBezTo>
                    <a:pt x="789" y="131"/>
                    <a:pt x="789" y="131"/>
                    <a:pt x="789" y="131"/>
                  </a:cubicBezTo>
                  <a:cubicBezTo>
                    <a:pt x="789" y="131"/>
                    <a:pt x="789" y="131"/>
                    <a:pt x="789" y="131"/>
                  </a:cubicBezTo>
                  <a:cubicBezTo>
                    <a:pt x="789" y="131"/>
                    <a:pt x="789" y="132"/>
                    <a:pt x="790" y="133"/>
                  </a:cubicBezTo>
                  <a:cubicBezTo>
                    <a:pt x="790" y="133"/>
                    <a:pt x="790" y="133"/>
                    <a:pt x="790" y="133"/>
                  </a:cubicBezTo>
                  <a:cubicBezTo>
                    <a:pt x="790" y="133"/>
                    <a:pt x="790" y="134"/>
                    <a:pt x="791" y="135"/>
                  </a:cubicBezTo>
                  <a:cubicBezTo>
                    <a:pt x="791" y="135"/>
                    <a:pt x="791" y="135"/>
                    <a:pt x="791" y="135"/>
                  </a:cubicBezTo>
                  <a:cubicBezTo>
                    <a:pt x="792" y="136"/>
                    <a:pt x="792" y="136"/>
                    <a:pt x="792" y="136"/>
                  </a:cubicBezTo>
                  <a:cubicBezTo>
                    <a:pt x="792" y="136"/>
                    <a:pt x="792" y="136"/>
                    <a:pt x="792" y="136"/>
                  </a:cubicBezTo>
                  <a:cubicBezTo>
                    <a:pt x="792" y="136"/>
                    <a:pt x="792" y="136"/>
                    <a:pt x="792" y="136"/>
                  </a:cubicBezTo>
                  <a:cubicBezTo>
                    <a:pt x="792" y="136"/>
                    <a:pt x="792" y="136"/>
                    <a:pt x="793" y="136"/>
                  </a:cubicBezTo>
                  <a:cubicBezTo>
                    <a:pt x="793" y="137"/>
                    <a:pt x="793" y="137"/>
                    <a:pt x="793" y="137"/>
                  </a:cubicBezTo>
                  <a:cubicBezTo>
                    <a:pt x="794" y="137"/>
                    <a:pt x="794" y="137"/>
                    <a:pt x="794" y="137"/>
                  </a:cubicBezTo>
                  <a:cubicBezTo>
                    <a:pt x="794" y="137"/>
                    <a:pt x="794" y="138"/>
                    <a:pt x="795" y="138"/>
                  </a:cubicBezTo>
                  <a:cubicBezTo>
                    <a:pt x="796" y="138"/>
                    <a:pt x="796" y="138"/>
                    <a:pt x="796" y="138"/>
                  </a:cubicBezTo>
                  <a:cubicBezTo>
                    <a:pt x="796" y="139"/>
                    <a:pt x="798" y="140"/>
                    <a:pt x="799" y="141"/>
                  </a:cubicBezTo>
                  <a:cubicBezTo>
                    <a:pt x="801" y="141"/>
                    <a:pt x="802" y="140"/>
                    <a:pt x="803" y="139"/>
                  </a:cubicBezTo>
                  <a:cubicBezTo>
                    <a:pt x="803" y="139"/>
                    <a:pt x="803" y="139"/>
                    <a:pt x="803" y="139"/>
                  </a:cubicBezTo>
                  <a:cubicBezTo>
                    <a:pt x="804" y="139"/>
                    <a:pt x="804" y="139"/>
                    <a:pt x="804" y="139"/>
                  </a:cubicBezTo>
                  <a:cubicBezTo>
                    <a:pt x="805" y="138"/>
                    <a:pt x="805" y="138"/>
                    <a:pt x="805" y="138"/>
                  </a:cubicBezTo>
                  <a:cubicBezTo>
                    <a:pt x="807" y="138"/>
                    <a:pt x="807" y="138"/>
                    <a:pt x="807" y="138"/>
                  </a:cubicBezTo>
                  <a:cubicBezTo>
                    <a:pt x="808" y="137"/>
                    <a:pt x="808" y="137"/>
                    <a:pt x="808" y="137"/>
                  </a:cubicBezTo>
                  <a:cubicBezTo>
                    <a:pt x="809" y="136"/>
                    <a:pt x="809" y="136"/>
                    <a:pt x="810" y="135"/>
                  </a:cubicBezTo>
                  <a:cubicBezTo>
                    <a:pt x="810" y="134"/>
                    <a:pt x="810" y="134"/>
                    <a:pt x="810" y="134"/>
                  </a:cubicBezTo>
                  <a:cubicBezTo>
                    <a:pt x="811" y="133"/>
                    <a:pt x="811" y="133"/>
                    <a:pt x="811" y="133"/>
                  </a:cubicBezTo>
                  <a:cubicBezTo>
                    <a:pt x="811" y="132"/>
                    <a:pt x="811" y="132"/>
                    <a:pt x="811" y="132"/>
                  </a:cubicBezTo>
                  <a:cubicBezTo>
                    <a:pt x="811" y="132"/>
                    <a:pt x="811" y="132"/>
                    <a:pt x="811" y="132"/>
                  </a:cubicBezTo>
                  <a:cubicBezTo>
                    <a:pt x="811" y="131"/>
                    <a:pt x="811" y="131"/>
                    <a:pt x="811" y="131"/>
                  </a:cubicBezTo>
                  <a:cubicBezTo>
                    <a:pt x="812" y="131"/>
                    <a:pt x="812" y="131"/>
                    <a:pt x="812" y="131"/>
                  </a:cubicBezTo>
                  <a:cubicBezTo>
                    <a:pt x="812" y="129"/>
                    <a:pt x="812" y="129"/>
                    <a:pt x="812" y="129"/>
                  </a:cubicBezTo>
                  <a:cubicBezTo>
                    <a:pt x="812" y="129"/>
                    <a:pt x="812" y="129"/>
                    <a:pt x="812" y="129"/>
                  </a:cubicBezTo>
                  <a:cubicBezTo>
                    <a:pt x="812" y="128"/>
                    <a:pt x="812" y="128"/>
                    <a:pt x="812" y="128"/>
                  </a:cubicBezTo>
                  <a:cubicBezTo>
                    <a:pt x="813" y="128"/>
                    <a:pt x="813" y="128"/>
                    <a:pt x="813" y="128"/>
                  </a:cubicBezTo>
                  <a:cubicBezTo>
                    <a:pt x="813" y="126"/>
                    <a:pt x="813" y="124"/>
                    <a:pt x="813" y="123"/>
                  </a:cubicBezTo>
                  <a:cubicBezTo>
                    <a:pt x="814" y="123"/>
                    <a:pt x="814" y="123"/>
                    <a:pt x="814" y="123"/>
                  </a:cubicBezTo>
                  <a:cubicBezTo>
                    <a:pt x="814" y="122"/>
                    <a:pt x="814" y="122"/>
                    <a:pt x="814" y="122"/>
                  </a:cubicBezTo>
                  <a:cubicBezTo>
                    <a:pt x="814" y="122"/>
                    <a:pt x="814" y="122"/>
                    <a:pt x="814" y="122"/>
                  </a:cubicBezTo>
                  <a:cubicBezTo>
                    <a:pt x="814" y="120"/>
                    <a:pt x="814" y="120"/>
                    <a:pt x="814" y="120"/>
                  </a:cubicBezTo>
                  <a:cubicBezTo>
                    <a:pt x="816" y="120"/>
                    <a:pt x="816" y="120"/>
                    <a:pt x="816" y="120"/>
                  </a:cubicBezTo>
                  <a:cubicBezTo>
                    <a:pt x="816" y="119"/>
                    <a:pt x="816" y="119"/>
                    <a:pt x="816" y="119"/>
                  </a:cubicBezTo>
                  <a:cubicBezTo>
                    <a:pt x="816" y="119"/>
                    <a:pt x="816" y="119"/>
                    <a:pt x="816" y="119"/>
                  </a:cubicBezTo>
                  <a:cubicBezTo>
                    <a:pt x="816" y="117"/>
                    <a:pt x="817" y="115"/>
                    <a:pt x="817" y="113"/>
                  </a:cubicBezTo>
                  <a:cubicBezTo>
                    <a:pt x="818" y="113"/>
                    <a:pt x="818" y="113"/>
                    <a:pt x="818" y="113"/>
                  </a:cubicBezTo>
                  <a:cubicBezTo>
                    <a:pt x="818" y="112"/>
                    <a:pt x="818" y="112"/>
                    <a:pt x="818" y="112"/>
                  </a:cubicBezTo>
                  <a:cubicBezTo>
                    <a:pt x="818" y="112"/>
                    <a:pt x="818" y="112"/>
                    <a:pt x="818" y="112"/>
                  </a:cubicBezTo>
                  <a:cubicBezTo>
                    <a:pt x="818" y="110"/>
                    <a:pt x="818" y="110"/>
                    <a:pt x="818" y="110"/>
                  </a:cubicBezTo>
                  <a:cubicBezTo>
                    <a:pt x="819" y="110"/>
                    <a:pt x="819" y="110"/>
                    <a:pt x="819" y="110"/>
                  </a:cubicBezTo>
                  <a:cubicBezTo>
                    <a:pt x="818" y="110"/>
                    <a:pt x="818" y="109"/>
                    <a:pt x="818" y="108"/>
                  </a:cubicBezTo>
                  <a:cubicBezTo>
                    <a:pt x="819" y="108"/>
                    <a:pt x="819" y="107"/>
                    <a:pt x="820" y="107"/>
                  </a:cubicBezTo>
                  <a:cubicBezTo>
                    <a:pt x="820" y="106"/>
                    <a:pt x="820" y="106"/>
                    <a:pt x="820" y="106"/>
                  </a:cubicBezTo>
                  <a:cubicBezTo>
                    <a:pt x="820" y="106"/>
                    <a:pt x="820" y="106"/>
                    <a:pt x="820" y="106"/>
                  </a:cubicBezTo>
                  <a:cubicBezTo>
                    <a:pt x="820" y="103"/>
                    <a:pt x="820" y="103"/>
                    <a:pt x="820" y="103"/>
                  </a:cubicBezTo>
                  <a:cubicBezTo>
                    <a:pt x="821" y="103"/>
                    <a:pt x="821" y="103"/>
                    <a:pt x="821" y="103"/>
                  </a:cubicBezTo>
                  <a:cubicBezTo>
                    <a:pt x="821" y="101"/>
                    <a:pt x="821" y="101"/>
                    <a:pt x="821" y="101"/>
                  </a:cubicBezTo>
                  <a:cubicBezTo>
                    <a:pt x="821" y="101"/>
                    <a:pt x="821" y="101"/>
                    <a:pt x="821" y="101"/>
                  </a:cubicBezTo>
                  <a:cubicBezTo>
                    <a:pt x="821" y="98"/>
                    <a:pt x="821" y="98"/>
                    <a:pt x="821" y="98"/>
                  </a:cubicBezTo>
                  <a:cubicBezTo>
                    <a:pt x="822" y="98"/>
                    <a:pt x="822" y="98"/>
                    <a:pt x="822" y="98"/>
                  </a:cubicBezTo>
                  <a:cubicBezTo>
                    <a:pt x="821" y="97"/>
                    <a:pt x="821" y="96"/>
                    <a:pt x="821" y="94"/>
                  </a:cubicBezTo>
                  <a:cubicBezTo>
                    <a:pt x="822" y="94"/>
                    <a:pt x="822" y="94"/>
                    <a:pt x="822" y="94"/>
                  </a:cubicBezTo>
                  <a:cubicBezTo>
                    <a:pt x="822" y="93"/>
                    <a:pt x="822" y="93"/>
                    <a:pt x="823" y="92"/>
                  </a:cubicBezTo>
                  <a:cubicBezTo>
                    <a:pt x="823" y="92"/>
                    <a:pt x="823" y="92"/>
                    <a:pt x="823" y="92"/>
                  </a:cubicBezTo>
                  <a:cubicBezTo>
                    <a:pt x="823" y="89"/>
                    <a:pt x="823" y="89"/>
                    <a:pt x="823" y="89"/>
                  </a:cubicBezTo>
                  <a:cubicBezTo>
                    <a:pt x="824" y="89"/>
                    <a:pt x="824" y="89"/>
                    <a:pt x="824" y="89"/>
                  </a:cubicBezTo>
                  <a:cubicBezTo>
                    <a:pt x="824" y="89"/>
                    <a:pt x="824" y="88"/>
                    <a:pt x="824" y="87"/>
                  </a:cubicBezTo>
                  <a:cubicBezTo>
                    <a:pt x="825" y="87"/>
                    <a:pt x="825" y="87"/>
                    <a:pt x="825" y="87"/>
                  </a:cubicBezTo>
                  <a:cubicBezTo>
                    <a:pt x="826" y="86"/>
                    <a:pt x="826" y="85"/>
                    <a:pt x="826" y="83"/>
                  </a:cubicBezTo>
                  <a:cubicBezTo>
                    <a:pt x="827" y="83"/>
                    <a:pt x="827" y="83"/>
                    <a:pt x="827" y="83"/>
                  </a:cubicBezTo>
                  <a:cubicBezTo>
                    <a:pt x="827" y="82"/>
                    <a:pt x="827" y="82"/>
                    <a:pt x="827" y="82"/>
                  </a:cubicBezTo>
                  <a:cubicBezTo>
                    <a:pt x="827" y="82"/>
                    <a:pt x="827" y="82"/>
                    <a:pt x="827" y="82"/>
                  </a:cubicBezTo>
                  <a:cubicBezTo>
                    <a:pt x="827" y="80"/>
                    <a:pt x="827" y="80"/>
                    <a:pt x="827" y="80"/>
                  </a:cubicBezTo>
                  <a:cubicBezTo>
                    <a:pt x="828" y="80"/>
                    <a:pt x="828" y="80"/>
                    <a:pt x="828" y="80"/>
                  </a:cubicBezTo>
                  <a:cubicBezTo>
                    <a:pt x="828" y="79"/>
                    <a:pt x="827" y="79"/>
                    <a:pt x="827" y="79"/>
                  </a:cubicBezTo>
                  <a:cubicBezTo>
                    <a:pt x="827" y="78"/>
                    <a:pt x="828" y="76"/>
                    <a:pt x="828" y="75"/>
                  </a:cubicBezTo>
                  <a:cubicBezTo>
                    <a:pt x="828" y="75"/>
                    <a:pt x="828" y="75"/>
                    <a:pt x="828" y="75"/>
                  </a:cubicBezTo>
                  <a:cubicBezTo>
                    <a:pt x="829" y="74"/>
                    <a:pt x="829" y="74"/>
                    <a:pt x="830" y="73"/>
                  </a:cubicBezTo>
                  <a:cubicBezTo>
                    <a:pt x="829" y="73"/>
                    <a:pt x="829" y="73"/>
                    <a:pt x="829" y="73"/>
                  </a:cubicBezTo>
                  <a:cubicBezTo>
                    <a:pt x="829" y="72"/>
                    <a:pt x="829" y="71"/>
                    <a:pt x="829" y="71"/>
                  </a:cubicBezTo>
                  <a:cubicBezTo>
                    <a:pt x="830" y="71"/>
                    <a:pt x="830" y="71"/>
                    <a:pt x="830" y="71"/>
                  </a:cubicBezTo>
                  <a:cubicBezTo>
                    <a:pt x="830" y="69"/>
                    <a:pt x="830" y="68"/>
                    <a:pt x="830" y="67"/>
                  </a:cubicBezTo>
                  <a:cubicBezTo>
                    <a:pt x="829" y="67"/>
                    <a:pt x="829" y="67"/>
                    <a:pt x="829" y="67"/>
                  </a:cubicBezTo>
                  <a:cubicBezTo>
                    <a:pt x="829" y="64"/>
                    <a:pt x="829" y="64"/>
                    <a:pt x="829" y="64"/>
                  </a:cubicBezTo>
                  <a:cubicBezTo>
                    <a:pt x="828" y="64"/>
                    <a:pt x="828" y="64"/>
                    <a:pt x="828" y="64"/>
                  </a:cubicBezTo>
                  <a:cubicBezTo>
                    <a:pt x="828" y="63"/>
                    <a:pt x="828" y="62"/>
                    <a:pt x="828" y="61"/>
                  </a:cubicBezTo>
                  <a:cubicBezTo>
                    <a:pt x="828" y="61"/>
                    <a:pt x="829" y="61"/>
                    <a:pt x="829" y="61"/>
                  </a:cubicBezTo>
                  <a:cubicBezTo>
                    <a:pt x="829" y="61"/>
                    <a:pt x="829" y="61"/>
                    <a:pt x="829" y="61"/>
                  </a:cubicBezTo>
                  <a:cubicBezTo>
                    <a:pt x="830" y="61"/>
                    <a:pt x="830" y="61"/>
                    <a:pt x="830" y="61"/>
                  </a:cubicBezTo>
                  <a:cubicBezTo>
                    <a:pt x="831" y="63"/>
                    <a:pt x="831" y="63"/>
                    <a:pt x="831" y="65"/>
                  </a:cubicBezTo>
                  <a:cubicBezTo>
                    <a:pt x="832" y="65"/>
                    <a:pt x="832" y="65"/>
                    <a:pt x="832" y="65"/>
                  </a:cubicBezTo>
                  <a:cubicBezTo>
                    <a:pt x="833" y="63"/>
                    <a:pt x="835" y="58"/>
                    <a:pt x="834" y="55"/>
                  </a:cubicBezTo>
                  <a:cubicBezTo>
                    <a:pt x="833" y="55"/>
                    <a:pt x="833" y="55"/>
                    <a:pt x="833" y="55"/>
                  </a:cubicBezTo>
                  <a:cubicBezTo>
                    <a:pt x="833" y="54"/>
                    <a:pt x="833" y="54"/>
                    <a:pt x="833" y="54"/>
                  </a:cubicBezTo>
                  <a:cubicBezTo>
                    <a:pt x="832" y="53"/>
                    <a:pt x="832" y="53"/>
                    <a:pt x="832" y="53"/>
                  </a:cubicBezTo>
                  <a:cubicBezTo>
                    <a:pt x="832" y="53"/>
                    <a:pt x="832" y="53"/>
                    <a:pt x="832" y="53"/>
                  </a:cubicBezTo>
                  <a:cubicBezTo>
                    <a:pt x="832" y="53"/>
                    <a:pt x="832" y="53"/>
                    <a:pt x="832" y="53"/>
                  </a:cubicBezTo>
                  <a:cubicBezTo>
                    <a:pt x="832" y="51"/>
                    <a:pt x="832" y="50"/>
                    <a:pt x="832" y="49"/>
                  </a:cubicBezTo>
                  <a:cubicBezTo>
                    <a:pt x="832" y="49"/>
                    <a:pt x="832" y="49"/>
                    <a:pt x="832" y="49"/>
                  </a:cubicBezTo>
                  <a:cubicBezTo>
                    <a:pt x="831" y="46"/>
                    <a:pt x="832" y="46"/>
                    <a:pt x="832" y="44"/>
                  </a:cubicBezTo>
                  <a:cubicBezTo>
                    <a:pt x="831" y="44"/>
                    <a:pt x="831" y="44"/>
                    <a:pt x="831" y="44"/>
                  </a:cubicBezTo>
                  <a:cubicBezTo>
                    <a:pt x="831" y="43"/>
                    <a:pt x="830" y="42"/>
                    <a:pt x="830" y="40"/>
                  </a:cubicBezTo>
                  <a:cubicBezTo>
                    <a:pt x="829" y="40"/>
                    <a:pt x="829" y="40"/>
                    <a:pt x="829" y="40"/>
                  </a:cubicBezTo>
                  <a:cubicBezTo>
                    <a:pt x="829" y="40"/>
                    <a:pt x="829" y="41"/>
                    <a:pt x="828" y="41"/>
                  </a:cubicBezTo>
                  <a:cubicBezTo>
                    <a:pt x="828" y="41"/>
                    <a:pt x="828" y="41"/>
                    <a:pt x="828" y="40"/>
                  </a:cubicBezTo>
                  <a:cubicBezTo>
                    <a:pt x="828" y="40"/>
                    <a:pt x="827" y="40"/>
                    <a:pt x="827" y="39"/>
                  </a:cubicBezTo>
                  <a:cubicBezTo>
                    <a:pt x="827" y="39"/>
                    <a:pt x="826" y="38"/>
                    <a:pt x="825" y="38"/>
                  </a:cubicBezTo>
                  <a:cubicBezTo>
                    <a:pt x="825" y="38"/>
                    <a:pt x="826" y="37"/>
                    <a:pt x="826" y="37"/>
                  </a:cubicBezTo>
                  <a:cubicBezTo>
                    <a:pt x="825" y="37"/>
                    <a:pt x="825" y="37"/>
                    <a:pt x="825" y="37"/>
                  </a:cubicBezTo>
                  <a:cubicBezTo>
                    <a:pt x="825" y="36"/>
                    <a:pt x="825" y="36"/>
                    <a:pt x="825" y="36"/>
                  </a:cubicBezTo>
                  <a:moveTo>
                    <a:pt x="1361" y="32"/>
                  </a:moveTo>
                  <a:cubicBezTo>
                    <a:pt x="1360" y="32"/>
                    <a:pt x="1360" y="32"/>
                    <a:pt x="1360" y="32"/>
                  </a:cubicBezTo>
                  <a:cubicBezTo>
                    <a:pt x="1359" y="33"/>
                    <a:pt x="1361" y="33"/>
                    <a:pt x="1359" y="34"/>
                  </a:cubicBezTo>
                  <a:cubicBezTo>
                    <a:pt x="1360" y="35"/>
                    <a:pt x="1360" y="35"/>
                    <a:pt x="1360" y="35"/>
                  </a:cubicBezTo>
                  <a:cubicBezTo>
                    <a:pt x="1362" y="35"/>
                    <a:pt x="1362" y="35"/>
                    <a:pt x="1362" y="35"/>
                  </a:cubicBezTo>
                  <a:cubicBezTo>
                    <a:pt x="1362" y="34"/>
                    <a:pt x="1361" y="33"/>
                    <a:pt x="1361" y="33"/>
                  </a:cubicBezTo>
                  <a:cubicBezTo>
                    <a:pt x="1361" y="32"/>
                    <a:pt x="1361" y="32"/>
                    <a:pt x="1361" y="32"/>
                  </a:cubicBezTo>
                  <a:moveTo>
                    <a:pt x="1364" y="32"/>
                  </a:moveTo>
                  <a:cubicBezTo>
                    <a:pt x="1363" y="33"/>
                    <a:pt x="1363" y="33"/>
                    <a:pt x="1363" y="34"/>
                  </a:cubicBezTo>
                  <a:cubicBezTo>
                    <a:pt x="1365" y="34"/>
                    <a:pt x="1365" y="34"/>
                    <a:pt x="1365" y="34"/>
                  </a:cubicBezTo>
                  <a:cubicBezTo>
                    <a:pt x="1365" y="34"/>
                    <a:pt x="1365" y="33"/>
                    <a:pt x="1365" y="33"/>
                  </a:cubicBezTo>
                  <a:cubicBezTo>
                    <a:pt x="1365" y="33"/>
                    <a:pt x="1364" y="32"/>
                    <a:pt x="1364" y="32"/>
                  </a:cubicBezTo>
                  <a:moveTo>
                    <a:pt x="1366" y="31"/>
                  </a:moveTo>
                  <a:cubicBezTo>
                    <a:pt x="1366" y="32"/>
                    <a:pt x="1365" y="32"/>
                    <a:pt x="1365" y="33"/>
                  </a:cubicBezTo>
                  <a:cubicBezTo>
                    <a:pt x="1365" y="33"/>
                    <a:pt x="1366" y="33"/>
                    <a:pt x="1366" y="33"/>
                  </a:cubicBezTo>
                  <a:cubicBezTo>
                    <a:pt x="1366" y="33"/>
                    <a:pt x="1366" y="33"/>
                    <a:pt x="1366" y="33"/>
                  </a:cubicBezTo>
                  <a:cubicBezTo>
                    <a:pt x="1366" y="33"/>
                    <a:pt x="1366" y="33"/>
                    <a:pt x="1366" y="33"/>
                  </a:cubicBezTo>
                  <a:cubicBezTo>
                    <a:pt x="1366" y="33"/>
                    <a:pt x="1365" y="33"/>
                    <a:pt x="1366" y="33"/>
                  </a:cubicBezTo>
                  <a:cubicBezTo>
                    <a:pt x="1367" y="33"/>
                    <a:pt x="1367" y="33"/>
                    <a:pt x="1367" y="33"/>
                  </a:cubicBezTo>
                  <a:cubicBezTo>
                    <a:pt x="1367" y="33"/>
                    <a:pt x="1367" y="33"/>
                    <a:pt x="1367" y="33"/>
                  </a:cubicBezTo>
                  <a:cubicBezTo>
                    <a:pt x="1368" y="33"/>
                    <a:pt x="1368" y="33"/>
                    <a:pt x="1368" y="33"/>
                  </a:cubicBezTo>
                  <a:cubicBezTo>
                    <a:pt x="1368" y="32"/>
                    <a:pt x="1368" y="32"/>
                    <a:pt x="1368" y="32"/>
                  </a:cubicBezTo>
                  <a:cubicBezTo>
                    <a:pt x="1367" y="32"/>
                    <a:pt x="1367" y="32"/>
                    <a:pt x="1367" y="32"/>
                  </a:cubicBezTo>
                  <a:cubicBezTo>
                    <a:pt x="1367" y="31"/>
                    <a:pt x="1367" y="32"/>
                    <a:pt x="1366" y="31"/>
                  </a:cubicBezTo>
                  <a:moveTo>
                    <a:pt x="1392" y="189"/>
                  </a:moveTo>
                  <a:cubicBezTo>
                    <a:pt x="1392" y="189"/>
                    <a:pt x="1392" y="189"/>
                    <a:pt x="1392" y="189"/>
                  </a:cubicBezTo>
                  <a:cubicBezTo>
                    <a:pt x="1392" y="189"/>
                    <a:pt x="1393" y="189"/>
                    <a:pt x="1393" y="188"/>
                  </a:cubicBezTo>
                  <a:cubicBezTo>
                    <a:pt x="1393" y="189"/>
                    <a:pt x="1393" y="189"/>
                    <a:pt x="1393" y="189"/>
                  </a:cubicBezTo>
                  <a:cubicBezTo>
                    <a:pt x="1392" y="189"/>
                    <a:pt x="1392" y="189"/>
                    <a:pt x="1392" y="189"/>
                  </a:cubicBezTo>
                  <a:moveTo>
                    <a:pt x="1398" y="194"/>
                  </a:moveTo>
                  <a:cubicBezTo>
                    <a:pt x="1398" y="194"/>
                    <a:pt x="1398" y="194"/>
                    <a:pt x="1396" y="194"/>
                  </a:cubicBezTo>
                  <a:cubicBezTo>
                    <a:pt x="1396" y="191"/>
                    <a:pt x="1396" y="189"/>
                    <a:pt x="1395" y="188"/>
                  </a:cubicBezTo>
                  <a:cubicBezTo>
                    <a:pt x="1395" y="187"/>
                    <a:pt x="1395" y="187"/>
                    <a:pt x="1395" y="187"/>
                  </a:cubicBezTo>
                  <a:cubicBezTo>
                    <a:pt x="1398" y="188"/>
                    <a:pt x="1397" y="190"/>
                    <a:pt x="1399" y="192"/>
                  </a:cubicBezTo>
                  <a:cubicBezTo>
                    <a:pt x="1399" y="193"/>
                    <a:pt x="1399" y="193"/>
                    <a:pt x="1399" y="193"/>
                  </a:cubicBezTo>
                  <a:cubicBezTo>
                    <a:pt x="1398" y="193"/>
                    <a:pt x="1398" y="193"/>
                    <a:pt x="1398" y="193"/>
                  </a:cubicBezTo>
                  <a:cubicBezTo>
                    <a:pt x="1398" y="194"/>
                    <a:pt x="1398" y="194"/>
                    <a:pt x="1398" y="194"/>
                  </a:cubicBezTo>
                  <a:moveTo>
                    <a:pt x="1409" y="189"/>
                  </a:moveTo>
                  <a:cubicBezTo>
                    <a:pt x="1407" y="187"/>
                    <a:pt x="1406" y="186"/>
                    <a:pt x="1405" y="184"/>
                  </a:cubicBezTo>
                  <a:cubicBezTo>
                    <a:pt x="1407" y="184"/>
                    <a:pt x="1407" y="184"/>
                    <a:pt x="1407" y="184"/>
                  </a:cubicBezTo>
                  <a:cubicBezTo>
                    <a:pt x="1407" y="184"/>
                    <a:pt x="1408" y="185"/>
                    <a:pt x="1409" y="185"/>
                  </a:cubicBezTo>
                  <a:cubicBezTo>
                    <a:pt x="1409" y="186"/>
                    <a:pt x="1408" y="185"/>
                    <a:pt x="1409" y="186"/>
                  </a:cubicBezTo>
                  <a:cubicBezTo>
                    <a:pt x="1409" y="189"/>
                    <a:pt x="1409" y="189"/>
                    <a:pt x="1409" y="189"/>
                  </a:cubicBezTo>
                  <a:cubicBezTo>
                    <a:pt x="1409" y="189"/>
                    <a:pt x="1409" y="189"/>
                    <a:pt x="1409" y="189"/>
                  </a:cubicBezTo>
                  <a:moveTo>
                    <a:pt x="1440" y="28"/>
                  </a:moveTo>
                  <a:cubicBezTo>
                    <a:pt x="1439" y="28"/>
                    <a:pt x="1438" y="28"/>
                    <a:pt x="1437" y="28"/>
                  </a:cubicBezTo>
                  <a:cubicBezTo>
                    <a:pt x="1437" y="31"/>
                    <a:pt x="1437" y="33"/>
                    <a:pt x="1437" y="36"/>
                  </a:cubicBezTo>
                  <a:cubicBezTo>
                    <a:pt x="1436" y="36"/>
                    <a:pt x="1436" y="36"/>
                    <a:pt x="1436" y="36"/>
                  </a:cubicBezTo>
                  <a:cubicBezTo>
                    <a:pt x="1435" y="37"/>
                    <a:pt x="1435" y="38"/>
                    <a:pt x="1435" y="39"/>
                  </a:cubicBezTo>
                  <a:cubicBezTo>
                    <a:pt x="1434" y="39"/>
                    <a:pt x="1434" y="39"/>
                    <a:pt x="1434" y="39"/>
                  </a:cubicBezTo>
                  <a:cubicBezTo>
                    <a:pt x="1435" y="39"/>
                    <a:pt x="1435" y="39"/>
                    <a:pt x="1436" y="40"/>
                  </a:cubicBezTo>
                  <a:cubicBezTo>
                    <a:pt x="1435" y="41"/>
                    <a:pt x="1435" y="43"/>
                    <a:pt x="1435" y="44"/>
                  </a:cubicBezTo>
                  <a:cubicBezTo>
                    <a:pt x="1436" y="44"/>
                    <a:pt x="1436" y="44"/>
                    <a:pt x="1436" y="44"/>
                  </a:cubicBezTo>
                  <a:cubicBezTo>
                    <a:pt x="1436" y="47"/>
                    <a:pt x="1436" y="47"/>
                    <a:pt x="1436" y="47"/>
                  </a:cubicBezTo>
                  <a:cubicBezTo>
                    <a:pt x="1434" y="47"/>
                    <a:pt x="1434" y="47"/>
                    <a:pt x="1434" y="47"/>
                  </a:cubicBezTo>
                  <a:cubicBezTo>
                    <a:pt x="1434" y="48"/>
                    <a:pt x="1434" y="48"/>
                    <a:pt x="1434" y="48"/>
                  </a:cubicBezTo>
                  <a:cubicBezTo>
                    <a:pt x="1434" y="48"/>
                    <a:pt x="1434" y="48"/>
                    <a:pt x="1434" y="48"/>
                  </a:cubicBezTo>
                  <a:cubicBezTo>
                    <a:pt x="1434" y="49"/>
                    <a:pt x="1434" y="49"/>
                    <a:pt x="1434" y="49"/>
                  </a:cubicBezTo>
                  <a:cubicBezTo>
                    <a:pt x="1433" y="49"/>
                    <a:pt x="1433" y="49"/>
                    <a:pt x="1433" y="49"/>
                  </a:cubicBezTo>
                  <a:cubicBezTo>
                    <a:pt x="1434" y="52"/>
                    <a:pt x="1434" y="56"/>
                    <a:pt x="1434" y="59"/>
                  </a:cubicBezTo>
                  <a:cubicBezTo>
                    <a:pt x="1435" y="59"/>
                    <a:pt x="1435" y="59"/>
                    <a:pt x="1435" y="59"/>
                  </a:cubicBezTo>
                  <a:cubicBezTo>
                    <a:pt x="1435" y="60"/>
                    <a:pt x="1435" y="60"/>
                    <a:pt x="1435" y="60"/>
                  </a:cubicBezTo>
                  <a:cubicBezTo>
                    <a:pt x="1436" y="60"/>
                    <a:pt x="1436" y="60"/>
                    <a:pt x="1436" y="60"/>
                  </a:cubicBezTo>
                  <a:cubicBezTo>
                    <a:pt x="1436" y="61"/>
                    <a:pt x="1436" y="61"/>
                    <a:pt x="1436" y="61"/>
                  </a:cubicBezTo>
                  <a:cubicBezTo>
                    <a:pt x="1435" y="61"/>
                    <a:pt x="1435" y="61"/>
                    <a:pt x="1435" y="61"/>
                  </a:cubicBezTo>
                  <a:cubicBezTo>
                    <a:pt x="1435" y="62"/>
                    <a:pt x="1435" y="62"/>
                    <a:pt x="1435" y="62"/>
                  </a:cubicBezTo>
                  <a:cubicBezTo>
                    <a:pt x="1434" y="62"/>
                    <a:pt x="1434" y="62"/>
                    <a:pt x="1434" y="62"/>
                  </a:cubicBezTo>
                  <a:cubicBezTo>
                    <a:pt x="1434" y="66"/>
                    <a:pt x="1434" y="66"/>
                    <a:pt x="1434" y="66"/>
                  </a:cubicBezTo>
                  <a:cubicBezTo>
                    <a:pt x="1433" y="66"/>
                    <a:pt x="1433" y="66"/>
                    <a:pt x="1433" y="66"/>
                  </a:cubicBezTo>
                  <a:cubicBezTo>
                    <a:pt x="1433" y="67"/>
                    <a:pt x="1433" y="67"/>
                    <a:pt x="1433" y="67"/>
                  </a:cubicBezTo>
                  <a:cubicBezTo>
                    <a:pt x="1433" y="67"/>
                    <a:pt x="1433" y="67"/>
                    <a:pt x="1433" y="67"/>
                  </a:cubicBezTo>
                  <a:cubicBezTo>
                    <a:pt x="1433" y="68"/>
                    <a:pt x="1433" y="68"/>
                    <a:pt x="1433" y="68"/>
                  </a:cubicBezTo>
                  <a:cubicBezTo>
                    <a:pt x="1432" y="69"/>
                    <a:pt x="1432" y="69"/>
                    <a:pt x="1432" y="69"/>
                  </a:cubicBezTo>
                  <a:cubicBezTo>
                    <a:pt x="1432" y="70"/>
                    <a:pt x="1432" y="70"/>
                    <a:pt x="1432" y="70"/>
                  </a:cubicBezTo>
                  <a:cubicBezTo>
                    <a:pt x="1431" y="70"/>
                    <a:pt x="1431" y="70"/>
                    <a:pt x="1431" y="70"/>
                  </a:cubicBezTo>
                  <a:cubicBezTo>
                    <a:pt x="1431" y="71"/>
                    <a:pt x="1433" y="72"/>
                    <a:pt x="1432" y="73"/>
                  </a:cubicBezTo>
                  <a:cubicBezTo>
                    <a:pt x="1431" y="74"/>
                    <a:pt x="1431" y="74"/>
                    <a:pt x="1431" y="74"/>
                  </a:cubicBezTo>
                  <a:cubicBezTo>
                    <a:pt x="1430" y="75"/>
                    <a:pt x="1430" y="77"/>
                    <a:pt x="1430" y="80"/>
                  </a:cubicBezTo>
                  <a:cubicBezTo>
                    <a:pt x="1428" y="80"/>
                    <a:pt x="1426" y="80"/>
                    <a:pt x="1423" y="80"/>
                  </a:cubicBezTo>
                  <a:cubicBezTo>
                    <a:pt x="1423" y="80"/>
                    <a:pt x="1423" y="80"/>
                    <a:pt x="1422" y="80"/>
                  </a:cubicBezTo>
                  <a:cubicBezTo>
                    <a:pt x="1422" y="79"/>
                    <a:pt x="1422" y="79"/>
                    <a:pt x="1421" y="78"/>
                  </a:cubicBezTo>
                  <a:cubicBezTo>
                    <a:pt x="1420" y="78"/>
                    <a:pt x="1420" y="78"/>
                    <a:pt x="1420" y="78"/>
                  </a:cubicBezTo>
                  <a:cubicBezTo>
                    <a:pt x="1420" y="76"/>
                    <a:pt x="1420" y="76"/>
                    <a:pt x="1420" y="76"/>
                  </a:cubicBezTo>
                  <a:cubicBezTo>
                    <a:pt x="1420" y="76"/>
                    <a:pt x="1420" y="76"/>
                    <a:pt x="1420" y="76"/>
                  </a:cubicBezTo>
                  <a:cubicBezTo>
                    <a:pt x="1420" y="76"/>
                    <a:pt x="1419" y="75"/>
                    <a:pt x="1419" y="75"/>
                  </a:cubicBezTo>
                  <a:cubicBezTo>
                    <a:pt x="1416" y="74"/>
                    <a:pt x="1415" y="73"/>
                    <a:pt x="1413" y="71"/>
                  </a:cubicBezTo>
                  <a:cubicBezTo>
                    <a:pt x="1413" y="71"/>
                    <a:pt x="1412" y="70"/>
                    <a:pt x="1412" y="70"/>
                  </a:cubicBezTo>
                  <a:cubicBezTo>
                    <a:pt x="1412" y="69"/>
                    <a:pt x="1412" y="69"/>
                    <a:pt x="1412" y="69"/>
                  </a:cubicBezTo>
                  <a:cubicBezTo>
                    <a:pt x="1411" y="68"/>
                    <a:pt x="1411" y="68"/>
                    <a:pt x="1411" y="68"/>
                  </a:cubicBezTo>
                  <a:cubicBezTo>
                    <a:pt x="1411" y="68"/>
                    <a:pt x="1411" y="68"/>
                    <a:pt x="1411" y="68"/>
                  </a:cubicBezTo>
                  <a:cubicBezTo>
                    <a:pt x="1410" y="68"/>
                    <a:pt x="1409" y="68"/>
                    <a:pt x="1407" y="67"/>
                  </a:cubicBezTo>
                  <a:cubicBezTo>
                    <a:pt x="1407" y="67"/>
                    <a:pt x="1406" y="66"/>
                    <a:pt x="1406" y="66"/>
                  </a:cubicBezTo>
                  <a:cubicBezTo>
                    <a:pt x="1404" y="66"/>
                    <a:pt x="1404" y="66"/>
                    <a:pt x="1404" y="66"/>
                  </a:cubicBezTo>
                  <a:cubicBezTo>
                    <a:pt x="1404" y="65"/>
                    <a:pt x="1404" y="65"/>
                    <a:pt x="1404" y="65"/>
                  </a:cubicBezTo>
                  <a:cubicBezTo>
                    <a:pt x="1402" y="65"/>
                    <a:pt x="1402" y="65"/>
                    <a:pt x="1402" y="65"/>
                  </a:cubicBezTo>
                  <a:cubicBezTo>
                    <a:pt x="1401" y="64"/>
                    <a:pt x="1401" y="63"/>
                    <a:pt x="1400" y="63"/>
                  </a:cubicBezTo>
                  <a:cubicBezTo>
                    <a:pt x="1400" y="62"/>
                    <a:pt x="1399" y="62"/>
                    <a:pt x="1399" y="62"/>
                  </a:cubicBezTo>
                  <a:cubicBezTo>
                    <a:pt x="1399" y="62"/>
                    <a:pt x="1399" y="62"/>
                    <a:pt x="1399" y="62"/>
                  </a:cubicBezTo>
                  <a:cubicBezTo>
                    <a:pt x="1398" y="62"/>
                    <a:pt x="1398" y="62"/>
                    <a:pt x="1398" y="62"/>
                  </a:cubicBezTo>
                  <a:cubicBezTo>
                    <a:pt x="1397" y="61"/>
                    <a:pt x="1397" y="61"/>
                    <a:pt x="1397" y="60"/>
                  </a:cubicBezTo>
                  <a:cubicBezTo>
                    <a:pt x="1396" y="60"/>
                    <a:pt x="1396" y="60"/>
                    <a:pt x="1396" y="60"/>
                  </a:cubicBezTo>
                  <a:cubicBezTo>
                    <a:pt x="1395" y="60"/>
                    <a:pt x="1395" y="60"/>
                    <a:pt x="1395" y="59"/>
                  </a:cubicBezTo>
                  <a:cubicBezTo>
                    <a:pt x="1395" y="56"/>
                    <a:pt x="1396" y="56"/>
                    <a:pt x="1396" y="53"/>
                  </a:cubicBezTo>
                  <a:cubicBezTo>
                    <a:pt x="1397" y="53"/>
                    <a:pt x="1397" y="53"/>
                    <a:pt x="1397" y="53"/>
                  </a:cubicBezTo>
                  <a:cubicBezTo>
                    <a:pt x="1397" y="51"/>
                    <a:pt x="1397" y="50"/>
                    <a:pt x="1398" y="48"/>
                  </a:cubicBezTo>
                  <a:cubicBezTo>
                    <a:pt x="1397" y="48"/>
                    <a:pt x="1397" y="48"/>
                    <a:pt x="1397" y="48"/>
                  </a:cubicBezTo>
                  <a:cubicBezTo>
                    <a:pt x="1397" y="46"/>
                    <a:pt x="1397" y="46"/>
                    <a:pt x="1397" y="46"/>
                  </a:cubicBezTo>
                  <a:cubicBezTo>
                    <a:pt x="1399" y="46"/>
                    <a:pt x="1399" y="47"/>
                    <a:pt x="1401" y="47"/>
                  </a:cubicBezTo>
                  <a:cubicBezTo>
                    <a:pt x="1401" y="45"/>
                    <a:pt x="1402" y="44"/>
                    <a:pt x="1400" y="43"/>
                  </a:cubicBezTo>
                  <a:cubicBezTo>
                    <a:pt x="1401" y="42"/>
                    <a:pt x="1400" y="42"/>
                    <a:pt x="1401" y="41"/>
                  </a:cubicBezTo>
                  <a:cubicBezTo>
                    <a:pt x="1402" y="41"/>
                    <a:pt x="1402" y="41"/>
                    <a:pt x="1402" y="41"/>
                  </a:cubicBezTo>
                  <a:cubicBezTo>
                    <a:pt x="1403" y="41"/>
                    <a:pt x="1403" y="40"/>
                    <a:pt x="1403" y="40"/>
                  </a:cubicBezTo>
                  <a:cubicBezTo>
                    <a:pt x="1404" y="40"/>
                    <a:pt x="1404" y="40"/>
                    <a:pt x="1404" y="40"/>
                  </a:cubicBezTo>
                  <a:cubicBezTo>
                    <a:pt x="1404" y="38"/>
                    <a:pt x="1404" y="38"/>
                    <a:pt x="1404" y="38"/>
                  </a:cubicBezTo>
                  <a:cubicBezTo>
                    <a:pt x="1404" y="38"/>
                    <a:pt x="1403" y="38"/>
                    <a:pt x="1403" y="39"/>
                  </a:cubicBezTo>
                  <a:cubicBezTo>
                    <a:pt x="1403" y="38"/>
                    <a:pt x="1403" y="37"/>
                    <a:pt x="1402" y="36"/>
                  </a:cubicBezTo>
                  <a:cubicBezTo>
                    <a:pt x="1403" y="36"/>
                    <a:pt x="1403" y="36"/>
                    <a:pt x="1403" y="36"/>
                  </a:cubicBezTo>
                  <a:cubicBezTo>
                    <a:pt x="1403" y="35"/>
                    <a:pt x="1403" y="35"/>
                    <a:pt x="1403" y="35"/>
                  </a:cubicBezTo>
                  <a:cubicBezTo>
                    <a:pt x="1401" y="36"/>
                    <a:pt x="1401" y="37"/>
                    <a:pt x="1399" y="37"/>
                  </a:cubicBezTo>
                  <a:cubicBezTo>
                    <a:pt x="1399" y="39"/>
                    <a:pt x="1399" y="39"/>
                    <a:pt x="1399" y="39"/>
                  </a:cubicBezTo>
                  <a:cubicBezTo>
                    <a:pt x="1398" y="38"/>
                    <a:pt x="1396" y="37"/>
                    <a:pt x="1396" y="36"/>
                  </a:cubicBezTo>
                  <a:cubicBezTo>
                    <a:pt x="1393" y="36"/>
                    <a:pt x="1393" y="36"/>
                    <a:pt x="1393" y="36"/>
                  </a:cubicBezTo>
                  <a:cubicBezTo>
                    <a:pt x="1393" y="36"/>
                    <a:pt x="1393" y="37"/>
                    <a:pt x="1392" y="37"/>
                  </a:cubicBezTo>
                  <a:cubicBezTo>
                    <a:pt x="1391" y="37"/>
                    <a:pt x="1391" y="37"/>
                    <a:pt x="1391" y="37"/>
                  </a:cubicBezTo>
                  <a:cubicBezTo>
                    <a:pt x="1390" y="36"/>
                    <a:pt x="1390" y="36"/>
                    <a:pt x="1390" y="36"/>
                  </a:cubicBezTo>
                  <a:cubicBezTo>
                    <a:pt x="1390" y="36"/>
                    <a:pt x="1390" y="36"/>
                    <a:pt x="1389" y="36"/>
                  </a:cubicBezTo>
                  <a:cubicBezTo>
                    <a:pt x="1389" y="36"/>
                    <a:pt x="1388" y="36"/>
                    <a:pt x="1388" y="36"/>
                  </a:cubicBezTo>
                  <a:cubicBezTo>
                    <a:pt x="1388" y="36"/>
                    <a:pt x="1387" y="36"/>
                    <a:pt x="1387" y="36"/>
                  </a:cubicBezTo>
                  <a:cubicBezTo>
                    <a:pt x="1387" y="36"/>
                    <a:pt x="1387" y="36"/>
                    <a:pt x="1387" y="36"/>
                  </a:cubicBezTo>
                  <a:cubicBezTo>
                    <a:pt x="1386" y="36"/>
                    <a:pt x="1386" y="35"/>
                    <a:pt x="1386" y="35"/>
                  </a:cubicBezTo>
                  <a:cubicBezTo>
                    <a:pt x="1385" y="35"/>
                    <a:pt x="1384" y="35"/>
                    <a:pt x="1383" y="35"/>
                  </a:cubicBezTo>
                  <a:cubicBezTo>
                    <a:pt x="1383" y="35"/>
                    <a:pt x="1383" y="35"/>
                    <a:pt x="1383" y="35"/>
                  </a:cubicBezTo>
                  <a:cubicBezTo>
                    <a:pt x="1382" y="34"/>
                    <a:pt x="1382" y="34"/>
                    <a:pt x="1382" y="34"/>
                  </a:cubicBezTo>
                  <a:cubicBezTo>
                    <a:pt x="1381" y="34"/>
                    <a:pt x="1381" y="33"/>
                    <a:pt x="1381" y="33"/>
                  </a:cubicBezTo>
                  <a:cubicBezTo>
                    <a:pt x="1380" y="33"/>
                    <a:pt x="1380" y="33"/>
                    <a:pt x="1380" y="33"/>
                  </a:cubicBezTo>
                  <a:cubicBezTo>
                    <a:pt x="1380" y="34"/>
                    <a:pt x="1380" y="34"/>
                    <a:pt x="1380" y="34"/>
                  </a:cubicBezTo>
                  <a:cubicBezTo>
                    <a:pt x="1379" y="34"/>
                    <a:pt x="1378" y="34"/>
                    <a:pt x="1377" y="34"/>
                  </a:cubicBezTo>
                  <a:cubicBezTo>
                    <a:pt x="1377" y="34"/>
                    <a:pt x="1377" y="33"/>
                    <a:pt x="1376" y="33"/>
                  </a:cubicBezTo>
                  <a:cubicBezTo>
                    <a:pt x="1376" y="33"/>
                    <a:pt x="1376" y="33"/>
                    <a:pt x="1376" y="33"/>
                  </a:cubicBezTo>
                  <a:cubicBezTo>
                    <a:pt x="1376" y="31"/>
                    <a:pt x="1376" y="31"/>
                    <a:pt x="1376" y="31"/>
                  </a:cubicBezTo>
                  <a:cubicBezTo>
                    <a:pt x="1375" y="31"/>
                    <a:pt x="1375" y="31"/>
                    <a:pt x="1375" y="31"/>
                  </a:cubicBezTo>
                  <a:cubicBezTo>
                    <a:pt x="1375" y="31"/>
                    <a:pt x="1375" y="31"/>
                    <a:pt x="1375" y="31"/>
                  </a:cubicBezTo>
                  <a:cubicBezTo>
                    <a:pt x="1374" y="31"/>
                    <a:pt x="1375" y="32"/>
                    <a:pt x="1373" y="32"/>
                  </a:cubicBezTo>
                  <a:cubicBezTo>
                    <a:pt x="1373" y="31"/>
                    <a:pt x="1373" y="31"/>
                    <a:pt x="1373" y="31"/>
                  </a:cubicBezTo>
                  <a:cubicBezTo>
                    <a:pt x="1372" y="31"/>
                    <a:pt x="1373" y="31"/>
                    <a:pt x="1372" y="30"/>
                  </a:cubicBezTo>
                  <a:cubicBezTo>
                    <a:pt x="1371" y="30"/>
                    <a:pt x="1371" y="31"/>
                    <a:pt x="1370" y="31"/>
                  </a:cubicBezTo>
                  <a:cubicBezTo>
                    <a:pt x="1371" y="33"/>
                    <a:pt x="1373" y="34"/>
                    <a:pt x="1376" y="34"/>
                  </a:cubicBezTo>
                  <a:cubicBezTo>
                    <a:pt x="1376" y="36"/>
                    <a:pt x="1377" y="36"/>
                    <a:pt x="1377" y="38"/>
                  </a:cubicBezTo>
                  <a:cubicBezTo>
                    <a:pt x="1376" y="39"/>
                    <a:pt x="1376" y="39"/>
                    <a:pt x="1375" y="40"/>
                  </a:cubicBezTo>
                  <a:cubicBezTo>
                    <a:pt x="1375" y="40"/>
                    <a:pt x="1375" y="40"/>
                    <a:pt x="1375" y="40"/>
                  </a:cubicBezTo>
                  <a:cubicBezTo>
                    <a:pt x="1375" y="40"/>
                    <a:pt x="1375" y="40"/>
                    <a:pt x="1375" y="40"/>
                  </a:cubicBezTo>
                  <a:cubicBezTo>
                    <a:pt x="1375" y="40"/>
                    <a:pt x="1375" y="39"/>
                    <a:pt x="1374" y="39"/>
                  </a:cubicBezTo>
                  <a:cubicBezTo>
                    <a:pt x="1372" y="39"/>
                    <a:pt x="1372" y="39"/>
                    <a:pt x="1372" y="39"/>
                  </a:cubicBezTo>
                  <a:cubicBezTo>
                    <a:pt x="1371" y="39"/>
                    <a:pt x="1370" y="38"/>
                    <a:pt x="1369" y="38"/>
                  </a:cubicBezTo>
                  <a:cubicBezTo>
                    <a:pt x="1369" y="38"/>
                    <a:pt x="1368" y="38"/>
                    <a:pt x="1368" y="39"/>
                  </a:cubicBezTo>
                  <a:cubicBezTo>
                    <a:pt x="1367" y="39"/>
                    <a:pt x="1367" y="39"/>
                    <a:pt x="1367" y="39"/>
                  </a:cubicBezTo>
                  <a:cubicBezTo>
                    <a:pt x="1367" y="37"/>
                    <a:pt x="1367" y="37"/>
                    <a:pt x="1367" y="37"/>
                  </a:cubicBezTo>
                  <a:cubicBezTo>
                    <a:pt x="1366" y="37"/>
                    <a:pt x="1366" y="37"/>
                    <a:pt x="1366" y="39"/>
                  </a:cubicBezTo>
                  <a:cubicBezTo>
                    <a:pt x="1364" y="39"/>
                    <a:pt x="1365" y="39"/>
                    <a:pt x="1364" y="40"/>
                  </a:cubicBezTo>
                  <a:cubicBezTo>
                    <a:pt x="1363" y="40"/>
                    <a:pt x="1363" y="40"/>
                    <a:pt x="1363" y="40"/>
                  </a:cubicBezTo>
                  <a:cubicBezTo>
                    <a:pt x="1363" y="39"/>
                    <a:pt x="1363" y="39"/>
                    <a:pt x="1362" y="39"/>
                  </a:cubicBezTo>
                  <a:cubicBezTo>
                    <a:pt x="1362" y="40"/>
                    <a:pt x="1362" y="40"/>
                    <a:pt x="1362" y="40"/>
                  </a:cubicBezTo>
                  <a:cubicBezTo>
                    <a:pt x="1362" y="40"/>
                    <a:pt x="1362" y="40"/>
                    <a:pt x="1362" y="40"/>
                  </a:cubicBezTo>
                  <a:cubicBezTo>
                    <a:pt x="1362" y="40"/>
                    <a:pt x="1362" y="40"/>
                    <a:pt x="1362" y="40"/>
                  </a:cubicBezTo>
                  <a:cubicBezTo>
                    <a:pt x="1362" y="42"/>
                    <a:pt x="1361" y="42"/>
                    <a:pt x="1359" y="42"/>
                  </a:cubicBezTo>
                  <a:cubicBezTo>
                    <a:pt x="1360" y="44"/>
                    <a:pt x="1361" y="45"/>
                    <a:pt x="1361" y="46"/>
                  </a:cubicBezTo>
                  <a:cubicBezTo>
                    <a:pt x="1361" y="46"/>
                    <a:pt x="1361" y="46"/>
                    <a:pt x="1361" y="46"/>
                  </a:cubicBezTo>
                  <a:cubicBezTo>
                    <a:pt x="1361" y="46"/>
                    <a:pt x="1361" y="46"/>
                    <a:pt x="1361" y="46"/>
                  </a:cubicBezTo>
                  <a:cubicBezTo>
                    <a:pt x="1361" y="46"/>
                    <a:pt x="1361" y="46"/>
                    <a:pt x="1362" y="47"/>
                  </a:cubicBezTo>
                  <a:cubicBezTo>
                    <a:pt x="1361" y="47"/>
                    <a:pt x="1361" y="47"/>
                    <a:pt x="1360" y="47"/>
                  </a:cubicBezTo>
                  <a:cubicBezTo>
                    <a:pt x="1360" y="47"/>
                    <a:pt x="1360" y="47"/>
                    <a:pt x="1360" y="47"/>
                  </a:cubicBezTo>
                  <a:cubicBezTo>
                    <a:pt x="1360" y="47"/>
                    <a:pt x="1359" y="47"/>
                    <a:pt x="1359" y="47"/>
                  </a:cubicBezTo>
                  <a:cubicBezTo>
                    <a:pt x="1358" y="47"/>
                    <a:pt x="1358" y="47"/>
                    <a:pt x="1358" y="47"/>
                  </a:cubicBezTo>
                  <a:cubicBezTo>
                    <a:pt x="1358" y="47"/>
                    <a:pt x="1358" y="47"/>
                    <a:pt x="1358" y="47"/>
                  </a:cubicBezTo>
                  <a:cubicBezTo>
                    <a:pt x="1358" y="47"/>
                    <a:pt x="1358" y="47"/>
                    <a:pt x="1358" y="47"/>
                  </a:cubicBezTo>
                  <a:cubicBezTo>
                    <a:pt x="1357" y="48"/>
                    <a:pt x="1358" y="50"/>
                    <a:pt x="1357" y="52"/>
                  </a:cubicBezTo>
                  <a:cubicBezTo>
                    <a:pt x="1357" y="52"/>
                    <a:pt x="1357" y="52"/>
                    <a:pt x="1357" y="52"/>
                  </a:cubicBezTo>
                  <a:cubicBezTo>
                    <a:pt x="1356" y="52"/>
                    <a:pt x="1356" y="52"/>
                    <a:pt x="1355" y="52"/>
                  </a:cubicBezTo>
                  <a:cubicBezTo>
                    <a:pt x="1355" y="52"/>
                    <a:pt x="1355" y="52"/>
                    <a:pt x="1355" y="52"/>
                  </a:cubicBezTo>
                  <a:cubicBezTo>
                    <a:pt x="1354" y="52"/>
                    <a:pt x="1354" y="52"/>
                    <a:pt x="1354" y="52"/>
                  </a:cubicBezTo>
                  <a:cubicBezTo>
                    <a:pt x="1354" y="55"/>
                    <a:pt x="1355" y="57"/>
                    <a:pt x="1357" y="58"/>
                  </a:cubicBezTo>
                  <a:cubicBezTo>
                    <a:pt x="1357" y="60"/>
                    <a:pt x="1357" y="60"/>
                    <a:pt x="1357" y="60"/>
                  </a:cubicBezTo>
                  <a:cubicBezTo>
                    <a:pt x="1356" y="60"/>
                    <a:pt x="1356" y="60"/>
                    <a:pt x="1355" y="59"/>
                  </a:cubicBezTo>
                  <a:cubicBezTo>
                    <a:pt x="1355" y="59"/>
                    <a:pt x="1355" y="59"/>
                    <a:pt x="1355" y="59"/>
                  </a:cubicBezTo>
                  <a:cubicBezTo>
                    <a:pt x="1355" y="59"/>
                    <a:pt x="1355" y="59"/>
                    <a:pt x="1354" y="59"/>
                  </a:cubicBezTo>
                  <a:cubicBezTo>
                    <a:pt x="1354" y="59"/>
                    <a:pt x="1353" y="59"/>
                    <a:pt x="1353" y="59"/>
                  </a:cubicBezTo>
                  <a:cubicBezTo>
                    <a:pt x="1352" y="58"/>
                    <a:pt x="1352" y="58"/>
                    <a:pt x="1352" y="58"/>
                  </a:cubicBezTo>
                  <a:cubicBezTo>
                    <a:pt x="1351" y="58"/>
                    <a:pt x="1350" y="58"/>
                    <a:pt x="1349" y="57"/>
                  </a:cubicBezTo>
                  <a:cubicBezTo>
                    <a:pt x="1348" y="57"/>
                    <a:pt x="1348" y="57"/>
                    <a:pt x="1347" y="58"/>
                  </a:cubicBezTo>
                  <a:cubicBezTo>
                    <a:pt x="1347" y="62"/>
                    <a:pt x="1347" y="62"/>
                    <a:pt x="1347" y="62"/>
                  </a:cubicBezTo>
                  <a:cubicBezTo>
                    <a:pt x="1346" y="62"/>
                    <a:pt x="1346" y="62"/>
                    <a:pt x="1345" y="62"/>
                  </a:cubicBezTo>
                  <a:cubicBezTo>
                    <a:pt x="1345" y="59"/>
                    <a:pt x="1346" y="59"/>
                    <a:pt x="1346" y="55"/>
                  </a:cubicBezTo>
                  <a:cubicBezTo>
                    <a:pt x="1345" y="55"/>
                    <a:pt x="1345" y="55"/>
                    <a:pt x="1345" y="55"/>
                  </a:cubicBezTo>
                  <a:cubicBezTo>
                    <a:pt x="1345" y="54"/>
                    <a:pt x="1344" y="53"/>
                    <a:pt x="1343" y="53"/>
                  </a:cubicBezTo>
                  <a:cubicBezTo>
                    <a:pt x="1342" y="51"/>
                    <a:pt x="1342" y="51"/>
                    <a:pt x="1341" y="50"/>
                  </a:cubicBezTo>
                  <a:cubicBezTo>
                    <a:pt x="1338" y="49"/>
                    <a:pt x="1338" y="49"/>
                    <a:pt x="1338" y="49"/>
                  </a:cubicBezTo>
                  <a:cubicBezTo>
                    <a:pt x="1337" y="50"/>
                    <a:pt x="1336" y="50"/>
                    <a:pt x="1335" y="51"/>
                  </a:cubicBezTo>
                  <a:cubicBezTo>
                    <a:pt x="1335" y="52"/>
                    <a:pt x="1335" y="52"/>
                    <a:pt x="1335" y="52"/>
                  </a:cubicBezTo>
                  <a:cubicBezTo>
                    <a:pt x="1334" y="52"/>
                    <a:pt x="1334" y="52"/>
                    <a:pt x="1334" y="52"/>
                  </a:cubicBezTo>
                  <a:cubicBezTo>
                    <a:pt x="1334" y="50"/>
                    <a:pt x="1334" y="50"/>
                    <a:pt x="1334" y="50"/>
                  </a:cubicBezTo>
                  <a:cubicBezTo>
                    <a:pt x="1333" y="51"/>
                    <a:pt x="1333" y="53"/>
                    <a:pt x="1333" y="55"/>
                  </a:cubicBezTo>
                  <a:cubicBezTo>
                    <a:pt x="1332" y="55"/>
                    <a:pt x="1333" y="55"/>
                    <a:pt x="1332" y="54"/>
                  </a:cubicBezTo>
                  <a:cubicBezTo>
                    <a:pt x="1332" y="54"/>
                    <a:pt x="1332" y="54"/>
                    <a:pt x="1332" y="54"/>
                  </a:cubicBezTo>
                  <a:cubicBezTo>
                    <a:pt x="1332" y="53"/>
                    <a:pt x="1332" y="53"/>
                    <a:pt x="1332" y="53"/>
                  </a:cubicBezTo>
                  <a:cubicBezTo>
                    <a:pt x="1331" y="53"/>
                    <a:pt x="1331" y="53"/>
                    <a:pt x="1331" y="53"/>
                  </a:cubicBezTo>
                  <a:cubicBezTo>
                    <a:pt x="1330" y="53"/>
                    <a:pt x="1330" y="53"/>
                    <a:pt x="1330" y="53"/>
                  </a:cubicBezTo>
                  <a:cubicBezTo>
                    <a:pt x="1330" y="54"/>
                    <a:pt x="1330" y="54"/>
                    <a:pt x="1330" y="54"/>
                  </a:cubicBezTo>
                  <a:cubicBezTo>
                    <a:pt x="1331" y="54"/>
                    <a:pt x="1331" y="54"/>
                    <a:pt x="1331" y="54"/>
                  </a:cubicBezTo>
                  <a:cubicBezTo>
                    <a:pt x="1331" y="54"/>
                    <a:pt x="1331" y="54"/>
                    <a:pt x="1331" y="54"/>
                  </a:cubicBezTo>
                  <a:cubicBezTo>
                    <a:pt x="1330" y="55"/>
                    <a:pt x="1331" y="54"/>
                    <a:pt x="1330" y="55"/>
                  </a:cubicBezTo>
                  <a:cubicBezTo>
                    <a:pt x="1330" y="55"/>
                    <a:pt x="1330" y="55"/>
                    <a:pt x="1330" y="55"/>
                  </a:cubicBezTo>
                  <a:cubicBezTo>
                    <a:pt x="1329" y="55"/>
                    <a:pt x="1329" y="55"/>
                    <a:pt x="1329" y="55"/>
                  </a:cubicBezTo>
                  <a:cubicBezTo>
                    <a:pt x="1328" y="56"/>
                    <a:pt x="1328" y="56"/>
                    <a:pt x="1328" y="57"/>
                  </a:cubicBezTo>
                  <a:cubicBezTo>
                    <a:pt x="1329" y="57"/>
                    <a:pt x="1329" y="57"/>
                    <a:pt x="1330" y="57"/>
                  </a:cubicBezTo>
                  <a:cubicBezTo>
                    <a:pt x="1330" y="59"/>
                    <a:pt x="1330" y="59"/>
                    <a:pt x="1330" y="59"/>
                  </a:cubicBezTo>
                  <a:cubicBezTo>
                    <a:pt x="1327" y="59"/>
                    <a:pt x="1327" y="59"/>
                    <a:pt x="1327" y="59"/>
                  </a:cubicBezTo>
                  <a:cubicBezTo>
                    <a:pt x="1327" y="61"/>
                    <a:pt x="1328" y="60"/>
                    <a:pt x="1328" y="62"/>
                  </a:cubicBezTo>
                  <a:cubicBezTo>
                    <a:pt x="1326" y="62"/>
                    <a:pt x="1326" y="62"/>
                    <a:pt x="1326" y="62"/>
                  </a:cubicBezTo>
                  <a:cubicBezTo>
                    <a:pt x="1326" y="61"/>
                    <a:pt x="1326" y="61"/>
                    <a:pt x="1326" y="61"/>
                  </a:cubicBezTo>
                  <a:cubicBezTo>
                    <a:pt x="1325" y="61"/>
                    <a:pt x="1325" y="61"/>
                    <a:pt x="1325" y="61"/>
                  </a:cubicBezTo>
                  <a:cubicBezTo>
                    <a:pt x="1325" y="62"/>
                    <a:pt x="1325" y="62"/>
                    <a:pt x="1325" y="62"/>
                  </a:cubicBezTo>
                  <a:cubicBezTo>
                    <a:pt x="1323" y="62"/>
                    <a:pt x="1323" y="62"/>
                    <a:pt x="1323" y="62"/>
                  </a:cubicBezTo>
                  <a:cubicBezTo>
                    <a:pt x="1323" y="64"/>
                    <a:pt x="1324" y="64"/>
                    <a:pt x="1324" y="66"/>
                  </a:cubicBezTo>
                  <a:cubicBezTo>
                    <a:pt x="1323" y="66"/>
                    <a:pt x="1323" y="66"/>
                    <a:pt x="1323" y="66"/>
                  </a:cubicBezTo>
                  <a:cubicBezTo>
                    <a:pt x="1323" y="67"/>
                    <a:pt x="1323" y="67"/>
                    <a:pt x="1322" y="68"/>
                  </a:cubicBezTo>
                  <a:cubicBezTo>
                    <a:pt x="1322" y="68"/>
                    <a:pt x="1322" y="68"/>
                    <a:pt x="1322" y="68"/>
                  </a:cubicBezTo>
                  <a:cubicBezTo>
                    <a:pt x="1322" y="68"/>
                    <a:pt x="1322" y="69"/>
                    <a:pt x="1321" y="69"/>
                  </a:cubicBezTo>
                  <a:cubicBezTo>
                    <a:pt x="1321" y="69"/>
                    <a:pt x="1321" y="68"/>
                    <a:pt x="1320" y="67"/>
                  </a:cubicBezTo>
                  <a:cubicBezTo>
                    <a:pt x="1319" y="67"/>
                    <a:pt x="1319" y="67"/>
                    <a:pt x="1319" y="67"/>
                  </a:cubicBezTo>
                  <a:cubicBezTo>
                    <a:pt x="1319" y="66"/>
                    <a:pt x="1319" y="66"/>
                    <a:pt x="1319" y="66"/>
                  </a:cubicBezTo>
                  <a:cubicBezTo>
                    <a:pt x="1318" y="66"/>
                    <a:pt x="1318" y="67"/>
                    <a:pt x="1317" y="67"/>
                  </a:cubicBezTo>
                  <a:cubicBezTo>
                    <a:pt x="1317" y="70"/>
                    <a:pt x="1316" y="72"/>
                    <a:pt x="1318" y="74"/>
                  </a:cubicBezTo>
                  <a:cubicBezTo>
                    <a:pt x="1318" y="74"/>
                    <a:pt x="1318" y="74"/>
                    <a:pt x="1318" y="74"/>
                  </a:cubicBezTo>
                  <a:cubicBezTo>
                    <a:pt x="1318" y="74"/>
                    <a:pt x="1318" y="74"/>
                    <a:pt x="1318" y="74"/>
                  </a:cubicBezTo>
                  <a:cubicBezTo>
                    <a:pt x="1318" y="75"/>
                    <a:pt x="1318" y="75"/>
                    <a:pt x="1318" y="75"/>
                  </a:cubicBezTo>
                  <a:cubicBezTo>
                    <a:pt x="1316" y="75"/>
                    <a:pt x="1316" y="75"/>
                    <a:pt x="1316" y="75"/>
                  </a:cubicBezTo>
                  <a:cubicBezTo>
                    <a:pt x="1316" y="77"/>
                    <a:pt x="1316" y="77"/>
                    <a:pt x="1316" y="77"/>
                  </a:cubicBezTo>
                  <a:cubicBezTo>
                    <a:pt x="1316" y="77"/>
                    <a:pt x="1316" y="77"/>
                    <a:pt x="1316" y="77"/>
                  </a:cubicBezTo>
                  <a:cubicBezTo>
                    <a:pt x="1316" y="76"/>
                    <a:pt x="1315" y="76"/>
                    <a:pt x="1315" y="75"/>
                  </a:cubicBezTo>
                  <a:cubicBezTo>
                    <a:pt x="1314" y="75"/>
                    <a:pt x="1314" y="75"/>
                    <a:pt x="1314" y="75"/>
                  </a:cubicBezTo>
                  <a:cubicBezTo>
                    <a:pt x="1314" y="74"/>
                    <a:pt x="1314" y="74"/>
                    <a:pt x="1314" y="74"/>
                  </a:cubicBezTo>
                  <a:cubicBezTo>
                    <a:pt x="1314" y="74"/>
                    <a:pt x="1314" y="74"/>
                    <a:pt x="1314" y="74"/>
                  </a:cubicBezTo>
                  <a:cubicBezTo>
                    <a:pt x="1314" y="72"/>
                    <a:pt x="1313" y="71"/>
                    <a:pt x="1313" y="70"/>
                  </a:cubicBezTo>
                  <a:cubicBezTo>
                    <a:pt x="1313" y="70"/>
                    <a:pt x="1312" y="70"/>
                    <a:pt x="1312" y="69"/>
                  </a:cubicBezTo>
                  <a:cubicBezTo>
                    <a:pt x="1312" y="71"/>
                    <a:pt x="1312" y="71"/>
                    <a:pt x="1312" y="71"/>
                  </a:cubicBezTo>
                  <a:cubicBezTo>
                    <a:pt x="1311" y="72"/>
                    <a:pt x="1310" y="72"/>
                    <a:pt x="1309" y="73"/>
                  </a:cubicBezTo>
                  <a:cubicBezTo>
                    <a:pt x="1309" y="73"/>
                    <a:pt x="1309" y="73"/>
                    <a:pt x="1309" y="73"/>
                  </a:cubicBezTo>
                  <a:cubicBezTo>
                    <a:pt x="1309" y="74"/>
                    <a:pt x="1309" y="74"/>
                    <a:pt x="1309" y="74"/>
                  </a:cubicBezTo>
                  <a:cubicBezTo>
                    <a:pt x="1308" y="74"/>
                    <a:pt x="1308" y="74"/>
                    <a:pt x="1308" y="74"/>
                  </a:cubicBezTo>
                  <a:cubicBezTo>
                    <a:pt x="1308" y="75"/>
                    <a:pt x="1308" y="75"/>
                    <a:pt x="1308" y="75"/>
                  </a:cubicBezTo>
                  <a:cubicBezTo>
                    <a:pt x="1308" y="75"/>
                    <a:pt x="1308" y="75"/>
                    <a:pt x="1308" y="75"/>
                  </a:cubicBezTo>
                  <a:cubicBezTo>
                    <a:pt x="1308" y="77"/>
                    <a:pt x="1308" y="78"/>
                    <a:pt x="1308" y="80"/>
                  </a:cubicBezTo>
                  <a:cubicBezTo>
                    <a:pt x="1307" y="80"/>
                    <a:pt x="1307" y="80"/>
                    <a:pt x="1307" y="80"/>
                  </a:cubicBezTo>
                  <a:cubicBezTo>
                    <a:pt x="1307" y="81"/>
                    <a:pt x="1307" y="81"/>
                    <a:pt x="1307" y="82"/>
                  </a:cubicBezTo>
                  <a:cubicBezTo>
                    <a:pt x="1307" y="82"/>
                    <a:pt x="1308" y="82"/>
                    <a:pt x="1308" y="82"/>
                  </a:cubicBezTo>
                  <a:cubicBezTo>
                    <a:pt x="1308" y="83"/>
                    <a:pt x="1308" y="84"/>
                    <a:pt x="1308" y="84"/>
                  </a:cubicBezTo>
                  <a:cubicBezTo>
                    <a:pt x="1307" y="84"/>
                    <a:pt x="1307" y="84"/>
                    <a:pt x="1307" y="84"/>
                  </a:cubicBezTo>
                  <a:cubicBezTo>
                    <a:pt x="1306" y="85"/>
                    <a:pt x="1306" y="85"/>
                    <a:pt x="1306" y="86"/>
                  </a:cubicBezTo>
                  <a:cubicBezTo>
                    <a:pt x="1305" y="86"/>
                    <a:pt x="1305" y="86"/>
                    <a:pt x="1304" y="86"/>
                  </a:cubicBezTo>
                  <a:cubicBezTo>
                    <a:pt x="1304" y="88"/>
                    <a:pt x="1304" y="88"/>
                    <a:pt x="1304" y="88"/>
                  </a:cubicBezTo>
                  <a:cubicBezTo>
                    <a:pt x="1304" y="88"/>
                    <a:pt x="1303" y="88"/>
                    <a:pt x="1303" y="89"/>
                  </a:cubicBezTo>
                  <a:cubicBezTo>
                    <a:pt x="1303" y="90"/>
                    <a:pt x="1303" y="90"/>
                    <a:pt x="1303" y="90"/>
                  </a:cubicBezTo>
                  <a:cubicBezTo>
                    <a:pt x="1302" y="90"/>
                    <a:pt x="1302" y="90"/>
                    <a:pt x="1302" y="90"/>
                  </a:cubicBezTo>
                  <a:cubicBezTo>
                    <a:pt x="1301" y="91"/>
                    <a:pt x="1300" y="92"/>
                    <a:pt x="1299" y="93"/>
                  </a:cubicBezTo>
                  <a:cubicBezTo>
                    <a:pt x="1298" y="93"/>
                    <a:pt x="1298" y="93"/>
                    <a:pt x="1298" y="93"/>
                  </a:cubicBezTo>
                  <a:cubicBezTo>
                    <a:pt x="1298" y="93"/>
                    <a:pt x="1298" y="93"/>
                    <a:pt x="1298" y="93"/>
                  </a:cubicBezTo>
                  <a:cubicBezTo>
                    <a:pt x="1297" y="93"/>
                    <a:pt x="1297" y="93"/>
                    <a:pt x="1297" y="93"/>
                  </a:cubicBezTo>
                  <a:cubicBezTo>
                    <a:pt x="1297" y="94"/>
                    <a:pt x="1297" y="94"/>
                    <a:pt x="1297" y="94"/>
                  </a:cubicBezTo>
                  <a:cubicBezTo>
                    <a:pt x="1296" y="94"/>
                    <a:pt x="1296" y="94"/>
                    <a:pt x="1296" y="94"/>
                  </a:cubicBezTo>
                  <a:cubicBezTo>
                    <a:pt x="1296" y="94"/>
                    <a:pt x="1296" y="94"/>
                    <a:pt x="1296" y="94"/>
                  </a:cubicBezTo>
                  <a:cubicBezTo>
                    <a:pt x="1292" y="94"/>
                    <a:pt x="1292" y="94"/>
                    <a:pt x="1292" y="94"/>
                  </a:cubicBezTo>
                  <a:cubicBezTo>
                    <a:pt x="1292" y="95"/>
                    <a:pt x="1292" y="95"/>
                    <a:pt x="1292" y="95"/>
                  </a:cubicBezTo>
                  <a:cubicBezTo>
                    <a:pt x="1291" y="95"/>
                    <a:pt x="1291" y="95"/>
                    <a:pt x="1290" y="95"/>
                  </a:cubicBezTo>
                  <a:cubicBezTo>
                    <a:pt x="1289" y="96"/>
                    <a:pt x="1289" y="96"/>
                    <a:pt x="1289" y="96"/>
                  </a:cubicBezTo>
                  <a:cubicBezTo>
                    <a:pt x="1289" y="96"/>
                    <a:pt x="1289" y="96"/>
                    <a:pt x="1289" y="96"/>
                  </a:cubicBezTo>
                  <a:cubicBezTo>
                    <a:pt x="1288" y="96"/>
                    <a:pt x="1286" y="96"/>
                    <a:pt x="1286" y="96"/>
                  </a:cubicBezTo>
                  <a:cubicBezTo>
                    <a:pt x="1286" y="96"/>
                    <a:pt x="1286" y="96"/>
                    <a:pt x="1286" y="96"/>
                  </a:cubicBezTo>
                  <a:cubicBezTo>
                    <a:pt x="1285" y="96"/>
                    <a:pt x="1285" y="96"/>
                    <a:pt x="1285" y="96"/>
                  </a:cubicBezTo>
                  <a:cubicBezTo>
                    <a:pt x="1285" y="97"/>
                    <a:pt x="1284" y="99"/>
                    <a:pt x="1283" y="100"/>
                  </a:cubicBezTo>
                  <a:cubicBezTo>
                    <a:pt x="1283" y="100"/>
                    <a:pt x="1283" y="100"/>
                    <a:pt x="1283" y="100"/>
                  </a:cubicBezTo>
                  <a:cubicBezTo>
                    <a:pt x="1282" y="100"/>
                    <a:pt x="1281" y="101"/>
                    <a:pt x="1280" y="101"/>
                  </a:cubicBezTo>
                  <a:cubicBezTo>
                    <a:pt x="1279" y="102"/>
                    <a:pt x="1279" y="102"/>
                    <a:pt x="1279" y="102"/>
                  </a:cubicBezTo>
                  <a:cubicBezTo>
                    <a:pt x="1277" y="102"/>
                    <a:pt x="1275" y="102"/>
                    <a:pt x="1274" y="103"/>
                  </a:cubicBezTo>
                  <a:cubicBezTo>
                    <a:pt x="1273" y="102"/>
                    <a:pt x="1273" y="102"/>
                    <a:pt x="1273" y="102"/>
                  </a:cubicBezTo>
                  <a:cubicBezTo>
                    <a:pt x="1272" y="102"/>
                    <a:pt x="1272" y="102"/>
                    <a:pt x="1272" y="102"/>
                  </a:cubicBezTo>
                  <a:cubicBezTo>
                    <a:pt x="1271" y="103"/>
                    <a:pt x="1271" y="104"/>
                    <a:pt x="1270" y="105"/>
                  </a:cubicBezTo>
                  <a:cubicBezTo>
                    <a:pt x="1269" y="104"/>
                    <a:pt x="1268" y="104"/>
                    <a:pt x="1267" y="104"/>
                  </a:cubicBezTo>
                  <a:cubicBezTo>
                    <a:pt x="1266" y="106"/>
                    <a:pt x="1265" y="107"/>
                    <a:pt x="1264" y="108"/>
                  </a:cubicBezTo>
                  <a:cubicBezTo>
                    <a:pt x="1263" y="108"/>
                    <a:pt x="1263" y="108"/>
                    <a:pt x="1263" y="108"/>
                  </a:cubicBezTo>
                  <a:cubicBezTo>
                    <a:pt x="1263" y="109"/>
                    <a:pt x="1262" y="110"/>
                    <a:pt x="1262" y="110"/>
                  </a:cubicBezTo>
                  <a:cubicBezTo>
                    <a:pt x="1261" y="110"/>
                    <a:pt x="1261" y="110"/>
                    <a:pt x="1261" y="110"/>
                  </a:cubicBezTo>
                  <a:cubicBezTo>
                    <a:pt x="1261" y="111"/>
                    <a:pt x="1261" y="111"/>
                    <a:pt x="1261" y="111"/>
                  </a:cubicBezTo>
                  <a:cubicBezTo>
                    <a:pt x="1260" y="112"/>
                    <a:pt x="1259" y="112"/>
                    <a:pt x="1258" y="113"/>
                  </a:cubicBezTo>
                  <a:cubicBezTo>
                    <a:pt x="1258" y="114"/>
                    <a:pt x="1258" y="114"/>
                    <a:pt x="1258" y="114"/>
                  </a:cubicBezTo>
                  <a:cubicBezTo>
                    <a:pt x="1257" y="115"/>
                    <a:pt x="1257" y="115"/>
                    <a:pt x="1257" y="115"/>
                  </a:cubicBezTo>
                  <a:cubicBezTo>
                    <a:pt x="1256" y="115"/>
                    <a:pt x="1256" y="115"/>
                    <a:pt x="1256" y="115"/>
                  </a:cubicBezTo>
                  <a:cubicBezTo>
                    <a:pt x="1255" y="116"/>
                    <a:pt x="1255" y="116"/>
                    <a:pt x="1255" y="116"/>
                  </a:cubicBezTo>
                  <a:cubicBezTo>
                    <a:pt x="1254" y="116"/>
                    <a:pt x="1254" y="116"/>
                    <a:pt x="1254" y="116"/>
                  </a:cubicBezTo>
                  <a:cubicBezTo>
                    <a:pt x="1254" y="117"/>
                    <a:pt x="1254" y="117"/>
                    <a:pt x="1254" y="117"/>
                  </a:cubicBezTo>
                  <a:cubicBezTo>
                    <a:pt x="1253" y="117"/>
                    <a:pt x="1253" y="117"/>
                    <a:pt x="1253" y="117"/>
                  </a:cubicBezTo>
                  <a:cubicBezTo>
                    <a:pt x="1253" y="116"/>
                    <a:pt x="1253" y="116"/>
                    <a:pt x="1253" y="115"/>
                  </a:cubicBezTo>
                  <a:cubicBezTo>
                    <a:pt x="1253" y="115"/>
                    <a:pt x="1253" y="115"/>
                    <a:pt x="1253" y="115"/>
                  </a:cubicBezTo>
                  <a:cubicBezTo>
                    <a:pt x="1253" y="115"/>
                    <a:pt x="1253" y="114"/>
                    <a:pt x="1254" y="113"/>
                  </a:cubicBezTo>
                  <a:cubicBezTo>
                    <a:pt x="1253" y="113"/>
                    <a:pt x="1253" y="113"/>
                    <a:pt x="1253" y="113"/>
                  </a:cubicBezTo>
                  <a:cubicBezTo>
                    <a:pt x="1253" y="113"/>
                    <a:pt x="1253" y="113"/>
                    <a:pt x="1253" y="113"/>
                  </a:cubicBezTo>
                  <a:cubicBezTo>
                    <a:pt x="1253" y="113"/>
                    <a:pt x="1253" y="113"/>
                    <a:pt x="1253" y="113"/>
                  </a:cubicBezTo>
                  <a:cubicBezTo>
                    <a:pt x="1252" y="113"/>
                    <a:pt x="1252" y="114"/>
                    <a:pt x="1252" y="114"/>
                  </a:cubicBezTo>
                  <a:cubicBezTo>
                    <a:pt x="1252" y="114"/>
                    <a:pt x="1252" y="114"/>
                    <a:pt x="1252" y="114"/>
                  </a:cubicBezTo>
                  <a:cubicBezTo>
                    <a:pt x="1252" y="116"/>
                    <a:pt x="1252" y="116"/>
                    <a:pt x="1252" y="116"/>
                  </a:cubicBezTo>
                  <a:cubicBezTo>
                    <a:pt x="1251" y="116"/>
                    <a:pt x="1251" y="116"/>
                    <a:pt x="1251" y="116"/>
                  </a:cubicBezTo>
                  <a:cubicBezTo>
                    <a:pt x="1251" y="117"/>
                    <a:pt x="1251" y="117"/>
                    <a:pt x="1251" y="117"/>
                  </a:cubicBezTo>
                  <a:cubicBezTo>
                    <a:pt x="1251" y="117"/>
                    <a:pt x="1251" y="117"/>
                    <a:pt x="1251" y="117"/>
                  </a:cubicBezTo>
                  <a:cubicBezTo>
                    <a:pt x="1250" y="118"/>
                    <a:pt x="1250" y="118"/>
                    <a:pt x="1250" y="119"/>
                  </a:cubicBezTo>
                  <a:cubicBezTo>
                    <a:pt x="1251" y="119"/>
                    <a:pt x="1251" y="119"/>
                    <a:pt x="1252" y="120"/>
                  </a:cubicBezTo>
                  <a:cubicBezTo>
                    <a:pt x="1252" y="120"/>
                    <a:pt x="1252" y="120"/>
                    <a:pt x="1252" y="120"/>
                  </a:cubicBezTo>
                  <a:cubicBezTo>
                    <a:pt x="1253" y="122"/>
                    <a:pt x="1250" y="122"/>
                    <a:pt x="1252" y="124"/>
                  </a:cubicBezTo>
                  <a:cubicBezTo>
                    <a:pt x="1252" y="127"/>
                    <a:pt x="1252" y="127"/>
                    <a:pt x="1252" y="127"/>
                  </a:cubicBezTo>
                  <a:cubicBezTo>
                    <a:pt x="1251" y="127"/>
                    <a:pt x="1251" y="127"/>
                    <a:pt x="1251" y="127"/>
                  </a:cubicBezTo>
                  <a:cubicBezTo>
                    <a:pt x="1250" y="128"/>
                    <a:pt x="1250" y="129"/>
                    <a:pt x="1250" y="130"/>
                  </a:cubicBezTo>
                  <a:cubicBezTo>
                    <a:pt x="1248" y="130"/>
                    <a:pt x="1248" y="130"/>
                    <a:pt x="1248" y="130"/>
                  </a:cubicBezTo>
                  <a:cubicBezTo>
                    <a:pt x="1248" y="130"/>
                    <a:pt x="1248" y="130"/>
                    <a:pt x="1248" y="130"/>
                  </a:cubicBezTo>
                  <a:cubicBezTo>
                    <a:pt x="1248" y="130"/>
                    <a:pt x="1248" y="130"/>
                    <a:pt x="1248" y="130"/>
                  </a:cubicBezTo>
                  <a:cubicBezTo>
                    <a:pt x="1248" y="132"/>
                    <a:pt x="1250" y="132"/>
                    <a:pt x="1251" y="133"/>
                  </a:cubicBezTo>
                  <a:cubicBezTo>
                    <a:pt x="1252" y="135"/>
                    <a:pt x="1252" y="136"/>
                    <a:pt x="1252" y="138"/>
                  </a:cubicBezTo>
                  <a:cubicBezTo>
                    <a:pt x="1253" y="138"/>
                    <a:pt x="1253" y="138"/>
                    <a:pt x="1253" y="138"/>
                  </a:cubicBezTo>
                  <a:cubicBezTo>
                    <a:pt x="1253" y="138"/>
                    <a:pt x="1253" y="138"/>
                    <a:pt x="1253" y="138"/>
                  </a:cubicBezTo>
                  <a:cubicBezTo>
                    <a:pt x="1253" y="138"/>
                    <a:pt x="1252" y="139"/>
                    <a:pt x="1252" y="140"/>
                  </a:cubicBezTo>
                  <a:cubicBezTo>
                    <a:pt x="1253" y="142"/>
                    <a:pt x="1254" y="143"/>
                    <a:pt x="1254" y="146"/>
                  </a:cubicBezTo>
                  <a:cubicBezTo>
                    <a:pt x="1252" y="146"/>
                    <a:pt x="1252" y="146"/>
                    <a:pt x="1251" y="146"/>
                  </a:cubicBezTo>
                  <a:cubicBezTo>
                    <a:pt x="1251" y="143"/>
                    <a:pt x="1251" y="143"/>
                    <a:pt x="1251" y="143"/>
                  </a:cubicBezTo>
                  <a:cubicBezTo>
                    <a:pt x="1250" y="143"/>
                    <a:pt x="1250" y="143"/>
                    <a:pt x="1250" y="143"/>
                  </a:cubicBezTo>
                  <a:cubicBezTo>
                    <a:pt x="1250" y="145"/>
                    <a:pt x="1250" y="146"/>
                    <a:pt x="1251" y="147"/>
                  </a:cubicBezTo>
                  <a:cubicBezTo>
                    <a:pt x="1252" y="147"/>
                    <a:pt x="1252" y="147"/>
                    <a:pt x="1252" y="147"/>
                  </a:cubicBezTo>
                  <a:cubicBezTo>
                    <a:pt x="1252" y="150"/>
                    <a:pt x="1252" y="150"/>
                    <a:pt x="1252" y="150"/>
                  </a:cubicBezTo>
                  <a:cubicBezTo>
                    <a:pt x="1252" y="150"/>
                    <a:pt x="1252" y="150"/>
                    <a:pt x="1252" y="150"/>
                  </a:cubicBezTo>
                  <a:cubicBezTo>
                    <a:pt x="1252" y="150"/>
                    <a:pt x="1252" y="150"/>
                    <a:pt x="1252" y="150"/>
                  </a:cubicBezTo>
                  <a:cubicBezTo>
                    <a:pt x="1251" y="150"/>
                    <a:pt x="1251" y="150"/>
                    <a:pt x="1250" y="150"/>
                  </a:cubicBezTo>
                  <a:cubicBezTo>
                    <a:pt x="1250" y="149"/>
                    <a:pt x="1250" y="149"/>
                    <a:pt x="1250" y="148"/>
                  </a:cubicBezTo>
                  <a:cubicBezTo>
                    <a:pt x="1249" y="148"/>
                    <a:pt x="1249" y="148"/>
                    <a:pt x="1249" y="148"/>
                  </a:cubicBezTo>
                  <a:cubicBezTo>
                    <a:pt x="1249" y="146"/>
                    <a:pt x="1249" y="145"/>
                    <a:pt x="1248" y="144"/>
                  </a:cubicBezTo>
                  <a:cubicBezTo>
                    <a:pt x="1248" y="143"/>
                    <a:pt x="1248" y="143"/>
                    <a:pt x="1248" y="143"/>
                  </a:cubicBezTo>
                  <a:cubicBezTo>
                    <a:pt x="1247" y="143"/>
                    <a:pt x="1247" y="143"/>
                    <a:pt x="1247" y="143"/>
                  </a:cubicBezTo>
                  <a:cubicBezTo>
                    <a:pt x="1247" y="145"/>
                    <a:pt x="1248" y="147"/>
                    <a:pt x="1248" y="149"/>
                  </a:cubicBezTo>
                  <a:cubicBezTo>
                    <a:pt x="1249" y="150"/>
                    <a:pt x="1249" y="150"/>
                    <a:pt x="1250" y="150"/>
                  </a:cubicBezTo>
                  <a:cubicBezTo>
                    <a:pt x="1250" y="151"/>
                    <a:pt x="1250" y="151"/>
                    <a:pt x="1250" y="151"/>
                  </a:cubicBezTo>
                  <a:cubicBezTo>
                    <a:pt x="1251" y="152"/>
                    <a:pt x="1252" y="153"/>
                    <a:pt x="1253" y="154"/>
                  </a:cubicBezTo>
                  <a:cubicBezTo>
                    <a:pt x="1253" y="155"/>
                    <a:pt x="1253" y="155"/>
                    <a:pt x="1253" y="155"/>
                  </a:cubicBezTo>
                  <a:cubicBezTo>
                    <a:pt x="1254" y="155"/>
                    <a:pt x="1254" y="155"/>
                    <a:pt x="1254" y="155"/>
                  </a:cubicBezTo>
                  <a:cubicBezTo>
                    <a:pt x="1254" y="156"/>
                    <a:pt x="1254" y="157"/>
                    <a:pt x="1254" y="158"/>
                  </a:cubicBezTo>
                  <a:cubicBezTo>
                    <a:pt x="1255" y="159"/>
                    <a:pt x="1255" y="159"/>
                    <a:pt x="1255" y="159"/>
                  </a:cubicBezTo>
                  <a:cubicBezTo>
                    <a:pt x="1255" y="159"/>
                    <a:pt x="1255" y="159"/>
                    <a:pt x="1255" y="160"/>
                  </a:cubicBezTo>
                  <a:cubicBezTo>
                    <a:pt x="1255" y="162"/>
                    <a:pt x="1255" y="162"/>
                    <a:pt x="1255" y="162"/>
                  </a:cubicBezTo>
                  <a:cubicBezTo>
                    <a:pt x="1255" y="162"/>
                    <a:pt x="1255" y="162"/>
                    <a:pt x="1255" y="162"/>
                  </a:cubicBezTo>
                  <a:cubicBezTo>
                    <a:pt x="1256" y="163"/>
                    <a:pt x="1257" y="164"/>
                    <a:pt x="1258" y="165"/>
                  </a:cubicBezTo>
                  <a:cubicBezTo>
                    <a:pt x="1259" y="165"/>
                    <a:pt x="1259" y="165"/>
                    <a:pt x="1259" y="165"/>
                  </a:cubicBezTo>
                  <a:cubicBezTo>
                    <a:pt x="1259" y="165"/>
                    <a:pt x="1259" y="165"/>
                    <a:pt x="1259" y="165"/>
                  </a:cubicBezTo>
                  <a:cubicBezTo>
                    <a:pt x="1259" y="166"/>
                    <a:pt x="1259" y="167"/>
                    <a:pt x="1258" y="167"/>
                  </a:cubicBezTo>
                  <a:cubicBezTo>
                    <a:pt x="1258" y="168"/>
                    <a:pt x="1258" y="168"/>
                    <a:pt x="1259" y="169"/>
                  </a:cubicBezTo>
                  <a:cubicBezTo>
                    <a:pt x="1259" y="169"/>
                    <a:pt x="1259" y="169"/>
                    <a:pt x="1259" y="169"/>
                  </a:cubicBezTo>
                  <a:cubicBezTo>
                    <a:pt x="1259" y="170"/>
                    <a:pt x="1260" y="170"/>
                    <a:pt x="1260" y="171"/>
                  </a:cubicBezTo>
                  <a:cubicBezTo>
                    <a:pt x="1261" y="171"/>
                    <a:pt x="1261" y="171"/>
                    <a:pt x="1261" y="171"/>
                  </a:cubicBezTo>
                  <a:cubicBezTo>
                    <a:pt x="1262" y="174"/>
                    <a:pt x="1259" y="175"/>
                    <a:pt x="1260" y="178"/>
                  </a:cubicBezTo>
                  <a:cubicBezTo>
                    <a:pt x="1261" y="178"/>
                    <a:pt x="1261" y="178"/>
                    <a:pt x="1261" y="178"/>
                  </a:cubicBezTo>
                  <a:cubicBezTo>
                    <a:pt x="1261" y="181"/>
                    <a:pt x="1261" y="181"/>
                    <a:pt x="1261" y="181"/>
                  </a:cubicBezTo>
                  <a:cubicBezTo>
                    <a:pt x="1261" y="181"/>
                    <a:pt x="1261" y="181"/>
                    <a:pt x="1261" y="181"/>
                  </a:cubicBezTo>
                  <a:cubicBezTo>
                    <a:pt x="1261" y="183"/>
                    <a:pt x="1261" y="183"/>
                    <a:pt x="1261" y="183"/>
                  </a:cubicBezTo>
                  <a:cubicBezTo>
                    <a:pt x="1262" y="183"/>
                    <a:pt x="1262" y="183"/>
                    <a:pt x="1262" y="183"/>
                  </a:cubicBezTo>
                  <a:cubicBezTo>
                    <a:pt x="1262" y="184"/>
                    <a:pt x="1263" y="186"/>
                    <a:pt x="1263" y="187"/>
                  </a:cubicBezTo>
                  <a:cubicBezTo>
                    <a:pt x="1263" y="187"/>
                    <a:pt x="1263" y="187"/>
                    <a:pt x="1263" y="187"/>
                  </a:cubicBezTo>
                  <a:cubicBezTo>
                    <a:pt x="1263" y="187"/>
                    <a:pt x="1263" y="187"/>
                    <a:pt x="1263" y="187"/>
                  </a:cubicBezTo>
                  <a:cubicBezTo>
                    <a:pt x="1263" y="187"/>
                    <a:pt x="1263" y="188"/>
                    <a:pt x="1263" y="188"/>
                  </a:cubicBezTo>
                  <a:cubicBezTo>
                    <a:pt x="1263" y="189"/>
                    <a:pt x="1265" y="192"/>
                    <a:pt x="1265" y="193"/>
                  </a:cubicBezTo>
                  <a:cubicBezTo>
                    <a:pt x="1264" y="193"/>
                    <a:pt x="1264" y="193"/>
                    <a:pt x="1264" y="193"/>
                  </a:cubicBezTo>
                  <a:cubicBezTo>
                    <a:pt x="1264" y="195"/>
                    <a:pt x="1264" y="195"/>
                    <a:pt x="1264" y="195"/>
                  </a:cubicBezTo>
                  <a:cubicBezTo>
                    <a:pt x="1264" y="195"/>
                    <a:pt x="1264" y="195"/>
                    <a:pt x="1264" y="195"/>
                  </a:cubicBezTo>
                  <a:cubicBezTo>
                    <a:pt x="1263" y="197"/>
                    <a:pt x="1265" y="196"/>
                    <a:pt x="1265" y="198"/>
                  </a:cubicBezTo>
                  <a:cubicBezTo>
                    <a:pt x="1264" y="198"/>
                    <a:pt x="1264" y="198"/>
                    <a:pt x="1264" y="198"/>
                  </a:cubicBezTo>
                  <a:cubicBezTo>
                    <a:pt x="1264" y="199"/>
                    <a:pt x="1264" y="199"/>
                    <a:pt x="1264" y="199"/>
                  </a:cubicBezTo>
                  <a:cubicBezTo>
                    <a:pt x="1263" y="199"/>
                    <a:pt x="1263" y="199"/>
                    <a:pt x="1263" y="199"/>
                  </a:cubicBezTo>
                  <a:cubicBezTo>
                    <a:pt x="1263" y="203"/>
                    <a:pt x="1263" y="203"/>
                    <a:pt x="1263" y="203"/>
                  </a:cubicBezTo>
                  <a:cubicBezTo>
                    <a:pt x="1264" y="203"/>
                    <a:pt x="1264" y="203"/>
                    <a:pt x="1264" y="203"/>
                  </a:cubicBezTo>
                  <a:cubicBezTo>
                    <a:pt x="1264" y="204"/>
                    <a:pt x="1263" y="208"/>
                    <a:pt x="1263" y="208"/>
                  </a:cubicBezTo>
                  <a:cubicBezTo>
                    <a:pt x="1263" y="209"/>
                    <a:pt x="1263" y="209"/>
                    <a:pt x="1263" y="209"/>
                  </a:cubicBezTo>
                  <a:cubicBezTo>
                    <a:pt x="1261" y="208"/>
                    <a:pt x="1261" y="207"/>
                    <a:pt x="1259" y="207"/>
                  </a:cubicBezTo>
                  <a:cubicBezTo>
                    <a:pt x="1259" y="207"/>
                    <a:pt x="1259" y="207"/>
                    <a:pt x="1259" y="207"/>
                  </a:cubicBezTo>
                  <a:cubicBezTo>
                    <a:pt x="1259" y="207"/>
                    <a:pt x="1259" y="207"/>
                    <a:pt x="1259" y="207"/>
                  </a:cubicBezTo>
                  <a:cubicBezTo>
                    <a:pt x="1259" y="208"/>
                    <a:pt x="1260" y="211"/>
                    <a:pt x="1261" y="212"/>
                  </a:cubicBezTo>
                  <a:cubicBezTo>
                    <a:pt x="1262" y="213"/>
                    <a:pt x="1263" y="212"/>
                    <a:pt x="1264" y="213"/>
                  </a:cubicBezTo>
                  <a:cubicBezTo>
                    <a:pt x="1264" y="213"/>
                    <a:pt x="1264" y="213"/>
                    <a:pt x="1264" y="213"/>
                  </a:cubicBezTo>
                  <a:cubicBezTo>
                    <a:pt x="1265" y="214"/>
                    <a:pt x="1265" y="214"/>
                    <a:pt x="1265" y="214"/>
                  </a:cubicBezTo>
                  <a:cubicBezTo>
                    <a:pt x="1265" y="215"/>
                    <a:pt x="1265" y="215"/>
                    <a:pt x="1265" y="215"/>
                  </a:cubicBezTo>
                  <a:cubicBezTo>
                    <a:pt x="1266" y="215"/>
                    <a:pt x="1266" y="215"/>
                    <a:pt x="1266" y="215"/>
                  </a:cubicBezTo>
                  <a:cubicBezTo>
                    <a:pt x="1266" y="216"/>
                    <a:pt x="1267" y="216"/>
                    <a:pt x="1267" y="217"/>
                  </a:cubicBezTo>
                  <a:cubicBezTo>
                    <a:pt x="1267" y="217"/>
                    <a:pt x="1267" y="217"/>
                    <a:pt x="1267" y="217"/>
                  </a:cubicBezTo>
                  <a:cubicBezTo>
                    <a:pt x="1270" y="217"/>
                    <a:pt x="1270" y="217"/>
                    <a:pt x="1270" y="217"/>
                  </a:cubicBezTo>
                  <a:cubicBezTo>
                    <a:pt x="1270" y="217"/>
                    <a:pt x="1270" y="218"/>
                    <a:pt x="1271" y="218"/>
                  </a:cubicBezTo>
                  <a:cubicBezTo>
                    <a:pt x="1271" y="218"/>
                    <a:pt x="1271" y="218"/>
                    <a:pt x="1271" y="218"/>
                  </a:cubicBezTo>
                  <a:cubicBezTo>
                    <a:pt x="1272" y="217"/>
                    <a:pt x="1272" y="217"/>
                    <a:pt x="1272" y="217"/>
                  </a:cubicBezTo>
                  <a:cubicBezTo>
                    <a:pt x="1275" y="217"/>
                    <a:pt x="1275" y="217"/>
                    <a:pt x="1275" y="217"/>
                  </a:cubicBezTo>
                  <a:cubicBezTo>
                    <a:pt x="1276" y="218"/>
                    <a:pt x="1276" y="218"/>
                    <a:pt x="1276" y="218"/>
                  </a:cubicBezTo>
                  <a:cubicBezTo>
                    <a:pt x="1278" y="218"/>
                    <a:pt x="1278" y="218"/>
                    <a:pt x="1278" y="218"/>
                  </a:cubicBezTo>
                  <a:cubicBezTo>
                    <a:pt x="1278" y="219"/>
                    <a:pt x="1278" y="219"/>
                    <a:pt x="1278" y="219"/>
                  </a:cubicBezTo>
                  <a:cubicBezTo>
                    <a:pt x="1278" y="219"/>
                    <a:pt x="1278" y="219"/>
                    <a:pt x="1278" y="219"/>
                  </a:cubicBezTo>
                  <a:cubicBezTo>
                    <a:pt x="1278" y="218"/>
                    <a:pt x="1278" y="218"/>
                    <a:pt x="1279" y="217"/>
                  </a:cubicBezTo>
                  <a:cubicBezTo>
                    <a:pt x="1279" y="217"/>
                    <a:pt x="1280" y="218"/>
                    <a:pt x="1280" y="218"/>
                  </a:cubicBezTo>
                  <a:cubicBezTo>
                    <a:pt x="1280" y="217"/>
                    <a:pt x="1280" y="217"/>
                    <a:pt x="1280" y="217"/>
                  </a:cubicBezTo>
                  <a:cubicBezTo>
                    <a:pt x="1281" y="217"/>
                    <a:pt x="1282" y="216"/>
                    <a:pt x="1283" y="214"/>
                  </a:cubicBezTo>
                  <a:cubicBezTo>
                    <a:pt x="1284" y="214"/>
                    <a:pt x="1284" y="214"/>
                    <a:pt x="1284" y="213"/>
                  </a:cubicBezTo>
                  <a:cubicBezTo>
                    <a:pt x="1285" y="213"/>
                    <a:pt x="1285" y="212"/>
                    <a:pt x="1285" y="213"/>
                  </a:cubicBezTo>
                  <a:cubicBezTo>
                    <a:pt x="1286" y="213"/>
                    <a:pt x="1286" y="213"/>
                    <a:pt x="1286" y="213"/>
                  </a:cubicBezTo>
                  <a:cubicBezTo>
                    <a:pt x="1286" y="214"/>
                    <a:pt x="1286" y="214"/>
                    <a:pt x="1286" y="214"/>
                  </a:cubicBezTo>
                  <a:cubicBezTo>
                    <a:pt x="1286" y="215"/>
                    <a:pt x="1287" y="215"/>
                    <a:pt x="1288" y="215"/>
                  </a:cubicBezTo>
                  <a:cubicBezTo>
                    <a:pt x="1289" y="213"/>
                    <a:pt x="1289" y="213"/>
                    <a:pt x="1288" y="211"/>
                  </a:cubicBezTo>
                  <a:cubicBezTo>
                    <a:pt x="1289" y="211"/>
                    <a:pt x="1290" y="211"/>
                    <a:pt x="1291" y="211"/>
                  </a:cubicBezTo>
                  <a:cubicBezTo>
                    <a:pt x="1291" y="211"/>
                    <a:pt x="1292" y="211"/>
                    <a:pt x="1292" y="211"/>
                  </a:cubicBezTo>
                  <a:cubicBezTo>
                    <a:pt x="1292" y="210"/>
                    <a:pt x="1292" y="210"/>
                    <a:pt x="1292" y="210"/>
                  </a:cubicBezTo>
                  <a:cubicBezTo>
                    <a:pt x="1293" y="210"/>
                    <a:pt x="1293" y="210"/>
                    <a:pt x="1293" y="210"/>
                  </a:cubicBezTo>
                  <a:cubicBezTo>
                    <a:pt x="1293" y="210"/>
                    <a:pt x="1293" y="210"/>
                    <a:pt x="1293" y="210"/>
                  </a:cubicBezTo>
                  <a:cubicBezTo>
                    <a:pt x="1294" y="210"/>
                    <a:pt x="1295" y="210"/>
                    <a:pt x="1296" y="210"/>
                  </a:cubicBezTo>
                  <a:cubicBezTo>
                    <a:pt x="1296" y="209"/>
                    <a:pt x="1296" y="210"/>
                    <a:pt x="1296" y="209"/>
                  </a:cubicBezTo>
                  <a:cubicBezTo>
                    <a:pt x="1296" y="209"/>
                    <a:pt x="1296" y="209"/>
                    <a:pt x="1296" y="209"/>
                  </a:cubicBezTo>
                  <a:cubicBezTo>
                    <a:pt x="1297" y="209"/>
                    <a:pt x="1298" y="209"/>
                    <a:pt x="1298" y="209"/>
                  </a:cubicBezTo>
                  <a:cubicBezTo>
                    <a:pt x="1300" y="209"/>
                    <a:pt x="1300" y="209"/>
                    <a:pt x="1301" y="209"/>
                  </a:cubicBezTo>
                  <a:cubicBezTo>
                    <a:pt x="1302" y="209"/>
                    <a:pt x="1302" y="209"/>
                    <a:pt x="1303" y="209"/>
                  </a:cubicBezTo>
                  <a:cubicBezTo>
                    <a:pt x="1303" y="210"/>
                    <a:pt x="1303" y="210"/>
                    <a:pt x="1303" y="210"/>
                  </a:cubicBezTo>
                  <a:cubicBezTo>
                    <a:pt x="1304" y="210"/>
                    <a:pt x="1304" y="209"/>
                    <a:pt x="1305" y="209"/>
                  </a:cubicBezTo>
                  <a:cubicBezTo>
                    <a:pt x="1305" y="209"/>
                    <a:pt x="1305" y="209"/>
                    <a:pt x="1306" y="209"/>
                  </a:cubicBezTo>
                  <a:cubicBezTo>
                    <a:pt x="1307" y="210"/>
                    <a:pt x="1307" y="210"/>
                    <a:pt x="1307" y="210"/>
                  </a:cubicBezTo>
                  <a:cubicBezTo>
                    <a:pt x="1307" y="209"/>
                    <a:pt x="1307" y="209"/>
                    <a:pt x="1307" y="209"/>
                  </a:cubicBezTo>
                  <a:cubicBezTo>
                    <a:pt x="1308" y="209"/>
                    <a:pt x="1308" y="209"/>
                    <a:pt x="1309" y="209"/>
                  </a:cubicBezTo>
                  <a:cubicBezTo>
                    <a:pt x="1310" y="209"/>
                    <a:pt x="1310" y="209"/>
                    <a:pt x="1311" y="208"/>
                  </a:cubicBezTo>
                  <a:cubicBezTo>
                    <a:pt x="1312" y="208"/>
                    <a:pt x="1312" y="208"/>
                    <a:pt x="1313" y="210"/>
                  </a:cubicBezTo>
                  <a:cubicBezTo>
                    <a:pt x="1314" y="209"/>
                    <a:pt x="1314" y="209"/>
                    <a:pt x="1314" y="209"/>
                  </a:cubicBezTo>
                  <a:cubicBezTo>
                    <a:pt x="1315" y="209"/>
                    <a:pt x="1315" y="209"/>
                    <a:pt x="1316" y="209"/>
                  </a:cubicBezTo>
                  <a:cubicBezTo>
                    <a:pt x="1316" y="209"/>
                    <a:pt x="1316" y="209"/>
                    <a:pt x="1316" y="209"/>
                  </a:cubicBezTo>
                  <a:cubicBezTo>
                    <a:pt x="1317" y="208"/>
                    <a:pt x="1316" y="208"/>
                    <a:pt x="1317" y="207"/>
                  </a:cubicBezTo>
                  <a:cubicBezTo>
                    <a:pt x="1317" y="207"/>
                    <a:pt x="1317" y="207"/>
                    <a:pt x="1317" y="207"/>
                  </a:cubicBezTo>
                  <a:cubicBezTo>
                    <a:pt x="1317" y="206"/>
                    <a:pt x="1317" y="206"/>
                    <a:pt x="1317" y="206"/>
                  </a:cubicBezTo>
                  <a:cubicBezTo>
                    <a:pt x="1318" y="206"/>
                    <a:pt x="1318" y="206"/>
                    <a:pt x="1318" y="206"/>
                  </a:cubicBezTo>
                  <a:cubicBezTo>
                    <a:pt x="1319" y="204"/>
                    <a:pt x="1319" y="203"/>
                    <a:pt x="1321" y="202"/>
                  </a:cubicBezTo>
                  <a:cubicBezTo>
                    <a:pt x="1321" y="202"/>
                    <a:pt x="1321" y="202"/>
                    <a:pt x="1321" y="202"/>
                  </a:cubicBezTo>
                  <a:cubicBezTo>
                    <a:pt x="1325" y="202"/>
                    <a:pt x="1325" y="202"/>
                    <a:pt x="1325" y="202"/>
                  </a:cubicBezTo>
                  <a:cubicBezTo>
                    <a:pt x="1325" y="200"/>
                    <a:pt x="1326" y="201"/>
                    <a:pt x="1326" y="199"/>
                  </a:cubicBezTo>
                  <a:cubicBezTo>
                    <a:pt x="1327" y="199"/>
                    <a:pt x="1328" y="199"/>
                    <a:pt x="1328" y="199"/>
                  </a:cubicBezTo>
                  <a:cubicBezTo>
                    <a:pt x="1328" y="199"/>
                    <a:pt x="1328" y="199"/>
                    <a:pt x="1328" y="199"/>
                  </a:cubicBezTo>
                  <a:cubicBezTo>
                    <a:pt x="1329" y="199"/>
                    <a:pt x="1329" y="199"/>
                    <a:pt x="1329" y="199"/>
                  </a:cubicBezTo>
                  <a:cubicBezTo>
                    <a:pt x="1329" y="198"/>
                    <a:pt x="1329" y="198"/>
                    <a:pt x="1329" y="198"/>
                  </a:cubicBezTo>
                  <a:cubicBezTo>
                    <a:pt x="1330" y="198"/>
                    <a:pt x="1330" y="198"/>
                    <a:pt x="1330" y="198"/>
                  </a:cubicBezTo>
                  <a:cubicBezTo>
                    <a:pt x="1330" y="197"/>
                    <a:pt x="1330" y="197"/>
                    <a:pt x="1331" y="196"/>
                  </a:cubicBezTo>
                  <a:cubicBezTo>
                    <a:pt x="1332" y="196"/>
                    <a:pt x="1334" y="196"/>
                    <a:pt x="1336" y="197"/>
                  </a:cubicBezTo>
                  <a:cubicBezTo>
                    <a:pt x="1336" y="196"/>
                    <a:pt x="1336" y="196"/>
                    <a:pt x="1336" y="196"/>
                  </a:cubicBezTo>
                  <a:cubicBezTo>
                    <a:pt x="1338" y="196"/>
                    <a:pt x="1340" y="196"/>
                    <a:pt x="1342" y="196"/>
                  </a:cubicBezTo>
                  <a:cubicBezTo>
                    <a:pt x="1342" y="195"/>
                    <a:pt x="1342" y="195"/>
                    <a:pt x="1342" y="195"/>
                  </a:cubicBezTo>
                  <a:cubicBezTo>
                    <a:pt x="1343" y="196"/>
                    <a:pt x="1343" y="196"/>
                    <a:pt x="1343" y="196"/>
                  </a:cubicBezTo>
                  <a:cubicBezTo>
                    <a:pt x="1343" y="195"/>
                    <a:pt x="1343" y="195"/>
                    <a:pt x="1343" y="195"/>
                  </a:cubicBezTo>
                  <a:cubicBezTo>
                    <a:pt x="1344" y="195"/>
                    <a:pt x="1345" y="195"/>
                    <a:pt x="1346" y="195"/>
                  </a:cubicBezTo>
                  <a:cubicBezTo>
                    <a:pt x="1346" y="194"/>
                    <a:pt x="1346" y="194"/>
                    <a:pt x="1346" y="194"/>
                  </a:cubicBezTo>
                  <a:cubicBezTo>
                    <a:pt x="1347" y="194"/>
                    <a:pt x="1348" y="193"/>
                    <a:pt x="1349" y="193"/>
                  </a:cubicBezTo>
                  <a:cubicBezTo>
                    <a:pt x="1349" y="193"/>
                    <a:pt x="1349" y="193"/>
                    <a:pt x="1349" y="193"/>
                  </a:cubicBezTo>
                  <a:cubicBezTo>
                    <a:pt x="1350" y="193"/>
                    <a:pt x="1351" y="193"/>
                    <a:pt x="1351" y="193"/>
                  </a:cubicBezTo>
                  <a:cubicBezTo>
                    <a:pt x="1351" y="193"/>
                    <a:pt x="1351" y="193"/>
                    <a:pt x="1351" y="193"/>
                  </a:cubicBezTo>
                  <a:cubicBezTo>
                    <a:pt x="1352" y="193"/>
                    <a:pt x="1352" y="193"/>
                    <a:pt x="1352" y="193"/>
                  </a:cubicBezTo>
                  <a:cubicBezTo>
                    <a:pt x="1352" y="192"/>
                    <a:pt x="1352" y="192"/>
                    <a:pt x="1352" y="192"/>
                  </a:cubicBezTo>
                  <a:cubicBezTo>
                    <a:pt x="1354" y="192"/>
                    <a:pt x="1356" y="192"/>
                    <a:pt x="1358" y="192"/>
                  </a:cubicBezTo>
                  <a:cubicBezTo>
                    <a:pt x="1358" y="191"/>
                    <a:pt x="1358" y="191"/>
                    <a:pt x="1358" y="191"/>
                  </a:cubicBezTo>
                  <a:cubicBezTo>
                    <a:pt x="1359" y="191"/>
                    <a:pt x="1359" y="191"/>
                    <a:pt x="1359" y="191"/>
                  </a:cubicBezTo>
                  <a:cubicBezTo>
                    <a:pt x="1359" y="191"/>
                    <a:pt x="1359" y="191"/>
                    <a:pt x="1359" y="191"/>
                  </a:cubicBezTo>
                  <a:cubicBezTo>
                    <a:pt x="1361" y="191"/>
                    <a:pt x="1361" y="191"/>
                    <a:pt x="1361" y="191"/>
                  </a:cubicBezTo>
                  <a:cubicBezTo>
                    <a:pt x="1361" y="191"/>
                    <a:pt x="1361" y="191"/>
                    <a:pt x="1361" y="191"/>
                  </a:cubicBezTo>
                  <a:cubicBezTo>
                    <a:pt x="1361" y="191"/>
                    <a:pt x="1362" y="191"/>
                    <a:pt x="1362" y="191"/>
                  </a:cubicBezTo>
                  <a:cubicBezTo>
                    <a:pt x="1363" y="191"/>
                    <a:pt x="1364" y="190"/>
                    <a:pt x="1365" y="189"/>
                  </a:cubicBezTo>
                  <a:cubicBezTo>
                    <a:pt x="1367" y="190"/>
                    <a:pt x="1368" y="191"/>
                    <a:pt x="1371" y="192"/>
                  </a:cubicBezTo>
                  <a:cubicBezTo>
                    <a:pt x="1371" y="193"/>
                    <a:pt x="1371" y="193"/>
                    <a:pt x="1371" y="194"/>
                  </a:cubicBezTo>
                  <a:cubicBezTo>
                    <a:pt x="1374" y="194"/>
                    <a:pt x="1374" y="194"/>
                    <a:pt x="1374" y="194"/>
                  </a:cubicBezTo>
                  <a:cubicBezTo>
                    <a:pt x="1374" y="194"/>
                    <a:pt x="1374" y="194"/>
                    <a:pt x="1374" y="194"/>
                  </a:cubicBezTo>
                  <a:cubicBezTo>
                    <a:pt x="1375" y="194"/>
                    <a:pt x="1375" y="194"/>
                    <a:pt x="1375" y="194"/>
                  </a:cubicBezTo>
                  <a:cubicBezTo>
                    <a:pt x="1376" y="194"/>
                    <a:pt x="1375" y="193"/>
                    <a:pt x="1376" y="193"/>
                  </a:cubicBezTo>
                  <a:cubicBezTo>
                    <a:pt x="1376" y="193"/>
                    <a:pt x="1376" y="193"/>
                    <a:pt x="1376" y="193"/>
                  </a:cubicBezTo>
                  <a:cubicBezTo>
                    <a:pt x="1376" y="194"/>
                    <a:pt x="1376" y="194"/>
                    <a:pt x="1376" y="194"/>
                  </a:cubicBezTo>
                  <a:cubicBezTo>
                    <a:pt x="1377" y="194"/>
                    <a:pt x="1377" y="194"/>
                    <a:pt x="1378" y="194"/>
                  </a:cubicBezTo>
                  <a:cubicBezTo>
                    <a:pt x="1378" y="195"/>
                    <a:pt x="1378" y="195"/>
                    <a:pt x="1378" y="195"/>
                  </a:cubicBezTo>
                  <a:cubicBezTo>
                    <a:pt x="1379" y="195"/>
                    <a:pt x="1379" y="195"/>
                    <a:pt x="1379" y="195"/>
                  </a:cubicBezTo>
                  <a:cubicBezTo>
                    <a:pt x="1380" y="195"/>
                    <a:pt x="1380" y="195"/>
                    <a:pt x="1380" y="194"/>
                  </a:cubicBezTo>
                  <a:cubicBezTo>
                    <a:pt x="1382" y="194"/>
                    <a:pt x="1382" y="195"/>
                    <a:pt x="1383" y="196"/>
                  </a:cubicBezTo>
                  <a:cubicBezTo>
                    <a:pt x="1383" y="197"/>
                    <a:pt x="1383" y="198"/>
                    <a:pt x="1383" y="199"/>
                  </a:cubicBezTo>
                  <a:cubicBezTo>
                    <a:pt x="1386" y="199"/>
                    <a:pt x="1386" y="199"/>
                    <a:pt x="1386" y="199"/>
                  </a:cubicBezTo>
                  <a:cubicBezTo>
                    <a:pt x="1386" y="199"/>
                    <a:pt x="1386" y="199"/>
                    <a:pt x="1386" y="199"/>
                  </a:cubicBezTo>
                  <a:cubicBezTo>
                    <a:pt x="1386" y="199"/>
                    <a:pt x="1386" y="199"/>
                    <a:pt x="1386" y="199"/>
                  </a:cubicBezTo>
                  <a:cubicBezTo>
                    <a:pt x="1386" y="199"/>
                    <a:pt x="1386" y="199"/>
                    <a:pt x="1386" y="199"/>
                  </a:cubicBezTo>
                  <a:cubicBezTo>
                    <a:pt x="1386" y="200"/>
                    <a:pt x="1386" y="200"/>
                    <a:pt x="1385" y="200"/>
                  </a:cubicBezTo>
                  <a:cubicBezTo>
                    <a:pt x="1384" y="201"/>
                    <a:pt x="1385" y="201"/>
                    <a:pt x="1384" y="201"/>
                  </a:cubicBezTo>
                  <a:cubicBezTo>
                    <a:pt x="1385" y="203"/>
                    <a:pt x="1387" y="204"/>
                    <a:pt x="1389" y="204"/>
                  </a:cubicBezTo>
                  <a:cubicBezTo>
                    <a:pt x="1390" y="207"/>
                    <a:pt x="1388" y="211"/>
                    <a:pt x="1392" y="212"/>
                  </a:cubicBezTo>
                  <a:cubicBezTo>
                    <a:pt x="1392" y="212"/>
                    <a:pt x="1392" y="213"/>
                    <a:pt x="1392" y="213"/>
                  </a:cubicBezTo>
                  <a:cubicBezTo>
                    <a:pt x="1392" y="213"/>
                    <a:pt x="1392" y="213"/>
                    <a:pt x="1392" y="213"/>
                  </a:cubicBezTo>
                  <a:cubicBezTo>
                    <a:pt x="1392" y="214"/>
                    <a:pt x="1392" y="214"/>
                    <a:pt x="1392" y="214"/>
                  </a:cubicBezTo>
                  <a:cubicBezTo>
                    <a:pt x="1393" y="214"/>
                    <a:pt x="1393" y="214"/>
                    <a:pt x="1393" y="214"/>
                  </a:cubicBezTo>
                  <a:cubicBezTo>
                    <a:pt x="1394" y="214"/>
                    <a:pt x="1393" y="215"/>
                    <a:pt x="1394" y="215"/>
                  </a:cubicBezTo>
                  <a:cubicBezTo>
                    <a:pt x="1394" y="215"/>
                    <a:pt x="1394" y="215"/>
                    <a:pt x="1394" y="215"/>
                  </a:cubicBezTo>
                  <a:cubicBezTo>
                    <a:pt x="1394" y="214"/>
                    <a:pt x="1394" y="214"/>
                    <a:pt x="1394" y="214"/>
                  </a:cubicBezTo>
                  <a:cubicBezTo>
                    <a:pt x="1396" y="214"/>
                    <a:pt x="1396" y="214"/>
                    <a:pt x="1397" y="213"/>
                  </a:cubicBezTo>
                  <a:cubicBezTo>
                    <a:pt x="1398" y="213"/>
                    <a:pt x="1398" y="213"/>
                    <a:pt x="1398" y="213"/>
                  </a:cubicBezTo>
                  <a:cubicBezTo>
                    <a:pt x="1398" y="211"/>
                    <a:pt x="1398" y="211"/>
                    <a:pt x="1398" y="211"/>
                  </a:cubicBezTo>
                  <a:cubicBezTo>
                    <a:pt x="1398" y="211"/>
                    <a:pt x="1399" y="211"/>
                    <a:pt x="1399" y="210"/>
                  </a:cubicBezTo>
                  <a:cubicBezTo>
                    <a:pt x="1400" y="210"/>
                    <a:pt x="1400" y="210"/>
                    <a:pt x="1400" y="210"/>
                  </a:cubicBezTo>
                  <a:cubicBezTo>
                    <a:pt x="1400" y="209"/>
                    <a:pt x="1400" y="209"/>
                    <a:pt x="1401" y="208"/>
                  </a:cubicBezTo>
                  <a:cubicBezTo>
                    <a:pt x="1401" y="208"/>
                    <a:pt x="1401" y="208"/>
                    <a:pt x="1401" y="208"/>
                  </a:cubicBezTo>
                  <a:cubicBezTo>
                    <a:pt x="1403" y="208"/>
                    <a:pt x="1403" y="208"/>
                    <a:pt x="1403" y="208"/>
                  </a:cubicBezTo>
                  <a:cubicBezTo>
                    <a:pt x="1403" y="207"/>
                    <a:pt x="1403" y="207"/>
                    <a:pt x="1403" y="207"/>
                  </a:cubicBezTo>
                  <a:cubicBezTo>
                    <a:pt x="1404" y="207"/>
                    <a:pt x="1404" y="207"/>
                    <a:pt x="1404" y="207"/>
                  </a:cubicBezTo>
                  <a:cubicBezTo>
                    <a:pt x="1404" y="206"/>
                    <a:pt x="1404" y="206"/>
                    <a:pt x="1404" y="206"/>
                  </a:cubicBezTo>
                  <a:cubicBezTo>
                    <a:pt x="1405" y="206"/>
                    <a:pt x="1405" y="206"/>
                    <a:pt x="1405" y="206"/>
                  </a:cubicBezTo>
                  <a:cubicBezTo>
                    <a:pt x="1406" y="205"/>
                    <a:pt x="1407" y="204"/>
                    <a:pt x="1407" y="202"/>
                  </a:cubicBezTo>
                  <a:cubicBezTo>
                    <a:pt x="1409" y="202"/>
                    <a:pt x="1409" y="202"/>
                    <a:pt x="1409" y="202"/>
                  </a:cubicBezTo>
                  <a:cubicBezTo>
                    <a:pt x="1409" y="202"/>
                    <a:pt x="1409" y="202"/>
                    <a:pt x="1409" y="202"/>
                  </a:cubicBezTo>
                  <a:cubicBezTo>
                    <a:pt x="1408" y="204"/>
                    <a:pt x="1408" y="206"/>
                    <a:pt x="1408" y="208"/>
                  </a:cubicBezTo>
                  <a:cubicBezTo>
                    <a:pt x="1407" y="208"/>
                    <a:pt x="1407" y="208"/>
                    <a:pt x="1407" y="208"/>
                  </a:cubicBezTo>
                  <a:cubicBezTo>
                    <a:pt x="1407" y="209"/>
                    <a:pt x="1407" y="209"/>
                    <a:pt x="1407" y="210"/>
                  </a:cubicBezTo>
                  <a:cubicBezTo>
                    <a:pt x="1406" y="210"/>
                    <a:pt x="1406" y="210"/>
                    <a:pt x="1406" y="210"/>
                  </a:cubicBezTo>
                  <a:cubicBezTo>
                    <a:pt x="1406" y="212"/>
                    <a:pt x="1406" y="212"/>
                    <a:pt x="1406" y="212"/>
                  </a:cubicBezTo>
                  <a:cubicBezTo>
                    <a:pt x="1405" y="213"/>
                    <a:pt x="1405" y="213"/>
                    <a:pt x="1405" y="213"/>
                  </a:cubicBezTo>
                  <a:cubicBezTo>
                    <a:pt x="1405" y="216"/>
                    <a:pt x="1405" y="216"/>
                    <a:pt x="1405" y="216"/>
                  </a:cubicBezTo>
                  <a:cubicBezTo>
                    <a:pt x="1406" y="216"/>
                    <a:pt x="1406" y="216"/>
                    <a:pt x="1406" y="216"/>
                  </a:cubicBezTo>
                  <a:cubicBezTo>
                    <a:pt x="1406" y="216"/>
                    <a:pt x="1406" y="216"/>
                    <a:pt x="1406" y="216"/>
                  </a:cubicBezTo>
                  <a:cubicBezTo>
                    <a:pt x="1406" y="217"/>
                    <a:pt x="1406" y="217"/>
                    <a:pt x="1405" y="218"/>
                  </a:cubicBezTo>
                  <a:cubicBezTo>
                    <a:pt x="1404" y="218"/>
                    <a:pt x="1403" y="219"/>
                    <a:pt x="1402" y="219"/>
                  </a:cubicBezTo>
                  <a:cubicBezTo>
                    <a:pt x="1402" y="221"/>
                    <a:pt x="1402" y="221"/>
                    <a:pt x="1402" y="221"/>
                  </a:cubicBezTo>
                  <a:cubicBezTo>
                    <a:pt x="1402" y="221"/>
                    <a:pt x="1403" y="221"/>
                    <a:pt x="1403" y="221"/>
                  </a:cubicBezTo>
                  <a:cubicBezTo>
                    <a:pt x="1403" y="221"/>
                    <a:pt x="1403" y="221"/>
                    <a:pt x="1403" y="221"/>
                  </a:cubicBezTo>
                  <a:cubicBezTo>
                    <a:pt x="1404" y="221"/>
                    <a:pt x="1404" y="221"/>
                    <a:pt x="1404" y="221"/>
                  </a:cubicBezTo>
                  <a:cubicBezTo>
                    <a:pt x="1404" y="220"/>
                    <a:pt x="1404" y="220"/>
                    <a:pt x="1404" y="220"/>
                  </a:cubicBezTo>
                  <a:cubicBezTo>
                    <a:pt x="1405" y="220"/>
                    <a:pt x="1405" y="220"/>
                    <a:pt x="1405" y="220"/>
                  </a:cubicBezTo>
                  <a:cubicBezTo>
                    <a:pt x="1406" y="220"/>
                    <a:pt x="1407" y="220"/>
                    <a:pt x="1407" y="219"/>
                  </a:cubicBezTo>
                  <a:cubicBezTo>
                    <a:pt x="1408" y="219"/>
                    <a:pt x="1408" y="219"/>
                    <a:pt x="1408" y="219"/>
                  </a:cubicBezTo>
                  <a:cubicBezTo>
                    <a:pt x="1408" y="218"/>
                    <a:pt x="1408" y="217"/>
                    <a:pt x="1407" y="216"/>
                  </a:cubicBezTo>
                  <a:cubicBezTo>
                    <a:pt x="1408" y="216"/>
                    <a:pt x="1408" y="216"/>
                    <a:pt x="1408" y="216"/>
                  </a:cubicBezTo>
                  <a:cubicBezTo>
                    <a:pt x="1408" y="215"/>
                    <a:pt x="1408" y="214"/>
                    <a:pt x="1409" y="213"/>
                  </a:cubicBezTo>
                  <a:cubicBezTo>
                    <a:pt x="1409" y="213"/>
                    <a:pt x="1410" y="213"/>
                    <a:pt x="1411" y="213"/>
                  </a:cubicBezTo>
                  <a:cubicBezTo>
                    <a:pt x="1411" y="214"/>
                    <a:pt x="1411" y="215"/>
                    <a:pt x="1412" y="216"/>
                  </a:cubicBezTo>
                  <a:cubicBezTo>
                    <a:pt x="1413" y="216"/>
                    <a:pt x="1413" y="216"/>
                    <a:pt x="1413" y="216"/>
                  </a:cubicBezTo>
                  <a:cubicBezTo>
                    <a:pt x="1413" y="217"/>
                    <a:pt x="1413" y="217"/>
                    <a:pt x="1413" y="217"/>
                  </a:cubicBezTo>
                  <a:cubicBezTo>
                    <a:pt x="1413" y="217"/>
                    <a:pt x="1413" y="217"/>
                    <a:pt x="1413" y="217"/>
                  </a:cubicBezTo>
                  <a:cubicBezTo>
                    <a:pt x="1413" y="218"/>
                    <a:pt x="1413" y="218"/>
                    <a:pt x="1413" y="218"/>
                  </a:cubicBezTo>
                  <a:cubicBezTo>
                    <a:pt x="1413" y="220"/>
                    <a:pt x="1413" y="220"/>
                    <a:pt x="1413" y="220"/>
                  </a:cubicBezTo>
                  <a:cubicBezTo>
                    <a:pt x="1413" y="220"/>
                    <a:pt x="1413" y="220"/>
                    <a:pt x="1413" y="220"/>
                  </a:cubicBezTo>
                  <a:cubicBezTo>
                    <a:pt x="1413" y="220"/>
                    <a:pt x="1413" y="220"/>
                    <a:pt x="1413" y="220"/>
                  </a:cubicBezTo>
                  <a:cubicBezTo>
                    <a:pt x="1413" y="222"/>
                    <a:pt x="1413" y="224"/>
                    <a:pt x="1413" y="226"/>
                  </a:cubicBezTo>
                  <a:cubicBezTo>
                    <a:pt x="1415" y="225"/>
                    <a:pt x="1416" y="224"/>
                    <a:pt x="1419" y="224"/>
                  </a:cubicBezTo>
                  <a:cubicBezTo>
                    <a:pt x="1419" y="227"/>
                    <a:pt x="1419" y="227"/>
                    <a:pt x="1419" y="227"/>
                  </a:cubicBezTo>
                  <a:cubicBezTo>
                    <a:pt x="1419" y="227"/>
                    <a:pt x="1419" y="227"/>
                    <a:pt x="1419" y="227"/>
                  </a:cubicBezTo>
                  <a:cubicBezTo>
                    <a:pt x="1419" y="228"/>
                    <a:pt x="1419" y="228"/>
                    <a:pt x="1419" y="228"/>
                  </a:cubicBezTo>
                  <a:cubicBezTo>
                    <a:pt x="1420" y="228"/>
                    <a:pt x="1420" y="228"/>
                    <a:pt x="1420" y="228"/>
                  </a:cubicBezTo>
                  <a:cubicBezTo>
                    <a:pt x="1420" y="229"/>
                    <a:pt x="1420" y="229"/>
                    <a:pt x="1420" y="229"/>
                  </a:cubicBezTo>
                  <a:cubicBezTo>
                    <a:pt x="1420" y="229"/>
                    <a:pt x="1420" y="229"/>
                    <a:pt x="1420" y="229"/>
                  </a:cubicBezTo>
                  <a:cubicBezTo>
                    <a:pt x="1420" y="230"/>
                    <a:pt x="1420" y="230"/>
                    <a:pt x="1420" y="230"/>
                  </a:cubicBezTo>
                  <a:cubicBezTo>
                    <a:pt x="1421" y="230"/>
                    <a:pt x="1421" y="230"/>
                    <a:pt x="1421" y="230"/>
                  </a:cubicBezTo>
                  <a:cubicBezTo>
                    <a:pt x="1421" y="231"/>
                    <a:pt x="1421" y="231"/>
                    <a:pt x="1421" y="231"/>
                  </a:cubicBezTo>
                  <a:cubicBezTo>
                    <a:pt x="1421" y="231"/>
                    <a:pt x="1422" y="231"/>
                    <a:pt x="1422" y="233"/>
                  </a:cubicBezTo>
                  <a:cubicBezTo>
                    <a:pt x="1421" y="233"/>
                    <a:pt x="1421" y="233"/>
                    <a:pt x="1421" y="233"/>
                  </a:cubicBezTo>
                  <a:cubicBezTo>
                    <a:pt x="1421" y="235"/>
                    <a:pt x="1422" y="236"/>
                    <a:pt x="1421" y="237"/>
                  </a:cubicBezTo>
                  <a:cubicBezTo>
                    <a:pt x="1421" y="240"/>
                    <a:pt x="1421" y="240"/>
                    <a:pt x="1421" y="240"/>
                  </a:cubicBezTo>
                  <a:cubicBezTo>
                    <a:pt x="1422" y="240"/>
                    <a:pt x="1422" y="240"/>
                    <a:pt x="1422" y="240"/>
                  </a:cubicBezTo>
                  <a:cubicBezTo>
                    <a:pt x="1422" y="241"/>
                    <a:pt x="1422" y="241"/>
                    <a:pt x="1422" y="241"/>
                  </a:cubicBezTo>
                  <a:cubicBezTo>
                    <a:pt x="1423" y="242"/>
                    <a:pt x="1423" y="242"/>
                    <a:pt x="1424" y="242"/>
                  </a:cubicBezTo>
                  <a:cubicBezTo>
                    <a:pt x="1424" y="242"/>
                    <a:pt x="1424" y="243"/>
                    <a:pt x="1425" y="243"/>
                  </a:cubicBezTo>
                  <a:cubicBezTo>
                    <a:pt x="1426" y="244"/>
                    <a:pt x="1426" y="244"/>
                    <a:pt x="1426" y="244"/>
                  </a:cubicBezTo>
                  <a:cubicBezTo>
                    <a:pt x="1426" y="244"/>
                    <a:pt x="1426" y="246"/>
                    <a:pt x="1427" y="246"/>
                  </a:cubicBezTo>
                  <a:cubicBezTo>
                    <a:pt x="1429" y="246"/>
                    <a:pt x="1429" y="246"/>
                    <a:pt x="1429" y="246"/>
                  </a:cubicBezTo>
                  <a:cubicBezTo>
                    <a:pt x="1429" y="247"/>
                    <a:pt x="1429" y="247"/>
                    <a:pt x="1429" y="247"/>
                  </a:cubicBezTo>
                  <a:cubicBezTo>
                    <a:pt x="1430" y="247"/>
                    <a:pt x="1432" y="248"/>
                    <a:pt x="1433" y="249"/>
                  </a:cubicBezTo>
                  <a:cubicBezTo>
                    <a:pt x="1434" y="249"/>
                    <a:pt x="1434" y="249"/>
                    <a:pt x="1434" y="248"/>
                  </a:cubicBezTo>
                  <a:cubicBezTo>
                    <a:pt x="1436" y="248"/>
                    <a:pt x="1437" y="248"/>
                    <a:pt x="1438" y="249"/>
                  </a:cubicBezTo>
                  <a:cubicBezTo>
                    <a:pt x="1438" y="250"/>
                    <a:pt x="1438" y="250"/>
                    <a:pt x="1438" y="250"/>
                  </a:cubicBezTo>
                  <a:cubicBezTo>
                    <a:pt x="1440" y="250"/>
                    <a:pt x="1440" y="250"/>
                    <a:pt x="1440" y="250"/>
                  </a:cubicBezTo>
                  <a:cubicBezTo>
                    <a:pt x="1440" y="251"/>
                    <a:pt x="1440" y="252"/>
                    <a:pt x="1441" y="253"/>
                  </a:cubicBezTo>
                  <a:cubicBezTo>
                    <a:pt x="1441" y="253"/>
                    <a:pt x="1441" y="253"/>
                    <a:pt x="1441" y="253"/>
                  </a:cubicBezTo>
                  <a:cubicBezTo>
                    <a:pt x="1441" y="253"/>
                    <a:pt x="1442" y="253"/>
                    <a:pt x="1442" y="253"/>
                  </a:cubicBezTo>
                  <a:cubicBezTo>
                    <a:pt x="1443" y="253"/>
                    <a:pt x="1444" y="254"/>
                    <a:pt x="1445" y="255"/>
                  </a:cubicBezTo>
                  <a:cubicBezTo>
                    <a:pt x="1446" y="255"/>
                    <a:pt x="1446" y="255"/>
                    <a:pt x="1447" y="254"/>
                  </a:cubicBezTo>
                  <a:cubicBezTo>
                    <a:pt x="1447" y="253"/>
                    <a:pt x="1447" y="253"/>
                    <a:pt x="1447" y="253"/>
                  </a:cubicBezTo>
                  <a:cubicBezTo>
                    <a:pt x="1448" y="253"/>
                    <a:pt x="1448" y="253"/>
                    <a:pt x="1448" y="253"/>
                  </a:cubicBezTo>
                  <a:cubicBezTo>
                    <a:pt x="1448" y="253"/>
                    <a:pt x="1448" y="253"/>
                    <a:pt x="1448" y="253"/>
                  </a:cubicBezTo>
                  <a:cubicBezTo>
                    <a:pt x="1448" y="252"/>
                    <a:pt x="1448" y="253"/>
                    <a:pt x="1449" y="252"/>
                  </a:cubicBezTo>
                  <a:cubicBezTo>
                    <a:pt x="1450" y="252"/>
                    <a:pt x="1450" y="252"/>
                    <a:pt x="1450" y="252"/>
                  </a:cubicBezTo>
                  <a:cubicBezTo>
                    <a:pt x="1450" y="251"/>
                    <a:pt x="1450" y="250"/>
                    <a:pt x="1450" y="250"/>
                  </a:cubicBezTo>
                  <a:cubicBezTo>
                    <a:pt x="1451" y="248"/>
                    <a:pt x="1452" y="250"/>
                    <a:pt x="1453" y="247"/>
                  </a:cubicBezTo>
                  <a:cubicBezTo>
                    <a:pt x="1453" y="247"/>
                    <a:pt x="1451" y="247"/>
                    <a:pt x="1452" y="247"/>
                  </a:cubicBezTo>
                  <a:cubicBezTo>
                    <a:pt x="1452" y="247"/>
                    <a:pt x="1452" y="247"/>
                    <a:pt x="1452" y="247"/>
                  </a:cubicBezTo>
                  <a:cubicBezTo>
                    <a:pt x="1453" y="246"/>
                    <a:pt x="1453" y="246"/>
                    <a:pt x="1455" y="245"/>
                  </a:cubicBezTo>
                  <a:cubicBezTo>
                    <a:pt x="1455" y="244"/>
                    <a:pt x="1455" y="244"/>
                    <a:pt x="1455" y="244"/>
                  </a:cubicBezTo>
                  <a:cubicBezTo>
                    <a:pt x="1456" y="244"/>
                    <a:pt x="1456" y="244"/>
                    <a:pt x="1456" y="244"/>
                  </a:cubicBezTo>
                  <a:cubicBezTo>
                    <a:pt x="1457" y="245"/>
                    <a:pt x="1457" y="245"/>
                    <a:pt x="1457" y="246"/>
                  </a:cubicBezTo>
                  <a:cubicBezTo>
                    <a:pt x="1457" y="247"/>
                    <a:pt x="1457" y="247"/>
                    <a:pt x="1456" y="248"/>
                  </a:cubicBezTo>
                  <a:cubicBezTo>
                    <a:pt x="1455" y="248"/>
                    <a:pt x="1455" y="248"/>
                    <a:pt x="1455" y="248"/>
                  </a:cubicBezTo>
                  <a:cubicBezTo>
                    <a:pt x="1455" y="250"/>
                    <a:pt x="1455" y="250"/>
                    <a:pt x="1455" y="250"/>
                  </a:cubicBezTo>
                  <a:cubicBezTo>
                    <a:pt x="1457" y="249"/>
                    <a:pt x="1457" y="249"/>
                    <a:pt x="1459" y="248"/>
                  </a:cubicBezTo>
                  <a:cubicBezTo>
                    <a:pt x="1459" y="249"/>
                    <a:pt x="1459" y="249"/>
                    <a:pt x="1459" y="250"/>
                  </a:cubicBezTo>
                  <a:cubicBezTo>
                    <a:pt x="1458" y="250"/>
                    <a:pt x="1458" y="250"/>
                    <a:pt x="1458" y="250"/>
                  </a:cubicBezTo>
                  <a:cubicBezTo>
                    <a:pt x="1458" y="250"/>
                    <a:pt x="1458" y="251"/>
                    <a:pt x="1457" y="251"/>
                  </a:cubicBezTo>
                  <a:cubicBezTo>
                    <a:pt x="1459" y="252"/>
                    <a:pt x="1459" y="252"/>
                    <a:pt x="1461" y="253"/>
                  </a:cubicBezTo>
                  <a:cubicBezTo>
                    <a:pt x="1461" y="254"/>
                    <a:pt x="1461" y="254"/>
                    <a:pt x="1462" y="254"/>
                  </a:cubicBezTo>
                  <a:cubicBezTo>
                    <a:pt x="1462" y="255"/>
                    <a:pt x="1462" y="255"/>
                    <a:pt x="1462" y="255"/>
                  </a:cubicBezTo>
                  <a:cubicBezTo>
                    <a:pt x="1463" y="255"/>
                    <a:pt x="1463" y="255"/>
                    <a:pt x="1464" y="254"/>
                  </a:cubicBezTo>
                  <a:cubicBezTo>
                    <a:pt x="1464" y="255"/>
                    <a:pt x="1464" y="256"/>
                    <a:pt x="1464" y="257"/>
                  </a:cubicBezTo>
                  <a:cubicBezTo>
                    <a:pt x="1465" y="257"/>
                    <a:pt x="1465" y="257"/>
                    <a:pt x="1466" y="257"/>
                  </a:cubicBezTo>
                  <a:cubicBezTo>
                    <a:pt x="1466" y="255"/>
                    <a:pt x="1466" y="255"/>
                    <a:pt x="1466" y="255"/>
                  </a:cubicBezTo>
                  <a:cubicBezTo>
                    <a:pt x="1467" y="255"/>
                    <a:pt x="1468" y="254"/>
                    <a:pt x="1469" y="254"/>
                  </a:cubicBezTo>
                  <a:cubicBezTo>
                    <a:pt x="1469" y="253"/>
                    <a:pt x="1470" y="252"/>
                    <a:pt x="1471" y="251"/>
                  </a:cubicBezTo>
                  <a:cubicBezTo>
                    <a:pt x="1471" y="250"/>
                    <a:pt x="1472" y="250"/>
                    <a:pt x="1472" y="250"/>
                  </a:cubicBezTo>
                  <a:cubicBezTo>
                    <a:pt x="1472" y="249"/>
                    <a:pt x="1472" y="249"/>
                    <a:pt x="1472" y="249"/>
                  </a:cubicBezTo>
                  <a:cubicBezTo>
                    <a:pt x="1473" y="248"/>
                    <a:pt x="1473" y="248"/>
                    <a:pt x="1473" y="248"/>
                  </a:cubicBezTo>
                  <a:cubicBezTo>
                    <a:pt x="1473" y="248"/>
                    <a:pt x="1473" y="247"/>
                    <a:pt x="1473" y="246"/>
                  </a:cubicBezTo>
                  <a:cubicBezTo>
                    <a:pt x="1473" y="246"/>
                    <a:pt x="1473" y="246"/>
                    <a:pt x="1473" y="246"/>
                  </a:cubicBezTo>
                  <a:cubicBezTo>
                    <a:pt x="1473" y="245"/>
                    <a:pt x="1473" y="245"/>
                    <a:pt x="1473" y="245"/>
                  </a:cubicBezTo>
                  <a:cubicBezTo>
                    <a:pt x="1473" y="245"/>
                    <a:pt x="1474" y="245"/>
                    <a:pt x="1474" y="244"/>
                  </a:cubicBezTo>
                  <a:cubicBezTo>
                    <a:pt x="1479" y="244"/>
                    <a:pt x="1479" y="244"/>
                    <a:pt x="1479" y="244"/>
                  </a:cubicBezTo>
                  <a:cubicBezTo>
                    <a:pt x="1479" y="245"/>
                    <a:pt x="1479" y="245"/>
                    <a:pt x="1479" y="245"/>
                  </a:cubicBezTo>
                  <a:cubicBezTo>
                    <a:pt x="1480" y="245"/>
                    <a:pt x="1480" y="245"/>
                    <a:pt x="1480" y="245"/>
                  </a:cubicBezTo>
                  <a:cubicBezTo>
                    <a:pt x="1480" y="245"/>
                    <a:pt x="1481" y="245"/>
                    <a:pt x="1481" y="244"/>
                  </a:cubicBezTo>
                  <a:cubicBezTo>
                    <a:pt x="1481" y="244"/>
                    <a:pt x="1482" y="244"/>
                    <a:pt x="1482" y="244"/>
                  </a:cubicBezTo>
                  <a:cubicBezTo>
                    <a:pt x="1482" y="244"/>
                    <a:pt x="1483" y="244"/>
                    <a:pt x="1483" y="245"/>
                  </a:cubicBezTo>
                  <a:cubicBezTo>
                    <a:pt x="1485" y="245"/>
                    <a:pt x="1485" y="245"/>
                    <a:pt x="1485" y="245"/>
                  </a:cubicBezTo>
                  <a:cubicBezTo>
                    <a:pt x="1485" y="244"/>
                    <a:pt x="1485" y="244"/>
                    <a:pt x="1485" y="244"/>
                  </a:cubicBezTo>
                  <a:cubicBezTo>
                    <a:pt x="1486" y="244"/>
                    <a:pt x="1486" y="244"/>
                    <a:pt x="1486" y="244"/>
                  </a:cubicBezTo>
                  <a:cubicBezTo>
                    <a:pt x="1486" y="243"/>
                    <a:pt x="1486" y="243"/>
                    <a:pt x="1486" y="243"/>
                  </a:cubicBezTo>
                  <a:cubicBezTo>
                    <a:pt x="1488" y="243"/>
                    <a:pt x="1488" y="243"/>
                    <a:pt x="1488" y="243"/>
                  </a:cubicBezTo>
                  <a:cubicBezTo>
                    <a:pt x="1488" y="242"/>
                    <a:pt x="1488" y="241"/>
                    <a:pt x="1487" y="240"/>
                  </a:cubicBezTo>
                  <a:cubicBezTo>
                    <a:pt x="1489" y="240"/>
                    <a:pt x="1489" y="240"/>
                    <a:pt x="1489" y="239"/>
                  </a:cubicBezTo>
                  <a:cubicBezTo>
                    <a:pt x="1488" y="239"/>
                    <a:pt x="1488" y="239"/>
                    <a:pt x="1487" y="238"/>
                  </a:cubicBezTo>
                  <a:cubicBezTo>
                    <a:pt x="1486" y="238"/>
                    <a:pt x="1486" y="238"/>
                    <a:pt x="1486" y="238"/>
                  </a:cubicBezTo>
                  <a:cubicBezTo>
                    <a:pt x="1486" y="237"/>
                    <a:pt x="1486" y="237"/>
                    <a:pt x="1486" y="237"/>
                  </a:cubicBezTo>
                  <a:cubicBezTo>
                    <a:pt x="1486" y="237"/>
                    <a:pt x="1486" y="237"/>
                    <a:pt x="1486" y="237"/>
                  </a:cubicBezTo>
                  <a:cubicBezTo>
                    <a:pt x="1486" y="235"/>
                    <a:pt x="1487" y="234"/>
                    <a:pt x="1488" y="233"/>
                  </a:cubicBezTo>
                  <a:cubicBezTo>
                    <a:pt x="1489" y="233"/>
                    <a:pt x="1489" y="233"/>
                    <a:pt x="1489" y="233"/>
                  </a:cubicBezTo>
                  <a:cubicBezTo>
                    <a:pt x="1489" y="231"/>
                    <a:pt x="1490" y="229"/>
                    <a:pt x="1490" y="227"/>
                  </a:cubicBezTo>
                  <a:cubicBezTo>
                    <a:pt x="1490" y="227"/>
                    <a:pt x="1490" y="227"/>
                    <a:pt x="1490" y="227"/>
                  </a:cubicBezTo>
                  <a:cubicBezTo>
                    <a:pt x="1490" y="226"/>
                    <a:pt x="1490" y="226"/>
                    <a:pt x="1490" y="226"/>
                  </a:cubicBezTo>
                  <a:cubicBezTo>
                    <a:pt x="1490" y="226"/>
                    <a:pt x="1490" y="226"/>
                    <a:pt x="1490" y="226"/>
                  </a:cubicBezTo>
                  <a:cubicBezTo>
                    <a:pt x="1490" y="224"/>
                    <a:pt x="1490" y="224"/>
                    <a:pt x="1490" y="224"/>
                  </a:cubicBezTo>
                  <a:cubicBezTo>
                    <a:pt x="1491" y="224"/>
                    <a:pt x="1491" y="223"/>
                    <a:pt x="1492" y="223"/>
                  </a:cubicBezTo>
                  <a:cubicBezTo>
                    <a:pt x="1492" y="222"/>
                    <a:pt x="1492" y="222"/>
                    <a:pt x="1492" y="221"/>
                  </a:cubicBezTo>
                  <a:cubicBezTo>
                    <a:pt x="1493" y="221"/>
                    <a:pt x="1493" y="221"/>
                    <a:pt x="1493" y="221"/>
                  </a:cubicBezTo>
                  <a:cubicBezTo>
                    <a:pt x="1493" y="220"/>
                    <a:pt x="1493" y="220"/>
                    <a:pt x="1494" y="219"/>
                  </a:cubicBezTo>
                  <a:cubicBezTo>
                    <a:pt x="1493" y="219"/>
                    <a:pt x="1493" y="219"/>
                    <a:pt x="1493" y="218"/>
                  </a:cubicBezTo>
                  <a:cubicBezTo>
                    <a:pt x="1494" y="217"/>
                    <a:pt x="1494" y="217"/>
                    <a:pt x="1494" y="217"/>
                  </a:cubicBezTo>
                  <a:cubicBezTo>
                    <a:pt x="1494" y="215"/>
                    <a:pt x="1494" y="215"/>
                    <a:pt x="1494" y="215"/>
                  </a:cubicBezTo>
                  <a:cubicBezTo>
                    <a:pt x="1495" y="215"/>
                    <a:pt x="1495" y="215"/>
                    <a:pt x="1495" y="215"/>
                  </a:cubicBezTo>
                  <a:cubicBezTo>
                    <a:pt x="1495" y="214"/>
                    <a:pt x="1495" y="214"/>
                    <a:pt x="1495" y="214"/>
                  </a:cubicBezTo>
                  <a:cubicBezTo>
                    <a:pt x="1495" y="214"/>
                    <a:pt x="1495" y="214"/>
                    <a:pt x="1495" y="214"/>
                  </a:cubicBezTo>
                  <a:cubicBezTo>
                    <a:pt x="1495" y="213"/>
                    <a:pt x="1495" y="213"/>
                    <a:pt x="1495" y="213"/>
                  </a:cubicBezTo>
                  <a:cubicBezTo>
                    <a:pt x="1496" y="210"/>
                    <a:pt x="1496" y="210"/>
                    <a:pt x="1495" y="207"/>
                  </a:cubicBezTo>
                  <a:cubicBezTo>
                    <a:pt x="1496" y="207"/>
                    <a:pt x="1496" y="207"/>
                    <a:pt x="1496" y="206"/>
                  </a:cubicBezTo>
                  <a:cubicBezTo>
                    <a:pt x="1498" y="206"/>
                    <a:pt x="1498" y="206"/>
                    <a:pt x="1498" y="206"/>
                  </a:cubicBezTo>
                  <a:cubicBezTo>
                    <a:pt x="1498" y="204"/>
                    <a:pt x="1498" y="204"/>
                    <a:pt x="1499" y="203"/>
                  </a:cubicBezTo>
                  <a:cubicBezTo>
                    <a:pt x="1499" y="202"/>
                    <a:pt x="1499" y="202"/>
                    <a:pt x="1499" y="202"/>
                  </a:cubicBezTo>
                  <a:cubicBezTo>
                    <a:pt x="1501" y="202"/>
                    <a:pt x="1501" y="202"/>
                    <a:pt x="1501" y="202"/>
                  </a:cubicBezTo>
                  <a:cubicBezTo>
                    <a:pt x="1501" y="202"/>
                    <a:pt x="1501" y="202"/>
                    <a:pt x="1501" y="202"/>
                  </a:cubicBezTo>
                  <a:cubicBezTo>
                    <a:pt x="1502" y="201"/>
                    <a:pt x="1502" y="201"/>
                    <a:pt x="1502" y="201"/>
                  </a:cubicBezTo>
                  <a:cubicBezTo>
                    <a:pt x="1502" y="200"/>
                    <a:pt x="1502" y="200"/>
                    <a:pt x="1502" y="200"/>
                  </a:cubicBezTo>
                  <a:cubicBezTo>
                    <a:pt x="1503" y="200"/>
                    <a:pt x="1504" y="200"/>
                    <a:pt x="1505" y="199"/>
                  </a:cubicBezTo>
                  <a:cubicBezTo>
                    <a:pt x="1505" y="199"/>
                    <a:pt x="1505" y="198"/>
                    <a:pt x="1505" y="198"/>
                  </a:cubicBezTo>
                  <a:cubicBezTo>
                    <a:pt x="1505" y="198"/>
                    <a:pt x="1505" y="198"/>
                    <a:pt x="1505" y="198"/>
                  </a:cubicBezTo>
                  <a:cubicBezTo>
                    <a:pt x="1505" y="196"/>
                    <a:pt x="1505" y="196"/>
                    <a:pt x="1505" y="196"/>
                  </a:cubicBezTo>
                  <a:cubicBezTo>
                    <a:pt x="1505" y="196"/>
                    <a:pt x="1506" y="195"/>
                    <a:pt x="1506" y="194"/>
                  </a:cubicBezTo>
                  <a:cubicBezTo>
                    <a:pt x="1507" y="194"/>
                    <a:pt x="1507" y="194"/>
                    <a:pt x="1507" y="194"/>
                  </a:cubicBezTo>
                  <a:cubicBezTo>
                    <a:pt x="1508" y="192"/>
                    <a:pt x="1508" y="190"/>
                    <a:pt x="1508" y="188"/>
                  </a:cubicBezTo>
                  <a:cubicBezTo>
                    <a:pt x="1509" y="188"/>
                    <a:pt x="1509" y="188"/>
                    <a:pt x="1509" y="188"/>
                  </a:cubicBezTo>
                  <a:cubicBezTo>
                    <a:pt x="1509" y="187"/>
                    <a:pt x="1508" y="185"/>
                    <a:pt x="1508" y="185"/>
                  </a:cubicBezTo>
                  <a:cubicBezTo>
                    <a:pt x="1509" y="185"/>
                    <a:pt x="1509" y="185"/>
                    <a:pt x="1509" y="185"/>
                  </a:cubicBezTo>
                  <a:cubicBezTo>
                    <a:pt x="1509" y="184"/>
                    <a:pt x="1509" y="184"/>
                    <a:pt x="1509" y="184"/>
                  </a:cubicBezTo>
                  <a:cubicBezTo>
                    <a:pt x="1509" y="184"/>
                    <a:pt x="1509" y="184"/>
                    <a:pt x="1509" y="184"/>
                  </a:cubicBezTo>
                  <a:cubicBezTo>
                    <a:pt x="1510" y="183"/>
                    <a:pt x="1509" y="182"/>
                    <a:pt x="1509" y="182"/>
                  </a:cubicBezTo>
                  <a:cubicBezTo>
                    <a:pt x="1508" y="180"/>
                    <a:pt x="1509" y="178"/>
                    <a:pt x="1510" y="177"/>
                  </a:cubicBezTo>
                  <a:cubicBezTo>
                    <a:pt x="1510" y="175"/>
                    <a:pt x="1510" y="175"/>
                    <a:pt x="1508" y="175"/>
                  </a:cubicBezTo>
                  <a:cubicBezTo>
                    <a:pt x="1508" y="174"/>
                    <a:pt x="1508" y="174"/>
                    <a:pt x="1508" y="174"/>
                  </a:cubicBezTo>
                  <a:cubicBezTo>
                    <a:pt x="1510" y="174"/>
                    <a:pt x="1509" y="173"/>
                    <a:pt x="1510" y="173"/>
                  </a:cubicBezTo>
                  <a:cubicBezTo>
                    <a:pt x="1511" y="173"/>
                    <a:pt x="1511" y="172"/>
                    <a:pt x="1511" y="172"/>
                  </a:cubicBezTo>
                  <a:cubicBezTo>
                    <a:pt x="1510" y="171"/>
                    <a:pt x="1510" y="171"/>
                    <a:pt x="1509" y="171"/>
                  </a:cubicBezTo>
                  <a:cubicBezTo>
                    <a:pt x="1510" y="170"/>
                    <a:pt x="1511" y="170"/>
                    <a:pt x="1511" y="169"/>
                  </a:cubicBezTo>
                  <a:cubicBezTo>
                    <a:pt x="1511" y="164"/>
                    <a:pt x="1511" y="164"/>
                    <a:pt x="1511" y="164"/>
                  </a:cubicBezTo>
                  <a:cubicBezTo>
                    <a:pt x="1511" y="164"/>
                    <a:pt x="1511" y="164"/>
                    <a:pt x="1511" y="164"/>
                  </a:cubicBezTo>
                  <a:cubicBezTo>
                    <a:pt x="1511" y="163"/>
                    <a:pt x="1511" y="163"/>
                    <a:pt x="1511" y="163"/>
                  </a:cubicBezTo>
                  <a:cubicBezTo>
                    <a:pt x="1510" y="163"/>
                    <a:pt x="1510" y="162"/>
                    <a:pt x="1509" y="162"/>
                  </a:cubicBezTo>
                  <a:cubicBezTo>
                    <a:pt x="1509" y="160"/>
                    <a:pt x="1509" y="160"/>
                    <a:pt x="1509" y="160"/>
                  </a:cubicBezTo>
                  <a:cubicBezTo>
                    <a:pt x="1508" y="160"/>
                    <a:pt x="1508" y="160"/>
                    <a:pt x="1508" y="160"/>
                  </a:cubicBezTo>
                  <a:cubicBezTo>
                    <a:pt x="1508" y="160"/>
                    <a:pt x="1508" y="160"/>
                    <a:pt x="1508" y="160"/>
                  </a:cubicBezTo>
                  <a:cubicBezTo>
                    <a:pt x="1508" y="160"/>
                    <a:pt x="1508" y="160"/>
                    <a:pt x="1508" y="160"/>
                  </a:cubicBezTo>
                  <a:cubicBezTo>
                    <a:pt x="1508" y="158"/>
                    <a:pt x="1508" y="157"/>
                    <a:pt x="1507" y="156"/>
                  </a:cubicBezTo>
                  <a:cubicBezTo>
                    <a:pt x="1508" y="156"/>
                    <a:pt x="1508" y="156"/>
                    <a:pt x="1508" y="156"/>
                  </a:cubicBezTo>
                  <a:cubicBezTo>
                    <a:pt x="1508" y="154"/>
                    <a:pt x="1508" y="154"/>
                    <a:pt x="1508" y="154"/>
                  </a:cubicBezTo>
                  <a:cubicBezTo>
                    <a:pt x="1507" y="154"/>
                    <a:pt x="1507" y="154"/>
                    <a:pt x="1507" y="154"/>
                  </a:cubicBezTo>
                  <a:cubicBezTo>
                    <a:pt x="1507" y="151"/>
                    <a:pt x="1507" y="151"/>
                    <a:pt x="1507" y="151"/>
                  </a:cubicBezTo>
                  <a:cubicBezTo>
                    <a:pt x="1507" y="151"/>
                    <a:pt x="1507" y="151"/>
                    <a:pt x="1507" y="150"/>
                  </a:cubicBezTo>
                  <a:cubicBezTo>
                    <a:pt x="1507" y="150"/>
                    <a:pt x="1507" y="150"/>
                    <a:pt x="1507" y="150"/>
                  </a:cubicBezTo>
                  <a:cubicBezTo>
                    <a:pt x="1507" y="148"/>
                    <a:pt x="1507" y="148"/>
                    <a:pt x="1507" y="148"/>
                  </a:cubicBezTo>
                  <a:cubicBezTo>
                    <a:pt x="1508" y="148"/>
                    <a:pt x="1508" y="148"/>
                    <a:pt x="1508" y="148"/>
                  </a:cubicBezTo>
                  <a:cubicBezTo>
                    <a:pt x="1509" y="147"/>
                    <a:pt x="1508" y="147"/>
                    <a:pt x="1508" y="147"/>
                  </a:cubicBezTo>
                  <a:cubicBezTo>
                    <a:pt x="1508" y="144"/>
                    <a:pt x="1508" y="144"/>
                    <a:pt x="1508" y="144"/>
                  </a:cubicBezTo>
                  <a:cubicBezTo>
                    <a:pt x="1507" y="144"/>
                    <a:pt x="1507" y="144"/>
                    <a:pt x="1507" y="144"/>
                  </a:cubicBezTo>
                  <a:cubicBezTo>
                    <a:pt x="1507" y="141"/>
                    <a:pt x="1507" y="141"/>
                    <a:pt x="1507" y="141"/>
                  </a:cubicBezTo>
                  <a:cubicBezTo>
                    <a:pt x="1506" y="141"/>
                    <a:pt x="1506" y="141"/>
                    <a:pt x="1505" y="141"/>
                  </a:cubicBezTo>
                  <a:cubicBezTo>
                    <a:pt x="1505" y="140"/>
                    <a:pt x="1505" y="140"/>
                    <a:pt x="1505" y="140"/>
                  </a:cubicBezTo>
                  <a:cubicBezTo>
                    <a:pt x="1504" y="140"/>
                    <a:pt x="1504" y="140"/>
                    <a:pt x="1504" y="140"/>
                  </a:cubicBezTo>
                  <a:cubicBezTo>
                    <a:pt x="1504" y="138"/>
                    <a:pt x="1504" y="138"/>
                    <a:pt x="1503" y="137"/>
                  </a:cubicBezTo>
                  <a:cubicBezTo>
                    <a:pt x="1503" y="137"/>
                    <a:pt x="1503" y="137"/>
                    <a:pt x="1503" y="137"/>
                  </a:cubicBezTo>
                  <a:cubicBezTo>
                    <a:pt x="1502" y="137"/>
                    <a:pt x="1502" y="137"/>
                    <a:pt x="1501" y="136"/>
                  </a:cubicBezTo>
                  <a:cubicBezTo>
                    <a:pt x="1501" y="134"/>
                    <a:pt x="1501" y="134"/>
                    <a:pt x="1501" y="134"/>
                  </a:cubicBezTo>
                  <a:cubicBezTo>
                    <a:pt x="1500" y="133"/>
                    <a:pt x="1500" y="132"/>
                    <a:pt x="1499" y="131"/>
                  </a:cubicBezTo>
                  <a:cubicBezTo>
                    <a:pt x="1498" y="131"/>
                    <a:pt x="1497" y="130"/>
                    <a:pt x="1497" y="130"/>
                  </a:cubicBezTo>
                  <a:cubicBezTo>
                    <a:pt x="1497" y="129"/>
                    <a:pt x="1497" y="129"/>
                    <a:pt x="1497" y="129"/>
                  </a:cubicBezTo>
                  <a:cubicBezTo>
                    <a:pt x="1496" y="129"/>
                    <a:pt x="1496" y="129"/>
                    <a:pt x="1496" y="129"/>
                  </a:cubicBezTo>
                  <a:cubicBezTo>
                    <a:pt x="1496" y="129"/>
                    <a:pt x="1496" y="129"/>
                    <a:pt x="1496" y="129"/>
                  </a:cubicBezTo>
                  <a:cubicBezTo>
                    <a:pt x="1495" y="128"/>
                    <a:pt x="1495" y="128"/>
                    <a:pt x="1495" y="127"/>
                  </a:cubicBezTo>
                  <a:cubicBezTo>
                    <a:pt x="1494" y="127"/>
                    <a:pt x="1494" y="127"/>
                    <a:pt x="1494" y="127"/>
                  </a:cubicBezTo>
                  <a:cubicBezTo>
                    <a:pt x="1494" y="121"/>
                    <a:pt x="1494" y="121"/>
                    <a:pt x="1494" y="121"/>
                  </a:cubicBezTo>
                  <a:cubicBezTo>
                    <a:pt x="1494" y="121"/>
                    <a:pt x="1494" y="121"/>
                    <a:pt x="1494" y="121"/>
                  </a:cubicBezTo>
                  <a:cubicBezTo>
                    <a:pt x="1494" y="120"/>
                    <a:pt x="1494" y="120"/>
                    <a:pt x="1494" y="120"/>
                  </a:cubicBezTo>
                  <a:cubicBezTo>
                    <a:pt x="1492" y="119"/>
                    <a:pt x="1492" y="119"/>
                    <a:pt x="1491" y="118"/>
                  </a:cubicBezTo>
                  <a:cubicBezTo>
                    <a:pt x="1491" y="117"/>
                    <a:pt x="1491" y="117"/>
                    <a:pt x="1491" y="117"/>
                  </a:cubicBezTo>
                  <a:cubicBezTo>
                    <a:pt x="1490" y="117"/>
                    <a:pt x="1490" y="117"/>
                    <a:pt x="1490" y="117"/>
                  </a:cubicBezTo>
                  <a:cubicBezTo>
                    <a:pt x="1490" y="118"/>
                    <a:pt x="1490" y="118"/>
                    <a:pt x="1490" y="118"/>
                  </a:cubicBezTo>
                  <a:cubicBezTo>
                    <a:pt x="1488" y="118"/>
                    <a:pt x="1488" y="117"/>
                    <a:pt x="1486" y="117"/>
                  </a:cubicBezTo>
                  <a:cubicBezTo>
                    <a:pt x="1486" y="116"/>
                    <a:pt x="1485" y="115"/>
                    <a:pt x="1486" y="113"/>
                  </a:cubicBezTo>
                  <a:cubicBezTo>
                    <a:pt x="1486" y="113"/>
                    <a:pt x="1486" y="113"/>
                    <a:pt x="1486" y="113"/>
                  </a:cubicBezTo>
                  <a:cubicBezTo>
                    <a:pt x="1487" y="112"/>
                    <a:pt x="1487" y="111"/>
                    <a:pt x="1487" y="110"/>
                  </a:cubicBezTo>
                  <a:cubicBezTo>
                    <a:pt x="1486" y="110"/>
                    <a:pt x="1486" y="110"/>
                    <a:pt x="1486" y="110"/>
                  </a:cubicBezTo>
                  <a:cubicBezTo>
                    <a:pt x="1486" y="108"/>
                    <a:pt x="1486" y="108"/>
                    <a:pt x="1486" y="108"/>
                  </a:cubicBezTo>
                  <a:cubicBezTo>
                    <a:pt x="1485" y="108"/>
                    <a:pt x="1485" y="108"/>
                    <a:pt x="1485" y="108"/>
                  </a:cubicBezTo>
                  <a:cubicBezTo>
                    <a:pt x="1485" y="107"/>
                    <a:pt x="1485" y="107"/>
                    <a:pt x="1485" y="107"/>
                  </a:cubicBezTo>
                  <a:cubicBezTo>
                    <a:pt x="1485" y="107"/>
                    <a:pt x="1485" y="107"/>
                    <a:pt x="1485" y="107"/>
                  </a:cubicBezTo>
                  <a:cubicBezTo>
                    <a:pt x="1485" y="106"/>
                    <a:pt x="1484" y="106"/>
                    <a:pt x="1484" y="106"/>
                  </a:cubicBezTo>
                  <a:cubicBezTo>
                    <a:pt x="1482" y="106"/>
                    <a:pt x="1482" y="106"/>
                    <a:pt x="1482" y="106"/>
                  </a:cubicBezTo>
                  <a:cubicBezTo>
                    <a:pt x="1482" y="105"/>
                    <a:pt x="1482" y="105"/>
                    <a:pt x="1482" y="105"/>
                  </a:cubicBezTo>
                  <a:cubicBezTo>
                    <a:pt x="1481" y="105"/>
                    <a:pt x="1481" y="105"/>
                    <a:pt x="1481" y="105"/>
                  </a:cubicBezTo>
                  <a:cubicBezTo>
                    <a:pt x="1481" y="103"/>
                    <a:pt x="1481" y="102"/>
                    <a:pt x="1482" y="102"/>
                  </a:cubicBezTo>
                  <a:cubicBezTo>
                    <a:pt x="1482" y="100"/>
                    <a:pt x="1482" y="100"/>
                    <a:pt x="1481" y="99"/>
                  </a:cubicBezTo>
                  <a:cubicBezTo>
                    <a:pt x="1481" y="99"/>
                    <a:pt x="1480" y="98"/>
                    <a:pt x="1479" y="98"/>
                  </a:cubicBezTo>
                  <a:cubicBezTo>
                    <a:pt x="1479" y="97"/>
                    <a:pt x="1478" y="96"/>
                    <a:pt x="1478" y="95"/>
                  </a:cubicBezTo>
                  <a:cubicBezTo>
                    <a:pt x="1476" y="95"/>
                    <a:pt x="1476" y="95"/>
                    <a:pt x="1476" y="95"/>
                  </a:cubicBezTo>
                  <a:cubicBezTo>
                    <a:pt x="1476" y="94"/>
                    <a:pt x="1476" y="94"/>
                    <a:pt x="1476" y="94"/>
                  </a:cubicBezTo>
                  <a:cubicBezTo>
                    <a:pt x="1475" y="94"/>
                    <a:pt x="1475" y="94"/>
                    <a:pt x="1475" y="94"/>
                  </a:cubicBezTo>
                  <a:cubicBezTo>
                    <a:pt x="1475" y="95"/>
                    <a:pt x="1475" y="95"/>
                    <a:pt x="1475" y="95"/>
                  </a:cubicBezTo>
                  <a:cubicBezTo>
                    <a:pt x="1474" y="95"/>
                    <a:pt x="1473" y="95"/>
                    <a:pt x="1472" y="94"/>
                  </a:cubicBezTo>
                  <a:cubicBezTo>
                    <a:pt x="1472" y="93"/>
                    <a:pt x="1472" y="93"/>
                    <a:pt x="1472" y="93"/>
                  </a:cubicBezTo>
                  <a:cubicBezTo>
                    <a:pt x="1471" y="92"/>
                    <a:pt x="1469" y="92"/>
                    <a:pt x="1468" y="92"/>
                  </a:cubicBezTo>
                  <a:cubicBezTo>
                    <a:pt x="1468" y="92"/>
                    <a:pt x="1468" y="92"/>
                    <a:pt x="1468" y="92"/>
                  </a:cubicBezTo>
                  <a:cubicBezTo>
                    <a:pt x="1467" y="91"/>
                    <a:pt x="1467" y="91"/>
                    <a:pt x="1466" y="91"/>
                  </a:cubicBezTo>
                  <a:cubicBezTo>
                    <a:pt x="1465" y="90"/>
                    <a:pt x="1465" y="88"/>
                    <a:pt x="1465" y="87"/>
                  </a:cubicBezTo>
                  <a:cubicBezTo>
                    <a:pt x="1466" y="87"/>
                    <a:pt x="1466" y="87"/>
                    <a:pt x="1466" y="87"/>
                  </a:cubicBezTo>
                  <a:cubicBezTo>
                    <a:pt x="1466" y="85"/>
                    <a:pt x="1466" y="85"/>
                    <a:pt x="1466" y="85"/>
                  </a:cubicBezTo>
                  <a:cubicBezTo>
                    <a:pt x="1465" y="85"/>
                    <a:pt x="1465" y="85"/>
                    <a:pt x="1465" y="85"/>
                  </a:cubicBezTo>
                  <a:cubicBezTo>
                    <a:pt x="1465" y="84"/>
                    <a:pt x="1465" y="84"/>
                    <a:pt x="1465" y="84"/>
                  </a:cubicBezTo>
                  <a:cubicBezTo>
                    <a:pt x="1465" y="84"/>
                    <a:pt x="1465" y="84"/>
                    <a:pt x="1465" y="84"/>
                  </a:cubicBezTo>
                  <a:cubicBezTo>
                    <a:pt x="1465" y="77"/>
                    <a:pt x="1465" y="77"/>
                    <a:pt x="1465" y="77"/>
                  </a:cubicBezTo>
                  <a:cubicBezTo>
                    <a:pt x="1464" y="77"/>
                    <a:pt x="1464" y="77"/>
                    <a:pt x="1464" y="77"/>
                  </a:cubicBezTo>
                  <a:cubicBezTo>
                    <a:pt x="1464" y="76"/>
                    <a:pt x="1464" y="76"/>
                    <a:pt x="1464" y="75"/>
                  </a:cubicBezTo>
                  <a:cubicBezTo>
                    <a:pt x="1463" y="75"/>
                    <a:pt x="1463" y="75"/>
                    <a:pt x="1463" y="75"/>
                  </a:cubicBezTo>
                  <a:cubicBezTo>
                    <a:pt x="1463" y="73"/>
                    <a:pt x="1463" y="73"/>
                    <a:pt x="1463" y="73"/>
                  </a:cubicBezTo>
                  <a:cubicBezTo>
                    <a:pt x="1463" y="72"/>
                    <a:pt x="1462" y="72"/>
                    <a:pt x="1461" y="72"/>
                  </a:cubicBezTo>
                  <a:cubicBezTo>
                    <a:pt x="1461" y="71"/>
                    <a:pt x="1461" y="71"/>
                    <a:pt x="1461" y="70"/>
                  </a:cubicBezTo>
                  <a:cubicBezTo>
                    <a:pt x="1460" y="70"/>
                    <a:pt x="1460" y="70"/>
                    <a:pt x="1460" y="70"/>
                  </a:cubicBezTo>
                  <a:cubicBezTo>
                    <a:pt x="1460" y="69"/>
                    <a:pt x="1460" y="69"/>
                    <a:pt x="1459" y="68"/>
                  </a:cubicBezTo>
                  <a:cubicBezTo>
                    <a:pt x="1459" y="68"/>
                    <a:pt x="1459" y="68"/>
                    <a:pt x="1459" y="68"/>
                  </a:cubicBezTo>
                  <a:cubicBezTo>
                    <a:pt x="1459" y="67"/>
                    <a:pt x="1460" y="67"/>
                    <a:pt x="1459" y="66"/>
                  </a:cubicBezTo>
                  <a:cubicBezTo>
                    <a:pt x="1459" y="66"/>
                    <a:pt x="1459" y="66"/>
                    <a:pt x="1459" y="66"/>
                  </a:cubicBezTo>
                  <a:cubicBezTo>
                    <a:pt x="1459" y="64"/>
                    <a:pt x="1459" y="64"/>
                    <a:pt x="1459" y="64"/>
                  </a:cubicBezTo>
                  <a:cubicBezTo>
                    <a:pt x="1459" y="64"/>
                    <a:pt x="1459" y="64"/>
                    <a:pt x="1459" y="64"/>
                  </a:cubicBezTo>
                  <a:cubicBezTo>
                    <a:pt x="1459" y="62"/>
                    <a:pt x="1459" y="62"/>
                    <a:pt x="1459" y="62"/>
                  </a:cubicBezTo>
                  <a:cubicBezTo>
                    <a:pt x="1459" y="62"/>
                    <a:pt x="1459" y="62"/>
                    <a:pt x="1459" y="62"/>
                  </a:cubicBezTo>
                  <a:cubicBezTo>
                    <a:pt x="1459" y="60"/>
                    <a:pt x="1459" y="60"/>
                    <a:pt x="1459" y="60"/>
                  </a:cubicBezTo>
                  <a:cubicBezTo>
                    <a:pt x="1459" y="60"/>
                    <a:pt x="1459" y="60"/>
                    <a:pt x="1459" y="60"/>
                  </a:cubicBezTo>
                  <a:cubicBezTo>
                    <a:pt x="1459" y="59"/>
                    <a:pt x="1459" y="58"/>
                    <a:pt x="1459" y="57"/>
                  </a:cubicBezTo>
                  <a:cubicBezTo>
                    <a:pt x="1458" y="57"/>
                    <a:pt x="1458" y="58"/>
                    <a:pt x="1457" y="58"/>
                  </a:cubicBezTo>
                  <a:cubicBezTo>
                    <a:pt x="1457" y="57"/>
                    <a:pt x="1457" y="57"/>
                    <a:pt x="1456" y="56"/>
                  </a:cubicBezTo>
                  <a:cubicBezTo>
                    <a:pt x="1456" y="55"/>
                    <a:pt x="1456" y="55"/>
                    <a:pt x="1456" y="55"/>
                  </a:cubicBezTo>
                  <a:cubicBezTo>
                    <a:pt x="1455" y="55"/>
                    <a:pt x="1455" y="55"/>
                    <a:pt x="1455" y="55"/>
                  </a:cubicBezTo>
                  <a:cubicBezTo>
                    <a:pt x="1455" y="55"/>
                    <a:pt x="1455" y="54"/>
                    <a:pt x="1454" y="53"/>
                  </a:cubicBezTo>
                  <a:cubicBezTo>
                    <a:pt x="1454" y="53"/>
                    <a:pt x="1453" y="53"/>
                    <a:pt x="1453" y="53"/>
                  </a:cubicBezTo>
                  <a:cubicBezTo>
                    <a:pt x="1453" y="53"/>
                    <a:pt x="1453" y="53"/>
                    <a:pt x="1453" y="53"/>
                  </a:cubicBezTo>
                  <a:cubicBezTo>
                    <a:pt x="1451" y="54"/>
                    <a:pt x="1452" y="54"/>
                    <a:pt x="1450" y="55"/>
                  </a:cubicBezTo>
                  <a:cubicBezTo>
                    <a:pt x="1450" y="56"/>
                    <a:pt x="1450" y="56"/>
                    <a:pt x="1450" y="56"/>
                  </a:cubicBezTo>
                  <a:cubicBezTo>
                    <a:pt x="1449" y="55"/>
                    <a:pt x="1449" y="55"/>
                    <a:pt x="1448" y="54"/>
                  </a:cubicBezTo>
                  <a:cubicBezTo>
                    <a:pt x="1448" y="50"/>
                    <a:pt x="1448" y="50"/>
                    <a:pt x="1448" y="50"/>
                  </a:cubicBezTo>
                  <a:cubicBezTo>
                    <a:pt x="1448" y="50"/>
                    <a:pt x="1448" y="50"/>
                    <a:pt x="1448" y="50"/>
                  </a:cubicBezTo>
                  <a:cubicBezTo>
                    <a:pt x="1448" y="49"/>
                    <a:pt x="1449" y="45"/>
                    <a:pt x="1448" y="44"/>
                  </a:cubicBezTo>
                  <a:cubicBezTo>
                    <a:pt x="1447" y="43"/>
                    <a:pt x="1447" y="43"/>
                    <a:pt x="1447" y="43"/>
                  </a:cubicBezTo>
                  <a:cubicBezTo>
                    <a:pt x="1447" y="41"/>
                    <a:pt x="1447" y="41"/>
                    <a:pt x="1447" y="41"/>
                  </a:cubicBezTo>
                  <a:cubicBezTo>
                    <a:pt x="1447" y="41"/>
                    <a:pt x="1446" y="41"/>
                    <a:pt x="1446" y="40"/>
                  </a:cubicBezTo>
                  <a:cubicBezTo>
                    <a:pt x="1446" y="40"/>
                    <a:pt x="1445" y="40"/>
                    <a:pt x="1445" y="39"/>
                  </a:cubicBezTo>
                  <a:cubicBezTo>
                    <a:pt x="1445" y="39"/>
                    <a:pt x="1445" y="39"/>
                    <a:pt x="1445" y="39"/>
                  </a:cubicBezTo>
                  <a:cubicBezTo>
                    <a:pt x="1445" y="36"/>
                    <a:pt x="1445" y="36"/>
                    <a:pt x="1445" y="36"/>
                  </a:cubicBezTo>
                  <a:cubicBezTo>
                    <a:pt x="1444" y="36"/>
                    <a:pt x="1443" y="35"/>
                    <a:pt x="1443" y="35"/>
                  </a:cubicBezTo>
                  <a:cubicBezTo>
                    <a:pt x="1443" y="33"/>
                    <a:pt x="1443" y="33"/>
                    <a:pt x="1443" y="33"/>
                  </a:cubicBezTo>
                  <a:cubicBezTo>
                    <a:pt x="1441" y="31"/>
                    <a:pt x="1441" y="31"/>
                    <a:pt x="1441" y="31"/>
                  </a:cubicBezTo>
                  <a:cubicBezTo>
                    <a:pt x="1440" y="30"/>
                    <a:pt x="1440" y="29"/>
                    <a:pt x="1440" y="28"/>
                  </a:cubicBezTo>
                  <a:moveTo>
                    <a:pt x="1564" y="23"/>
                  </a:moveTo>
                  <a:cubicBezTo>
                    <a:pt x="1564" y="23"/>
                    <a:pt x="1564" y="23"/>
                    <a:pt x="1564" y="23"/>
                  </a:cubicBezTo>
                  <a:cubicBezTo>
                    <a:pt x="1564" y="23"/>
                    <a:pt x="1564" y="23"/>
                    <a:pt x="1564" y="23"/>
                  </a:cubicBezTo>
                  <a:cubicBezTo>
                    <a:pt x="1564" y="23"/>
                    <a:pt x="1564" y="23"/>
                    <a:pt x="1564" y="24"/>
                  </a:cubicBezTo>
                  <a:cubicBezTo>
                    <a:pt x="1564" y="24"/>
                    <a:pt x="1564" y="24"/>
                    <a:pt x="1564" y="24"/>
                  </a:cubicBezTo>
                  <a:cubicBezTo>
                    <a:pt x="1564" y="25"/>
                    <a:pt x="1564" y="25"/>
                    <a:pt x="1564" y="25"/>
                  </a:cubicBezTo>
                  <a:cubicBezTo>
                    <a:pt x="1565" y="26"/>
                    <a:pt x="1565" y="26"/>
                    <a:pt x="1565" y="26"/>
                  </a:cubicBezTo>
                  <a:cubicBezTo>
                    <a:pt x="1566" y="26"/>
                    <a:pt x="1569" y="27"/>
                    <a:pt x="1570" y="27"/>
                  </a:cubicBezTo>
                  <a:cubicBezTo>
                    <a:pt x="1569" y="26"/>
                    <a:pt x="1568" y="26"/>
                    <a:pt x="1568" y="24"/>
                  </a:cubicBezTo>
                  <a:cubicBezTo>
                    <a:pt x="1566" y="24"/>
                    <a:pt x="1566" y="23"/>
                    <a:pt x="1564" y="23"/>
                  </a:cubicBezTo>
                  <a:moveTo>
                    <a:pt x="1497" y="19"/>
                  </a:moveTo>
                  <a:cubicBezTo>
                    <a:pt x="1496" y="19"/>
                    <a:pt x="1496" y="19"/>
                    <a:pt x="1496" y="19"/>
                  </a:cubicBezTo>
                  <a:cubicBezTo>
                    <a:pt x="1496" y="20"/>
                    <a:pt x="1496" y="19"/>
                    <a:pt x="1495" y="20"/>
                  </a:cubicBezTo>
                  <a:cubicBezTo>
                    <a:pt x="1495" y="20"/>
                    <a:pt x="1495" y="20"/>
                    <a:pt x="1495" y="20"/>
                  </a:cubicBezTo>
                  <a:cubicBezTo>
                    <a:pt x="1496" y="20"/>
                    <a:pt x="1496" y="20"/>
                    <a:pt x="1496" y="20"/>
                  </a:cubicBezTo>
                  <a:cubicBezTo>
                    <a:pt x="1496" y="21"/>
                    <a:pt x="1496" y="21"/>
                    <a:pt x="1496" y="21"/>
                  </a:cubicBezTo>
                  <a:cubicBezTo>
                    <a:pt x="1496" y="21"/>
                    <a:pt x="1496" y="21"/>
                    <a:pt x="1496" y="21"/>
                  </a:cubicBezTo>
                  <a:cubicBezTo>
                    <a:pt x="1497" y="20"/>
                    <a:pt x="1497" y="20"/>
                    <a:pt x="1497" y="20"/>
                  </a:cubicBezTo>
                  <a:cubicBezTo>
                    <a:pt x="1497" y="19"/>
                    <a:pt x="1497" y="19"/>
                    <a:pt x="1497" y="19"/>
                  </a:cubicBezTo>
                  <a:moveTo>
                    <a:pt x="1289" y="17"/>
                  </a:moveTo>
                  <a:cubicBezTo>
                    <a:pt x="1288" y="17"/>
                    <a:pt x="1288" y="17"/>
                    <a:pt x="1287" y="17"/>
                  </a:cubicBezTo>
                  <a:cubicBezTo>
                    <a:pt x="1287" y="18"/>
                    <a:pt x="1286" y="18"/>
                    <a:pt x="1286" y="19"/>
                  </a:cubicBezTo>
                  <a:cubicBezTo>
                    <a:pt x="1288" y="19"/>
                    <a:pt x="1290" y="20"/>
                    <a:pt x="1292" y="21"/>
                  </a:cubicBezTo>
                  <a:cubicBezTo>
                    <a:pt x="1292" y="22"/>
                    <a:pt x="1292" y="22"/>
                    <a:pt x="1292" y="22"/>
                  </a:cubicBezTo>
                  <a:cubicBezTo>
                    <a:pt x="1297" y="22"/>
                    <a:pt x="1297" y="22"/>
                    <a:pt x="1297" y="22"/>
                  </a:cubicBezTo>
                  <a:cubicBezTo>
                    <a:pt x="1298" y="21"/>
                    <a:pt x="1298" y="21"/>
                    <a:pt x="1298" y="20"/>
                  </a:cubicBezTo>
                  <a:cubicBezTo>
                    <a:pt x="1297" y="20"/>
                    <a:pt x="1297" y="20"/>
                    <a:pt x="1296" y="19"/>
                  </a:cubicBezTo>
                  <a:cubicBezTo>
                    <a:pt x="1296" y="19"/>
                    <a:pt x="1296" y="19"/>
                    <a:pt x="1296" y="19"/>
                  </a:cubicBezTo>
                  <a:cubicBezTo>
                    <a:pt x="1295" y="19"/>
                    <a:pt x="1294" y="18"/>
                    <a:pt x="1293" y="18"/>
                  </a:cubicBezTo>
                  <a:cubicBezTo>
                    <a:pt x="1293" y="18"/>
                    <a:pt x="1293" y="18"/>
                    <a:pt x="1293" y="18"/>
                  </a:cubicBezTo>
                  <a:cubicBezTo>
                    <a:pt x="1292" y="17"/>
                    <a:pt x="1290" y="17"/>
                    <a:pt x="1289" y="17"/>
                  </a:cubicBezTo>
                  <a:moveTo>
                    <a:pt x="1493" y="15"/>
                  </a:moveTo>
                  <a:cubicBezTo>
                    <a:pt x="1492" y="15"/>
                    <a:pt x="1492" y="16"/>
                    <a:pt x="1492" y="16"/>
                  </a:cubicBezTo>
                  <a:cubicBezTo>
                    <a:pt x="1493" y="17"/>
                    <a:pt x="1494" y="17"/>
                    <a:pt x="1495" y="17"/>
                  </a:cubicBezTo>
                  <a:cubicBezTo>
                    <a:pt x="1495" y="15"/>
                    <a:pt x="1495" y="15"/>
                    <a:pt x="1495" y="15"/>
                  </a:cubicBezTo>
                  <a:cubicBezTo>
                    <a:pt x="1494" y="15"/>
                    <a:pt x="1493" y="15"/>
                    <a:pt x="1493" y="15"/>
                  </a:cubicBezTo>
                  <a:moveTo>
                    <a:pt x="1552" y="15"/>
                  </a:moveTo>
                  <a:cubicBezTo>
                    <a:pt x="1552" y="15"/>
                    <a:pt x="1552" y="15"/>
                    <a:pt x="1552" y="15"/>
                  </a:cubicBezTo>
                  <a:cubicBezTo>
                    <a:pt x="1552" y="15"/>
                    <a:pt x="1552" y="15"/>
                    <a:pt x="1552" y="15"/>
                  </a:cubicBezTo>
                  <a:cubicBezTo>
                    <a:pt x="1552" y="17"/>
                    <a:pt x="1553" y="18"/>
                    <a:pt x="1554" y="19"/>
                  </a:cubicBezTo>
                  <a:cubicBezTo>
                    <a:pt x="1555" y="19"/>
                    <a:pt x="1556" y="19"/>
                    <a:pt x="1556" y="19"/>
                  </a:cubicBezTo>
                  <a:cubicBezTo>
                    <a:pt x="1557" y="19"/>
                    <a:pt x="1558" y="19"/>
                    <a:pt x="1560" y="19"/>
                  </a:cubicBezTo>
                  <a:cubicBezTo>
                    <a:pt x="1560" y="18"/>
                    <a:pt x="1560" y="18"/>
                    <a:pt x="1560" y="18"/>
                  </a:cubicBezTo>
                  <a:cubicBezTo>
                    <a:pt x="1560" y="18"/>
                    <a:pt x="1559" y="18"/>
                    <a:pt x="1559" y="17"/>
                  </a:cubicBezTo>
                  <a:cubicBezTo>
                    <a:pt x="1559" y="17"/>
                    <a:pt x="1559" y="17"/>
                    <a:pt x="1559" y="17"/>
                  </a:cubicBezTo>
                  <a:cubicBezTo>
                    <a:pt x="1558" y="17"/>
                    <a:pt x="1558" y="17"/>
                    <a:pt x="1558" y="17"/>
                  </a:cubicBezTo>
                  <a:cubicBezTo>
                    <a:pt x="1557" y="16"/>
                    <a:pt x="1557" y="16"/>
                    <a:pt x="1557" y="16"/>
                  </a:cubicBezTo>
                  <a:cubicBezTo>
                    <a:pt x="1554" y="16"/>
                    <a:pt x="1554" y="16"/>
                    <a:pt x="1554" y="16"/>
                  </a:cubicBezTo>
                  <a:cubicBezTo>
                    <a:pt x="1554" y="15"/>
                    <a:pt x="1554" y="15"/>
                    <a:pt x="1554" y="15"/>
                  </a:cubicBezTo>
                  <a:cubicBezTo>
                    <a:pt x="1553" y="15"/>
                    <a:pt x="1553" y="15"/>
                    <a:pt x="1552" y="15"/>
                  </a:cubicBezTo>
                  <a:moveTo>
                    <a:pt x="1559" y="9"/>
                  </a:moveTo>
                  <a:cubicBezTo>
                    <a:pt x="1559" y="9"/>
                    <a:pt x="1559" y="10"/>
                    <a:pt x="1559" y="11"/>
                  </a:cubicBezTo>
                  <a:cubicBezTo>
                    <a:pt x="1560" y="11"/>
                    <a:pt x="1560" y="11"/>
                    <a:pt x="1560" y="11"/>
                  </a:cubicBezTo>
                  <a:cubicBezTo>
                    <a:pt x="1560" y="13"/>
                    <a:pt x="1560" y="13"/>
                    <a:pt x="1560" y="13"/>
                  </a:cubicBezTo>
                  <a:cubicBezTo>
                    <a:pt x="1561" y="13"/>
                    <a:pt x="1561" y="13"/>
                    <a:pt x="1561" y="13"/>
                  </a:cubicBezTo>
                  <a:cubicBezTo>
                    <a:pt x="1561" y="14"/>
                    <a:pt x="1561" y="14"/>
                    <a:pt x="1561" y="14"/>
                  </a:cubicBezTo>
                  <a:cubicBezTo>
                    <a:pt x="1561" y="14"/>
                    <a:pt x="1561" y="14"/>
                    <a:pt x="1561" y="14"/>
                  </a:cubicBezTo>
                  <a:cubicBezTo>
                    <a:pt x="1562" y="16"/>
                    <a:pt x="1562" y="16"/>
                    <a:pt x="1562" y="16"/>
                  </a:cubicBezTo>
                  <a:cubicBezTo>
                    <a:pt x="1564" y="16"/>
                    <a:pt x="1564" y="16"/>
                    <a:pt x="1564" y="16"/>
                  </a:cubicBezTo>
                  <a:cubicBezTo>
                    <a:pt x="1564" y="15"/>
                    <a:pt x="1564" y="15"/>
                    <a:pt x="1564" y="15"/>
                  </a:cubicBezTo>
                  <a:cubicBezTo>
                    <a:pt x="1563" y="15"/>
                    <a:pt x="1563" y="15"/>
                    <a:pt x="1563" y="15"/>
                  </a:cubicBezTo>
                  <a:cubicBezTo>
                    <a:pt x="1563" y="13"/>
                    <a:pt x="1563" y="13"/>
                    <a:pt x="1563" y="13"/>
                  </a:cubicBezTo>
                  <a:cubicBezTo>
                    <a:pt x="1563" y="13"/>
                    <a:pt x="1563" y="13"/>
                    <a:pt x="1563" y="13"/>
                  </a:cubicBezTo>
                  <a:cubicBezTo>
                    <a:pt x="1562" y="12"/>
                    <a:pt x="1563" y="12"/>
                    <a:pt x="1561" y="12"/>
                  </a:cubicBezTo>
                  <a:cubicBezTo>
                    <a:pt x="1561" y="10"/>
                    <a:pt x="1561" y="9"/>
                    <a:pt x="1559" y="9"/>
                  </a:cubicBezTo>
                  <a:moveTo>
                    <a:pt x="1316" y="8"/>
                  </a:moveTo>
                  <a:cubicBezTo>
                    <a:pt x="1315" y="8"/>
                    <a:pt x="1315" y="8"/>
                    <a:pt x="1315" y="8"/>
                  </a:cubicBezTo>
                  <a:cubicBezTo>
                    <a:pt x="1316" y="9"/>
                    <a:pt x="1315" y="8"/>
                    <a:pt x="1316" y="9"/>
                  </a:cubicBezTo>
                  <a:cubicBezTo>
                    <a:pt x="1316" y="8"/>
                    <a:pt x="1316" y="8"/>
                    <a:pt x="1316" y="8"/>
                  </a:cubicBezTo>
                  <a:cubicBezTo>
                    <a:pt x="1316" y="8"/>
                    <a:pt x="1316" y="8"/>
                    <a:pt x="1316" y="8"/>
                  </a:cubicBezTo>
                  <a:moveTo>
                    <a:pt x="1319" y="8"/>
                  </a:moveTo>
                  <a:cubicBezTo>
                    <a:pt x="1319" y="8"/>
                    <a:pt x="1319" y="8"/>
                    <a:pt x="1319" y="8"/>
                  </a:cubicBezTo>
                  <a:cubicBezTo>
                    <a:pt x="1319" y="8"/>
                    <a:pt x="1319" y="9"/>
                    <a:pt x="1318" y="9"/>
                  </a:cubicBezTo>
                  <a:cubicBezTo>
                    <a:pt x="1319" y="9"/>
                    <a:pt x="1319" y="9"/>
                    <a:pt x="1319" y="9"/>
                  </a:cubicBezTo>
                  <a:cubicBezTo>
                    <a:pt x="1320" y="8"/>
                    <a:pt x="1320" y="8"/>
                    <a:pt x="1320" y="8"/>
                  </a:cubicBezTo>
                  <a:cubicBezTo>
                    <a:pt x="1320" y="8"/>
                    <a:pt x="1320" y="8"/>
                    <a:pt x="1320" y="8"/>
                  </a:cubicBezTo>
                  <a:cubicBezTo>
                    <a:pt x="1320" y="8"/>
                    <a:pt x="1320" y="8"/>
                    <a:pt x="1320" y="8"/>
                  </a:cubicBezTo>
                  <a:cubicBezTo>
                    <a:pt x="1320" y="8"/>
                    <a:pt x="1320" y="8"/>
                    <a:pt x="1320" y="8"/>
                  </a:cubicBezTo>
                  <a:cubicBezTo>
                    <a:pt x="1319" y="8"/>
                    <a:pt x="1319" y="8"/>
                    <a:pt x="1319" y="8"/>
                  </a:cubicBezTo>
                  <a:cubicBezTo>
                    <a:pt x="1319" y="8"/>
                    <a:pt x="1319" y="8"/>
                    <a:pt x="1319" y="8"/>
                  </a:cubicBezTo>
                  <a:moveTo>
                    <a:pt x="1339" y="8"/>
                  </a:moveTo>
                  <a:cubicBezTo>
                    <a:pt x="1338" y="8"/>
                    <a:pt x="1336" y="8"/>
                    <a:pt x="1335" y="8"/>
                  </a:cubicBezTo>
                  <a:cubicBezTo>
                    <a:pt x="1335" y="9"/>
                    <a:pt x="1335" y="9"/>
                    <a:pt x="1335" y="9"/>
                  </a:cubicBezTo>
                  <a:cubicBezTo>
                    <a:pt x="1332" y="9"/>
                    <a:pt x="1332" y="9"/>
                    <a:pt x="1332" y="9"/>
                  </a:cubicBezTo>
                  <a:cubicBezTo>
                    <a:pt x="1331" y="9"/>
                    <a:pt x="1331" y="10"/>
                    <a:pt x="1331" y="10"/>
                  </a:cubicBezTo>
                  <a:cubicBezTo>
                    <a:pt x="1330" y="10"/>
                    <a:pt x="1329" y="10"/>
                    <a:pt x="1328" y="10"/>
                  </a:cubicBezTo>
                  <a:cubicBezTo>
                    <a:pt x="1328" y="10"/>
                    <a:pt x="1328" y="10"/>
                    <a:pt x="1328" y="10"/>
                  </a:cubicBezTo>
                  <a:cubicBezTo>
                    <a:pt x="1326" y="10"/>
                    <a:pt x="1325" y="10"/>
                    <a:pt x="1324" y="11"/>
                  </a:cubicBezTo>
                  <a:cubicBezTo>
                    <a:pt x="1324" y="12"/>
                    <a:pt x="1323" y="13"/>
                    <a:pt x="1323" y="13"/>
                  </a:cubicBezTo>
                  <a:cubicBezTo>
                    <a:pt x="1322" y="14"/>
                    <a:pt x="1321" y="14"/>
                    <a:pt x="1320" y="14"/>
                  </a:cubicBezTo>
                  <a:cubicBezTo>
                    <a:pt x="1320" y="15"/>
                    <a:pt x="1320" y="15"/>
                    <a:pt x="1320" y="16"/>
                  </a:cubicBezTo>
                  <a:cubicBezTo>
                    <a:pt x="1319" y="16"/>
                    <a:pt x="1318" y="17"/>
                    <a:pt x="1317" y="17"/>
                  </a:cubicBezTo>
                  <a:cubicBezTo>
                    <a:pt x="1317" y="18"/>
                    <a:pt x="1317" y="18"/>
                    <a:pt x="1317" y="18"/>
                  </a:cubicBezTo>
                  <a:cubicBezTo>
                    <a:pt x="1317" y="18"/>
                    <a:pt x="1317" y="18"/>
                    <a:pt x="1317" y="18"/>
                  </a:cubicBezTo>
                  <a:cubicBezTo>
                    <a:pt x="1316" y="18"/>
                    <a:pt x="1316" y="18"/>
                    <a:pt x="1316" y="18"/>
                  </a:cubicBezTo>
                  <a:cubicBezTo>
                    <a:pt x="1316" y="18"/>
                    <a:pt x="1316" y="18"/>
                    <a:pt x="1316" y="18"/>
                  </a:cubicBezTo>
                  <a:cubicBezTo>
                    <a:pt x="1316" y="18"/>
                    <a:pt x="1316" y="18"/>
                    <a:pt x="1315" y="19"/>
                  </a:cubicBezTo>
                  <a:cubicBezTo>
                    <a:pt x="1314" y="19"/>
                    <a:pt x="1314" y="19"/>
                    <a:pt x="1314" y="19"/>
                  </a:cubicBezTo>
                  <a:cubicBezTo>
                    <a:pt x="1315" y="20"/>
                    <a:pt x="1315" y="20"/>
                    <a:pt x="1315" y="21"/>
                  </a:cubicBezTo>
                  <a:cubicBezTo>
                    <a:pt x="1315" y="22"/>
                    <a:pt x="1315" y="22"/>
                    <a:pt x="1314" y="22"/>
                  </a:cubicBezTo>
                  <a:cubicBezTo>
                    <a:pt x="1313" y="22"/>
                    <a:pt x="1313" y="22"/>
                    <a:pt x="1313" y="22"/>
                  </a:cubicBezTo>
                  <a:cubicBezTo>
                    <a:pt x="1313" y="23"/>
                    <a:pt x="1313" y="23"/>
                    <a:pt x="1312" y="24"/>
                  </a:cubicBezTo>
                  <a:cubicBezTo>
                    <a:pt x="1312" y="24"/>
                    <a:pt x="1311" y="23"/>
                    <a:pt x="1310" y="23"/>
                  </a:cubicBezTo>
                  <a:cubicBezTo>
                    <a:pt x="1310" y="23"/>
                    <a:pt x="1309" y="23"/>
                    <a:pt x="1309" y="23"/>
                  </a:cubicBezTo>
                  <a:cubicBezTo>
                    <a:pt x="1309" y="24"/>
                    <a:pt x="1309" y="24"/>
                    <a:pt x="1309" y="24"/>
                  </a:cubicBezTo>
                  <a:cubicBezTo>
                    <a:pt x="1309" y="24"/>
                    <a:pt x="1309" y="24"/>
                    <a:pt x="1309" y="24"/>
                  </a:cubicBezTo>
                  <a:cubicBezTo>
                    <a:pt x="1309" y="25"/>
                    <a:pt x="1309" y="25"/>
                    <a:pt x="1309" y="25"/>
                  </a:cubicBezTo>
                  <a:cubicBezTo>
                    <a:pt x="1308" y="25"/>
                    <a:pt x="1308" y="25"/>
                    <a:pt x="1308" y="25"/>
                  </a:cubicBezTo>
                  <a:cubicBezTo>
                    <a:pt x="1308" y="26"/>
                    <a:pt x="1308" y="26"/>
                    <a:pt x="1308" y="26"/>
                  </a:cubicBezTo>
                  <a:cubicBezTo>
                    <a:pt x="1309" y="26"/>
                    <a:pt x="1309" y="26"/>
                    <a:pt x="1309" y="26"/>
                  </a:cubicBezTo>
                  <a:cubicBezTo>
                    <a:pt x="1312" y="26"/>
                    <a:pt x="1312" y="26"/>
                    <a:pt x="1314" y="26"/>
                  </a:cubicBezTo>
                  <a:cubicBezTo>
                    <a:pt x="1314" y="24"/>
                    <a:pt x="1314" y="24"/>
                    <a:pt x="1314" y="24"/>
                  </a:cubicBezTo>
                  <a:cubicBezTo>
                    <a:pt x="1314" y="24"/>
                    <a:pt x="1314" y="24"/>
                    <a:pt x="1314" y="24"/>
                  </a:cubicBezTo>
                  <a:cubicBezTo>
                    <a:pt x="1315" y="23"/>
                    <a:pt x="1315" y="24"/>
                    <a:pt x="1316" y="23"/>
                  </a:cubicBezTo>
                  <a:cubicBezTo>
                    <a:pt x="1316" y="23"/>
                    <a:pt x="1316" y="22"/>
                    <a:pt x="1317" y="22"/>
                  </a:cubicBezTo>
                  <a:cubicBezTo>
                    <a:pt x="1319" y="22"/>
                    <a:pt x="1319" y="22"/>
                    <a:pt x="1319" y="22"/>
                  </a:cubicBezTo>
                  <a:cubicBezTo>
                    <a:pt x="1320" y="21"/>
                    <a:pt x="1320" y="21"/>
                    <a:pt x="1320" y="21"/>
                  </a:cubicBezTo>
                  <a:cubicBezTo>
                    <a:pt x="1323" y="21"/>
                    <a:pt x="1323" y="21"/>
                    <a:pt x="1323" y="21"/>
                  </a:cubicBezTo>
                  <a:cubicBezTo>
                    <a:pt x="1323" y="20"/>
                    <a:pt x="1323" y="20"/>
                    <a:pt x="1323" y="20"/>
                  </a:cubicBezTo>
                  <a:cubicBezTo>
                    <a:pt x="1324" y="20"/>
                    <a:pt x="1324" y="19"/>
                    <a:pt x="1325" y="19"/>
                  </a:cubicBezTo>
                  <a:cubicBezTo>
                    <a:pt x="1325" y="19"/>
                    <a:pt x="1325" y="17"/>
                    <a:pt x="1326" y="17"/>
                  </a:cubicBezTo>
                  <a:cubicBezTo>
                    <a:pt x="1326" y="17"/>
                    <a:pt x="1326" y="17"/>
                    <a:pt x="1327" y="17"/>
                  </a:cubicBezTo>
                  <a:cubicBezTo>
                    <a:pt x="1327" y="17"/>
                    <a:pt x="1327" y="17"/>
                    <a:pt x="1327" y="17"/>
                  </a:cubicBezTo>
                  <a:cubicBezTo>
                    <a:pt x="1327" y="17"/>
                    <a:pt x="1327" y="17"/>
                    <a:pt x="1327" y="17"/>
                  </a:cubicBezTo>
                  <a:cubicBezTo>
                    <a:pt x="1328" y="17"/>
                    <a:pt x="1328" y="17"/>
                    <a:pt x="1328" y="16"/>
                  </a:cubicBezTo>
                  <a:cubicBezTo>
                    <a:pt x="1328" y="15"/>
                    <a:pt x="1328" y="15"/>
                    <a:pt x="1328" y="15"/>
                  </a:cubicBezTo>
                  <a:cubicBezTo>
                    <a:pt x="1329" y="15"/>
                    <a:pt x="1331" y="14"/>
                    <a:pt x="1332" y="14"/>
                  </a:cubicBezTo>
                  <a:cubicBezTo>
                    <a:pt x="1332" y="13"/>
                    <a:pt x="1332" y="13"/>
                    <a:pt x="1332" y="13"/>
                  </a:cubicBezTo>
                  <a:cubicBezTo>
                    <a:pt x="1333" y="13"/>
                    <a:pt x="1333" y="13"/>
                    <a:pt x="1333" y="13"/>
                  </a:cubicBezTo>
                  <a:cubicBezTo>
                    <a:pt x="1334" y="12"/>
                    <a:pt x="1334" y="12"/>
                    <a:pt x="1334" y="12"/>
                  </a:cubicBezTo>
                  <a:cubicBezTo>
                    <a:pt x="1336" y="12"/>
                    <a:pt x="1336" y="12"/>
                    <a:pt x="1336" y="12"/>
                  </a:cubicBezTo>
                  <a:cubicBezTo>
                    <a:pt x="1336" y="11"/>
                    <a:pt x="1336" y="11"/>
                    <a:pt x="1336" y="11"/>
                  </a:cubicBezTo>
                  <a:cubicBezTo>
                    <a:pt x="1337" y="10"/>
                    <a:pt x="1337" y="10"/>
                    <a:pt x="1339" y="9"/>
                  </a:cubicBezTo>
                  <a:cubicBezTo>
                    <a:pt x="1339" y="8"/>
                    <a:pt x="1339" y="8"/>
                    <a:pt x="1339" y="8"/>
                  </a:cubicBezTo>
                  <a:moveTo>
                    <a:pt x="1324" y="7"/>
                  </a:moveTo>
                  <a:cubicBezTo>
                    <a:pt x="1323" y="7"/>
                    <a:pt x="1323" y="7"/>
                    <a:pt x="1323" y="7"/>
                  </a:cubicBezTo>
                  <a:cubicBezTo>
                    <a:pt x="1322" y="7"/>
                    <a:pt x="1322" y="7"/>
                    <a:pt x="1321" y="7"/>
                  </a:cubicBezTo>
                  <a:cubicBezTo>
                    <a:pt x="1321" y="8"/>
                    <a:pt x="1321" y="8"/>
                    <a:pt x="1321" y="8"/>
                  </a:cubicBezTo>
                  <a:cubicBezTo>
                    <a:pt x="1324" y="8"/>
                    <a:pt x="1324" y="8"/>
                    <a:pt x="1324" y="8"/>
                  </a:cubicBezTo>
                  <a:cubicBezTo>
                    <a:pt x="1324" y="7"/>
                    <a:pt x="1324" y="7"/>
                    <a:pt x="1324" y="7"/>
                  </a:cubicBezTo>
                  <a:moveTo>
                    <a:pt x="1293" y="6"/>
                  </a:moveTo>
                  <a:cubicBezTo>
                    <a:pt x="1293" y="7"/>
                    <a:pt x="1293" y="7"/>
                    <a:pt x="1293" y="7"/>
                  </a:cubicBezTo>
                  <a:cubicBezTo>
                    <a:pt x="1292" y="7"/>
                    <a:pt x="1291" y="7"/>
                    <a:pt x="1290" y="7"/>
                  </a:cubicBezTo>
                  <a:cubicBezTo>
                    <a:pt x="1290" y="8"/>
                    <a:pt x="1291" y="9"/>
                    <a:pt x="1291" y="10"/>
                  </a:cubicBezTo>
                  <a:cubicBezTo>
                    <a:pt x="1293" y="10"/>
                    <a:pt x="1295" y="10"/>
                    <a:pt x="1296" y="10"/>
                  </a:cubicBezTo>
                  <a:cubicBezTo>
                    <a:pt x="1296" y="11"/>
                    <a:pt x="1296" y="11"/>
                    <a:pt x="1296" y="11"/>
                  </a:cubicBezTo>
                  <a:cubicBezTo>
                    <a:pt x="1298" y="11"/>
                    <a:pt x="1299" y="11"/>
                    <a:pt x="1301" y="11"/>
                  </a:cubicBezTo>
                  <a:cubicBezTo>
                    <a:pt x="1301" y="11"/>
                    <a:pt x="1301" y="12"/>
                    <a:pt x="1302" y="12"/>
                  </a:cubicBezTo>
                  <a:cubicBezTo>
                    <a:pt x="1303" y="12"/>
                    <a:pt x="1303" y="12"/>
                    <a:pt x="1303" y="12"/>
                  </a:cubicBezTo>
                  <a:cubicBezTo>
                    <a:pt x="1304" y="11"/>
                    <a:pt x="1304" y="11"/>
                    <a:pt x="1304" y="11"/>
                  </a:cubicBezTo>
                  <a:cubicBezTo>
                    <a:pt x="1306" y="11"/>
                    <a:pt x="1306" y="11"/>
                    <a:pt x="1306" y="11"/>
                  </a:cubicBezTo>
                  <a:cubicBezTo>
                    <a:pt x="1306" y="10"/>
                    <a:pt x="1306" y="10"/>
                    <a:pt x="1306" y="10"/>
                  </a:cubicBezTo>
                  <a:cubicBezTo>
                    <a:pt x="1307" y="10"/>
                    <a:pt x="1308" y="9"/>
                    <a:pt x="1310" y="9"/>
                  </a:cubicBezTo>
                  <a:cubicBezTo>
                    <a:pt x="1310" y="10"/>
                    <a:pt x="1310" y="10"/>
                    <a:pt x="1311" y="11"/>
                  </a:cubicBezTo>
                  <a:cubicBezTo>
                    <a:pt x="1311" y="11"/>
                    <a:pt x="1311" y="11"/>
                    <a:pt x="1311" y="11"/>
                  </a:cubicBezTo>
                  <a:cubicBezTo>
                    <a:pt x="1311" y="9"/>
                    <a:pt x="1311" y="9"/>
                    <a:pt x="1311" y="9"/>
                  </a:cubicBezTo>
                  <a:cubicBezTo>
                    <a:pt x="1311" y="9"/>
                    <a:pt x="1312" y="9"/>
                    <a:pt x="1312" y="8"/>
                  </a:cubicBezTo>
                  <a:cubicBezTo>
                    <a:pt x="1312" y="8"/>
                    <a:pt x="1312" y="8"/>
                    <a:pt x="1311" y="7"/>
                  </a:cubicBezTo>
                  <a:cubicBezTo>
                    <a:pt x="1309" y="7"/>
                    <a:pt x="1307" y="8"/>
                    <a:pt x="1306" y="8"/>
                  </a:cubicBezTo>
                  <a:cubicBezTo>
                    <a:pt x="1306" y="8"/>
                    <a:pt x="1306" y="8"/>
                    <a:pt x="1306" y="8"/>
                  </a:cubicBezTo>
                  <a:cubicBezTo>
                    <a:pt x="1305" y="7"/>
                    <a:pt x="1305" y="7"/>
                    <a:pt x="1305" y="7"/>
                  </a:cubicBezTo>
                  <a:cubicBezTo>
                    <a:pt x="1304" y="7"/>
                    <a:pt x="1302" y="7"/>
                    <a:pt x="1301" y="7"/>
                  </a:cubicBezTo>
                  <a:cubicBezTo>
                    <a:pt x="1301" y="7"/>
                    <a:pt x="1301" y="7"/>
                    <a:pt x="1301" y="7"/>
                  </a:cubicBezTo>
                  <a:cubicBezTo>
                    <a:pt x="1299" y="7"/>
                    <a:pt x="1299" y="7"/>
                    <a:pt x="1299" y="7"/>
                  </a:cubicBezTo>
                  <a:cubicBezTo>
                    <a:pt x="1299" y="7"/>
                    <a:pt x="1299" y="7"/>
                    <a:pt x="1299" y="7"/>
                  </a:cubicBezTo>
                  <a:cubicBezTo>
                    <a:pt x="1297" y="7"/>
                    <a:pt x="1295" y="6"/>
                    <a:pt x="1293" y="6"/>
                  </a:cubicBezTo>
                  <a:moveTo>
                    <a:pt x="1346" y="6"/>
                  </a:moveTo>
                  <a:cubicBezTo>
                    <a:pt x="1345" y="6"/>
                    <a:pt x="1345" y="6"/>
                    <a:pt x="1345" y="6"/>
                  </a:cubicBezTo>
                  <a:cubicBezTo>
                    <a:pt x="1345" y="7"/>
                    <a:pt x="1345" y="7"/>
                    <a:pt x="1345" y="7"/>
                  </a:cubicBezTo>
                  <a:cubicBezTo>
                    <a:pt x="1346" y="7"/>
                    <a:pt x="1346" y="7"/>
                    <a:pt x="1346" y="7"/>
                  </a:cubicBezTo>
                  <a:cubicBezTo>
                    <a:pt x="1346" y="6"/>
                    <a:pt x="1346" y="6"/>
                    <a:pt x="1346" y="6"/>
                  </a:cubicBezTo>
                  <a:moveTo>
                    <a:pt x="1278" y="5"/>
                  </a:moveTo>
                  <a:cubicBezTo>
                    <a:pt x="1277" y="6"/>
                    <a:pt x="1277" y="6"/>
                    <a:pt x="1277" y="7"/>
                  </a:cubicBezTo>
                  <a:cubicBezTo>
                    <a:pt x="1279" y="7"/>
                    <a:pt x="1279" y="7"/>
                    <a:pt x="1279" y="7"/>
                  </a:cubicBezTo>
                  <a:cubicBezTo>
                    <a:pt x="1279" y="9"/>
                    <a:pt x="1279" y="9"/>
                    <a:pt x="1279" y="9"/>
                  </a:cubicBezTo>
                  <a:cubicBezTo>
                    <a:pt x="1279" y="9"/>
                    <a:pt x="1279" y="9"/>
                    <a:pt x="1279" y="9"/>
                  </a:cubicBezTo>
                  <a:cubicBezTo>
                    <a:pt x="1279" y="9"/>
                    <a:pt x="1279" y="9"/>
                    <a:pt x="1279" y="9"/>
                  </a:cubicBezTo>
                  <a:cubicBezTo>
                    <a:pt x="1277" y="9"/>
                    <a:pt x="1276" y="9"/>
                    <a:pt x="1275" y="9"/>
                  </a:cubicBezTo>
                  <a:cubicBezTo>
                    <a:pt x="1274" y="8"/>
                    <a:pt x="1274" y="8"/>
                    <a:pt x="1274" y="7"/>
                  </a:cubicBezTo>
                  <a:cubicBezTo>
                    <a:pt x="1273" y="7"/>
                    <a:pt x="1273" y="7"/>
                    <a:pt x="1273" y="7"/>
                  </a:cubicBezTo>
                  <a:cubicBezTo>
                    <a:pt x="1273" y="8"/>
                    <a:pt x="1273" y="8"/>
                    <a:pt x="1273" y="8"/>
                  </a:cubicBezTo>
                  <a:cubicBezTo>
                    <a:pt x="1272" y="8"/>
                    <a:pt x="1272" y="8"/>
                    <a:pt x="1271" y="8"/>
                  </a:cubicBezTo>
                  <a:cubicBezTo>
                    <a:pt x="1271" y="9"/>
                    <a:pt x="1271" y="11"/>
                    <a:pt x="1271" y="12"/>
                  </a:cubicBezTo>
                  <a:cubicBezTo>
                    <a:pt x="1272" y="12"/>
                    <a:pt x="1273" y="12"/>
                    <a:pt x="1274" y="12"/>
                  </a:cubicBezTo>
                  <a:cubicBezTo>
                    <a:pt x="1274" y="12"/>
                    <a:pt x="1274" y="12"/>
                    <a:pt x="1274" y="12"/>
                  </a:cubicBezTo>
                  <a:cubicBezTo>
                    <a:pt x="1275" y="12"/>
                    <a:pt x="1275" y="12"/>
                    <a:pt x="1276" y="13"/>
                  </a:cubicBezTo>
                  <a:cubicBezTo>
                    <a:pt x="1276" y="12"/>
                    <a:pt x="1276" y="12"/>
                    <a:pt x="1276" y="12"/>
                  </a:cubicBezTo>
                  <a:cubicBezTo>
                    <a:pt x="1277" y="12"/>
                    <a:pt x="1277" y="12"/>
                    <a:pt x="1277" y="12"/>
                  </a:cubicBezTo>
                  <a:cubicBezTo>
                    <a:pt x="1277" y="12"/>
                    <a:pt x="1277" y="12"/>
                    <a:pt x="1277" y="12"/>
                  </a:cubicBezTo>
                  <a:cubicBezTo>
                    <a:pt x="1281" y="12"/>
                    <a:pt x="1281" y="12"/>
                    <a:pt x="1281" y="12"/>
                  </a:cubicBezTo>
                  <a:cubicBezTo>
                    <a:pt x="1281" y="11"/>
                    <a:pt x="1281" y="11"/>
                    <a:pt x="1281" y="11"/>
                  </a:cubicBezTo>
                  <a:cubicBezTo>
                    <a:pt x="1282" y="11"/>
                    <a:pt x="1283" y="11"/>
                    <a:pt x="1283" y="11"/>
                  </a:cubicBezTo>
                  <a:cubicBezTo>
                    <a:pt x="1284" y="11"/>
                    <a:pt x="1285" y="11"/>
                    <a:pt x="1286" y="11"/>
                  </a:cubicBezTo>
                  <a:cubicBezTo>
                    <a:pt x="1286" y="11"/>
                    <a:pt x="1286" y="11"/>
                    <a:pt x="1286" y="11"/>
                  </a:cubicBezTo>
                  <a:cubicBezTo>
                    <a:pt x="1286" y="11"/>
                    <a:pt x="1286" y="11"/>
                    <a:pt x="1286" y="11"/>
                  </a:cubicBezTo>
                  <a:cubicBezTo>
                    <a:pt x="1286" y="9"/>
                    <a:pt x="1286" y="9"/>
                    <a:pt x="1285" y="8"/>
                  </a:cubicBezTo>
                  <a:cubicBezTo>
                    <a:pt x="1284" y="8"/>
                    <a:pt x="1282" y="7"/>
                    <a:pt x="1281" y="7"/>
                  </a:cubicBezTo>
                  <a:cubicBezTo>
                    <a:pt x="1280" y="7"/>
                    <a:pt x="1280" y="6"/>
                    <a:pt x="1280" y="6"/>
                  </a:cubicBezTo>
                  <a:cubicBezTo>
                    <a:pt x="1279" y="6"/>
                    <a:pt x="1279" y="5"/>
                    <a:pt x="1278" y="5"/>
                  </a:cubicBezTo>
                  <a:moveTo>
                    <a:pt x="1270" y="4"/>
                  </a:moveTo>
                  <a:cubicBezTo>
                    <a:pt x="1268" y="4"/>
                    <a:pt x="1268" y="4"/>
                    <a:pt x="1268" y="4"/>
                  </a:cubicBezTo>
                  <a:cubicBezTo>
                    <a:pt x="1268" y="6"/>
                    <a:pt x="1267" y="7"/>
                    <a:pt x="1267" y="9"/>
                  </a:cubicBezTo>
                  <a:cubicBezTo>
                    <a:pt x="1268" y="9"/>
                    <a:pt x="1268" y="9"/>
                    <a:pt x="1268" y="9"/>
                  </a:cubicBezTo>
                  <a:cubicBezTo>
                    <a:pt x="1268" y="9"/>
                    <a:pt x="1268" y="9"/>
                    <a:pt x="1268" y="9"/>
                  </a:cubicBezTo>
                  <a:cubicBezTo>
                    <a:pt x="1270" y="9"/>
                    <a:pt x="1270" y="9"/>
                    <a:pt x="1270" y="9"/>
                  </a:cubicBezTo>
                  <a:cubicBezTo>
                    <a:pt x="1270" y="7"/>
                    <a:pt x="1271" y="6"/>
                    <a:pt x="1271" y="5"/>
                  </a:cubicBezTo>
                  <a:cubicBezTo>
                    <a:pt x="1270" y="5"/>
                    <a:pt x="1270" y="5"/>
                    <a:pt x="1270" y="5"/>
                  </a:cubicBezTo>
                  <a:cubicBezTo>
                    <a:pt x="1270" y="4"/>
                    <a:pt x="1270" y="4"/>
                    <a:pt x="1270" y="4"/>
                  </a:cubicBezTo>
                  <a:moveTo>
                    <a:pt x="1539" y="4"/>
                  </a:moveTo>
                  <a:cubicBezTo>
                    <a:pt x="1537" y="4"/>
                    <a:pt x="1537" y="5"/>
                    <a:pt x="1536" y="7"/>
                  </a:cubicBezTo>
                  <a:cubicBezTo>
                    <a:pt x="1537" y="7"/>
                    <a:pt x="1537" y="7"/>
                    <a:pt x="1537" y="7"/>
                  </a:cubicBezTo>
                  <a:cubicBezTo>
                    <a:pt x="1539" y="8"/>
                    <a:pt x="1537" y="8"/>
                    <a:pt x="1540" y="9"/>
                  </a:cubicBezTo>
                  <a:cubicBezTo>
                    <a:pt x="1540" y="7"/>
                    <a:pt x="1540" y="5"/>
                    <a:pt x="1539" y="4"/>
                  </a:cubicBezTo>
                  <a:cubicBezTo>
                    <a:pt x="1539" y="4"/>
                    <a:pt x="1539" y="4"/>
                    <a:pt x="1539" y="4"/>
                  </a:cubicBezTo>
                  <a:moveTo>
                    <a:pt x="1336" y="3"/>
                  </a:moveTo>
                  <a:cubicBezTo>
                    <a:pt x="1333" y="3"/>
                    <a:pt x="1333" y="3"/>
                    <a:pt x="1333" y="3"/>
                  </a:cubicBezTo>
                  <a:cubicBezTo>
                    <a:pt x="1333" y="3"/>
                    <a:pt x="1333" y="3"/>
                    <a:pt x="1333" y="3"/>
                  </a:cubicBezTo>
                  <a:cubicBezTo>
                    <a:pt x="1333" y="3"/>
                    <a:pt x="1333" y="3"/>
                    <a:pt x="1333" y="3"/>
                  </a:cubicBezTo>
                  <a:cubicBezTo>
                    <a:pt x="1333" y="3"/>
                    <a:pt x="1333" y="3"/>
                    <a:pt x="1333" y="3"/>
                  </a:cubicBezTo>
                  <a:cubicBezTo>
                    <a:pt x="1331" y="3"/>
                    <a:pt x="1331" y="3"/>
                    <a:pt x="1331" y="3"/>
                  </a:cubicBezTo>
                  <a:cubicBezTo>
                    <a:pt x="1331" y="3"/>
                    <a:pt x="1331" y="3"/>
                    <a:pt x="1331" y="3"/>
                  </a:cubicBezTo>
                  <a:cubicBezTo>
                    <a:pt x="1330" y="3"/>
                    <a:pt x="1330" y="3"/>
                    <a:pt x="1330" y="3"/>
                  </a:cubicBezTo>
                  <a:cubicBezTo>
                    <a:pt x="1330" y="5"/>
                    <a:pt x="1330" y="5"/>
                    <a:pt x="1330" y="5"/>
                  </a:cubicBezTo>
                  <a:cubicBezTo>
                    <a:pt x="1337" y="5"/>
                    <a:pt x="1337" y="5"/>
                    <a:pt x="1337" y="5"/>
                  </a:cubicBezTo>
                  <a:cubicBezTo>
                    <a:pt x="1337" y="4"/>
                    <a:pt x="1336" y="4"/>
                    <a:pt x="1336" y="3"/>
                  </a:cubicBezTo>
                  <a:moveTo>
                    <a:pt x="1258" y="1"/>
                  </a:moveTo>
                  <a:cubicBezTo>
                    <a:pt x="1258" y="2"/>
                    <a:pt x="1258" y="3"/>
                    <a:pt x="1259" y="4"/>
                  </a:cubicBezTo>
                  <a:cubicBezTo>
                    <a:pt x="1259" y="4"/>
                    <a:pt x="1260" y="4"/>
                    <a:pt x="1260" y="4"/>
                  </a:cubicBezTo>
                  <a:cubicBezTo>
                    <a:pt x="1261" y="6"/>
                    <a:pt x="1260" y="6"/>
                    <a:pt x="1260" y="7"/>
                  </a:cubicBezTo>
                  <a:cubicBezTo>
                    <a:pt x="1261" y="7"/>
                    <a:pt x="1261" y="7"/>
                    <a:pt x="1261" y="7"/>
                  </a:cubicBezTo>
                  <a:cubicBezTo>
                    <a:pt x="1261" y="7"/>
                    <a:pt x="1261" y="7"/>
                    <a:pt x="1261" y="7"/>
                  </a:cubicBezTo>
                  <a:cubicBezTo>
                    <a:pt x="1261" y="7"/>
                    <a:pt x="1261" y="7"/>
                    <a:pt x="1261" y="7"/>
                  </a:cubicBezTo>
                  <a:cubicBezTo>
                    <a:pt x="1261" y="7"/>
                    <a:pt x="1261" y="7"/>
                    <a:pt x="1261" y="7"/>
                  </a:cubicBezTo>
                  <a:cubicBezTo>
                    <a:pt x="1262" y="6"/>
                    <a:pt x="1263" y="5"/>
                    <a:pt x="1264" y="4"/>
                  </a:cubicBezTo>
                  <a:cubicBezTo>
                    <a:pt x="1264" y="2"/>
                    <a:pt x="1263" y="2"/>
                    <a:pt x="1263" y="2"/>
                  </a:cubicBezTo>
                  <a:cubicBezTo>
                    <a:pt x="1263" y="2"/>
                    <a:pt x="1262" y="2"/>
                    <a:pt x="1262" y="2"/>
                  </a:cubicBezTo>
                  <a:cubicBezTo>
                    <a:pt x="1262" y="2"/>
                    <a:pt x="1261" y="3"/>
                    <a:pt x="1261" y="3"/>
                  </a:cubicBezTo>
                  <a:cubicBezTo>
                    <a:pt x="1261" y="3"/>
                    <a:pt x="1260" y="3"/>
                    <a:pt x="1260" y="2"/>
                  </a:cubicBezTo>
                  <a:cubicBezTo>
                    <a:pt x="1260" y="2"/>
                    <a:pt x="1260" y="2"/>
                    <a:pt x="1260" y="2"/>
                  </a:cubicBezTo>
                  <a:cubicBezTo>
                    <a:pt x="1259" y="1"/>
                    <a:pt x="1259" y="1"/>
                    <a:pt x="1258" y="1"/>
                  </a:cubicBezTo>
                  <a:moveTo>
                    <a:pt x="1545" y="0"/>
                  </a:moveTo>
                  <a:cubicBezTo>
                    <a:pt x="1545" y="1"/>
                    <a:pt x="1545" y="1"/>
                    <a:pt x="1545" y="2"/>
                  </a:cubicBezTo>
                  <a:cubicBezTo>
                    <a:pt x="1546" y="2"/>
                    <a:pt x="1546" y="2"/>
                    <a:pt x="1546" y="2"/>
                  </a:cubicBezTo>
                  <a:cubicBezTo>
                    <a:pt x="1546" y="4"/>
                    <a:pt x="1546" y="3"/>
                    <a:pt x="1547" y="4"/>
                  </a:cubicBezTo>
                  <a:cubicBezTo>
                    <a:pt x="1547" y="4"/>
                    <a:pt x="1547" y="4"/>
                    <a:pt x="1547" y="4"/>
                  </a:cubicBezTo>
                  <a:cubicBezTo>
                    <a:pt x="1548" y="4"/>
                    <a:pt x="1548" y="4"/>
                    <a:pt x="1548" y="4"/>
                  </a:cubicBezTo>
                  <a:cubicBezTo>
                    <a:pt x="1548" y="5"/>
                    <a:pt x="1548" y="5"/>
                    <a:pt x="1548" y="5"/>
                  </a:cubicBezTo>
                  <a:cubicBezTo>
                    <a:pt x="1549" y="5"/>
                    <a:pt x="1549" y="5"/>
                    <a:pt x="1549" y="5"/>
                  </a:cubicBezTo>
                  <a:cubicBezTo>
                    <a:pt x="1549" y="5"/>
                    <a:pt x="1549" y="6"/>
                    <a:pt x="1550" y="6"/>
                  </a:cubicBezTo>
                  <a:cubicBezTo>
                    <a:pt x="1550" y="7"/>
                    <a:pt x="1551" y="7"/>
                    <a:pt x="1552" y="7"/>
                  </a:cubicBezTo>
                  <a:cubicBezTo>
                    <a:pt x="1552" y="7"/>
                    <a:pt x="1552" y="7"/>
                    <a:pt x="1552" y="7"/>
                  </a:cubicBezTo>
                  <a:cubicBezTo>
                    <a:pt x="1552" y="7"/>
                    <a:pt x="1553" y="7"/>
                    <a:pt x="1553" y="6"/>
                  </a:cubicBezTo>
                  <a:cubicBezTo>
                    <a:pt x="1552" y="6"/>
                    <a:pt x="1551" y="5"/>
                    <a:pt x="1550" y="4"/>
                  </a:cubicBezTo>
                  <a:cubicBezTo>
                    <a:pt x="1550" y="4"/>
                    <a:pt x="1550" y="2"/>
                    <a:pt x="1549" y="2"/>
                  </a:cubicBezTo>
                  <a:cubicBezTo>
                    <a:pt x="1547" y="2"/>
                    <a:pt x="1547" y="2"/>
                    <a:pt x="1547" y="2"/>
                  </a:cubicBezTo>
                  <a:cubicBezTo>
                    <a:pt x="1547" y="1"/>
                    <a:pt x="1547" y="1"/>
                    <a:pt x="1547" y="1"/>
                  </a:cubicBezTo>
                  <a:cubicBezTo>
                    <a:pt x="1546" y="1"/>
                    <a:pt x="1546" y="1"/>
                    <a:pt x="154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1" name="Group 20">
            <a:extLst>
              <a:ext uri="{FF2B5EF4-FFF2-40B4-BE49-F238E27FC236}">
                <a16:creationId xmlns:a16="http://schemas.microsoft.com/office/drawing/2014/main" id="{15EE0E98-5455-C369-4AAA-E1EB59DCA184}"/>
              </a:ext>
            </a:extLst>
          </p:cNvPr>
          <p:cNvGrpSpPr/>
          <p:nvPr/>
        </p:nvGrpSpPr>
        <p:grpSpPr>
          <a:xfrm>
            <a:off x="3517559" y="5101452"/>
            <a:ext cx="5019898" cy="1404740"/>
            <a:chOff x="5108576" y="6538913"/>
            <a:chExt cx="8061325" cy="2255837"/>
          </a:xfrm>
        </p:grpSpPr>
        <p:sp>
          <p:nvSpPr>
            <p:cNvPr id="22" name="Freeform 111">
              <a:extLst>
                <a:ext uri="{FF2B5EF4-FFF2-40B4-BE49-F238E27FC236}">
                  <a16:creationId xmlns:a16="http://schemas.microsoft.com/office/drawing/2014/main" id="{3D7BDF76-4704-2933-3EDA-5C8271BA3805}"/>
                </a:ext>
              </a:extLst>
            </p:cNvPr>
            <p:cNvSpPr>
              <a:spLocks/>
            </p:cNvSpPr>
            <p:nvPr/>
          </p:nvSpPr>
          <p:spPr bwMode="auto">
            <a:xfrm>
              <a:off x="5108576" y="6956425"/>
              <a:ext cx="8061325" cy="1838325"/>
            </a:xfrm>
            <a:custGeom>
              <a:avLst/>
              <a:gdLst>
                <a:gd name="T0" fmla="*/ 951 w 1902"/>
                <a:gd name="T1" fmla="*/ 0 h 432"/>
                <a:gd name="T2" fmla="*/ 1851 w 1902"/>
                <a:gd name="T3" fmla="*/ 146 h 432"/>
                <a:gd name="T4" fmla="*/ 1902 w 1902"/>
                <a:gd name="T5" fmla="*/ 124 h 432"/>
                <a:gd name="T6" fmla="*/ 1902 w 1902"/>
                <a:gd name="T7" fmla="*/ 216 h 432"/>
                <a:gd name="T8" fmla="*/ 951 w 1902"/>
                <a:gd name="T9" fmla="*/ 432 h 432"/>
                <a:gd name="T10" fmla="*/ 0 w 1902"/>
                <a:gd name="T11" fmla="*/ 216 h 432"/>
                <a:gd name="T12" fmla="*/ 0 w 1902"/>
                <a:gd name="T13" fmla="*/ 118 h 432"/>
                <a:gd name="T14" fmla="*/ 94 w 1902"/>
                <a:gd name="T15" fmla="*/ 68 h 432"/>
                <a:gd name="T16" fmla="*/ 91 w 1902"/>
                <a:gd name="T17" fmla="*/ 124 h 432"/>
                <a:gd name="T18" fmla="*/ 951 w 1902"/>
                <a:gd name="T19" fmla="*/ 0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2" h="432">
                  <a:moveTo>
                    <a:pt x="951" y="0"/>
                  </a:moveTo>
                  <a:cubicBezTo>
                    <a:pt x="1368" y="0"/>
                    <a:pt x="1722" y="61"/>
                    <a:pt x="1851" y="146"/>
                  </a:cubicBezTo>
                  <a:cubicBezTo>
                    <a:pt x="1902" y="124"/>
                    <a:pt x="1902" y="124"/>
                    <a:pt x="1902" y="124"/>
                  </a:cubicBezTo>
                  <a:cubicBezTo>
                    <a:pt x="1902" y="216"/>
                    <a:pt x="1902" y="216"/>
                    <a:pt x="1902" y="216"/>
                  </a:cubicBezTo>
                  <a:cubicBezTo>
                    <a:pt x="1902" y="336"/>
                    <a:pt x="1476" y="432"/>
                    <a:pt x="951" y="432"/>
                  </a:cubicBezTo>
                  <a:cubicBezTo>
                    <a:pt x="426" y="432"/>
                    <a:pt x="0" y="336"/>
                    <a:pt x="0" y="216"/>
                  </a:cubicBezTo>
                  <a:cubicBezTo>
                    <a:pt x="0" y="118"/>
                    <a:pt x="0" y="118"/>
                    <a:pt x="0" y="118"/>
                  </a:cubicBezTo>
                  <a:cubicBezTo>
                    <a:pt x="94" y="68"/>
                    <a:pt x="94" y="68"/>
                    <a:pt x="94" y="68"/>
                  </a:cubicBezTo>
                  <a:cubicBezTo>
                    <a:pt x="91" y="124"/>
                    <a:pt x="91" y="124"/>
                    <a:pt x="91" y="124"/>
                  </a:cubicBezTo>
                  <a:cubicBezTo>
                    <a:pt x="243" y="51"/>
                    <a:pt x="571" y="0"/>
                    <a:pt x="951" y="0"/>
                  </a:cubicBezTo>
                  <a:close/>
                </a:path>
              </a:pathLst>
            </a:custGeom>
            <a:solidFill>
              <a:schemeClr val="bg2">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112">
              <a:extLst>
                <a:ext uri="{FF2B5EF4-FFF2-40B4-BE49-F238E27FC236}">
                  <a16:creationId xmlns:a16="http://schemas.microsoft.com/office/drawing/2014/main" id="{F1ED2489-CE84-BA94-CAF0-1ABCD12AB1F3}"/>
                </a:ext>
              </a:extLst>
            </p:cNvPr>
            <p:cNvSpPr>
              <a:spLocks noEditPoints="1"/>
            </p:cNvSpPr>
            <p:nvPr/>
          </p:nvSpPr>
          <p:spPr bwMode="auto">
            <a:xfrm>
              <a:off x="5108576" y="6538913"/>
              <a:ext cx="8061325" cy="1838325"/>
            </a:xfrm>
            <a:custGeom>
              <a:avLst/>
              <a:gdLst>
                <a:gd name="T0" fmla="*/ 951 w 1902"/>
                <a:gd name="T1" fmla="*/ 0 h 432"/>
                <a:gd name="T2" fmla="*/ 1902 w 1902"/>
                <a:gd name="T3" fmla="*/ 216 h 432"/>
                <a:gd name="T4" fmla="*/ 951 w 1902"/>
                <a:gd name="T5" fmla="*/ 432 h 432"/>
                <a:gd name="T6" fmla="*/ 0 w 1902"/>
                <a:gd name="T7" fmla="*/ 216 h 432"/>
                <a:gd name="T8" fmla="*/ 951 w 1902"/>
                <a:gd name="T9" fmla="*/ 0 h 432"/>
                <a:gd name="T10" fmla="*/ 951 w 1902"/>
                <a:gd name="T11" fmla="*/ 15 h 432"/>
                <a:gd name="T12" fmla="*/ 131 w 1902"/>
                <a:gd name="T13" fmla="*/ 200 h 432"/>
                <a:gd name="T14" fmla="*/ 951 w 1902"/>
                <a:gd name="T15" fmla="*/ 386 h 432"/>
                <a:gd name="T16" fmla="*/ 1772 w 1902"/>
                <a:gd name="T17" fmla="*/ 200 h 432"/>
                <a:gd name="T18" fmla="*/ 951 w 1902"/>
                <a:gd name="T19" fmla="*/ 1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02" h="432">
                  <a:moveTo>
                    <a:pt x="951" y="0"/>
                  </a:moveTo>
                  <a:cubicBezTo>
                    <a:pt x="1476" y="0"/>
                    <a:pt x="1902" y="97"/>
                    <a:pt x="1902" y="216"/>
                  </a:cubicBezTo>
                  <a:cubicBezTo>
                    <a:pt x="1902" y="335"/>
                    <a:pt x="1476" y="432"/>
                    <a:pt x="951" y="432"/>
                  </a:cubicBezTo>
                  <a:cubicBezTo>
                    <a:pt x="426" y="432"/>
                    <a:pt x="0" y="335"/>
                    <a:pt x="0" y="216"/>
                  </a:cubicBezTo>
                  <a:cubicBezTo>
                    <a:pt x="0" y="97"/>
                    <a:pt x="426" y="0"/>
                    <a:pt x="951" y="0"/>
                  </a:cubicBezTo>
                  <a:close/>
                  <a:moveTo>
                    <a:pt x="951" y="15"/>
                  </a:moveTo>
                  <a:cubicBezTo>
                    <a:pt x="498" y="15"/>
                    <a:pt x="131" y="98"/>
                    <a:pt x="131" y="200"/>
                  </a:cubicBezTo>
                  <a:cubicBezTo>
                    <a:pt x="131" y="303"/>
                    <a:pt x="498" y="386"/>
                    <a:pt x="951" y="386"/>
                  </a:cubicBezTo>
                  <a:cubicBezTo>
                    <a:pt x="1404" y="386"/>
                    <a:pt x="1772" y="303"/>
                    <a:pt x="1772" y="200"/>
                  </a:cubicBezTo>
                  <a:cubicBezTo>
                    <a:pt x="1772" y="98"/>
                    <a:pt x="1404" y="15"/>
                    <a:pt x="951" y="1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Oval 113">
              <a:extLst>
                <a:ext uri="{FF2B5EF4-FFF2-40B4-BE49-F238E27FC236}">
                  <a16:creationId xmlns:a16="http://schemas.microsoft.com/office/drawing/2014/main" id="{2B728BB9-83BF-0095-53B7-0862E9F4CAD3}"/>
                </a:ext>
              </a:extLst>
            </p:cNvPr>
            <p:cNvSpPr>
              <a:spLocks noChangeArrowheads="1"/>
            </p:cNvSpPr>
            <p:nvPr/>
          </p:nvSpPr>
          <p:spPr bwMode="auto">
            <a:xfrm>
              <a:off x="5664201" y="6602413"/>
              <a:ext cx="6954838" cy="1579563"/>
            </a:xfrm>
            <a:prstGeom prst="ellipse">
              <a:avLst/>
            </a:pr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25" name="Group 24">
            <a:extLst>
              <a:ext uri="{FF2B5EF4-FFF2-40B4-BE49-F238E27FC236}">
                <a16:creationId xmlns:a16="http://schemas.microsoft.com/office/drawing/2014/main" id="{7781A683-9CD4-054C-7615-B9EA6CDF5E99}"/>
              </a:ext>
            </a:extLst>
          </p:cNvPr>
          <p:cNvGrpSpPr/>
          <p:nvPr/>
        </p:nvGrpSpPr>
        <p:grpSpPr>
          <a:xfrm>
            <a:off x="4628636" y="3049771"/>
            <a:ext cx="2548504" cy="2097720"/>
            <a:chOff x="6996040" y="3307770"/>
            <a:chExt cx="4092576" cy="3368675"/>
          </a:xfrm>
          <a:solidFill>
            <a:schemeClr val="accent2"/>
          </a:solidFill>
        </p:grpSpPr>
        <p:sp>
          <p:nvSpPr>
            <p:cNvPr id="26" name="Freeform 117">
              <a:extLst>
                <a:ext uri="{FF2B5EF4-FFF2-40B4-BE49-F238E27FC236}">
                  <a16:creationId xmlns:a16="http://schemas.microsoft.com/office/drawing/2014/main" id="{7633AB6B-B0C9-0C4B-7795-BA7195DAA90F}"/>
                </a:ext>
              </a:extLst>
            </p:cNvPr>
            <p:cNvSpPr>
              <a:spLocks noEditPoints="1"/>
            </p:cNvSpPr>
            <p:nvPr/>
          </p:nvSpPr>
          <p:spPr bwMode="auto">
            <a:xfrm>
              <a:off x="10153578" y="3791957"/>
              <a:ext cx="935038" cy="2516188"/>
            </a:xfrm>
            <a:custGeom>
              <a:avLst/>
              <a:gdLst>
                <a:gd name="T0" fmla="*/ 121 w 220"/>
                <a:gd name="T1" fmla="*/ 115 h 592"/>
                <a:gd name="T2" fmla="*/ 125 w 220"/>
                <a:gd name="T3" fmla="*/ 131 h 592"/>
                <a:gd name="T4" fmla="*/ 132 w 220"/>
                <a:gd name="T5" fmla="*/ 153 h 592"/>
                <a:gd name="T6" fmla="*/ 128 w 220"/>
                <a:gd name="T7" fmla="*/ 116 h 592"/>
                <a:gd name="T8" fmla="*/ 71 w 220"/>
                <a:gd name="T9" fmla="*/ 24 h 592"/>
                <a:gd name="T10" fmla="*/ 91 w 220"/>
                <a:gd name="T11" fmla="*/ 33 h 592"/>
                <a:gd name="T12" fmla="*/ 82 w 220"/>
                <a:gd name="T13" fmla="*/ 33 h 592"/>
                <a:gd name="T14" fmla="*/ 92 w 220"/>
                <a:gd name="T15" fmla="*/ 28 h 592"/>
                <a:gd name="T16" fmla="*/ 98 w 220"/>
                <a:gd name="T17" fmla="*/ 22 h 592"/>
                <a:gd name="T18" fmla="*/ 102 w 220"/>
                <a:gd name="T19" fmla="*/ 23 h 592"/>
                <a:gd name="T20" fmla="*/ 102 w 220"/>
                <a:gd name="T21" fmla="*/ 26 h 592"/>
                <a:gd name="T22" fmla="*/ 117 w 220"/>
                <a:gd name="T23" fmla="*/ 70 h 592"/>
                <a:gd name="T24" fmla="*/ 105 w 220"/>
                <a:gd name="T25" fmla="*/ 19 h 592"/>
                <a:gd name="T26" fmla="*/ 130 w 220"/>
                <a:gd name="T27" fmla="*/ 22 h 592"/>
                <a:gd name="T28" fmla="*/ 151 w 220"/>
                <a:gd name="T29" fmla="*/ 49 h 592"/>
                <a:gd name="T30" fmla="*/ 161 w 220"/>
                <a:gd name="T31" fmla="*/ 73 h 592"/>
                <a:gd name="T32" fmla="*/ 168 w 220"/>
                <a:gd name="T33" fmla="*/ 81 h 592"/>
                <a:gd name="T34" fmla="*/ 176 w 220"/>
                <a:gd name="T35" fmla="*/ 91 h 592"/>
                <a:gd name="T36" fmla="*/ 191 w 220"/>
                <a:gd name="T37" fmla="*/ 124 h 592"/>
                <a:gd name="T38" fmla="*/ 165 w 220"/>
                <a:gd name="T39" fmla="*/ 154 h 592"/>
                <a:gd name="T40" fmla="*/ 150 w 220"/>
                <a:gd name="T41" fmla="*/ 176 h 592"/>
                <a:gd name="T42" fmla="*/ 147 w 220"/>
                <a:gd name="T43" fmla="*/ 226 h 592"/>
                <a:gd name="T44" fmla="*/ 144 w 220"/>
                <a:gd name="T45" fmla="*/ 251 h 592"/>
                <a:gd name="T46" fmla="*/ 159 w 220"/>
                <a:gd name="T47" fmla="*/ 504 h 592"/>
                <a:gd name="T48" fmla="*/ 158 w 220"/>
                <a:gd name="T49" fmla="*/ 520 h 592"/>
                <a:gd name="T50" fmla="*/ 175 w 220"/>
                <a:gd name="T51" fmla="*/ 550 h 592"/>
                <a:gd name="T52" fmla="*/ 208 w 220"/>
                <a:gd name="T53" fmla="*/ 561 h 592"/>
                <a:gd name="T54" fmla="*/ 216 w 220"/>
                <a:gd name="T55" fmla="*/ 566 h 592"/>
                <a:gd name="T56" fmla="*/ 219 w 220"/>
                <a:gd name="T57" fmla="*/ 569 h 592"/>
                <a:gd name="T58" fmla="*/ 173 w 220"/>
                <a:gd name="T59" fmla="*/ 576 h 592"/>
                <a:gd name="T60" fmla="*/ 146 w 220"/>
                <a:gd name="T61" fmla="*/ 570 h 592"/>
                <a:gd name="T62" fmla="*/ 139 w 220"/>
                <a:gd name="T63" fmla="*/ 575 h 592"/>
                <a:gd name="T64" fmla="*/ 110 w 220"/>
                <a:gd name="T65" fmla="*/ 565 h 592"/>
                <a:gd name="T66" fmla="*/ 113 w 220"/>
                <a:gd name="T67" fmla="*/ 556 h 592"/>
                <a:gd name="T68" fmla="*/ 112 w 220"/>
                <a:gd name="T69" fmla="*/ 554 h 592"/>
                <a:gd name="T70" fmla="*/ 116 w 220"/>
                <a:gd name="T71" fmla="*/ 538 h 592"/>
                <a:gd name="T72" fmla="*/ 119 w 220"/>
                <a:gd name="T73" fmla="*/ 526 h 592"/>
                <a:gd name="T74" fmla="*/ 115 w 220"/>
                <a:gd name="T75" fmla="*/ 476 h 592"/>
                <a:gd name="T76" fmla="*/ 59 w 220"/>
                <a:gd name="T77" fmla="*/ 401 h 592"/>
                <a:gd name="T78" fmla="*/ 46 w 220"/>
                <a:gd name="T79" fmla="*/ 509 h 592"/>
                <a:gd name="T80" fmla="*/ 45 w 220"/>
                <a:gd name="T81" fmla="*/ 532 h 592"/>
                <a:gd name="T82" fmla="*/ 43 w 220"/>
                <a:gd name="T83" fmla="*/ 554 h 592"/>
                <a:gd name="T84" fmla="*/ 48 w 220"/>
                <a:gd name="T85" fmla="*/ 579 h 592"/>
                <a:gd name="T86" fmla="*/ 45 w 220"/>
                <a:gd name="T87" fmla="*/ 590 h 592"/>
                <a:gd name="T88" fmla="*/ 4 w 220"/>
                <a:gd name="T89" fmla="*/ 575 h 592"/>
                <a:gd name="T90" fmla="*/ 8 w 220"/>
                <a:gd name="T91" fmla="*/ 541 h 592"/>
                <a:gd name="T92" fmla="*/ 3 w 220"/>
                <a:gd name="T93" fmla="*/ 521 h 592"/>
                <a:gd name="T94" fmla="*/ 2 w 220"/>
                <a:gd name="T95" fmla="*/ 466 h 592"/>
                <a:gd name="T96" fmla="*/ 18 w 220"/>
                <a:gd name="T97" fmla="*/ 315 h 592"/>
                <a:gd name="T98" fmla="*/ 19 w 220"/>
                <a:gd name="T99" fmla="*/ 287 h 592"/>
                <a:gd name="T100" fmla="*/ 22 w 220"/>
                <a:gd name="T101" fmla="*/ 211 h 592"/>
                <a:gd name="T102" fmla="*/ 27 w 220"/>
                <a:gd name="T103" fmla="*/ 161 h 592"/>
                <a:gd name="T104" fmla="*/ 24 w 220"/>
                <a:gd name="T105" fmla="*/ 149 h 592"/>
                <a:gd name="T106" fmla="*/ 16 w 220"/>
                <a:gd name="T107" fmla="*/ 128 h 592"/>
                <a:gd name="T108" fmla="*/ 10 w 220"/>
                <a:gd name="T109" fmla="*/ 109 h 592"/>
                <a:gd name="T110" fmla="*/ 13 w 220"/>
                <a:gd name="T111" fmla="*/ 39 h 592"/>
                <a:gd name="T112" fmla="*/ 40 w 220"/>
                <a:gd name="T113" fmla="*/ 17 h 592"/>
                <a:gd name="T114" fmla="*/ 50 w 220"/>
                <a:gd name="T115" fmla="*/ 1 h 592"/>
                <a:gd name="T116" fmla="*/ 50 w 220"/>
                <a:gd name="T117" fmla="*/ 2 h 592"/>
                <a:gd name="T118" fmla="*/ 71 w 220"/>
                <a:gd name="T119" fmla="*/ 24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20" h="592">
                  <a:moveTo>
                    <a:pt x="128" y="116"/>
                  </a:moveTo>
                  <a:cubicBezTo>
                    <a:pt x="128" y="115"/>
                    <a:pt x="121" y="115"/>
                    <a:pt x="121" y="115"/>
                  </a:cubicBezTo>
                  <a:cubicBezTo>
                    <a:pt x="119" y="116"/>
                    <a:pt x="119" y="116"/>
                    <a:pt x="119" y="116"/>
                  </a:cubicBezTo>
                  <a:cubicBezTo>
                    <a:pt x="119" y="116"/>
                    <a:pt x="122" y="120"/>
                    <a:pt x="125" y="131"/>
                  </a:cubicBezTo>
                  <a:cubicBezTo>
                    <a:pt x="127" y="142"/>
                    <a:pt x="125" y="152"/>
                    <a:pt x="125" y="152"/>
                  </a:cubicBezTo>
                  <a:cubicBezTo>
                    <a:pt x="132" y="153"/>
                    <a:pt x="132" y="153"/>
                    <a:pt x="132" y="153"/>
                  </a:cubicBezTo>
                  <a:cubicBezTo>
                    <a:pt x="132" y="153"/>
                    <a:pt x="135" y="147"/>
                    <a:pt x="134" y="139"/>
                  </a:cubicBezTo>
                  <a:cubicBezTo>
                    <a:pt x="133" y="131"/>
                    <a:pt x="129" y="117"/>
                    <a:pt x="128" y="116"/>
                  </a:cubicBezTo>
                  <a:close/>
                  <a:moveTo>
                    <a:pt x="71" y="24"/>
                  </a:moveTo>
                  <a:cubicBezTo>
                    <a:pt x="71" y="24"/>
                    <a:pt x="71" y="24"/>
                    <a:pt x="71" y="24"/>
                  </a:cubicBezTo>
                  <a:cubicBezTo>
                    <a:pt x="74" y="27"/>
                    <a:pt x="103" y="64"/>
                    <a:pt x="104" y="66"/>
                  </a:cubicBezTo>
                  <a:cubicBezTo>
                    <a:pt x="105" y="67"/>
                    <a:pt x="91" y="33"/>
                    <a:pt x="91" y="33"/>
                  </a:cubicBezTo>
                  <a:cubicBezTo>
                    <a:pt x="91" y="33"/>
                    <a:pt x="88" y="31"/>
                    <a:pt x="86" y="31"/>
                  </a:cubicBezTo>
                  <a:cubicBezTo>
                    <a:pt x="84" y="30"/>
                    <a:pt x="83" y="32"/>
                    <a:pt x="82" y="33"/>
                  </a:cubicBezTo>
                  <a:cubicBezTo>
                    <a:pt x="80" y="35"/>
                    <a:pt x="87" y="23"/>
                    <a:pt x="87" y="23"/>
                  </a:cubicBezTo>
                  <a:cubicBezTo>
                    <a:pt x="87" y="23"/>
                    <a:pt x="91" y="28"/>
                    <a:pt x="92" y="28"/>
                  </a:cubicBezTo>
                  <a:cubicBezTo>
                    <a:pt x="92" y="29"/>
                    <a:pt x="98" y="27"/>
                    <a:pt x="98" y="27"/>
                  </a:cubicBezTo>
                  <a:cubicBezTo>
                    <a:pt x="98" y="27"/>
                    <a:pt x="98" y="23"/>
                    <a:pt x="98" y="22"/>
                  </a:cubicBezTo>
                  <a:cubicBezTo>
                    <a:pt x="98" y="21"/>
                    <a:pt x="99" y="18"/>
                    <a:pt x="101" y="17"/>
                  </a:cubicBezTo>
                  <a:cubicBezTo>
                    <a:pt x="102" y="16"/>
                    <a:pt x="102" y="21"/>
                    <a:pt x="102" y="23"/>
                  </a:cubicBezTo>
                  <a:cubicBezTo>
                    <a:pt x="102" y="26"/>
                    <a:pt x="107" y="32"/>
                    <a:pt x="107" y="33"/>
                  </a:cubicBezTo>
                  <a:cubicBezTo>
                    <a:pt x="107" y="33"/>
                    <a:pt x="102" y="26"/>
                    <a:pt x="102" y="26"/>
                  </a:cubicBezTo>
                  <a:cubicBezTo>
                    <a:pt x="102" y="26"/>
                    <a:pt x="107" y="43"/>
                    <a:pt x="108" y="49"/>
                  </a:cubicBezTo>
                  <a:cubicBezTo>
                    <a:pt x="110" y="55"/>
                    <a:pt x="117" y="70"/>
                    <a:pt x="117" y="70"/>
                  </a:cubicBezTo>
                  <a:cubicBezTo>
                    <a:pt x="117" y="70"/>
                    <a:pt x="117" y="65"/>
                    <a:pt x="115" y="53"/>
                  </a:cubicBezTo>
                  <a:cubicBezTo>
                    <a:pt x="113" y="42"/>
                    <a:pt x="105" y="19"/>
                    <a:pt x="105" y="19"/>
                  </a:cubicBezTo>
                  <a:cubicBezTo>
                    <a:pt x="105" y="18"/>
                    <a:pt x="105" y="17"/>
                    <a:pt x="105" y="16"/>
                  </a:cubicBezTo>
                  <a:cubicBezTo>
                    <a:pt x="109" y="17"/>
                    <a:pt x="127" y="21"/>
                    <a:pt x="130" y="22"/>
                  </a:cubicBezTo>
                  <a:cubicBezTo>
                    <a:pt x="132" y="22"/>
                    <a:pt x="132" y="22"/>
                    <a:pt x="133" y="23"/>
                  </a:cubicBezTo>
                  <a:cubicBezTo>
                    <a:pt x="135" y="24"/>
                    <a:pt x="148" y="42"/>
                    <a:pt x="151" y="49"/>
                  </a:cubicBezTo>
                  <a:cubicBezTo>
                    <a:pt x="154" y="55"/>
                    <a:pt x="156" y="60"/>
                    <a:pt x="158" y="65"/>
                  </a:cubicBezTo>
                  <a:cubicBezTo>
                    <a:pt x="160" y="69"/>
                    <a:pt x="160" y="72"/>
                    <a:pt x="161" y="73"/>
                  </a:cubicBezTo>
                  <a:cubicBezTo>
                    <a:pt x="162" y="74"/>
                    <a:pt x="164" y="76"/>
                    <a:pt x="164" y="77"/>
                  </a:cubicBezTo>
                  <a:cubicBezTo>
                    <a:pt x="165" y="78"/>
                    <a:pt x="167" y="80"/>
                    <a:pt x="168" y="81"/>
                  </a:cubicBezTo>
                  <a:cubicBezTo>
                    <a:pt x="170" y="83"/>
                    <a:pt x="171" y="84"/>
                    <a:pt x="172" y="85"/>
                  </a:cubicBezTo>
                  <a:cubicBezTo>
                    <a:pt x="172" y="87"/>
                    <a:pt x="172" y="87"/>
                    <a:pt x="176" y="91"/>
                  </a:cubicBezTo>
                  <a:cubicBezTo>
                    <a:pt x="181" y="96"/>
                    <a:pt x="182" y="97"/>
                    <a:pt x="184" y="103"/>
                  </a:cubicBezTo>
                  <a:cubicBezTo>
                    <a:pt x="186" y="109"/>
                    <a:pt x="188" y="118"/>
                    <a:pt x="191" y="124"/>
                  </a:cubicBezTo>
                  <a:cubicBezTo>
                    <a:pt x="193" y="131"/>
                    <a:pt x="196" y="131"/>
                    <a:pt x="194" y="137"/>
                  </a:cubicBezTo>
                  <a:cubicBezTo>
                    <a:pt x="191" y="143"/>
                    <a:pt x="178" y="152"/>
                    <a:pt x="165" y="154"/>
                  </a:cubicBezTo>
                  <a:cubicBezTo>
                    <a:pt x="152" y="155"/>
                    <a:pt x="145" y="156"/>
                    <a:pt x="145" y="156"/>
                  </a:cubicBezTo>
                  <a:cubicBezTo>
                    <a:pt x="150" y="176"/>
                    <a:pt x="150" y="176"/>
                    <a:pt x="150" y="176"/>
                  </a:cubicBezTo>
                  <a:cubicBezTo>
                    <a:pt x="135" y="180"/>
                    <a:pt x="135" y="180"/>
                    <a:pt x="135" y="180"/>
                  </a:cubicBezTo>
                  <a:cubicBezTo>
                    <a:pt x="135" y="180"/>
                    <a:pt x="144" y="218"/>
                    <a:pt x="147" y="226"/>
                  </a:cubicBezTo>
                  <a:cubicBezTo>
                    <a:pt x="150" y="235"/>
                    <a:pt x="156" y="245"/>
                    <a:pt x="154" y="245"/>
                  </a:cubicBezTo>
                  <a:cubicBezTo>
                    <a:pt x="152" y="246"/>
                    <a:pt x="144" y="251"/>
                    <a:pt x="144" y="251"/>
                  </a:cubicBezTo>
                  <a:cubicBezTo>
                    <a:pt x="144" y="251"/>
                    <a:pt x="145" y="289"/>
                    <a:pt x="148" y="297"/>
                  </a:cubicBezTo>
                  <a:cubicBezTo>
                    <a:pt x="149" y="347"/>
                    <a:pt x="162" y="474"/>
                    <a:pt x="159" y="504"/>
                  </a:cubicBezTo>
                  <a:cubicBezTo>
                    <a:pt x="159" y="508"/>
                    <a:pt x="159" y="510"/>
                    <a:pt x="159" y="514"/>
                  </a:cubicBezTo>
                  <a:cubicBezTo>
                    <a:pt x="159" y="518"/>
                    <a:pt x="160" y="517"/>
                    <a:pt x="158" y="520"/>
                  </a:cubicBezTo>
                  <a:cubicBezTo>
                    <a:pt x="157" y="523"/>
                    <a:pt x="160" y="534"/>
                    <a:pt x="160" y="534"/>
                  </a:cubicBezTo>
                  <a:cubicBezTo>
                    <a:pt x="160" y="534"/>
                    <a:pt x="171" y="547"/>
                    <a:pt x="175" y="550"/>
                  </a:cubicBezTo>
                  <a:cubicBezTo>
                    <a:pt x="180" y="553"/>
                    <a:pt x="182" y="554"/>
                    <a:pt x="186" y="555"/>
                  </a:cubicBezTo>
                  <a:cubicBezTo>
                    <a:pt x="189" y="556"/>
                    <a:pt x="205" y="560"/>
                    <a:pt x="208" y="561"/>
                  </a:cubicBezTo>
                  <a:cubicBezTo>
                    <a:pt x="211" y="561"/>
                    <a:pt x="210" y="561"/>
                    <a:pt x="212" y="562"/>
                  </a:cubicBezTo>
                  <a:cubicBezTo>
                    <a:pt x="214" y="563"/>
                    <a:pt x="216" y="564"/>
                    <a:pt x="216" y="566"/>
                  </a:cubicBezTo>
                  <a:cubicBezTo>
                    <a:pt x="217" y="568"/>
                    <a:pt x="216" y="568"/>
                    <a:pt x="216" y="568"/>
                  </a:cubicBezTo>
                  <a:cubicBezTo>
                    <a:pt x="216" y="568"/>
                    <a:pt x="219" y="568"/>
                    <a:pt x="219" y="569"/>
                  </a:cubicBezTo>
                  <a:cubicBezTo>
                    <a:pt x="220" y="570"/>
                    <a:pt x="220" y="572"/>
                    <a:pt x="220" y="572"/>
                  </a:cubicBezTo>
                  <a:cubicBezTo>
                    <a:pt x="220" y="572"/>
                    <a:pt x="178" y="577"/>
                    <a:pt x="173" y="576"/>
                  </a:cubicBezTo>
                  <a:cubicBezTo>
                    <a:pt x="168" y="576"/>
                    <a:pt x="151" y="571"/>
                    <a:pt x="149" y="571"/>
                  </a:cubicBezTo>
                  <a:cubicBezTo>
                    <a:pt x="147" y="570"/>
                    <a:pt x="146" y="570"/>
                    <a:pt x="146" y="570"/>
                  </a:cubicBezTo>
                  <a:cubicBezTo>
                    <a:pt x="145" y="573"/>
                    <a:pt x="145" y="573"/>
                    <a:pt x="145" y="573"/>
                  </a:cubicBezTo>
                  <a:cubicBezTo>
                    <a:pt x="139" y="575"/>
                    <a:pt x="139" y="575"/>
                    <a:pt x="139" y="575"/>
                  </a:cubicBezTo>
                  <a:cubicBezTo>
                    <a:pt x="139" y="575"/>
                    <a:pt x="118" y="571"/>
                    <a:pt x="114" y="569"/>
                  </a:cubicBezTo>
                  <a:cubicBezTo>
                    <a:pt x="110" y="568"/>
                    <a:pt x="110" y="566"/>
                    <a:pt x="110" y="565"/>
                  </a:cubicBezTo>
                  <a:cubicBezTo>
                    <a:pt x="110" y="564"/>
                    <a:pt x="111" y="557"/>
                    <a:pt x="112" y="556"/>
                  </a:cubicBezTo>
                  <a:cubicBezTo>
                    <a:pt x="112" y="556"/>
                    <a:pt x="113" y="556"/>
                    <a:pt x="113" y="556"/>
                  </a:cubicBezTo>
                  <a:cubicBezTo>
                    <a:pt x="113" y="555"/>
                    <a:pt x="113" y="555"/>
                    <a:pt x="113" y="555"/>
                  </a:cubicBezTo>
                  <a:cubicBezTo>
                    <a:pt x="112" y="554"/>
                    <a:pt x="112" y="554"/>
                    <a:pt x="112" y="554"/>
                  </a:cubicBezTo>
                  <a:cubicBezTo>
                    <a:pt x="112" y="554"/>
                    <a:pt x="111" y="549"/>
                    <a:pt x="113" y="544"/>
                  </a:cubicBezTo>
                  <a:cubicBezTo>
                    <a:pt x="115" y="539"/>
                    <a:pt x="116" y="538"/>
                    <a:pt x="116" y="538"/>
                  </a:cubicBezTo>
                  <a:cubicBezTo>
                    <a:pt x="116" y="538"/>
                    <a:pt x="115" y="533"/>
                    <a:pt x="116" y="531"/>
                  </a:cubicBezTo>
                  <a:cubicBezTo>
                    <a:pt x="117" y="529"/>
                    <a:pt x="119" y="527"/>
                    <a:pt x="119" y="526"/>
                  </a:cubicBezTo>
                  <a:cubicBezTo>
                    <a:pt x="119" y="525"/>
                    <a:pt x="108" y="515"/>
                    <a:pt x="110" y="511"/>
                  </a:cubicBezTo>
                  <a:cubicBezTo>
                    <a:pt x="112" y="507"/>
                    <a:pt x="113" y="481"/>
                    <a:pt x="115" y="476"/>
                  </a:cubicBezTo>
                  <a:cubicBezTo>
                    <a:pt x="120" y="382"/>
                    <a:pt x="101" y="368"/>
                    <a:pt x="91" y="305"/>
                  </a:cubicBezTo>
                  <a:cubicBezTo>
                    <a:pt x="67" y="359"/>
                    <a:pt x="78" y="358"/>
                    <a:pt x="59" y="401"/>
                  </a:cubicBezTo>
                  <a:cubicBezTo>
                    <a:pt x="48" y="454"/>
                    <a:pt x="50" y="461"/>
                    <a:pt x="49" y="494"/>
                  </a:cubicBezTo>
                  <a:cubicBezTo>
                    <a:pt x="49" y="502"/>
                    <a:pt x="46" y="508"/>
                    <a:pt x="46" y="509"/>
                  </a:cubicBezTo>
                  <a:cubicBezTo>
                    <a:pt x="46" y="511"/>
                    <a:pt x="48" y="513"/>
                    <a:pt x="48" y="517"/>
                  </a:cubicBezTo>
                  <a:cubicBezTo>
                    <a:pt x="48" y="520"/>
                    <a:pt x="47" y="529"/>
                    <a:pt x="45" y="532"/>
                  </a:cubicBezTo>
                  <a:cubicBezTo>
                    <a:pt x="43" y="535"/>
                    <a:pt x="42" y="537"/>
                    <a:pt x="42" y="537"/>
                  </a:cubicBezTo>
                  <a:cubicBezTo>
                    <a:pt x="42" y="537"/>
                    <a:pt x="41" y="547"/>
                    <a:pt x="43" y="554"/>
                  </a:cubicBezTo>
                  <a:cubicBezTo>
                    <a:pt x="46" y="561"/>
                    <a:pt x="48" y="569"/>
                    <a:pt x="48" y="573"/>
                  </a:cubicBezTo>
                  <a:cubicBezTo>
                    <a:pt x="48" y="578"/>
                    <a:pt x="48" y="578"/>
                    <a:pt x="48" y="579"/>
                  </a:cubicBezTo>
                  <a:cubicBezTo>
                    <a:pt x="49" y="580"/>
                    <a:pt x="49" y="581"/>
                    <a:pt x="49" y="583"/>
                  </a:cubicBezTo>
                  <a:cubicBezTo>
                    <a:pt x="49" y="586"/>
                    <a:pt x="46" y="590"/>
                    <a:pt x="45" y="590"/>
                  </a:cubicBezTo>
                  <a:cubicBezTo>
                    <a:pt x="43" y="591"/>
                    <a:pt x="28" y="592"/>
                    <a:pt x="19" y="589"/>
                  </a:cubicBezTo>
                  <a:cubicBezTo>
                    <a:pt x="10" y="586"/>
                    <a:pt x="4" y="578"/>
                    <a:pt x="4" y="575"/>
                  </a:cubicBezTo>
                  <a:cubicBezTo>
                    <a:pt x="3" y="573"/>
                    <a:pt x="4" y="568"/>
                    <a:pt x="7" y="555"/>
                  </a:cubicBezTo>
                  <a:cubicBezTo>
                    <a:pt x="10" y="541"/>
                    <a:pt x="9" y="543"/>
                    <a:pt x="8" y="541"/>
                  </a:cubicBezTo>
                  <a:cubicBezTo>
                    <a:pt x="7" y="540"/>
                    <a:pt x="1" y="532"/>
                    <a:pt x="1" y="529"/>
                  </a:cubicBezTo>
                  <a:cubicBezTo>
                    <a:pt x="2" y="527"/>
                    <a:pt x="3" y="524"/>
                    <a:pt x="3" y="521"/>
                  </a:cubicBezTo>
                  <a:cubicBezTo>
                    <a:pt x="4" y="517"/>
                    <a:pt x="4" y="517"/>
                    <a:pt x="2" y="512"/>
                  </a:cubicBezTo>
                  <a:cubicBezTo>
                    <a:pt x="0" y="507"/>
                    <a:pt x="0" y="488"/>
                    <a:pt x="2" y="466"/>
                  </a:cubicBezTo>
                  <a:cubicBezTo>
                    <a:pt x="3" y="443"/>
                    <a:pt x="7" y="418"/>
                    <a:pt x="10" y="407"/>
                  </a:cubicBezTo>
                  <a:cubicBezTo>
                    <a:pt x="13" y="396"/>
                    <a:pt x="15" y="338"/>
                    <a:pt x="18" y="315"/>
                  </a:cubicBezTo>
                  <a:cubicBezTo>
                    <a:pt x="18" y="311"/>
                    <a:pt x="18" y="306"/>
                    <a:pt x="18" y="303"/>
                  </a:cubicBezTo>
                  <a:cubicBezTo>
                    <a:pt x="17" y="299"/>
                    <a:pt x="20" y="289"/>
                    <a:pt x="19" y="287"/>
                  </a:cubicBezTo>
                  <a:cubicBezTo>
                    <a:pt x="18" y="285"/>
                    <a:pt x="9" y="281"/>
                    <a:pt x="9" y="281"/>
                  </a:cubicBezTo>
                  <a:cubicBezTo>
                    <a:pt x="9" y="281"/>
                    <a:pt x="14" y="231"/>
                    <a:pt x="22" y="211"/>
                  </a:cubicBezTo>
                  <a:cubicBezTo>
                    <a:pt x="29" y="190"/>
                    <a:pt x="25" y="175"/>
                    <a:pt x="26" y="169"/>
                  </a:cubicBezTo>
                  <a:cubicBezTo>
                    <a:pt x="26" y="162"/>
                    <a:pt x="27" y="161"/>
                    <a:pt x="27" y="161"/>
                  </a:cubicBezTo>
                  <a:cubicBezTo>
                    <a:pt x="27" y="161"/>
                    <a:pt x="26" y="159"/>
                    <a:pt x="24" y="157"/>
                  </a:cubicBezTo>
                  <a:cubicBezTo>
                    <a:pt x="23" y="156"/>
                    <a:pt x="23" y="151"/>
                    <a:pt x="24" y="149"/>
                  </a:cubicBezTo>
                  <a:cubicBezTo>
                    <a:pt x="24" y="148"/>
                    <a:pt x="26" y="142"/>
                    <a:pt x="26" y="142"/>
                  </a:cubicBezTo>
                  <a:cubicBezTo>
                    <a:pt x="26" y="142"/>
                    <a:pt x="17" y="131"/>
                    <a:pt x="16" y="128"/>
                  </a:cubicBezTo>
                  <a:cubicBezTo>
                    <a:pt x="14" y="125"/>
                    <a:pt x="15" y="120"/>
                    <a:pt x="15" y="118"/>
                  </a:cubicBezTo>
                  <a:cubicBezTo>
                    <a:pt x="15" y="117"/>
                    <a:pt x="10" y="112"/>
                    <a:pt x="10" y="109"/>
                  </a:cubicBezTo>
                  <a:cubicBezTo>
                    <a:pt x="11" y="107"/>
                    <a:pt x="1" y="79"/>
                    <a:pt x="3" y="67"/>
                  </a:cubicBezTo>
                  <a:cubicBezTo>
                    <a:pt x="4" y="54"/>
                    <a:pt x="8" y="43"/>
                    <a:pt x="13" y="39"/>
                  </a:cubicBezTo>
                  <a:cubicBezTo>
                    <a:pt x="18" y="35"/>
                    <a:pt x="37" y="21"/>
                    <a:pt x="39" y="19"/>
                  </a:cubicBezTo>
                  <a:cubicBezTo>
                    <a:pt x="40" y="17"/>
                    <a:pt x="40" y="17"/>
                    <a:pt x="40" y="17"/>
                  </a:cubicBezTo>
                  <a:cubicBezTo>
                    <a:pt x="40" y="17"/>
                    <a:pt x="41" y="14"/>
                    <a:pt x="44" y="8"/>
                  </a:cubicBezTo>
                  <a:cubicBezTo>
                    <a:pt x="48" y="2"/>
                    <a:pt x="48" y="0"/>
                    <a:pt x="50" y="1"/>
                  </a:cubicBezTo>
                  <a:cubicBezTo>
                    <a:pt x="50" y="1"/>
                    <a:pt x="51" y="1"/>
                    <a:pt x="51" y="2"/>
                  </a:cubicBezTo>
                  <a:cubicBezTo>
                    <a:pt x="50" y="2"/>
                    <a:pt x="50" y="2"/>
                    <a:pt x="50" y="2"/>
                  </a:cubicBezTo>
                  <a:cubicBezTo>
                    <a:pt x="50" y="2"/>
                    <a:pt x="50" y="5"/>
                    <a:pt x="51" y="6"/>
                  </a:cubicBezTo>
                  <a:cubicBezTo>
                    <a:pt x="52" y="8"/>
                    <a:pt x="68" y="21"/>
                    <a:pt x="71" y="2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118">
              <a:extLst>
                <a:ext uri="{FF2B5EF4-FFF2-40B4-BE49-F238E27FC236}">
                  <a16:creationId xmlns:a16="http://schemas.microsoft.com/office/drawing/2014/main" id="{A0C028D4-CBEE-EB6B-F35F-5F69E5B4C1C3}"/>
                </a:ext>
              </a:extLst>
            </p:cNvPr>
            <p:cNvSpPr>
              <a:spLocks/>
            </p:cNvSpPr>
            <p:nvPr/>
          </p:nvSpPr>
          <p:spPr bwMode="auto">
            <a:xfrm>
              <a:off x="10294865" y="3371270"/>
              <a:ext cx="317500" cy="517525"/>
            </a:xfrm>
            <a:custGeom>
              <a:avLst/>
              <a:gdLst>
                <a:gd name="T0" fmla="*/ 64 w 75"/>
                <a:gd name="T1" fmla="*/ 115 h 122"/>
                <a:gd name="T2" fmla="*/ 61 w 75"/>
                <a:gd name="T3" fmla="*/ 122 h 122"/>
                <a:gd name="T4" fmla="*/ 53 w 75"/>
                <a:gd name="T5" fmla="*/ 118 h 122"/>
                <a:gd name="T6" fmla="*/ 29 w 75"/>
                <a:gd name="T7" fmla="*/ 102 h 122"/>
                <a:gd name="T8" fmla="*/ 21 w 75"/>
                <a:gd name="T9" fmla="*/ 93 h 122"/>
                <a:gd name="T10" fmla="*/ 21 w 75"/>
                <a:gd name="T11" fmla="*/ 92 h 122"/>
                <a:gd name="T12" fmla="*/ 20 w 75"/>
                <a:gd name="T13" fmla="*/ 87 h 122"/>
                <a:gd name="T14" fmla="*/ 17 w 75"/>
                <a:gd name="T15" fmla="*/ 78 h 122"/>
                <a:gd name="T16" fmla="*/ 13 w 75"/>
                <a:gd name="T17" fmla="*/ 77 h 122"/>
                <a:gd name="T18" fmla="*/ 3 w 75"/>
                <a:gd name="T19" fmla="*/ 61 h 122"/>
                <a:gd name="T20" fmla="*/ 2 w 75"/>
                <a:gd name="T21" fmla="*/ 55 h 122"/>
                <a:gd name="T22" fmla="*/ 6 w 75"/>
                <a:gd name="T23" fmla="*/ 55 h 122"/>
                <a:gd name="T24" fmla="*/ 6 w 75"/>
                <a:gd name="T25" fmla="*/ 53 h 122"/>
                <a:gd name="T26" fmla="*/ 3 w 75"/>
                <a:gd name="T27" fmla="*/ 49 h 122"/>
                <a:gd name="T28" fmla="*/ 1 w 75"/>
                <a:gd name="T29" fmla="*/ 34 h 122"/>
                <a:gd name="T30" fmla="*/ 7 w 75"/>
                <a:gd name="T31" fmla="*/ 15 h 122"/>
                <a:gd name="T32" fmla="*/ 15 w 75"/>
                <a:gd name="T33" fmla="*/ 10 h 122"/>
                <a:gd name="T34" fmla="*/ 16 w 75"/>
                <a:gd name="T35" fmla="*/ 9 h 122"/>
                <a:gd name="T36" fmla="*/ 29 w 75"/>
                <a:gd name="T37" fmla="*/ 0 h 122"/>
                <a:gd name="T38" fmla="*/ 47 w 75"/>
                <a:gd name="T39" fmla="*/ 2 h 122"/>
                <a:gd name="T40" fmla="*/ 59 w 75"/>
                <a:gd name="T41" fmla="*/ 3 h 122"/>
                <a:gd name="T42" fmla="*/ 58 w 75"/>
                <a:gd name="T43" fmla="*/ 4 h 122"/>
                <a:gd name="T44" fmla="*/ 63 w 75"/>
                <a:gd name="T45" fmla="*/ 6 h 122"/>
                <a:gd name="T46" fmla="*/ 68 w 75"/>
                <a:gd name="T47" fmla="*/ 10 h 122"/>
                <a:gd name="T48" fmla="*/ 63 w 75"/>
                <a:gd name="T49" fmla="*/ 10 h 122"/>
                <a:gd name="T50" fmla="*/ 67 w 75"/>
                <a:gd name="T51" fmla="*/ 15 h 122"/>
                <a:gd name="T52" fmla="*/ 69 w 75"/>
                <a:gd name="T53" fmla="*/ 23 h 122"/>
                <a:gd name="T54" fmla="*/ 65 w 75"/>
                <a:gd name="T55" fmla="*/ 20 h 122"/>
                <a:gd name="T56" fmla="*/ 69 w 75"/>
                <a:gd name="T57" fmla="*/ 29 h 122"/>
                <a:gd name="T58" fmla="*/ 71 w 75"/>
                <a:gd name="T59" fmla="*/ 45 h 122"/>
                <a:gd name="T60" fmla="*/ 74 w 75"/>
                <a:gd name="T61" fmla="*/ 45 h 122"/>
                <a:gd name="T62" fmla="*/ 74 w 75"/>
                <a:gd name="T63" fmla="*/ 53 h 122"/>
                <a:gd name="T64" fmla="*/ 75 w 75"/>
                <a:gd name="T65" fmla="*/ 60 h 122"/>
                <a:gd name="T66" fmla="*/ 73 w 75"/>
                <a:gd name="T67" fmla="*/ 62 h 122"/>
                <a:gd name="T68" fmla="*/ 72 w 75"/>
                <a:gd name="T69" fmla="*/ 78 h 122"/>
                <a:gd name="T70" fmla="*/ 65 w 75"/>
                <a:gd name="T71" fmla="*/ 96 h 122"/>
                <a:gd name="T72" fmla="*/ 66 w 75"/>
                <a:gd name="T73" fmla="*/ 98 h 122"/>
                <a:gd name="T74" fmla="*/ 66 w 75"/>
                <a:gd name="T75" fmla="*/ 100 h 122"/>
                <a:gd name="T76" fmla="*/ 67 w 75"/>
                <a:gd name="T77" fmla="*/ 101 h 122"/>
                <a:gd name="T78" fmla="*/ 64 w 75"/>
                <a:gd name="T79" fmla="*/ 115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 h="122">
                  <a:moveTo>
                    <a:pt x="64" y="115"/>
                  </a:moveTo>
                  <a:cubicBezTo>
                    <a:pt x="63" y="118"/>
                    <a:pt x="62" y="122"/>
                    <a:pt x="61" y="122"/>
                  </a:cubicBezTo>
                  <a:cubicBezTo>
                    <a:pt x="60" y="122"/>
                    <a:pt x="57" y="121"/>
                    <a:pt x="53" y="118"/>
                  </a:cubicBezTo>
                  <a:cubicBezTo>
                    <a:pt x="49" y="115"/>
                    <a:pt x="35" y="106"/>
                    <a:pt x="29" y="102"/>
                  </a:cubicBezTo>
                  <a:cubicBezTo>
                    <a:pt x="23" y="99"/>
                    <a:pt x="21" y="93"/>
                    <a:pt x="21" y="93"/>
                  </a:cubicBezTo>
                  <a:cubicBezTo>
                    <a:pt x="21" y="93"/>
                    <a:pt x="21" y="93"/>
                    <a:pt x="21" y="92"/>
                  </a:cubicBezTo>
                  <a:cubicBezTo>
                    <a:pt x="21" y="92"/>
                    <a:pt x="20" y="87"/>
                    <a:pt x="20" y="87"/>
                  </a:cubicBezTo>
                  <a:cubicBezTo>
                    <a:pt x="20" y="86"/>
                    <a:pt x="17" y="79"/>
                    <a:pt x="17" y="78"/>
                  </a:cubicBezTo>
                  <a:cubicBezTo>
                    <a:pt x="16" y="78"/>
                    <a:pt x="14" y="78"/>
                    <a:pt x="13" y="77"/>
                  </a:cubicBezTo>
                  <a:cubicBezTo>
                    <a:pt x="11" y="76"/>
                    <a:pt x="5" y="66"/>
                    <a:pt x="3" y="61"/>
                  </a:cubicBezTo>
                  <a:cubicBezTo>
                    <a:pt x="1" y="57"/>
                    <a:pt x="0" y="56"/>
                    <a:pt x="2" y="55"/>
                  </a:cubicBezTo>
                  <a:cubicBezTo>
                    <a:pt x="5" y="54"/>
                    <a:pt x="6" y="55"/>
                    <a:pt x="6" y="55"/>
                  </a:cubicBezTo>
                  <a:cubicBezTo>
                    <a:pt x="6" y="55"/>
                    <a:pt x="6" y="54"/>
                    <a:pt x="6" y="53"/>
                  </a:cubicBezTo>
                  <a:cubicBezTo>
                    <a:pt x="5" y="52"/>
                    <a:pt x="4" y="50"/>
                    <a:pt x="3" y="49"/>
                  </a:cubicBezTo>
                  <a:cubicBezTo>
                    <a:pt x="0" y="44"/>
                    <a:pt x="1" y="39"/>
                    <a:pt x="1" y="34"/>
                  </a:cubicBezTo>
                  <a:cubicBezTo>
                    <a:pt x="1" y="29"/>
                    <a:pt x="2" y="20"/>
                    <a:pt x="7" y="15"/>
                  </a:cubicBezTo>
                  <a:cubicBezTo>
                    <a:pt x="10" y="11"/>
                    <a:pt x="13" y="10"/>
                    <a:pt x="15" y="10"/>
                  </a:cubicBezTo>
                  <a:cubicBezTo>
                    <a:pt x="16" y="9"/>
                    <a:pt x="16" y="9"/>
                    <a:pt x="16" y="9"/>
                  </a:cubicBezTo>
                  <a:cubicBezTo>
                    <a:pt x="19" y="4"/>
                    <a:pt x="23" y="0"/>
                    <a:pt x="29" y="0"/>
                  </a:cubicBezTo>
                  <a:cubicBezTo>
                    <a:pt x="35" y="0"/>
                    <a:pt x="43" y="1"/>
                    <a:pt x="47" y="2"/>
                  </a:cubicBezTo>
                  <a:cubicBezTo>
                    <a:pt x="52" y="3"/>
                    <a:pt x="60" y="3"/>
                    <a:pt x="59" y="3"/>
                  </a:cubicBezTo>
                  <a:cubicBezTo>
                    <a:pt x="59" y="3"/>
                    <a:pt x="57" y="4"/>
                    <a:pt x="58" y="4"/>
                  </a:cubicBezTo>
                  <a:cubicBezTo>
                    <a:pt x="59" y="4"/>
                    <a:pt x="60" y="4"/>
                    <a:pt x="63" y="6"/>
                  </a:cubicBezTo>
                  <a:cubicBezTo>
                    <a:pt x="66" y="7"/>
                    <a:pt x="69" y="10"/>
                    <a:pt x="68" y="10"/>
                  </a:cubicBezTo>
                  <a:cubicBezTo>
                    <a:pt x="67" y="10"/>
                    <a:pt x="62" y="9"/>
                    <a:pt x="63" y="10"/>
                  </a:cubicBezTo>
                  <a:cubicBezTo>
                    <a:pt x="65" y="11"/>
                    <a:pt x="66" y="12"/>
                    <a:pt x="67" y="15"/>
                  </a:cubicBezTo>
                  <a:cubicBezTo>
                    <a:pt x="69" y="18"/>
                    <a:pt x="70" y="23"/>
                    <a:pt x="69" y="23"/>
                  </a:cubicBezTo>
                  <a:cubicBezTo>
                    <a:pt x="69" y="22"/>
                    <a:pt x="67" y="21"/>
                    <a:pt x="65" y="20"/>
                  </a:cubicBezTo>
                  <a:cubicBezTo>
                    <a:pt x="67" y="24"/>
                    <a:pt x="68" y="27"/>
                    <a:pt x="69" y="29"/>
                  </a:cubicBezTo>
                  <a:cubicBezTo>
                    <a:pt x="72" y="36"/>
                    <a:pt x="71" y="45"/>
                    <a:pt x="71" y="45"/>
                  </a:cubicBezTo>
                  <a:cubicBezTo>
                    <a:pt x="71" y="45"/>
                    <a:pt x="72" y="44"/>
                    <a:pt x="74" y="45"/>
                  </a:cubicBezTo>
                  <a:cubicBezTo>
                    <a:pt x="75" y="46"/>
                    <a:pt x="74" y="50"/>
                    <a:pt x="74" y="53"/>
                  </a:cubicBezTo>
                  <a:cubicBezTo>
                    <a:pt x="74" y="57"/>
                    <a:pt x="75" y="59"/>
                    <a:pt x="75" y="60"/>
                  </a:cubicBezTo>
                  <a:cubicBezTo>
                    <a:pt x="74" y="61"/>
                    <a:pt x="73" y="62"/>
                    <a:pt x="73" y="62"/>
                  </a:cubicBezTo>
                  <a:cubicBezTo>
                    <a:pt x="73" y="62"/>
                    <a:pt x="72" y="75"/>
                    <a:pt x="72" y="78"/>
                  </a:cubicBezTo>
                  <a:cubicBezTo>
                    <a:pt x="72" y="81"/>
                    <a:pt x="65" y="96"/>
                    <a:pt x="65" y="96"/>
                  </a:cubicBezTo>
                  <a:cubicBezTo>
                    <a:pt x="66" y="98"/>
                    <a:pt x="66" y="98"/>
                    <a:pt x="66" y="98"/>
                  </a:cubicBezTo>
                  <a:cubicBezTo>
                    <a:pt x="66" y="99"/>
                    <a:pt x="66" y="100"/>
                    <a:pt x="66" y="100"/>
                  </a:cubicBezTo>
                  <a:cubicBezTo>
                    <a:pt x="67" y="101"/>
                    <a:pt x="67" y="101"/>
                    <a:pt x="67" y="101"/>
                  </a:cubicBezTo>
                  <a:cubicBezTo>
                    <a:pt x="66" y="104"/>
                    <a:pt x="64" y="113"/>
                    <a:pt x="64" y="1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21">
              <a:extLst>
                <a:ext uri="{FF2B5EF4-FFF2-40B4-BE49-F238E27FC236}">
                  <a16:creationId xmlns:a16="http://schemas.microsoft.com/office/drawing/2014/main" id="{8AC5461B-E593-7B92-E5EA-098D5D667278}"/>
                </a:ext>
              </a:extLst>
            </p:cNvPr>
            <p:cNvSpPr>
              <a:spLocks noEditPoints="1"/>
            </p:cNvSpPr>
            <p:nvPr/>
          </p:nvSpPr>
          <p:spPr bwMode="auto">
            <a:xfrm>
              <a:off x="6996040" y="3417307"/>
              <a:ext cx="1171575" cy="2787650"/>
            </a:xfrm>
            <a:custGeom>
              <a:avLst/>
              <a:gdLst>
                <a:gd name="T0" fmla="*/ 213 w 276"/>
                <a:gd name="T1" fmla="*/ 119 h 656"/>
                <a:gd name="T2" fmla="*/ 222 w 276"/>
                <a:gd name="T3" fmla="*/ 141 h 656"/>
                <a:gd name="T4" fmla="*/ 274 w 276"/>
                <a:gd name="T5" fmla="*/ 208 h 656"/>
                <a:gd name="T6" fmla="*/ 246 w 276"/>
                <a:gd name="T7" fmla="*/ 263 h 656"/>
                <a:gd name="T8" fmla="*/ 219 w 276"/>
                <a:gd name="T9" fmla="*/ 292 h 656"/>
                <a:gd name="T10" fmla="*/ 214 w 276"/>
                <a:gd name="T11" fmla="*/ 302 h 656"/>
                <a:gd name="T12" fmla="*/ 209 w 276"/>
                <a:gd name="T13" fmla="*/ 418 h 656"/>
                <a:gd name="T14" fmla="*/ 194 w 276"/>
                <a:gd name="T15" fmla="*/ 574 h 656"/>
                <a:gd name="T16" fmla="*/ 195 w 276"/>
                <a:gd name="T17" fmla="*/ 604 h 656"/>
                <a:gd name="T18" fmla="*/ 166 w 276"/>
                <a:gd name="T19" fmla="*/ 648 h 656"/>
                <a:gd name="T20" fmla="*/ 172 w 276"/>
                <a:gd name="T21" fmla="*/ 584 h 656"/>
                <a:gd name="T22" fmla="*/ 174 w 276"/>
                <a:gd name="T23" fmla="*/ 490 h 656"/>
                <a:gd name="T24" fmla="*/ 167 w 276"/>
                <a:gd name="T25" fmla="*/ 416 h 656"/>
                <a:gd name="T26" fmla="*/ 99 w 276"/>
                <a:gd name="T27" fmla="*/ 470 h 656"/>
                <a:gd name="T28" fmla="*/ 56 w 276"/>
                <a:gd name="T29" fmla="*/ 575 h 656"/>
                <a:gd name="T30" fmla="*/ 60 w 276"/>
                <a:gd name="T31" fmla="*/ 603 h 656"/>
                <a:gd name="T32" fmla="*/ 55 w 276"/>
                <a:gd name="T33" fmla="*/ 604 h 656"/>
                <a:gd name="T34" fmla="*/ 19 w 276"/>
                <a:gd name="T35" fmla="*/ 642 h 656"/>
                <a:gd name="T36" fmla="*/ 3 w 276"/>
                <a:gd name="T37" fmla="*/ 630 h 656"/>
                <a:gd name="T38" fmla="*/ 24 w 276"/>
                <a:gd name="T39" fmla="*/ 603 h 656"/>
                <a:gd name="T40" fmla="*/ 59 w 276"/>
                <a:gd name="T41" fmla="*/ 474 h 656"/>
                <a:gd name="T42" fmla="*/ 74 w 276"/>
                <a:gd name="T43" fmla="*/ 409 h 656"/>
                <a:gd name="T44" fmla="*/ 92 w 276"/>
                <a:gd name="T45" fmla="*/ 306 h 656"/>
                <a:gd name="T46" fmla="*/ 90 w 276"/>
                <a:gd name="T47" fmla="*/ 298 h 656"/>
                <a:gd name="T48" fmla="*/ 64 w 276"/>
                <a:gd name="T49" fmla="*/ 280 h 656"/>
                <a:gd name="T50" fmla="*/ 45 w 276"/>
                <a:gd name="T51" fmla="*/ 211 h 656"/>
                <a:gd name="T52" fmla="*/ 46 w 276"/>
                <a:gd name="T53" fmla="*/ 179 h 656"/>
                <a:gd name="T54" fmla="*/ 73 w 276"/>
                <a:gd name="T55" fmla="*/ 106 h 656"/>
                <a:gd name="T56" fmla="*/ 108 w 276"/>
                <a:gd name="T57" fmla="*/ 78 h 656"/>
                <a:gd name="T58" fmla="*/ 180 w 276"/>
                <a:gd name="T59" fmla="*/ 102 h 656"/>
                <a:gd name="T60" fmla="*/ 169 w 276"/>
                <a:gd name="T61" fmla="*/ 97 h 656"/>
                <a:gd name="T62" fmla="*/ 184 w 276"/>
                <a:gd name="T63" fmla="*/ 109 h 656"/>
                <a:gd name="T64" fmla="*/ 113 w 276"/>
                <a:gd name="T65" fmla="*/ 89 h 656"/>
                <a:gd name="T66" fmla="*/ 186 w 276"/>
                <a:gd name="T67" fmla="*/ 220 h 656"/>
                <a:gd name="T68" fmla="*/ 200 w 276"/>
                <a:gd name="T69" fmla="*/ 259 h 656"/>
                <a:gd name="T70" fmla="*/ 218 w 276"/>
                <a:gd name="T71" fmla="*/ 244 h 656"/>
                <a:gd name="T72" fmla="*/ 235 w 276"/>
                <a:gd name="T73" fmla="*/ 227 h 656"/>
                <a:gd name="T74" fmla="*/ 223 w 276"/>
                <a:gd name="T75" fmla="*/ 202 h 656"/>
                <a:gd name="T76" fmla="*/ 82 w 276"/>
                <a:gd name="T77" fmla="*/ 178 h 656"/>
                <a:gd name="T78" fmla="*/ 74 w 276"/>
                <a:gd name="T79" fmla="*/ 196 h 656"/>
                <a:gd name="T80" fmla="*/ 81 w 276"/>
                <a:gd name="T81" fmla="*/ 241 h 656"/>
                <a:gd name="T82" fmla="*/ 91 w 276"/>
                <a:gd name="T83" fmla="*/ 256 h 656"/>
                <a:gd name="T84" fmla="*/ 88 w 276"/>
                <a:gd name="T85" fmla="*/ 189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6" h="656">
                  <a:moveTo>
                    <a:pt x="184" y="109"/>
                  </a:moveTo>
                  <a:cubicBezTo>
                    <a:pt x="188" y="111"/>
                    <a:pt x="204" y="118"/>
                    <a:pt x="207" y="118"/>
                  </a:cubicBezTo>
                  <a:cubicBezTo>
                    <a:pt x="210" y="118"/>
                    <a:pt x="212" y="119"/>
                    <a:pt x="213" y="119"/>
                  </a:cubicBezTo>
                  <a:cubicBezTo>
                    <a:pt x="214" y="119"/>
                    <a:pt x="216" y="121"/>
                    <a:pt x="216" y="122"/>
                  </a:cubicBezTo>
                  <a:cubicBezTo>
                    <a:pt x="216" y="123"/>
                    <a:pt x="219" y="133"/>
                    <a:pt x="220" y="135"/>
                  </a:cubicBezTo>
                  <a:cubicBezTo>
                    <a:pt x="220" y="137"/>
                    <a:pt x="221" y="137"/>
                    <a:pt x="222" y="141"/>
                  </a:cubicBezTo>
                  <a:cubicBezTo>
                    <a:pt x="224" y="144"/>
                    <a:pt x="223" y="144"/>
                    <a:pt x="225" y="148"/>
                  </a:cubicBezTo>
                  <a:cubicBezTo>
                    <a:pt x="228" y="152"/>
                    <a:pt x="252" y="181"/>
                    <a:pt x="261" y="191"/>
                  </a:cubicBezTo>
                  <a:cubicBezTo>
                    <a:pt x="270" y="200"/>
                    <a:pt x="273" y="204"/>
                    <a:pt x="274" y="208"/>
                  </a:cubicBezTo>
                  <a:cubicBezTo>
                    <a:pt x="275" y="212"/>
                    <a:pt x="276" y="214"/>
                    <a:pt x="275" y="217"/>
                  </a:cubicBezTo>
                  <a:cubicBezTo>
                    <a:pt x="274" y="219"/>
                    <a:pt x="260" y="248"/>
                    <a:pt x="257" y="253"/>
                  </a:cubicBezTo>
                  <a:cubicBezTo>
                    <a:pt x="253" y="257"/>
                    <a:pt x="249" y="258"/>
                    <a:pt x="246" y="263"/>
                  </a:cubicBezTo>
                  <a:cubicBezTo>
                    <a:pt x="242" y="268"/>
                    <a:pt x="236" y="274"/>
                    <a:pt x="232" y="279"/>
                  </a:cubicBezTo>
                  <a:cubicBezTo>
                    <a:pt x="228" y="284"/>
                    <a:pt x="226" y="285"/>
                    <a:pt x="223" y="288"/>
                  </a:cubicBezTo>
                  <a:cubicBezTo>
                    <a:pt x="221" y="291"/>
                    <a:pt x="221" y="292"/>
                    <a:pt x="219" y="292"/>
                  </a:cubicBezTo>
                  <a:cubicBezTo>
                    <a:pt x="217" y="291"/>
                    <a:pt x="211" y="285"/>
                    <a:pt x="211" y="285"/>
                  </a:cubicBezTo>
                  <a:cubicBezTo>
                    <a:pt x="207" y="285"/>
                    <a:pt x="207" y="285"/>
                    <a:pt x="207" y="285"/>
                  </a:cubicBezTo>
                  <a:cubicBezTo>
                    <a:pt x="207" y="285"/>
                    <a:pt x="212" y="299"/>
                    <a:pt x="214" y="302"/>
                  </a:cubicBezTo>
                  <a:cubicBezTo>
                    <a:pt x="216" y="305"/>
                    <a:pt x="219" y="331"/>
                    <a:pt x="218" y="339"/>
                  </a:cubicBezTo>
                  <a:cubicBezTo>
                    <a:pt x="216" y="347"/>
                    <a:pt x="210" y="370"/>
                    <a:pt x="210" y="385"/>
                  </a:cubicBezTo>
                  <a:cubicBezTo>
                    <a:pt x="210" y="400"/>
                    <a:pt x="210" y="417"/>
                    <a:pt x="209" y="418"/>
                  </a:cubicBezTo>
                  <a:cubicBezTo>
                    <a:pt x="208" y="419"/>
                    <a:pt x="206" y="420"/>
                    <a:pt x="206" y="420"/>
                  </a:cubicBezTo>
                  <a:cubicBezTo>
                    <a:pt x="206" y="420"/>
                    <a:pt x="212" y="475"/>
                    <a:pt x="210" y="492"/>
                  </a:cubicBezTo>
                  <a:cubicBezTo>
                    <a:pt x="207" y="510"/>
                    <a:pt x="195" y="569"/>
                    <a:pt x="194" y="574"/>
                  </a:cubicBezTo>
                  <a:cubicBezTo>
                    <a:pt x="194" y="579"/>
                    <a:pt x="196" y="582"/>
                    <a:pt x="195" y="588"/>
                  </a:cubicBezTo>
                  <a:cubicBezTo>
                    <a:pt x="194" y="593"/>
                    <a:pt x="194" y="594"/>
                    <a:pt x="194" y="595"/>
                  </a:cubicBezTo>
                  <a:cubicBezTo>
                    <a:pt x="194" y="596"/>
                    <a:pt x="195" y="601"/>
                    <a:pt x="195" y="604"/>
                  </a:cubicBezTo>
                  <a:cubicBezTo>
                    <a:pt x="196" y="607"/>
                    <a:pt x="198" y="631"/>
                    <a:pt x="195" y="641"/>
                  </a:cubicBezTo>
                  <a:cubicBezTo>
                    <a:pt x="192" y="651"/>
                    <a:pt x="190" y="653"/>
                    <a:pt x="184" y="654"/>
                  </a:cubicBezTo>
                  <a:cubicBezTo>
                    <a:pt x="179" y="656"/>
                    <a:pt x="169" y="652"/>
                    <a:pt x="166" y="648"/>
                  </a:cubicBezTo>
                  <a:cubicBezTo>
                    <a:pt x="164" y="644"/>
                    <a:pt x="164" y="635"/>
                    <a:pt x="165" y="631"/>
                  </a:cubicBezTo>
                  <a:cubicBezTo>
                    <a:pt x="166" y="627"/>
                    <a:pt x="169" y="609"/>
                    <a:pt x="170" y="602"/>
                  </a:cubicBezTo>
                  <a:cubicBezTo>
                    <a:pt x="170" y="594"/>
                    <a:pt x="170" y="586"/>
                    <a:pt x="172" y="584"/>
                  </a:cubicBezTo>
                  <a:cubicBezTo>
                    <a:pt x="174" y="582"/>
                    <a:pt x="172" y="583"/>
                    <a:pt x="175" y="577"/>
                  </a:cubicBezTo>
                  <a:cubicBezTo>
                    <a:pt x="179" y="570"/>
                    <a:pt x="177" y="562"/>
                    <a:pt x="177" y="560"/>
                  </a:cubicBezTo>
                  <a:cubicBezTo>
                    <a:pt x="177" y="559"/>
                    <a:pt x="173" y="506"/>
                    <a:pt x="174" y="490"/>
                  </a:cubicBezTo>
                  <a:cubicBezTo>
                    <a:pt x="175" y="474"/>
                    <a:pt x="175" y="459"/>
                    <a:pt x="172" y="449"/>
                  </a:cubicBezTo>
                  <a:cubicBezTo>
                    <a:pt x="169" y="440"/>
                    <a:pt x="168" y="438"/>
                    <a:pt x="168" y="429"/>
                  </a:cubicBezTo>
                  <a:cubicBezTo>
                    <a:pt x="167" y="420"/>
                    <a:pt x="167" y="416"/>
                    <a:pt x="167" y="416"/>
                  </a:cubicBezTo>
                  <a:cubicBezTo>
                    <a:pt x="120" y="415"/>
                    <a:pt x="120" y="415"/>
                    <a:pt x="120" y="415"/>
                  </a:cubicBezTo>
                  <a:cubicBezTo>
                    <a:pt x="120" y="415"/>
                    <a:pt x="112" y="447"/>
                    <a:pt x="107" y="457"/>
                  </a:cubicBezTo>
                  <a:cubicBezTo>
                    <a:pt x="102" y="466"/>
                    <a:pt x="99" y="466"/>
                    <a:pt x="99" y="470"/>
                  </a:cubicBezTo>
                  <a:cubicBezTo>
                    <a:pt x="99" y="474"/>
                    <a:pt x="97" y="492"/>
                    <a:pt x="88" y="513"/>
                  </a:cubicBezTo>
                  <a:cubicBezTo>
                    <a:pt x="78" y="533"/>
                    <a:pt x="65" y="552"/>
                    <a:pt x="60" y="562"/>
                  </a:cubicBezTo>
                  <a:cubicBezTo>
                    <a:pt x="55" y="571"/>
                    <a:pt x="56" y="575"/>
                    <a:pt x="56" y="575"/>
                  </a:cubicBezTo>
                  <a:cubicBezTo>
                    <a:pt x="56" y="575"/>
                    <a:pt x="62" y="580"/>
                    <a:pt x="64" y="585"/>
                  </a:cubicBezTo>
                  <a:cubicBezTo>
                    <a:pt x="66" y="591"/>
                    <a:pt x="66" y="594"/>
                    <a:pt x="64" y="598"/>
                  </a:cubicBezTo>
                  <a:cubicBezTo>
                    <a:pt x="61" y="601"/>
                    <a:pt x="60" y="602"/>
                    <a:pt x="60" y="603"/>
                  </a:cubicBezTo>
                  <a:cubicBezTo>
                    <a:pt x="60" y="603"/>
                    <a:pt x="61" y="626"/>
                    <a:pt x="61" y="626"/>
                  </a:cubicBezTo>
                  <a:cubicBezTo>
                    <a:pt x="60" y="626"/>
                    <a:pt x="58" y="626"/>
                    <a:pt x="58" y="626"/>
                  </a:cubicBezTo>
                  <a:cubicBezTo>
                    <a:pt x="55" y="604"/>
                    <a:pt x="55" y="604"/>
                    <a:pt x="55" y="604"/>
                  </a:cubicBezTo>
                  <a:cubicBezTo>
                    <a:pt x="55" y="604"/>
                    <a:pt x="49" y="610"/>
                    <a:pt x="45" y="618"/>
                  </a:cubicBezTo>
                  <a:cubicBezTo>
                    <a:pt x="41" y="626"/>
                    <a:pt x="42" y="631"/>
                    <a:pt x="39" y="635"/>
                  </a:cubicBezTo>
                  <a:cubicBezTo>
                    <a:pt x="36" y="640"/>
                    <a:pt x="30" y="641"/>
                    <a:pt x="19" y="642"/>
                  </a:cubicBezTo>
                  <a:cubicBezTo>
                    <a:pt x="7" y="643"/>
                    <a:pt x="1" y="640"/>
                    <a:pt x="1" y="639"/>
                  </a:cubicBezTo>
                  <a:cubicBezTo>
                    <a:pt x="0" y="637"/>
                    <a:pt x="2" y="634"/>
                    <a:pt x="2" y="634"/>
                  </a:cubicBezTo>
                  <a:cubicBezTo>
                    <a:pt x="2" y="634"/>
                    <a:pt x="1" y="632"/>
                    <a:pt x="3" y="630"/>
                  </a:cubicBezTo>
                  <a:cubicBezTo>
                    <a:pt x="5" y="628"/>
                    <a:pt x="11" y="626"/>
                    <a:pt x="14" y="623"/>
                  </a:cubicBezTo>
                  <a:cubicBezTo>
                    <a:pt x="16" y="621"/>
                    <a:pt x="17" y="620"/>
                    <a:pt x="17" y="620"/>
                  </a:cubicBezTo>
                  <a:cubicBezTo>
                    <a:pt x="17" y="620"/>
                    <a:pt x="23" y="613"/>
                    <a:pt x="24" y="603"/>
                  </a:cubicBezTo>
                  <a:cubicBezTo>
                    <a:pt x="25" y="593"/>
                    <a:pt x="25" y="591"/>
                    <a:pt x="28" y="584"/>
                  </a:cubicBezTo>
                  <a:cubicBezTo>
                    <a:pt x="30" y="577"/>
                    <a:pt x="45" y="534"/>
                    <a:pt x="48" y="515"/>
                  </a:cubicBezTo>
                  <a:cubicBezTo>
                    <a:pt x="51" y="497"/>
                    <a:pt x="54" y="486"/>
                    <a:pt x="59" y="474"/>
                  </a:cubicBezTo>
                  <a:cubicBezTo>
                    <a:pt x="65" y="462"/>
                    <a:pt x="65" y="457"/>
                    <a:pt x="67" y="450"/>
                  </a:cubicBezTo>
                  <a:cubicBezTo>
                    <a:pt x="69" y="442"/>
                    <a:pt x="76" y="411"/>
                    <a:pt x="76" y="411"/>
                  </a:cubicBezTo>
                  <a:cubicBezTo>
                    <a:pt x="74" y="409"/>
                    <a:pt x="74" y="409"/>
                    <a:pt x="74" y="409"/>
                  </a:cubicBezTo>
                  <a:cubicBezTo>
                    <a:pt x="74" y="409"/>
                    <a:pt x="87" y="338"/>
                    <a:pt x="89" y="329"/>
                  </a:cubicBezTo>
                  <a:cubicBezTo>
                    <a:pt x="90" y="320"/>
                    <a:pt x="91" y="319"/>
                    <a:pt x="92" y="316"/>
                  </a:cubicBezTo>
                  <a:cubicBezTo>
                    <a:pt x="93" y="314"/>
                    <a:pt x="92" y="311"/>
                    <a:pt x="92" y="306"/>
                  </a:cubicBezTo>
                  <a:cubicBezTo>
                    <a:pt x="92" y="301"/>
                    <a:pt x="92" y="300"/>
                    <a:pt x="92" y="298"/>
                  </a:cubicBezTo>
                  <a:cubicBezTo>
                    <a:pt x="92" y="297"/>
                    <a:pt x="91" y="297"/>
                    <a:pt x="91" y="297"/>
                  </a:cubicBezTo>
                  <a:cubicBezTo>
                    <a:pt x="91" y="297"/>
                    <a:pt x="91" y="297"/>
                    <a:pt x="90" y="298"/>
                  </a:cubicBezTo>
                  <a:cubicBezTo>
                    <a:pt x="89" y="298"/>
                    <a:pt x="81" y="292"/>
                    <a:pt x="79" y="289"/>
                  </a:cubicBezTo>
                  <a:cubicBezTo>
                    <a:pt x="76" y="287"/>
                    <a:pt x="73" y="282"/>
                    <a:pt x="72" y="282"/>
                  </a:cubicBezTo>
                  <a:cubicBezTo>
                    <a:pt x="72" y="282"/>
                    <a:pt x="66" y="282"/>
                    <a:pt x="64" y="280"/>
                  </a:cubicBezTo>
                  <a:cubicBezTo>
                    <a:pt x="62" y="278"/>
                    <a:pt x="61" y="271"/>
                    <a:pt x="58" y="266"/>
                  </a:cubicBezTo>
                  <a:cubicBezTo>
                    <a:pt x="55" y="260"/>
                    <a:pt x="49" y="240"/>
                    <a:pt x="48" y="231"/>
                  </a:cubicBezTo>
                  <a:cubicBezTo>
                    <a:pt x="47" y="223"/>
                    <a:pt x="45" y="214"/>
                    <a:pt x="45" y="211"/>
                  </a:cubicBezTo>
                  <a:cubicBezTo>
                    <a:pt x="45" y="209"/>
                    <a:pt x="43" y="210"/>
                    <a:pt x="43" y="202"/>
                  </a:cubicBezTo>
                  <a:cubicBezTo>
                    <a:pt x="44" y="193"/>
                    <a:pt x="45" y="191"/>
                    <a:pt x="45" y="187"/>
                  </a:cubicBezTo>
                  <a:cubicBezTo>
                    <a:pt x="45" y="184"/>
                    <a:pt x="44" y="182"/>
                    <a:pt x="46" y="179"/>
                  </a:cubicBezTo>
                  <a:cubicBezTo>
                    <a:pt x="47" y="177"/>
                    <a:pt x="57" y="158"/>
                    <a:pt x="64" y="141"/>
                  </a:cubicBezTo>
                  <a:cubicBezTo>
                    <a:pt x="71" y="124"/>
                    <a:pt x="70" y="125"/>
                    <a:pt x="71" y="119"/>
                  </a:cubicBezTo>
                  <a:cubicBezTo>
                    <a:pt x="71" y="113"/>
                    <a:pt x="71" y="109"/>
                    <a:pt x="73" y="106"/>
                  </a:cubicBezTo>
                  <a:cubicBezTo>
                    <a:pt x="76" y="103"/>
                    <a:pt x="96" y="99"/>
                    <a:pt x="97" y="99"/>
                  </a:cubicBezTo>
                  <a:cubicBezTo>
                    <a:pt x="98" y="98"/>
                    <a:pt x="106" y="94"/>
                    <a:pt x="112" y="90"/>
                  </a:cubicBezTo>
                  <a:cubicBezTo>
                    <a:pt x="110" y="88"/>
                    <a:pt x="109" y="84"/>
                    <a:pt x="108" y="78"/>
                  </a:cubicBezTo>
                  <a:cubicBezTo>
                    <a:pt x="105" y="58"/>
                    <a:pt x="123" y="10"/>
                    <a:pt x="147" y="3"/>
                  </a:cubicBezTo>
                  <a:cubicBezTo>
                    <a:pt x="159" y="0"/>
                    <a:pt x="167" y="4"/>
                    <a:pt x="177" y="10"/>
                  </a:cubicBezTo>
                  <a:cubicBezTo>
                    <a:pt x="213" y="30"/>
                    <a:pt x="177" y="90"/>
                    <a:pt x="180" y="102"/>
                  </a:cubicBezTo>
                  <a:cubicBezTo>
                    <a:pt x="180" y="103"/>
                    <a:pt x="177" y="99"/>
                    <a:pt x="173" y="97"/>
                  </a:cubicBezTo>
                  <a:cubicBezTo>
                    <a:pt x="173" y="97"/>
                    <a:pt x="172" y="96"/>
                    <a:pt x="170" y="96"/>
                  </a:cubicBezTo>
                  <a:cubicBezTo>
                    <a:pt x="169" y="96"/>
                    <a:pt x="169" y="97"/>
                    <a:pt x="169" y="97"/>
                  </a:cubicBezTo>
                  <a:cubicBezTo>
                    <a:pt x="169" y="97"/>
                    <a:pt x="173" y="101"/>
                    <a:pt x="177" y="104"/>
                  </a:cubicBezTo>
                  <a:cubicBezTo>
                    <a:pt x="181" y="106"/>
                    <a:pt x="183" y="106"/>
                    <a:pt x="183" y="107"/>
                  </a:cubicBezTo>
                  <a:cubicBezTo>
                    <a:pt x="183" y="108"/>
                    <a:pt x="184" y="109"/>
                    <a:pt x="184" y="109"/>
                  </a:cubicBezTo>
                  <a:close/>
                  <a:moveTo>
                    <a:pt x="113" y="89"/>
                  </a:moveTo>
                  <a:cubicBezTo>
                    <a:pt x="117" y="87"/>
                    <a:pt x="117" y="87"/>
                    <a:pt x="117" y="87"/>
                  </a:cubicBezTo>
                  <a:cubicBezTo>
                    <a:pt x="114" y="87"/>
                    <a:pt x="113" y="88"/>
                    <a:pt x="113" y="89"/>
                  </a:cubicBezTo>
                  <a:close/>
                  <a:moveTo>
                    <a:pt x="199" y="183"/>
                  </a:moveTo>
                  <a:cubicBezTo>
                    <a:pt x="199" y="183"/>
                    <a:pt x="199" y="183"/>
                    <a:pt x="199" y="183"/>
                  </a:cubicBezTo>
                  <a:cubicBezTo>
                    <a:pt x="197" y="186"/>
                    <a:pt x="187" y="211"/>
                    <a:pt x="186" y="220"/>
                  </a:cubicBezTo>
                  <a:cubicBezTo>
                    <a:pt x="186" y="229"/>
                    <a:pt x="185" y="229"/>
                    <a:pt x="185" y="234"/>
                  </a:cubicBezTo>
                  <a:cubicBezTo>
                    <a:pt x="186" y="240"/>
                    <a:pt x="188" y="246"/>
                    <a:pt x="188" y="246"/>
                  </a:cubicBezTo>
                  <a:cubicBezTo>
                    <a:pt x="188" y="246"/>
                    <a:pt x="198" y="258"/>
                    <a:pt x="200" y="259"/>
                  </a:cubicBezTo>
                  <a:cubicBezTo>
                    <a:pt x="202" y="260"/>
                    <a:pt x="211" y="259"/>
                    <a:pt x="211" y="259"/>
                  </a:cubicBezTo>
                  <a:cubicBezTo>
                    <a:pt x="211" y="259"/>
                    <a:pt x="211" y="255"/>
                    <a:pt x="214" y="254"/>
                  </a:cubicBezTo>
                  <a:cubicBezTo>
                    <a:pt x="217" y="252"/>
                    <a:pt x="217" y="246"/>
                    <a:pt x="218" y="244"/>
                  </a:cubicBezTo>
                  <a:cubicBezTo>
                    <a:pt x="219" y="242"/>
                    <a:pt x="218" y="241"/>
                    <a:pt x="220" y="240"/>
                  </a:cubicBezTo>
                  <a:cubicBezTo>
                    <a:pt x="223" y="239"/>
                    <a:pt x="229" y="237"/>
                    <a:pt x="231" y="235"/>
                  </a:cubicBezTo>
                  <a:cubicBezTo>
                    <a:pt x="232" y="233"/>
                    <a:pt x="235" y="230"/>
                    <a:pt x="235" y="227"/>
                  </a:cubicBezTo>
                  <a:cubicBezTo>
                    <a:pt x="235" y="224"/>
                    <a:pt x="235" y="221"/>
                    <a:pt x="238" y="217"/>
                  </a:cubicBezTo>
                  <a:cubicBezTo>
                    <a:pt x="241" y="214"/>
                    <a:pt x="241" y="211"/>
                    <a:pt x="241" y="211"/>
                  </a:cubicBezTo>
                  <a:cubicBezTo>
                    <a:pt x="241" y="211"/>
                    <a:pt x="230" y="208"/>
                    <a:pt x="223" y="202"/>
                  </a:cubicBezTo>
                  <a:cubicBezTo>
                    <a:pt x="216" y="195"/>
                    <a:pt x="212" y="190"/>
                    <a:pt x="209" y="188"/>
                  </a:cubicBezTo>
                  <a:cubicBezTo>
                    <a:pt x="206" y="187"/>
                    <a:pt x="199" y="183"/>
                    <a:pt x="199" y="183"/>
                  </a:cubicBezTo>
                  <a:close/>
                  <a:moveTo>
                    <a:pt x="82" y="178"/>
                  </a:moveTo>
                  <a:cubicBezTo>
                    <a:pt x="82" y="178"/>
                    <a:pt x="82" y="178"/>
                    <a:pt x="82" y="178"/>
                  </a:cubicBezTo>
                  <a:cubicBezTo>
                    <a:pt x="80" y="180"/>
                    <a:pt x="75" y="187"/>
                    <a:pt x="74" y="189"/>
                  </a:cubicBezTo>
                  <a:cubicBezTo>
                    <a:pt x="74" y="190"/>
                    <a:pt x="75" y="194"/>
                    <a:pt x="74" y="196"/>
                  </a:cubicBezTo>
                  <a:cubicBezTo>
                    <a:pt x="74" y="198"/>
                    <a:pt x="73" y="198"/>
                    <a:pt x="74" y="200"/>
                  </a:cubicBezTo>
                  <a:cubicBezTo>
                    <a:pt x="74" y="203"/>
                    <a:pt x="77" y="225"/>
                    <a:pt x="79" y="231"/>
                  </a:cubicBezTo>
                  <a:cubicBezTo>
                    <a:pt x="81" y="236"/>
                    <a:pt x="81" y="237"/>
                    <a:pt x="81" y="241"/>
                  </a:cubicBezTo>
                  <a:cubicBezTo>
                    <a:pt x="81" y="244"/>
                    <a:pt x="80" y="245"/>
                    <a:pt x="81" y="246"/>
                  </a:cubicBezTo>
                  <a:cubicBezTo>
                    <a:pt x="81" y="248"/>
                    <a:pt x="86" y="254"/>
                    <a:pt x="86" y="255"/>
                  </a:cubicBezTo>
                  <a:cubicBezTo>
                    <a:pt x="86" y="255"/>
                    <a:pt x="91" y="256"/>
                    <a:pt x="91" y="256"/>
                  </a:cubicBezTo>
                  <a:cubicBezTo>
                    <a:pt x="91" y="256"/>
                    <a:pt x="88" y="241"/>
                    <a:pt x="90" y="238"/>
                  </a:cubicBezTo>
                  <a:cubicBezTo>
                    <a:pt x="91" y="234"/>
                    <a:pt x="92" y="233"/>
                    <a:pt x="92" y="231"/>
                  </a:cubicBezTo>
                  <a:cubicBezTo>
                    <a:pt x="92" y="230"/>
                    <a:pt x="89" y="194"/>
                    <a:pt x="88" y="189"/>
                  </a:cubicBezTo>
                  <a:cubicBezTo>
                    <a:pt x="86" y="184"/>
                    <a:pt x="83" y="175"/>
                    <a:pt x="83" y="175"/>
                  </a:cubicBezTo>
                  <a:lnTo>
                    <a:pt x="82" y="178"/>
                  </a:ln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123">
              <a:extLst>
                <a:ext uri="{FF2B5EF4-FFF2-40B4-BE49-F238E27FC236}">
                  <a16:creationId xmlns:a16="http://schemas.microsoft.com/office/drawing/2014/main" id="{08F882CF-AC3B-9F8A-1422-BCE86FA7F30C}"/>
                </a:ext>
              </a:extLst>
            </p:cNvPr>
            <p:cNvSpPr>
              <a:spLocks noEditPoints="1"/>
            </p:cNvSpPr>
            <p:nvPr/>
          </p:nvSpPr>
          <p:spPr bwMode="auto">
            <a:xfrm>
              <a:off x="7865990" y="3307770"/>
              <a:ext cx="955675" cy="3127375"/>
            </a:xfrm>
            <a:custGeom>
              <a:avLst/>
              <a:gdLst>
                <a:gd name="T0" fmla="*/ 126 w 225"/>
                <a:gd name="T1" fmla="*/ 95 h 736"/>
                <a:gd name="T2" fmla="*/ 128 w 225"/>
                <a:gd name="T3" fmla="*/ 76 h 736"/>
                <a:gd name="T4" fmla="*/ 135 w 225"/>
                <a:gd name="T5" fmla="*/ 59 h 736"/>
                <a:gd name="T6" fmla="*/ 130 w 225"/>
                <a:gd name="T7" fmla="*/ 28 h 736"/>
                <a:gd name="T8" fmla="*/ 111 w 225"/>
                <a:gd name="T9" fmla="*/ 7 h 736"/>
                <a:gd name="T10" fmla="*/ 62 w 225"/>
                <a:gd name="T11" fmla="*/ 27 h 736"/>
                <a:gd name="T12" fmla="*/ 65 w 225"/>
                <a:gd name="T13" fmla="*/ 59 h 736"/>
                <a:gd name="T14" fmla="*/ 66 w 225"/>
                <a:gd name="T15" fmla="*/ 76 h 736"/>
                <a:gd name="T16" fmla="*/ 79 w 225"/>
                <a:gd name="T17" fmla="*/ 99 h 736"/>
                <a:gd name="T18" fmla="*/ 81 w 225"/>
                <a:gd name="T19" fmla="*/ 122 h 736"/>
                <a:gd name="T20" fmla="*/ 35 w 225"/>
                <a:gd name="T21" fmla="*/ 150 h 736"/>
                <a:gd name="T22" fmla="*/ 29 w 225"/>
                <a:gd name="T23" fmla="*/ 237 h 736"/>
                <a:gd name="T24" fmla="*/ 7 w 225"/>
                <a:gd name="T25" fmla="*/ 352 h 736"/>
                <a:gd name="T26" fmla="*/ 4 w 225"/>
                <a:gd name="T27" fmla="*/ 376 h 736"/>
                <a:gd name="T28" fmla="*/ 0 w 225"/>
                <a:gd name="T29" fmla="*/ 398 h 736"/>
                <a:gd name="T30" fmla="*/ 18 w 225"/>
                <a:gd name="T31" fmla="*/ 421 h 736"/>
                <a:gd name="T32" fmla="*/ 28 w 225"/>
                <a:gd name="T33" fmla="*/ 419 h 736"/>
                <a:gd name="T34" fmla="*/ 20 w 225"/>
                <a:gd name="T35" fmla="*/ 411 h 736"/>
                <a:gd name="T36" fmla="*/ 26 w 225"/>
                <a:gd name="T37" fmla="*/ 412 h 736"/>
                <a:gd name="T38" fmla="*/ 26 w 225"/>
                <a:gd name="T39" fmla="*/ 407 h 736"/>
                <a:gd name="T40" fmla="*/ 22 w 225"/>
                <a:gd name="T41" fmla="*/ 398 h 736"/>
                <a:gd name="T42" fmla="*/ 29 w 225"/>
                <a:gd name="T43" fmla="*/ 383 h 736"/>
                <a:gd name="T44" fmla="*/ 39 w 225"/>
                <a:gd name="T45" fmla="*/ 354 h 736"/>
                <a:gd name="T46" fmla="*/ 47 w 225"/>
                <a:gd name="T47" fmla="*/ 405 h 736"/>
                <a:gd name="T48" fmla="*/ 48 w 225"/>
                <a:gd name="T49" fmla="*/ 636 h 736"/>
                <a:gd name="T50" fmla="*/ 50 w 225"/>
                <a:gd name="T51" fmla="*/ 669 h 736"/>
                <a:gd name="T52" fmla="*/ 10 w 225"/>
                <a:gd name="T53" fmla="*/ 701 h 736"/>
                <a:gd name="T54" fmla="*/ 72 w 225"/>
                <a:gd name="T55" fmla="*/ 688 h 736"/>
                <a:gd name="T56" fmla="*/ 97 w 225"/>
                <a:gd name="T57" fmla="*/ 682 h 736"/>
                <a:gd name="T58" fmla="*/ 97 w 225"/>
                <a:gd name="T59" fmla="*/ 667 h 736"/>
                <a:gd name="T60" fmla="*/ 90 w 225"/>
                <a:gd name="T61" fmla="*/ 623 h 736"/>
                <a:gd name="T62" fmla="*/ 144 w 225"/>
                <a:gd name="T63" fmla="*/ 561 h 736"/>
                <a:gd name="T64" fmla="*/ 170 w 225"/>
                <a:gd name="T65" fmla="*/ 642 h 736"/>
                <a:gd name="T66" fmla="*/ 177 w 225"/>
                <a:gd name="T67" fmla="*/ 675 h 736"/>
                <a:gd name="T68" fmla="*/ 179 w 225"/>
                <a:gd name="T69" fmla="*/ 718 h 736"/>
                <a:gd name="T70" fmla="*/ 217 w 225"/>
                <a:gd name="T71" fmla="*/ 722 h 736"/>
                <a:gd name="T72" fmla="*/ 212 w 225"/>
                <a:gd name="T73" fmla="*/ 679 h 736"/>
                <a:gd name="T74" fmla="*/ 209 w 225"/>
                <a:gd name="T75" fmla="*/ 647 h 736"/>
                <a:gd name="T76" fmla="*/ 207 w 225"/>
                <a:gd name="T77" fmla="*/ 594 h 736"/>
                <a:gd name="T78" fmla="*/ 189 w 225"/>
                <a:gd name="T79" fmla="*/ 503 h 736"/>
                <a:gd name="T80" fmla="*/ 178 w 225"/>
                <a:gd name="T81" fmla="*/ 427 h 736"/>
                <a:gd name="T82" fmla="*/ 194 w 225"/>
                <a:gd name="T83" fmla="*/ 420 h 736"/>
                <a:gd name="T84" fmla="*/ 204 w 225"/>
                <a:gd name="T85" fmla="*/ 409 h 736"/>
                <a:gd name="T86" fmla="*/ 209 w 225"/>
                <a:gd name="T87" fmla="*/ 394 h 736"/>
                <a:gd name="T88" fmla="*/ 214 w 225"/>
                <a:gd name="T89" fmla="*/ 374 h 736"/>
                <a:gd name="T90" fmla="*/ 223 w 225"/>
                <a:gd name="T91" fmla="*/ 272 h 736"/>
                <a:gd name="T92" fmla="*/ 212 w 225"/>
                <a:gd name="T93" fmla="*/ 206 h 736"/>
                <a:gd name="T94" fmla="*/ 198 w 225"/>
                <a:gd name="T95" fmla="*/ 139 h 736"/>
                <a:gd name="T96" fmla="*/ 146 w 225"/>
                <a:gd name="T97" fmla="*/ 118 h 736"/>
                <a:gd name="T98" fmla="*/ 133 w 225"/>
                <a:gd name="T99" fmla="*/ 107 h 736"/>
                <a:gd name="T100" fmla="*/ 170 w 225"/>
                <a:gd name="T101" fmla="*/ 254 h 736"/>
                <a:gd name="T102" fmla="*/ 180 w 225"/>
                <a:gd name="T103" fmla="*/ 295 h 736"/>
                <a:gd name="T104" fmla="*/ 171 w 225"/>
                <a:gd name="T105" fmla="*/ 269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5" h="736">
                  <a:moveTo>
                    <a:pt x="133" y="107"/>
                  </a:moveTo>
                  <a:cubicBezTo>
                    <a:pt x="133" y="106"/>
                    <a:pt x="128" y="99"/>
                    <a:pt x="128" y="97"/>
                  </a:cubicBezTo>
                  <a:cubicBezTo>
                    <a:pt x="127" y="96"/>
                    <a:pt x="126" y="95"/>
                    <a:pt x="126" y="95"/>
                  </a:cubicBezTo>
                  <a:cubicBezTo>
                    <a:pt x="125" y="94"/>
                    <a:pt x="125" y="91"/>
                    <a:pt x="125" y="91"/>
                  </a:cubicBezTo>
                  <a:cubicBezTo>
                    <a:pt x="125" y="91"/>
                    <a:pt x="127" y="82"/>
                    <a:pt x="127" y="79"/>
                  </a:cubicBezTo>
                  <a:cubicBezTo>
                    <a:pt x="127" y="76"/>
                    <a:pt x="128" y="76"/>
                    <a:pt x="128" y="76"/>
                  </a:cubicBezTo>
                  <a:cubicBezTo>
                    <a:pt x="128" y="76"/>
                    <a:pt x="129" y="73"/>
                    <a:pt x="131" y="72"/>
                  </a:cubicBezTo>
                  <a:cubicBezTo>
                    <a:pt x="133" y="70"/>
                    <a:pt x="134" y="70"/>
                    <a:pt x="134" y="67"/>
                  </a:cubicBezTo>
                  <a:cubicBezTo>
                    <a:pt x="135" y="63"/>
                    <a:pt x="134" y="62"/>
                    <a:pt x="135" y="59"/>
                  </a:cubicBezTo>
                  <a:cubicBezTo>
                    <a:pt x="135" y="56"/>
                    <a:pt x="136" y="52"/>
                    <a:pt x="135" y="51"/>
                  </a:cubicBezTo>
                  <a:cubicBezTo>
                    <a:pt x="134" y="50"/>
                    <a:pt x="133" y="50"/>
                    <a:pt x="133" y="50"/>
                  </a:cubicBezTo>
                  <a:cubicBezTo>
                    <a:pt x="133" y="50"/>
                    <a:pt x="136" y="42"/>
                    <a:pt x="130" y="28"/>
                  </a:cubicBezTo>
                  <a:cubicBezTo>
                    <a:pt x="124" y="15"/>
                    <a:pt x="119" y="12"/>
                    <a:pt x="116" y="11"/>
                  </a:cubicBezTo>
                  <a:cubicBezTo>
                    <a:pt x="115" y="11"/>
                    <a:pt x="114" y="9"/>
                    <a:pt x="111" y="8"/>
                  </a:cubicBezTo>
                  <a:cubicBezTo>
                    <a:pt x="111" y="7"/>
                    <a:pt x="111" y="7"/>
                    <a:pt x="111" y="7"/>
                  </a:cubicBezTo>
                  <a:cubicBezTo>
                    <a:pt x="97" y="0"/>
                    <a:pt x="84" y="16"/>
                    <a:pt x="64" y="8"/>
                  </a:cubicBezTo>
                  <a:cubicBezTo>
                    <a:pt x="63" y="15"/>
                    <a:pt x="63" y="20"/>
                    <a:pt x="64" y="24"/>
                  </a:cubicBezTo>
                  <a:cubicBezTo>
                    <a:pt x="63" y="25"/>
                    <a:pt x="62" y="26"/>
                    <a:pt x="62" y="27"/>
                  </a:cubicBezTo>
                  <a:cubicBezTo>
                    <a:pt x="59" y="31"/>
                    <a:pt x="60" y="45"/>
                    <a:pt x="62" y="50"/>
                  </a:cubicBezTo>
                  <a:cubicBezTo>
                    <a:pt x="62" y="51"/>
                    <a:pt x="63" y="52"/>
                    <a:pt x="63" y="54"/>
                  </a:cubicBezTo>
                  <a:cubicBezTo>
                    <a:pt x="64" y="56"/>
                    <a:pt x="64" y="57"/>
                    <a:pt x="65" y="59"/>
                  </a:cubicBezTo>
                  <a:cubicBezTo>
                    <a:pt x="65" y="61"/>
                    <a:pt x="65" y="64"/>
                    <a:pt x="65" y="64"/>
                  </a:cubicBezTo>
                  <a:cubicBezTo>
                    <a:pt x="65" y="64"/>
                    <a:pt x="65" y="62"/>
                    <a:pt x="65" y="66"/>
                  </a:cubicBezTo>
                  <a:cubicBezTo>
                    <a:pt x="65" y="70"/>
                    <a:pt x="65" y="74"/>
                    <a:pt x="66" y="76"/>
                  </a:cubicBezTo>
                  <a:cubicBezTo>
                    <a:pt x="67" y="77"/>
                    <a:pt x="68" y="78"/>
                    <a:pt x="68" y="78"/>
                  </a:cubicBezTo>
                  <a:cubicBezTo>
                    <a:pt x="68" y="78"/>
                    <a:pt x="69" y="86"/>
                    <a:pt x="73" y="91"/>
                  </a:cubicBezTo>
                  <a:cubicBezTo>
                    <a:pt x="76" y="96"/>
                    <a:pt x="79" y="97"/>
                    <a:pt x="79" y="99"/>
                  </a:cubicBezTo>
                  <a:cubicBezTo>
                    <a:pt x="80" y="101"/>
                    <a:pt x="81" y="110"/>
                    <a:pt x="82" y="113"/>
                  </a:cubicBezTo>
                  <a:cubicBezTo>
                    <a:pt x="82" y="115"/>
                    <a:pt x="82" y="114"/>
                    <a:pt x="81" y="116"/>
                  </a:cubicBezTo>
                  <a:cubicBezTo>
                    <a:pt x="81" y="119"/>
                    <a:pt x="81" y="122"/>
                    <a:pt x="81" y="122"/>
                  </a:cubicBezTo>
                  <a:cubicBezTo>
                    <a:pt x="81" y="122"/>
                    <a:pt x="52" y="142"/>
                    <a:pt x="47" y="144"/>
                  </a:cubicBezTo>
                  <a:cubicBezTo>
                    <a:pt x="42" y="147"/>
                    <a:pt x="40" y="147"/>
                    <a:pt x="40" y="147"/>
                  </a:cubicBezTo>
                  <a:cubicBezTo>
                    <a:pt x="40" y="147"/>
                    <a:pt x="36" y="149"/>
                    <a:pt x="35" y="150"/>
                  </a:cubicBezTo>
                  <a:cubicBezTo>
                    <a:pt x="33" y="152"/>
                    <a:pt x="28" y="187"/>
                    <a:pt x="28" y="197"/>
                  </a:cubicBezTo>
                  <a:cubicBezTo>
                    <a:pt x="28" y="207"/>
                    <a:pt x="27" y="212"/>
                    <a:pt x="28" y="221"/>
                  </a:cubicBezTo>
                  <a:cubicBezTo>
                    <a:pt x="29" y="230"/>
                    <a:pt x="29" y="237"/>
                    <a:pt x="29" y="237"/>
                  </a:cubicBezTo>
                  <a:cubicBezTo>
                    <a:pt x="29" y="237"/>
                    <a:pt x="14" y="297"/>
                    <a:pt x="13" y="307"/>
                  </a:cubicBezTo>
                  <a:cubicBezTo>
                    <a:pt x="12" y="317"/>
                    <a:pt x="13" y="321"/>
                    <a:pt x="10" y="328"/>
                  </a:cubicBezTo>
                  <a:cubicBezTo>
                    <a:pt x="7" y="335"/>
                    <a:pt x="8" y="345"/>
                    <a:pt x="7" y="352"/>
                  </a:cubicBezTo>
                  <a:cubicBezTo>
                    <a:pt x="5" y="360"/>
                    <a:pt x="3" y="372"/>
                    <a:pt x="3" y="373"/>
                  </a:cubicBezTo>
                  <a:cubicBezTo>
                    <a:pt x="3" y="374"/>
                    <a:pt x="3" y="374"/>
                    <a:pt x="3" y="375"/>
                  </a:cubicBezTo>
                  <a:cubicBezTo>
                    <a:pt x="4" y="375"/>
                    <a:pt x="4" y="375"/>
                    <a:pt x="4" y="376"/>
                  </a:cubicBezTo>
                  <a:cubicBezTo>
                    <a:pt x="4" y="376"/>
                    <a:pt x="4" y="379"/>
                    <a:pt x="4" y="379"/>
                  </a:cubicBezTo>
                  <a:cubicBezTo>
                    <a:pt x="4" y="380"/>
                    <a:pt x="4" y="380"/>
                    <a:pt x="4" y="380"/>
                  </a:cubicBezTo>
                  <a:cubicBezTo>
                    <a:pt x="4" y="380"/>
                    <a:pt x="0" y="396"/>
                    <a:pt x="0" y="398"/>
                  </a:cubicBezTo>
                  <a:cubicBezTo>
                    <a:pt x="0" y="400"/>
                    <a:pt x="3" y="405"/>
                    <a:pt x="4" y="410"/>
                  </a:cubicBezTo>
                  <a:cubicBezTo>
                    <a:pt x="5" y="414"/>
                    <a:pt x="13" y="420"/>
                    <a:pt x="15" y="422"/>
                  </a:cubicBezTo>
                  <a:cubicBezTo>
                    <a:pt x="18" y="423"/>
                    <a:pt x="18" y="421"/>
                    <a:pt x="18" y="421"/>
                  </a:cubicBezTo>
                  <a:cubicBezTo>
                    <a:pt x="18" y="421"/>
                    <a:pt x="23" y="423"/>
                    <a:pt x="24" y="423"/>
                  </a:cubicBezTo>
                  <a:cubicBezTo>
                    <a:pt x="26" y="423"/>
                    <a:pt x="26" y="420"/>
                    <a:pt x="26" y="420"/>
                  </a:cubicBezTo>
                  <a:cubicBezTo>
                    <a:pt x="26" y="420"/>
                    <a:pt x="28" y="420"/>
                    <a:pt x="28" y="419"/>
                  </a:cubicBezTo>
                  <a:cubicBezTo>
                    <a:pt x="29" y="418"/>
                    <a:pt x="28" y="417"/>
                    <a:pt x="28" y="416"/>
                  </a:cubicBezTo>
                  <a:cubicBezTo>
                    <a:pt x="27" y="416"/>
                    <a:pt x="25" y="415"/>
                    <a:pt x="24" y="414"/>
                  </a:cubicBezTo>
                  <a:cubicBezTo>
                    <a:pt x="23" y="413"/>
                    <a:pt x="21" y="411"/>
                    <a:pt x="20" y="411"/>
                  </a:cubicBezTo>
                  <a:cubicBezTo>
                    <a:pt x="20" y="410"/>
                    <a:pt x="20" y="408"/>
                    <a:pt x="20" y="408"/>
                  </a:cubicBezTo>
                  <a:cubicBezTo>
                    <a:pt x="21" y="408"/>
                    <a:pt x="25" y="412"/>
                    <a:pt x="25" y="412"/>
                  </a:cubicBezTo>
                  <a:cubicBezTo>
                    <a:pt x="25" y="412"/>
                    <a:pt x="24" y="411"/>
                    <a:pt x="26" y="412"/>
                  </a:cubicBezTo>
                  <a:cubicBezTo>
                    <a:pt x="27" y="413"/>
                    <a:pt x="29" y="414"/>
                    <a:pt x="30" y="413"/>
                  </a:cubicBezTo>
                  <a:cubicBezTo>
                    <a:pt x="31" y="412"/>
                    <a:pt x="31" y="411"/>
                    <a:pt x="30" y="410"/>
                  </a:cubicBezTo>
                  <a:cubicBezTo>
                    <a:pt x="28" y="409"/>
                    <a:pt x="26" y="407"/>
                    <a:pt x="26" y="407"/>
                  </a:cubicBezTo>
                  <a:cubicBezTo>
                    <a:pt x="26" y="407"/>
                    <a:pt x="25" y="405"/>
                    <a:pt x="24" y="405"/>
                  </a:cubicBezTo>
                  <a:cubicBezTo>
                    <a:pt x="23" y="404"/>
                    <a:pt x="23" y="403"/>
                    <a:pt x="23" y="403"/>
                  </a:cubicBezTo>
                  <a:cubicBezTo>
                    <a:pt x="22" y="398"/>
                    <a:pt x="22" y="398"/>
                    <a:pt x="22" y="398"/>
                  </a:cubicBezTo>
                  <a:cubicBezTo>
                    <a:pt x="22" y="398"/>
                    <a:pt x="22" y="391"/>
                    <a:pt x="23" y="391"/>
                  </a:cubicBezTo>
                  <a:cubicBezTo>
                    <a:pt x="24" y="390"/>
                    <a:pt x="26" y="384"/>
                    <a:pt x="26" y="384"/>
                  </a:cubicBezTo>
                  <a:cubicBezTo>
                    <a:pt x="26" y="384"/>
                    <a:pt x="28" y="384"/>
                    <a:pt x="29" y="383"/>
                  </a:cubicBezTo>
                  <a:cubicBezTo>
                    <a:pt x="29" y="383"/>
                    <a:pt x="29" y="381"/>
                    <a:pt x="29" y="381"/>
                  </a:cubicBezTo>
                  <a:cubicBezTo>
                    <a:pt x="29" y="381"/>
                    <a:pt x="34" y="369"/>
                    <a:pt x="36" y="365"/>
                  </a:cubicBezTo>
                  <a:cubicBezTo>
                    <a:pt x="37" y="360"/>
                    <a:pt x="38" y="358"/>
                    <a:pt x="39" y="354"/>
                  </a:cubicBezTo>
                  <a:cubicBezTo>
                    <a:pt x="40" y="349"/>
                    <a:pt x="45" y="334"/>
                    <a:pt x="45" y="334"/>
                  </a:cubicBezTo>
                  <a:cubicBezTo>
                    <a:pt x="45" y="334"/>
                    <a:pt x="43" y="399"/>
                    <a:pt x="44" y="401"/>
                  </a:cubicBezTo>
                  <a:cubicBezTo>
                    <a:pt x="46" y="404"/>
                    <a:pt x="47" y="405"/>
                    <a:pt x="47" y="405"/>
                  </a:cubicBezTo>
                  <a:cubicBezTo>
                    <a:pt x="41" y="465"/>
                    <a:pt x="42" y="499"/>
                    <a:pt x="42" y="554"/>
                  </a:cubicBezTo>
                  <a:cubicBezTo>
                    <a:pt x="42" y="560"/>
                    <a:pt x="46" y="603"/>
                    <a:pt x="46" y="609"/>
                  </a:cubicBezTo>
                  <a:cubicBezTo>
                    <a:pt x="46" y="616"/>
                    <a:pt x="47" y="626"/>
                    <a:pt x="48" y="636"/>
                  </a:cubicBezTo>
                  <a:cubicBezTo>
                    <a:pt x="50" y="646"/>
                    <a:pt x="53" y="646"/>
                    <a:pt x="54" y="651"/>
                  </a:cubicBezTo>
                  <a:cubicBezTo>
                    <a:pt x="55" y="656"/>
                    <a:pt x="50" y="665"/>
                    <a:pt x="50" y="666"/>
                  </a:cubicBezTo>
                  <a:cubicBezTo>
                    <a:pt x="50" y="668"/>
                    <a:pt x="50" y="669"/>
                    <a:pt x="50" y="669"/>
                  </a:cubicBezTo>
                  <a:cubicBezTo>
                    <a:pt x="50" y="669"/>
                    <a:pt x="29" y="689"/>
                    <a:pt x="23" y="692"/>
                  </a:cubicBezTo>
                  <a:cubicBezTo>
                    <a:pt x="17" y="696"/>
                    <a:pt x="13" y="697"/>
                    <a:pt x="12" y="698"/>
                  </a:cubicBezTo>
                  <a:cubicBezTo>
                    <a:pt x="10" y="699"/>
                    <a:pt x="10" y="701"/>
                    <a:pt x="10" y="701"/>
                  </a:cubicBezTo>
                  <a:cubicBezTo>
                    <a:pt x="10" y="701"/>
                    <a:pt x="9" y="702"/>
                    <a:pt x="11" y="704"/>
                  </a:cubicBezTo>
                  <a:cubicBezTo>
                    <a:pt x="12" y="706"/>
                    <a:pt x="42" y="705"/>
                    <a:pt x="50" y="703"/>
                  </a:cubicBezTo>
                  <a:cubicBezTo>
                    <a:pt x="57" y="701"/>
                    <a:pt x="71" y="689"/>
                    <a:pt x="72" y="688"/>
                  </a:cubicBezTo>
                  <a:cubicBezTo>
                    <a:pt x="72" y="688"/>
                    <a:pt x="77" y="691"/>
                    <a:pt x="77" y="691"/>
                  </a:cubicBezTo>
                  <a:cubicBezTo>
                    <a:pt x="77" y="691"/>
                    <a:pt x="90" y="688"/>
                    <a:pt x="93" y="686"/>
                  </a:cubicBezTo>
                  <a:cubicBezTo>
                    <a:pt x="97" y="684"/>
                    <a:pt x="97" y="682"/>
                    <a:pt x="97" y="682"/>
                  </a:cubicBezTo>
                  <a:cubicBezTo>
                    <a:pt x="97" y="682"/>
                    <a:pt x="97" y="676"/>
                    <a:pt x="97" y="676"/>
                  </a:cubicBezTo>
                  <a:cubicBezTo>
                    <a:pt x="96" y="675"/>
                    <a:pt x="97" y="669"/>
                    <a:pt x="97" y="668"/>
                  </a:cubicBezTo>
                  <a:cubicBezTo>
                    <a:pt x="97" y="668"/>
                    <a:pt x="97" y="668"/>
                    <a:pt x="97" y="667"/>
                  </a:cubicBezTo>
                  <a:cubicBezTo>
                    <a:pt x="97" y="667"/>
                    <a:pt x="97" y="649"/>
                    <a:pt x="96" y="645"/>
                  </a:cubicBezTo>
                  <a:cubicBezTo>
                    <a:pt x="95" y="642"/>
                    <a:pt x="99" y="641"/>
                    <a:pt x="97" y="637"/>
                  </a:cubicBezTo>
                  <a:cubicBezTo>
                    <a:pt x="96" y="633"/>
                    <a:pt x="90" y="627"/>
                    <a:pt x="90" y="623"/>
                  </a:cubicBezTo>
                  <a:cubicBezTo>
                    <a:pt x="90" y="619"/>
                    <a:pt x="90" y="607"/>
                    <a:pt x="90" y="606"/>
                  </a:cubicBezTo>
                  <a:cubicBezTo>
                    <a:pt x="90" y="536"/>
                    <a:pt x="102" y="506"/>
                    <a:pt x="112" y="440"/>
                  </a:cubicBezTo>
                  <a:cubicBezTo>
                    <a:pt x="112" y="440"/>
                    <a:pt x="140" y="545"/>
                    <a:pt x="144" y="561"/>
                  </a:cubicBezTo>
                  <a:cubicBezTo>
                    <a:pt x="149" y="576"/>
                    <a:pt x="154" y="589"/>
                    <a:pt x="158" y="601"/>
                  </a:cubicBezTo>
                  <a:cubicBezTo>
                    <a:pt x="161" y="613"/>
                    <a:pt x="158" y="621"/>
                    <a:pt x="163" y="629"/>
                  </a:cubicBezTo>
                  <a:cubicBezTo>
                    <a:pt x="168" y="636"/>
                    <a:pt x="168" y="638"/>
                    <a:pt x="170" y="642"/>
                  </a:cubicBezTo>
                  <a:cubicBezTo>
                    <a:pt x="173" y="646"/>
                    <a:pt x="175" y="652"/>
                    <a:pt x="175" y="652"/>
                  </a:cubicBezTo>
                  <a:cubicBezTo>
                    <a:pt x="175" y="652"/>
                    <a:pt x="172" y="659"/>
                    <a:pt x="174" y="664"/>
                  </a:cubicBezTo>
                  <a:cubicBezTo>
                    <a:pt x="175" y="670"/>
                    <a:pt x="176" y="673"/>
                    <a:pt x="177" y="675"/>
                  </a:cubicBezTo>
                  <a:cubicBezTo>
                    <a:pt x="178" y="676"/>
                    <a:pt x="180" y="678"/>
                    <a:pt x="180" y="678"/>
                  </a:cubicBezTo>
                  <a:cubicBezTo>
                    <a:pt x="180" y="678"/>
                    <a:pt x="183" y="698"/>
                    <a:pt x="181" y="704"/>
                  </a:cubicBezTo>
                  <a:cubicBezTo>
                    <a:pt x="180" y="711"/>
                    <a:pt x="179" y="713"/>
                    <a:pt x="179" y="718"/>
                  </a:cubicBezTo>
                  <a:cubicBezTo>
                    <a:pt x="178" y="722"/>
                    <a:pt x="181" y="728"/>
                    <a:pt x="186" y="732"/>
                  </a:cubicBezTo>
                  <a:cubicBezTo>
                    <a:pt x="191" y="736"/>
                    <a:pt x="196" y="735"/>
                    <a:pt x="200" y="735"/>
                  </a:cubicBezTo>
                  <a:cubicBezTo>
                    <a:pt x="204" y="735"/>
                    <a:pt x="215" y="725"/>
                    <a:pt x="217" y="722"/>
                  </a:cubicBezTo>
                  <a:cubicBezTo>
                    <a:pt x="219" y="718"/>
                    <a:pt x="217" y="709"/>
                    <a:pt x="216" y="706"/>
                  </a:cubicBezTo>
                  <a:cubicBezTo>
                    <a:pt x="215" y="702"/>
                    <a:pt x="211" y="686"/>
                    <a:pt x="211" y="683"/>
                  </a:cubicBezTo>
                  <a:cubicBezTo>
                    <a:pt x="211" y="680"/>
                    <a:pt x="210" y="680"/>
                    <a:pt x="212" y="679"/>
                  </a:cubicBezTo>
                  <a:cubicBezTo>
                    <a:pt x="213" y="678"/>
                    <a:pt x="213" y="670"/>
                    <a:pt x="213" y="669"/>
                  </a:cubicBezTo>
                  <a:cubicBezTo>
                    <a:pt x="213" y="667"/>
                    <a:pt x="217" y="657"/>
                    <a:pt x="213" y="653"/>
                  </a:cubicBezTo>
                  <a:cubicBezTo>
                    <a:pt x="210" y="649"/>
                    <a:pt x="208" y="649"/>
                    <a:pt x="209" y="647"/>
                  </a:cubicBezTo>
                  <a:cubicBezTo>
                    <a:pt x="209" y="645"/>
                    <a:pt x="209" y="639"/>
                    <a:pt x="209" y="638"/>
                  </a:cubicBezTo>
                  <a:cubicBezTo>
                    <a:pt x="210" y="637"/>
                    <a:pt x="212" y="607"/>
                    <a:pt x="210" y="602"/>
                  </a:cubicBezTo>
                  <a:cubicBezTo>
                    <a:pt x="209" y="596"/>
                    <a:pt x="207" y="594"/>
                    <a:pt x="207" y="594"/>
                  </a:cubicBezTo>
                  <a:cubicBezTo>
                    <a:pt x="207" y="594"/>
                    <a:pt x="205" y="577"/>
                    <a:pt x="202" y="556"/>
                  </a:cubicBezTo>
                  <a:cubicBezTo>
                    <a:pt x="198" y="535"/>
                    <a:pt x="194" y="533"/>
                    <a:pt x="193" y="524"/>
                  </a:cubicBezTo>
                  <a:cubicBezTo>
                    <a:pt x="191" y="515"/>
                    <a:pt x="190" y="510"/>
                    <a:pt x="189" y="503"/>
                  </a:cubicBezTo>
                  <a:cubicBezTo>
                    <a:pt x="187" y="495"/>
                    <a:pt x="182" y="488"/>
                    <a:pt x="182" y="488"/>
                  </a:cubicBezTo>
                  <a:cubicBezTo>
                    <a:pt x="182" y="488"/>
                    <a:pt x="181" y="442"/>
                    <a:pt x="180" y="436"/>
                  </a:cubicBezTo>
                  <a:cubicBezTo>
                    <a:pt x="179" y="430"/>
                    <a:pt x="178" y="427"/>
                    <a:pt x="178" y="427"/>
                  </a:cubicBezTo>
                  <a:cubicBezTo>
                    <a:pt x="178" y="427"/>
                    <a:pt x="185" y="425"/>
                    <a:pt x="186" y="424"/>
                  </a:cubicBezTo>
                  <a:cubicBezTo>
                    <a:pt x="188" y="423"/>
                    <a:pt x="188" y="422"/>
                    <a:pt x="189" y="422"/>
                  </a:cubicBezTo>
                  <a:cubicBezTo>
                    <a:pt x="189" y="422"/>
                    <a:pt x="192" y="422"/>
                    <a:pt x="194" y="420"/>
                  </a:cubicBezTo>
                  <a:cubicBezTo>
                    <a:pt x="196" y="419"/>
                    <a:pt x="198" y="416"/>
                    <a:pt x="199" y="415"/>
                  </a:cubicBezTo>
                  <a:cubicBezTo>
                    <a:pt x="201" y="415"/>
                    <a:pt x="202" y="414"/>
                    <a:pt x="203" y="412"/>
                  </a:cubicBezTo>
                  <a:cubicBezTo>
                    <a:pt x="204" y="410"/>
                    <a:pt x="204" y="409"/>
                    <a:pt x="204" y="409"/>
                  </a:cubicBezTo>
                  <a:cubicBezTo>
                    <a:pt x="204" y="409"/>
                    <a:pt x="204" y="399"/>
                    <a:pt x="204" y="397"/>
                  </a:cubicBezTo>
                  <a:cubicBezTo>
                    <a:pt x="204" y="395"/>
                    <a:pt x="205" y="393"/>
                    <a:pt x="205" y="393"/>
                  </a:cubicBezTo>
                  <a:cubicBezTo>
                    <a:pt x="205" y="393"/>
                    <a:pt x="209" y="395"/>
                    <a:pt x="209" y="394"/>
                  </a:cubicBezTo>
                  <a:cubicBezTo>
                    <a:pt x="209" y="394"/>
                    <a:pt x="210" y="385"/>
                    <a:pt x="210" y="385"/>
                  </a:cubicBezTo>
                  <a:cubicBezTo>
                    <a:pt x="213" y="384"/>
                    <a:pt x="213" y="384"/>
                    <a:pt x="213" y="384"/>
                  </a:cubicBezTo>
                  <a:cubicBezTo>
                    <a:pt x="213" y="384"/>
                    <a:pt x="213" y="376"/>
                    <a:pt x="214" y="374"/>
                  </a:cubicBezTo>
                  <a:cubicBezTo>
                    <a:pt x="215" y="372"/>
                    <a:pt x="215" y="356"/>
                    <a:pt x="217" y="349"/>
                  </a:cubicBezTo>
                  <a:cubicBezTo>
                    <a:pt x="218" y="341"/>
                    <a:pt x="218" y="337"/>
                    <a:pt x="218" y="336"/>
                  </a:cubicBezTo>
                  <a:cubicBezTo>
                    <a:pt x="219" y="335"/>
                    <a:pt x="225" y="290"/>
                    <a:pt x="223" y="272"/>
                  </a:cubicBezTo>
                  <a:cubicBezTo>
                    <a:pt x="222" y="255"/>
                    <a:pt x="220" y="253"/>
                    <a:pt x="220" y="245"/>
                  </a:cubicBezTo>
                  <a:cubicBezTo>
                    <a:pt x="220" y="237"/>
                    <a:pt x="216" y="225"/>
                    <a:pt x="214" y="219"/>
                  </a:cubicBezTo>
                  <a:cubicBezTo>
                    <a:pt x="213" y="212"/>
                    <a:pt x="212" y="206"/>
                    <a:pt x="212" y="206"/>
                  </a:cubicBezTo>
                  <a:cubicBezTo>
                    <a:pt x="212" y="206"/>
                    <a:pt x="208" y="173"/>
                    <a:pt x="207" y="165"/>
                  </a:cubicBezTo>
                  <a:cubicBezTo>
                    <a:pt x="206" y="157"/>
                    <a:pt x="206" y="162"/>
                    <a:pt x="205" y="154"/>
                  </a:cubicBezTo>
                  <a:cubicBezTo>
                    <a:pt x="205" y="146"/>
                    <a:pt x="201" y="140"/>
                    <a:pt x="198" y="139"/>
                  </a:cubicBezTo>
                  <a:cubicBezTo>
                    <a:pt x="194" y="137"/>
                    <a:pt x="189" y="135"/>
                    <a:pt x="189" y="135"/>
                  </a:cubicBezTo>
                  <a:cubicBezTo>
                    <a:pt x="189" y="135"/>
                    <a:pt x="151" y="120"/>
                    <a:pt x="149" y="120"/>
                  </a:cubicBezTo>
                  <a:cubicBezTo>
                    <a:pt x="147" y="119"/>
                    <a:pt x="146" y="118"/>
                    <a:pt x="146" y="118"/>
                  </a:cubicBezTo>
                  <a:cubicBezTo>
                    <a:pt x="146" y="118"/>
                    <a:pt x="140" y="111"/>
                    <a:pt x="138" y="108"/>
                  </a:cubicBezTo>
                  <a:cubicBezTo>
                    <a:pt x="135" y="106"/>
                    <a:pt x="135" y="106"/>
                    <a:pt x="135" y="106"/>
                  </a:cubicBezTo>
                  <a:cubicBezTo>
                    <a:pt x="134" y="107"/>
                    <a:pt x="133" y="107"/>
                    <a:pt x="133" y="107"/>
                  </a:cubicBezTo>
                  <a:close/>
                  <a:moveTo>
                    <a:pt x="171" y="269"/>
                  </a:moveTo>
                  <a:cubicBezTo>
                    <a:pt x="171" y="269"/>
                    <a:pt x="171" y="269"/>
                    <a:pt x="171" y="269"/>
                  </a:cubicBezTo>
                  <a:cubicBezTo>
                    <a:pt x="170" y="254"/>
                    <a:pt x="170" y="254"/>
                    <a:pt x="170" y="254"/>
                  </a:cubicBezTo>
                  <a:cubicBezTo>
                    <a:pt x="170" y="254"/>
                    <a:pt x="173" y="264"/>
                    <a:pt x="175" y="270"/>
                  </a:cubicBezTo>
                  <a:cubicBezTo>
                    <a:pt x="176" y="275"/>
                    <a:pt x="178" y="280"/>
                    <a:pt x="180" y="284"/>
                  </a:cubicBezTo>
                  <a:cubicBezTo>
                    <a:pt x="182" y="288"/>
                    <a:pt x="181" y="287"/>
                    <a:pt x="180" y="295"/>
                  </a:cubicBezTo>
                  <a:cubicBezTo>
                    <a:pt x="179" y="303"/>
                    <a:pt x="178" y="337"/>
                    <a:pt x="178" y="337"/>
                  </a:cubicBezTo>
                  <a:cubicBezTo>
                    <a:pt x="178" y="337"/>
                    <a:pt x="177" y="311"/>
                    <a:pt x="176" y="303"/>
                  </a:cubicBezTo>
                  <a:cubicBezTo>
                    <a:pt x="174" y="294"/>
                    <a:pt x="171" y="269"/>
                    <a:pt x="171" y="26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127">
              <a:extLst>
                <a:ext uri="{FF2B5EF4-FFF2-40B4-BE49-F238E27FC236}">
                  <a16:creationId xmlns:a16="http://schemas.microsoft.com/office/drawing/2014/main" id="{79D9F2AE-A2B2-57A8-668F-2D92EF756578}"/>
                </a:ext>
              </a:extLst>
            </p:cNvPr>
            <p:cNvSpPr>
              <a:spLocks noEditPoints="1"/>
            </p:cNvSpPr>
            <p:nvPr/>
          </p:nvSpPr>
          <p:spPr bwMode="auto">
            <a:xfrm>
              <a:off x="8616878" y="3366507"/>
              <a:ext cx="1023938" cy="3309938"/>
            </a:xfrm>
            <a:custGeom>
              <a:avLst/>
              <a:gdLst>
                <a:gd name="T0" fmla="*/ 57 w 241"/>
                <a:gd name="T1" fmla="*/ 264 h 779"/>
                <a:gd name="T2" fmla="*/ 56 w 241"/>
                <a:gd name="T3" fmla="*/ 238 h 779"/>
                <a:gd name="T4" fmla="*/ 103 w 241"/>
                <a:gd name="T5" fmla="*/ 6 h 779"/>
                <a:gd name="T6" fmla="*/ 83 w 241"/>
                <a:gd name="T7" fmla="*/ 51 h 779"/>
                <a:gd name="T8" fmla="*/ 80 w 241"/>
                <a:gd name="T9" fmla="*/ 58 h 779"/>
                <a:gd name="T10" fmla="*/ 83 w 241"/>
                <a:gd name="T11" fmla="*/ 77 h 779"/>
                <a:gd name="T12" fmla="*/ 90 w 241"/>
                <a:gd name="T13" fmla="*/ 93 h 779"/>
                <a:gd name="T14" fmla="*/ 48 w 241"/>
                <a:gd name="T15" fmla="*/ 140 h 779"/>
                <a:gd name="T16" fmla="*/ 20 w 241"/>
                <a:gd name="T17" fmla="*/ 190 h 779"/>
                <a:gd name="T18" fmla="*/ 38 w 241"/>
                <a:gd name="T19" fmla="*/ 321 h 779"/>
                <a:gd name="T20" fmla="*/ 30 w 241"/>
                <a:gd name="T21" fmla="*/ 437 h 779"/>
                <a:gd name="T22" fmla="*/ 22 w 241"/>
                <a:gd name="T23" fmla="*/ 598 h 779"/>
                <a:gd name="T24" fmla="*/ 15 w 241"/>
                <a:gd name="T25" fmla="*/ 713 h 779"/>
                <a:gd name="T26" fmla="*/ 4 w 241"/>
                <a:gd name="T27" fmla="*/ 760 h 779"/>
                <a:gd name="T28" fmla="*/ 28 w 241"/>
                <a:gd name="T29" fmla="*/ 778 h 779"/>
                <a:gd name="T30" fmla="*/ 46 w 241"/>
                <a:gd name="T31" fmla="*/ 761 h 779"/>
                <a:gd name="T32" fmla="*/ 60 w 241"/>
                <a:gd name="T33" fmla="*/ 747 h 779"/>
                <a:gd name="T34" fmla="*/ 78 w 241"/>
                <a:gd name="T35" fmla="*/ 640 h 779"/>
                <a:gd name="T36" fmla="*/ 97 w 241"/>
                <a:gd name="T37" fmla="*/ 508 h 779"/>
                <a:gd name="T38" fmla="*/ 140 w 241"/>
                <a:gd name="T39" fmla="*/ 552 h 779"/>
                <a:gd name="T40" fmla="*/ 159 w 241"/>
                <a:gd name="T41" fmla="*/ 705 h 779"/>
                <a:gd name="T42" fmla="*/ 171 w 241"/>
                <a:gd name="T43" fmla="*/ 748 h 779"/>
                <a:gd name="T44" fmla="*/ 191 w 241"/>
                <a:gd name="T45" fmla="*/ 759 h 779"/>
                <a:gd name="T46" fmla="*/ 217 w 241"/>
                <a:gd name="T47" fmla="*/ 775 h 779"/>
                <a:gd name="T48" fmla="*/ 239 w 241"/>
                <a:gd name="T49" fmla="*/ 769 h 779"/>
                <a:gd name="T50" fmla="*/ 213 w 241"/>
                <a:gd name="T51" fmla="*/ 738 h 779"/>
                <a:gd name="T52" fmla="*/ 212 w 241"/>
                <a:gd name="T53" fmla="*/ 670 h 779"/>
                <a:gd name="T54" fmla="*/ 197 w 241"/>
                <a:gd name="T55" fmla="*/ 520 h 779"/>
                <a:gd name="T56" fmla="*/ 208 w 241"/>
                <a:gd name="T57" fmla="*/ 438 h 779"/>
                <a:gd name="T58" fmla="*/ 203 w 241"/>
                <a:gd name="T59" fmla="*/ 349 h 779"/>
                <a:gd name="T60" fmla="*/ 234 w 241"/>
                <a:gd name="T61" fmla="*/ 263 h 779"/>
                <a:gd name="T62" fmla="*/ 218 w 241"/>
                <a:gd name="T63" fmla="*/ 148 h 779"/>
                <a:gd name="T64" fmla="*/ 158 w 241"/>
                <a:gd name="T65" fmla="*/ 119 h 779"/>
                <a:gd name="T66" fmla="*/ 145 w 241"/>
                <a:gd name="T67" fmla="*/ 104 h 779"/>
                <a:gd name="T68" fmla="*/ 154 w 241"/>
                <a:gd name="T69" fmla="*/ 81 h 779"/>
                <a:gd name="T70" fmla="*/ 159 w 241"/>
                <a:gd name="T71" fmla="*/ 62 h 779"/>
                <a:gd name="T72" fmla="*/ 157 w 241"/>
                <a:gd name="T73" fmla="*/ 40 h 779"/>
                <a:gd name="T74" fmla="*/ 147 w 241"/>
                <a:gd name="T75" fmla="*/ 11 h 779"/>
                <a:gd name="T76" fmla="*/ 136 w 241"/>
                <a:gd name="T77" fmla="*/ 4 h 779"/>
                <a:gd name="T78" fmla="*/ 113 w 241"/>
                <a:gd name="T79" fmla="*/ 3 h 779"/>
                <a:gd name="T80" fmla="*/ 189 w 241"/>
                <a:gd name="T81" fmla="*/ 264 h 779"/>
                <a:gd name="T82" fmla="*/ 192 w 241"/>
                <a:gd name="T83" fmla="*/ 262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41" h="779">
                  <a:moveTo>
                    <a:pt x="56" y="238"/>
                  </a:moveTo>
                  <a:cubicBezTo>
                    <a:pt x="56" y="241"/>
                    <a:pt x="56" y="244"/>
                    <a:pt x="56" y="248"/>
                  </a:cubicBezTo>
                  <a:cubicBezTo>
                    <a:pt x="56" y="252"/>
                    <a:pt x="57" y="264"/>
                    <a:pt x="57" y="264"/>
                  </a:cubicBezTo>
                  <a:cubicBezTo>
                    <a:pt x="57" y="263"/>
                    <a:pt x="56" y="258"/>
                    <a:pt x="54" y="255"/>
                  </a:cubicBezTo>
                  <a:cubicBezTo>
                    <a:pt x="53" y="251"/>
                    <a:pt x="54" y="245"/>
                    <a:pt x="55" y="243"/>
                  </a:cubicBezTo>
                  <a:cubicBezTo>
                    <a:pt x="55" y="243"/>
                    <a:pt x="56" y="234"/>
                    <a:pt x="56" y="238"/>
                  </a:cubicBezTo>
                  <a:close/>
                  <a:moveTo>
                    <a:pt x="109" y="6"/>
                  </a:moveTo>
                  <a:cubicBezTo>
                    <a:pt x="108" y="6"/>
                    <a:pt x="107" y="6"/>
                    <a:pt x="106" y="6"/>
                  </a:cubicBezTo>
                  <a:cubicBezTo>
                    <a:pt x="105" y="6"/>
                    <a:pt x="104" y="6"/>
                    <a:pt x="103" y="6"/>
                  </a:cubicBezTo>
                  <a:cubicBezTo>
                    <a:pt x="100" y="6"/>
                    <a:pt x="92" y="10"/>
                    <a:pt x="88" y="16"/>
                  </a:cubicBezTo>
                  <a:cubicBezTo>
                    <a:pt x="84" y="21"/>
                    <a:pt x="83" y="28"/>
                    <a:pt x="84" y="33"/>
                  </a:cubicBezTo>
                  <a:cubicBezTo>
                    <a:pt x="83" y="40"/>
                    <a:pt x="83" y="49"/>
                    <a:pt x="83" y="51"/>
                  </a:cubicBezTo>
                  <a:cubicBezTo>
                    <a:pt x="83" y="52"/>
                    <a:pt x="83" y="53"/>
                    <a:pt x="83" y="53"/>
                  </a:cubicBezTo>
                  <a:cubicBezTo>
                    <a:pt x="82" y="56"/>
                    <a:pt x="82" y="56"/>
                    <a:pt x="82" y="56"/>
                  </a:cubicBezTo>
                  <a:cubicBezTo>
                    <a:pt x="82" y="56"/>
                    <a:pt x="80" y="56"/>
                    <a:pt x="80" y="58"/>
                  </a:cubicBezTo>
                  <a:cubicBezTo>
                    <a:pt x="79" y="60"/>
                    <a:pt x="79" y="64"/>
                    <a:pt x="80" y="67"/>
                  </a:cubicBezTo>
                  <a:cubicBezTo>
                    <a:pt x="81" y="69"/>
                    <a:pt x="81" y="68"/>
                    <a:pt x="81" y="71"/>
                  </a:cubicBezTo>
                  <a:cubicBezTo>
                    <a:pt x="81" y="74"/>
                    <a:pt x="82" y="76"/>
                    <a:pt x="83" y="77"/>
                  </a:cubicBezTo>
                  <a:cubicBezTo>
                    <a:pt x="84" y="78"/>
                    <a:pt x="86" y="78"/>
                    <a:pt x="86" y="78"/>
                  </a:cubicBezTo>
                  <a:cubicBezTo>
                    <a:pt x="86" y="78"/>
                    <a:pt x="87" y="86"/>
                    <a:pt x="88" y="89"/>
                  </a:cubicBezTo>
                  <a:cubicBezTo>
                    <a:pt x="90" y="92"/>
                    <a:pt x="90" y="93"/>
                    <a:pt x="90" y="93"/>
                  </a:cubicBezTo>
                  <a:cubicBezTo>
                    <a:pt x="90" y="109"/>
                    <a:pt x="90" y="109"/>
                    <a:pt x="90" y="109"/>
                  </a:cubicBezTo>
                  <a:cubicBezTo>
                    <a:pt x="90" y="114"/>
                    <a:pt x="90" y="116"/>
                    <a:pt x="87" y="119"/>
                  </a:cubicBezTo>
                  <a:cubicBezTo>
                    <a:pt x="84" y="122"/>
                    <a:pt x="54" y="138"/>
                    <a:pt x="48" y="140"/>
                  </a:cubicBezTo>
                  <a:cubicBezTo>
                    <a:pt x="41" y="142"/>
                    <a:pt x="27" y="144"/>
                    <a:pt x="25" y="148"/>
                  </a:cubicBezTo>
                  <a:cubicBezTo>
                    <a:pt x="23" y="153"/>
                    <a:pt x="24" y="161"/>
                    <a:pt x="23" y="170"/>
                  </a:cubicBezTo>
                  <a:cubicBezTo>
                    <a:pt x="22" y="178"/>
                    <a:pt x="20" y="187"/>
                    <a:pt x="20" y="190"/>
                  </a:cubicBezTo>
                  <a:cubicBezTo>
                    <a:pt x="19" y="192"/>
                    <a:pt x="15" y="238"/>
                    <a:pt x="16" y="251"/>
                  </a:cubicBezTo>
                  <a:cubicBezTo>
                    <a:pt x="18" y="264"/>
                    <a:pt x="20" y="277"/>
                    <a:pt x="24" y="286"/>
                  </a:cubicBezTo>
                  <a:cubicBezTo>
                    <a:pt x="27" y="295"/>
                    <a:pt x="34" y="315"/>
                    <a:pt x="38" y="321"/>
                  </a:cubicBezTo>
                  <a:cubicBezTo>
                    <a:pt x="42" y="327"/>
                    <a:pt x="45" y="331"/>
                    <a:pt x="45" y="331"/>
                  </a:cubicBezTo>
                  <a:cubicBezTo>
                    <a:pt x="45" y="331"/>
                    <a:pt x="33" y="387"/>
                    <a:pt x="33" y="404"/>
                  </a:cubicBezTo>
                  <a:cubicBezTo>
                    <a:pt x="33" y="420"/>
                    <a:pt x="28" y="435"/>
                    <a:pt x="30" y="437"/>
                  </a:cubicBezTo>
                  <a:cubicBezTo>
                    <a:pt x="32" y="439"/>
                    <a:pt x="35" y="441"/>
                    <a:pt x="35" y="441"/>
                  </a:cubicBezTo>
                  <a:cubicBezTo>
                    <a:pt x="35" y="441"/>
                    <a:pt x="30" y="546"/>
                    <a:pt x="29" y="561"/>
                  </a:cubicBezTo>
                  <a:cubicBezTo>
                    <a:pt x="28" y="576"/>
                    <a:pt x="23" y="584"/>
                    <a:pt x="22" y="598"/>
                  </a:cubicBezTo>
                  <a:cubicBezTo>
                    <a:pt x="21" y="613"/>
                    <a:pt x="18" y="623"/>
                    <a:pt x="19" y="632"/>
                  </a:cubicBezTo>
                  <a:cubicBezTo>
                    <a:pt x="21" y="641"/>
                    <a:pt x="19" y="649"/>
                    <a:pt x="19" y="649"/>
                  </a:cubicBezTo>
                  <a:cubicBezTo>
                    <a:pt x="19" y="649"/>
                    <a:pt x="14" y="697"/>
                    <a:pt x="15" y="713"/>
                  </a:cubicBezTo>
                  <a:cubicBezTo>
                    <a:pt x="15" y="728"/>
                    <a:pt x="17" y="732"/>
                    <a:pt x="16" y="737"/>
                  </a:cubicBezTo>
                  <a:cubicBezTo>
                    <a:pt x="15" y="743"/>
                    <a:pt x="16" y="746"/>
                    <a:pt x="16" y="746"/>
                  </a:cubicBezTo>
                  <a:cubicBezTo>
                    <a:pt x="16" y="746"/>
                    <a:pt x="6" y="756"/>
                    <a:pt x="4" y="760"/>
                  </a:cubicBezTo>
                  <a:cubicBezTo>
                    <a:pt x="1" y="764"/>
                    <a:pt x="1" y="767"/>
                    <a:pt x="1" y="769"/>
                  </a:cubicBezTo>
                  <a:cubicBezTo>
                    <a:pt x="1" y="771"/>
                    <a:pt x="0" y="772"/>
                    <a:pt x="1" y="775"/>
                  </a:cubicBezTo>
                  <a:cubicBezTo>
                    <a:pt x="1" y="777"/>
                    <a:pt x="21" y="779"/>
                    <a:pt x="28" y="778"/>
                  </a:cubicBezTo>
                  <a:cubicBezTo>
                    <a:pt x="36" y="777"/>
                    <a:pt x="43" y="771"/>
                    <a:pt x="44" y="769"/>
                  </a:cubicBezTo>
                  <a:cubicBezTo>
                    <a:pt x="45" y="767"/>
                    <a:pt x="45" y="764"/>
                    <a:pt x="45" y="764"/>
                  </a:cubicBezTo>
                  <a:cubicBezTo>
                    <a:pt x="45" y="763"/>
                    <a:pt x="45" y="761"/>
                    <a:pt x="46" y="761"/>
                  </a:cubicBezTo>
                  <a:cubicBezTo>
                    <a:pt x="48" y="762"/>
                    <a:pt x="52" y="761"/>
                    <a:pt x="54" y="760"/>
                  </a:cubicBezTo>
                  <a:cubicBezTo>
                    <a:pt x="57" y="758"/>
                    <a:pt x="59" y="757"/>
                    <a:pt x="60" y="756"/>
                  </a:cubicBezTo>
                  <a:cubicBezTo>
                    <a:pt x="60" y="754"/>
                    <a:pt x="60" y="747"/>
                    <a:pt x="60" y="747"/>
                  </a:cubicBezTo>
                  <a:cubicBezTo>
                    <a:pt x="60" y="747"/>
                    <a:pt x="62" y="743"/>
                    <a:pt x="62" y="742"/>
                  </a:cubicBezTo>
                  <a:cubicBezTo>
                    <a:pt x="62" y="742"/>
                    <a:pt x="68" y="703"/>
                    <a:pt x="70" y="689"/>
                  </a:cubicBezTo>
                  <a:cubicBezTo>
                    <a:pt x="71" y="677"/>
                    <a:pt x="75" y="660"/>
                    <a:pt x="78" y="640"/>
                  </a:cubicBezTo>
                  <a:cubicBezTo>
                    <a:pt x="85" y="592"/>
                    <a:pt x="82" y="581"/>
                    <a:pt x="83" y="574"/>
                  </a:cubicBezTo>
                  <a:cubicBezTo>
                    <a:pt x="87" y="560"/>
                    <a:pt x="88" y="559"/>
                    <a:pt x="89" y="551"/>
                  </a:cubicBezTo>
                  <a:cubicBezTo>
                    <a:pt x="90" y="542"/>
                    <a:pt x="99" y="525"/>
                    <a:pt x="97" y="508"/>
                  </a:cubicBezTo>
                  <a:cubicBezTo>
                    <a:pt x="96" y="491"/>
                    <a:pt x="118" y="415"/>
                    <a:pt x="118" y="415"/>
                  </a:cubicBezTo>
                  <a:cubicBezTo>
                    <a:pt x="118" y="415"/>
                    <a:pt x="131" y="518"/>
                    <a:pt x="135" y="530"/>
                  </a:cubicBezTo>
                  <a:cubicBezTo>
                    <a:pt x="138" y="542"/>
                    <a:pt x="140" y="542"/>
                    <a:pt x="140" y="552"/>
                  </a:cubicBezTo>
                  <a:cubicBezTo>
                    <a:pt x="140" y="562"/>
                    <a:pt x="138" y="575"/>
                    <a:pt x="138" y="580"/>
                  </a:cubicBezTo>
                  <a:cubicBezTo>
                    <a:pt x="139" y="585"/>
                    <a:pt x="145" y="672"/>
                    <a:pt x="148" y="679"/>
                  </a:cubicBezTo>
                  <a:cubicBezTo>
                    <a:pt x="152" y="687"/>
                    <a:pt x="157" y="692"/>
                    <a:pt x="159" y="705"/>
                  </a:cubicBezTo>
                  <a:cubicBezTo>
                    <a:pt x="162" y="717"/>
                    <a:pt x="163" y="728"/>
                    <a:pt x="165" y="735"/>
                  </a:cubicBezTo>
                  <a:cubicBezTo>
                    <a:pt x="167" y="742"/>
                    <a:pt x="167" y="745"/>
                    <a:pt x="168" y="746"/>
                  </a:cubicBezTo>
                  <a:cubicBezTo>
                    <a:pt x="169" y="747"/>
                    <a:pt x="171" y="748"/>
                    <a:pt x="171" y="748"/>
                  </a:cubicBezTo>
                  <a:cubicBezTo>
                    <a:pt x="171" y="748"/>
                    <a:pt x="170" y="754"/>
                    <a:pt x="172" y="755"/>
                  </a:cubicBezTo>
                  <a:cubicBezTo>
                    <a:pt x="173" y="756"/>
                    <a:pt x="182" y="759"/>
                    <a:pt x="184" y="759"/>
                  </a:cubicBezTo>
                  <a:cubicBezTo>
                    <a:pt x="185" y="759"/>
                    <a:pt x="191" y="759"/>
                    <a:pt x="191" y="759"/>
                  </a:cubicBezTo>
                  <a:cubicBezTo>
                    <a:pt x="191" y="759"/>
                    <a:pt x="192" y="759"/>
                    <a:pt x="192" y="762"/>
                  </a:cubicBezTo>
                  <a:cubicBezTo>
                    <a:pt x="192" y="765"/>
                    <a:pt x="192" y="767"/>
                    <a:pt x="194" y="768"/>
                  </a:cubicBezTo>
                  <a:cubicBezTo>
                    <a:pt x="195" y="768"/>
                    <a:pt x="211" y="775"/>
                    <a:pt x="217" y="775"/>
                  </a:cubicBezTo>
                  <a:cubicBezTo>
                    <a:pt x="224" y="776"/>
                    <a:pt x="236" y="775"/>
                    <a:pt x="238" y="774"/>
                  </a:cubicBezTo>
                  <a:cubicBezTo>
                    <a:pt x="241" y="773"/>
                    <a:pt x="240" y="770"/>
                    <a:pt x="240" y="770"/>
                  </a:cubicBezTo>
                  <a:cubicBezTo>
                    <a:pt x="240" y="769"/>
                    <a:pt x="239" y="769"/>
                    <a:pt x="239" y="769"/>
                  </a:cubicBezTo>
                  <a:cubicBezTo>
                    <a:pt x="239" y="769"/>
                    <a:pt x="238" y="764"/>
                    <a:pt x="237" y="763"/>
                  </a:cubicBezTo>
                  <a:cubicBezTo>
                    <a:pt x="236" y="762"/>
                    <a:pt x="231" y="753"/>
                    <a:pt x="225" y="749"/>
                  </a:cubicBezTo>
                  <a:cubicBezTo>
                    <a:pt x="220" y="745"/>
                    <a:pt x="213" y="738"/>
                    <a:pt x="213" y="738"/>
                  </a:cubicBezTo>
                  <a:cubicBezTo>
                    <a:pt x="213" y="738"/>
                    <a:pt x="216" y="737"/>
                    <a:pt x="216" y="736"/>
                  </a:cubicBezTo>
                  <a:cubicBezTo>
                    <a:pt x="215" y="736"/>
                    <a:pt x="207" y="702"/>
                    <a:pt x="208" y="694"/>
                  </a:cubicBezTo>
                  <a:cubicBezTo>
                    <a:pt x="209" y="686"/>
                    <a:pt x="214" y="675"/>
                    <a:pt x="212" y="670"/>
                  </a:cubicBezTo>
                  <a:cubicBezTo>
                    <a:pt x="209" y="664"/>
                    <a:pt x="198" y="576"/>
                    <a:pt x="197" y="563"/>
                  </a:cubicBezTo>
                  <a:cubicBezTo>
                    <a:pt x="196" y="551"/>
                    <a:pt x="193" y="550"/>
                    <a:pt x="195" y="542"/>
                  </a:cubicBezTo>
                  <a:cubicBezTo>
                    <a:pt x="196" y="533"/>
                    <a:pt x="197" y="520"/>
                    <a:pt x="197" y="520"/>
                  </a:cubicBezTo>
                  <a:cubicBezTo>
                    <a:pt x="197" y="520"/>
                    <a:pt x="199" y="489"/>
                    <a:pt x="199" y="473"/>
                  </a:cubicBezTo>
                  <a:cubicBezTo>
                    <a:pt x="200" y="457"/>
                    <a:pt x="200" y="444"/>
                    <a:pt x="200" y="444"/>
                  </a:cubicBezTo>
                  <a:cubicBezTo>
                    <a:pt x="200" y="444"/>
                    <a:pt x="207" y="441"/>
                    <a:pt x="208" y="438"/>
                  </a:cubicBezTo>
                  <a:cubicBezTo>
                    <a:pt x="209" y="435"/>
                    <a:pt x="207" y="433"/>
                    <a:pt x="207" y="433"/>
                  </a:cubicBezTo>
                  <a:cubicBezTo>
                    <a:pt x="207" y="433"/>
                    <a:pt x="202" y="367"/>
                    <a:pt x="202" y="361"/>
                  </a:cubicBezTo>
                  <a:cubicBezTo>
                    <a:pt x="203" y="355"/>
                    <a:pt x="203" y="353"/>
                    <a:pt x="203" y="349"/>
                  </a:cubicBezTo>
                  <a:cubicBezTo>
                    <a:pt x="203" y="346"/>
                    <a:pt x="202" y="339"/>
                    <a:pt x="202" y="339"/>
                  </a:cubicBezTo>
                  <a:cubicBezTo>
                    <a:pt x="202" y="339"/>
                    <a:pt x="222" y="301"/>
                    <a:pt x="228" y="291"/>
                  </a:cubicBezTo>
                  <a:cubicBezTo>
                    <a:pt x="233" y="281"/>
                    <a:pt x="236" y="271"/>
                    <a:pt x="234" y="263"/>
                  </a:cubicBezTo>
                  <a:cubicBezTo>
                    <a:pt x="233" y="256"/>
                    <a:pt x="226" y="189"/>
                    <a:pt x="226" y="184"/>
                  </a:cubicBezTo>
                  <a:cubicBezTo>
                    <a:pt x="225" y="178"/>
                    <a:pt x="223" y="164"/>
                    <a:pt x="221" y="158"/>
                  </a:cubicBezTo>
                  <a:cubicBezTo>
                    <a:pt x="219" y="153"/>
                    <a:pt x="218" y="151"/>
                    <a:pt x="218" y="148"/>
                  </a:cubicBezTo>
                  <a:cubicBezTo>
                    <a:pt x="219" y="146"/>
                    <a:pt x="219" y="141"/>
                    <a:pt x="215" y="138"/>
                  </a:cubicBezTo>
                  <a:cubicBezTo>
                    <a:pt x="212" y="135"/>
                    <a:pt x="168" y="124"/>
                    <a:pt x="164" y="123"/>
                  </a:cubicBezTo>
                  <a:cubicBezTo>
                    <a:pt x="160" y="121"/>
                    <a:pt x="159" y="120"/>
                    <a:pt x="158" y="119"/>
                  </a:cubicBezTo>
                  <a:cubicBezTo>
                    <a:pt x="157" y="118"/>
                    <a:pt x="148" y="114"/>
                    <a:pt x="148" y="114"/>
                  </a:cubicBezTo>
                  <a:cubicBezTo>
                    <a:pt x="148" y="114"/>
                    <a:pt x="148" y="114"/>
                    <a:pt x="148" y="114"/>
                  </a:cubicBezTo>
                  <a:cubicBezTo>
                    <a:pt x="148" y="114"/>
                    <a:pt x="145" y="106"/>
                    <a:pt x="145" y="104"/>
                  </a:cubicBezTo>
                  <a:cubicBezTo>
                    <a:pt x="145" y="101"/>
                    <a:pt x="144" y="94"/>
                    <a:pt x="145" y="92"/>
                  </a:cubicBezTo>
                  <a:cubicBezTo>
                    <a:pt x="146" y="91"/>
                    <a:pt x="148" y="81"/>
                    <a:pt x="148" y="81"/>
                  </a:cubicBezTo>
                  <a:cubicBezTo>
                    <a:pt x="148" y="81"/>
                    <a:pt x="151" y="83"/>
                    <a:pt x="154" y="81"/>
                  </a:cubicBezTo>
                  <a:cubicBezTo>
                    <a:pt x="157" y="79"/>
                    <a:pt x="155" y="77"/>
                    <a:pt x="157" y="75"/>
                  </a:cubicBezTo>
                  <a:cubicBezTo>
                    <a:pt x="159" y="73"/>
                    <a:pt x="160" y="68"/>
                    <a:pt x="160" y="68"/>
                  </a:cubicBezTo>
                  <a:cubicBezTo>
                    <a:pt x="160" y="68"/>
                    <a:pt x="160" y="63"/>
                    <a:pt x="159" y="62"/>
                  </a:cubicBezTo>
                  <a:cubicBezTo>
                    <a:pt x="158" y="60"/>
                    <a:pt x="157" y="59"/>
                    <a:pt x="157" y="59"/>
                  </a:cubicBezTo>
                  <a:cubicBezTo>
                    <a:pt x="156" y="58"/>
                    <a:pt x="156" y="58"/>
                    <a:pt x="156" y="58"/>
                  </a:cubicBezTo>
                  <a:cubicBezTo>
                    <a:pt x="156" y="58"/>
                    <a:pt x="157" y="47"/>
                    <a:pt x="157" y="40"/>
                  </a:cubicBezTo>
                  <a:cubicBezTo>
                    <a:pt x="157" y="34"/>
                    <a:pt x="158" y="27"/>
                    <a:pt x="155" y="22"/>
                  </a:cubicBezTo>
                  <a:cubicBezTo>
                    <a:pt x="155" y="20"/>
                    <a:pt x="155" y="18"/>
                    <a:pt x="154" y="17"/>
                  </a:cubicBezTo>
                  <a:cubicBezTo>
                    <a:pt x="150" y="13"/>
                    <a:pt x="147" y="11"/>
                    <a:pt x="147" y="11"/>
                  </a:cubicBezTo>
                  <a:cubicBezTo>
                    <a:pt x="150" y="10"/>
                    <a:pt x="150" y="10"/>
                    <a:pt x="150" y="10"/>
                  </a:cubicBezTo>
                  <a:cubicBezTo>
                    <a:pt x="150" y="10"/>
                    <a:pt x="147" y="8"/>
                    <a:pt x="143" y="7"/>
                  </a:cubicBezTo>
                  <a:cubicBezTo>
                    <a:pt x="139" y="6"/>
                    <a:pt x="137" y="4"/>
                    <a:pt x="136" y="4"/>
                  </a:cubicBezTo>
                  <a:cubicBezTo>
                    <a:pt x="136" y="4"/>
                    <a:pt x="138" y="2"/>
                    <a:pt x="138" y="2"/>
                  </a:cubicBezTo>
                  <a:cubicBezTo>
                    <a:pt x="138" y="2"/>
                    <a:pt x="134" y="3"/>
                    <a:pt x="129" y="2"/>
                  </a:cubicBezTo>
                  <a:cubicBezTo>
                    <a:pt x="124" y="1"/>
                    <a:pt x="118" y="0"/>
                    <a:pt x="113" y="3"/>
                  </a:cubicBezTo>
                  <a:cubicBezTo>
                    <a:pt x="112" y="4"/>
                    <a:pt x="110" y="5"/>
                    <a:pt x="109" y="6"/>
                  </a:cubicBezTo>
                  <a:close/>
                  <a:moveTo>
                    <a:pt x="189" y="264"/>
                  </a:moveTo>
                  <a:cubicBezTo>
                    <a:pt x="189" y="264"/>
                    <a:pt x="189" y="264"/>
                    <a:pt x="189" y="264"/>
                  </a:cubicBezTo>
                  <a:cubicBezTo>
                    <a:pt x="189" y="261"/>
                    <a:pt x="190" y="258"/>
                    <a:pt x="191" y="255"/>
                  </a:cubicBezTo>
                  <a:cubicBezTo>
                    <a:pt x="191" y="249"/>
                    <a:pt x="191" y="249"/>
                    <a:pt x="191" y="249"/>
                  </a:cubicBezTo>
                  <a:cubicBezTo>
                    <a:pt x="191" y="249"/>
                    <a:pt x="192" y="258"/>
                    <a:pt x="192" y="262"/>
                  </a:cubicBezTo>
                  <a:cubicBezTo>
                    <a:pt x="191" y="266"/>
                    <a:pt x="191" y="278"/>
                    <a:pt x="191" y="276"/>
                  </a:cubicBezTo>
                  <a:cubicBezTo>
                    <a:pt x="190" y="274"/>
                    <a:pt x="190" y="268"/>
                    <a:pt x="189" y="26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129">
              <a:extLst>
                <a:ext uri="{FF2B5EF4-FFF2-40B4-BE49-F238E27FC236}">
                  <a16:creationId xmlns:a16="http://schemas.microsoft.com/office/drawing/2014/main" id="{18E13600-7FD2-862C-749D-5ABE7010E639}"/>
                </a:ext>
              </a:extLst>
            </p:cNvPr>
            <p:cNvSpPr>
              <a:spLocks noEditPoints="1"/>
            </p:cNvSpPr>
            <p:nvPr/>
          </p:nvSpPr>
          <p:spPr bwMode="auto">
            <a:xfrm>
              <a:off x="9478890" y="3434770"/>
              <a:ext cx="993775" cy="2936875"/>
            </a:xfrm>
            <a:custGeom>
              <a:avLst/>
              <a:gdLst>
                <a:gd name="T0" fmla="*/ 31 w 234"/>
                <a:gd name="T1" fmla="*/ 297 h 691"/>
                <a:gd name="T2" fmla="*/ 40 w 234"/>
                <a:gd name="T3" fmla="*/ 204 h 691"/>
                <a:gd name="T4" fmla="*/ 55 w 234"/>
                <a:gd name="T5" fmla="*/ 236 h 691"/>
                <a:gd name="T6" fmla="*/ 87 w 234"/>
                <a:gd name="T7" fmla="*/ 7 h 691"/>
                <a:gd name="T8" fmla="*/ 62 w 234"/>
                <a:gd name="T9" fmla="*/ 44 h 691"/>
                <a:gd name="T10" fmla="*/ 59 w 234"/>
                <a:gd name="T11" fmla="*/ 84 h 691"/>
                <a:gd name="T12" fmla="*/ 53 w 234"/>
                <a:gd name="T13" fmla="*/ 104 h 691"/>
                <a:gd name="T14" fmla="*/ 14 w 234"/>
                <a:gd name="T15" fmla="*/ 133 h 691"/>
                <a:gd name="T16" fmla="*/ 2 w 234"/>
                <a:gd name="T17" fmla="*/ 304 h 691"/>
                <a:gd name="T18" fmla="*/ 7 w 234"/>
                <a:gd name="T19" fmla="*/ 349 h 691"/>
                <a:gd name="T20" fmla="*/ 14 w 234"/>
                <a:gd name="T21" fmla="*/ 388 h 691"/>
                <a:gd name="T22" fmla="*/ 23 w 234"/>
                <a:gd name="T23" fmla="*/ 395 h 691"/>
                <a:gd name="T24" fmla="*/ 38 w 234"/>
                <a:gd name="T25" fmla="*/ 402 h 691"/>
                <a:gd name="T26" fmla="*/ 47 w 234"/>
                <a:gd name="T27" fmla="*/ 472 h 691"/>
                <a:gd name="T28" fmla="*/ 68 w 234"/>
                <a:gd name="T29" fmla="*/ 618 h 691"/>
                <a:gd name="T30" fmla="*/ 70 w 234"/>
                <a:gd name="T31" fmla="*/ 657 h 691"/>
                <a:gd name="T32" fmla="*/ 77 w 234"/>
                <a:gd name="T33" fmla="*/ 687 h 691"/>
                <a:gd name="T34" fmla="*/ 109 w 234"/>
                <a:gd name="T35" fmla="*/ 677 h 691"/>
                <a:gd name="T36" fmla="*/ 98 w 234"/>
                <a:gd name="T37" fmla="*/ 640 h 691"/>
                <a:gd name="T38" fmla="*/ 82 w 234"/>
                <a:gd name="T39" fmla="*/ 501 h 691"/>
                <a:gd name="T40" fmla="*/ 88 w 234"/>
                <a:gd name="T41" fmla="*/ 467 h 691"/>
                <a:gd name="T42" fmla="*/ 145 w 234"/>
                <a:gd name="T43" fmla="*/ 445 h 691"/>
                <a:gd name="T44" fmla="*/ 165 w 234"/>
                <a:gd name="T45" fmla="*/ 534 h 691"/>
                <a:gd name="T46" fmla="*/ 168 w 234"/>
                <a:gd name="T47" fmla="*/ 620 h 691"/>
                <a:gd name="T48" fmla="*/ 163 w 234"/>
                <a:gd name="T49" fmla="*/ 650 h 691"/>
                <a:gd name="T50" fmla="*/ 173 w 234"/>
                <a:gd name="T51" fmla="*/ 681 h 691"/>
                <a:gd name="T52" fmla="*/ 187 w 234"/>
                <a:gd name="T53" fmla="*/ 669 h 691"/>
                <a:gd name="T54" fmla="*/ 233 w 234"/>
                <a:gd name="T55" fmla="*/ 680 h 691"/>
                <a:gd name="T56" fmla="*/ 214 w 234"/>
                <a:gd name="T57" fmla="*/ 664 h 691"/>
                <a:gd name="T58" fmla="*/ 199 w 234"/>
                <a:gd name="T59" fmla="*/ 623 h 691"/>
                <a:gd name="T60" fmla="*/ 204 w 234"/>
                <a:gd name="T61" fmla="*/ 479 h 691"/>
                <a:gd name="T62" fmla="*/ 196 w 234"/>
                <a:gd name="T63" fmla="*/ 438 h 691"/>
                <a:gd name="T64" fmla="*/ 195 w 234"/>
                <a:gd name="T65" fmla="*/ 382 h 691"/>
                <a:gd name="T66" fmla="*/ 192 w 234"/>
                <a:gd name="T67" fmla="*/ 340 h 691"/>
                <a:gd name="T68" fmla="*/ 171 w 234"/>
                <a:gd name="T69" fmla="*/ 201 h 691"/>
                <a:gd name="T70" fmla="*/ 144 w 234"/>
                <a:gd name="T71" fmla="*/ 113 h 691"/>
                <a:gd name="T72" fmla="*/ 112 w 234"/>
                <a:gd name="T73" fmla="*/ 95 h 691"/>
                <a:gd name="T74" fmla="*/ 120 w 234"/>
                <a:gd name="T75" fmla="*/ 83 h 691"/>
                <a:gd name="T76" fmla="*/ 131 w 234"/>
                <a:gd name="T77" fmla="*/ 53 h 691"/>
                <a:gd name="T78" fmla="*/ 123 w 234"/>
                <a:gd name="T79" fmla="*/ 10 h 691"/>
                <a:gd name="T80" fmla="*/ 88 w 234"/>
                <a:gd name="T81" fmla="*/ 6 h 691"/>
                <a:gd name="T82" fmla="*/ 38 w 234"/>
                <a:gd name="T83" fmla="*/ 395 h 691"/>
                <a:gd name="T84" fmla="*/ 38 w 234"/>
                <a:gd name="T85" fmla="*/ 395 h 691"/>
                <a:gd name="T86" fmla="*/ 30 w 234"/>
                <a:gd name="T87" fmla="*/ 345 h 691"/>
                <a:gd name="T88" fmla="*/ 30 w 234"/>
                <a:gd name="T89" fmla="*/ 345 h 691"/>
                <a:gd name="T90" fmla="*/ 30 w 234"/>
                <a:gd name="T91" fmla="*/ 345 h 691"/>
                <a:gd name="T92" fmla="*/ 37 w 234"/>
                <a:gd name="T93" fmla="*/ 392 h 691"/>
                <a:gd name="T94" fmla="*/ 26 w 234"/>
                <a:gd name="T95" fmla="*/ 377 h 691"/>
                <a:gd name="T96" fmla="*/ 31 w 234"/>
                <a:gd name="T97" fmla="*/ 383 h 691"/>
                <a:gd name="T98" fmla="*/ 156 w 234"/>
                <a:gd name="T99" fmla="*/ 327 h 691"/>
                <a:gd name="T100" fmla="*/ 151 w 234"/>
                <a:gd name="T101" fmla="*/ 312 h 691"/>
                <a:gd name="T102" fmla="*/ 158 w 234"/>
                <a:gd name="T103" fmla="*/ 309 h 691"/>
                <a:gd name="T104" fmla="*/ 170 w 234"/>
                <a:gd name="T105" fmla="*/ 359 h 691"/>
                <a:gd name="T106" fmla="*/ 169 w 234"/>
                <a:gd name="T107" fmla="*/ 344 h 691"/>
                <a:gd name="T108" fmla="*/ 178 w 234"/>
                <a:gd name="T109" fmla="*/ 378 h 691"/>
                <a:gd name="T110" fmla="*/ 182 w 234"/>
                <a:gd name="T111" fmla="*/ 366 h 691"/>
                <a:gd name="T112" fmla="*/ 178 w 234"/>
                <a:gd name="T113" fmla="*/ 378 h 691"/>
                <a:gd name="T114" fmla="*/ 183 w 234"/>
                <a:gd name="T115" fmla="*/ 387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4" h="691">
                  <a:moveTo>
                    <a:pt x="36" y="282"/>
                  </a:moveTo>
                  <a:cubicBezTo>
                    <a:pt x="36" y="282"/>
                    <a:pt x="38" y="282"/>
                    <a:pt x="38" y="282"/>
                  </a:cubicBezTo>
                  <a:cubicBezTo>
                    <a:pt x="37" y="283"/>
                    <a:pt x="31" y="297"/>
                    <a:pt x="31" y="297"/>
                  </a:cubicBezTo>
                  <a:cubicBezTo>
                    <a:pt x="31" y="297"/>
                    <a:pt x="32" y="275"/>
                    <a:pt x="34" y="259"/>
                  </a:cubicBezTo>
                  <a:cubicBezTo>
                    <a:pt x="35" y="242"/>
                    <a:pt x="35" y="236"/>
                    <a:pt x="38" y="227"/>
                  </a:cubicBezTo>
                  <a:cubicBezTo>
                    <a:pt x="40" y="217"/>
                    <a:pt x="39" y="210"/>
                    <a:pt x="40" y="204"/>
                  </a:cubicBezTo>
                  <a:cubicBezTo>
                    <a:pt x="42" y="199"/>
                    <a:pt x="44" y="196"/>
                    <a:pt x="44" y="196"/>
                  </a:cubicBezTo>
                  <a:cubicBezTo>
                    <a:pt x="44" y="196"/>
                    <a:pt x="51" y="213"/>
                    <a:pt x="53" y="218"/>
                  </a:cubicBezTo>
                  <a:cubicBezTo>
                    <a:pt x="55" y="224"/>
                    <a:pt x="57" y="234"/>
                    <a:pt x="55" y="236"/>
                  </a:cubicBezTo>
                  <a:cubicBezTo>
                    <a:pt x="53" y="239"/>
                    <a:pt x="52" y="240"/>
                    <a:pt x="50" y="247"/>
                  </a:cubicBezTo>
                  <a:cubicBezTo>
                    <a:pt x="47" y="255"/>
                    <a:pt x="35" y="281"/>
                    <a:pt x="36" y="282"/>
                  </a:cubicBezTo>
                  <a:close/>
                  <a:moveTo>
                    <a:pt x="87" y="7"/>
                  </a:moveTo>
                  <a:cubicBezTo>
                    <a:pt x="82" y="10"/>
                    <a:pt x="76" y="14"/>
                    <a:pt x="74" y="17"/>
                  </a:cubicBezTo>
                  <a:cubicBezTo>
                    <a:pt x="69" y="24"/>
                    <a:pt x="70" y="30"/>
                    <a:pt x="67" y="35"/>
                  </a:cubicBezTo>
                  <a:cubicBezTo>
                    <a:pt x="65" y="40"/>
                    <a:pt x="66" y="37"/>
                    <a:pt x="62" y="44"/>
                  </a:cubicBezTo>
                  <a:cubicBezTo>
                    <a:pt x="58" y="51"/>
                    <a:pt x="62" y="52"/>
                    <a:pt x="60" y="57"/>
                  </a:cubicBezTo>
                  <a:cubicBezTo>
                    <a:pt x="57" y="62"/>
                    <a:pt x="55" y="63"/>
                    <a:pt x="54" y="71"/>
                  </a:cubicBezTo>
                  <a:cubicBezTo>
                    <a:pt x="54" y="78"/>
                    <a:pt x="60" y="79"/>
                    <a:pt x="59" y="84"/>
                  </a:cubicBezTo>
                  <a:cubicBezTo>
                    <a:pt x="58" y="89"/>
                    <a:pt x="56" y="86"/>
                    <a:pt x="53" y="92"/>
                  </a:cubicBezTo>
                  <a:cubicBezTo>
                    <a:pt x="51" y="98"/>
                    <a:pt x="50" y="101"/>
                    <a:pt x="52" y="102"/>
                  </a:cubicBezTo>
                  <a:cubicBezTo>
                    <a:pt x="53" y="102"/>
                    <a:pt x="53" y="103"/>
                    <a:pt x="53" y="104"/>
                  </a:cubicBezTo>
                  <a:cubicBezTo>
                    <a:pt x="52" y="106"/>
                    <a:pt x="51" y="107"/>
                    <a:pt x="50" y="107"/>
                  </a:cubicBezTo>
                  <a:cubicBezTo>
                    <a:pt x="50" y="107"/>
                    <a:pt x="28" y="112"/>
                    <a:pt x="24" y="116"/>
                  </a:cubicBezTo>
                  <a:cubicBezTo>
                    <a:pt x="20" y="120"/>
                    <a:pt x="14" y="131"/>
                    <a:pt x="14" y="133"/>
                  </a:cubicBezTo>
                  <a:cubicBezTo>
                    <a:pt x="13" y="135"/>
                    <a:pt x="13" y="151"/>
                    <a:pt x="11" y="169"/>
                  </a:cubicBezTo>
                  <a:cubicBezTo>
                    <a:pt x="10" y="187"/>
                    <a:pt x="10" y="198"/>
                    <a:pt x="7" y="213"/>
                  </a:cubicBezTo>
                  <a:cubicBezTo>
                    <a:pt x="4" y="228"/>
                    <a:pt x="4" y="288"/>
                    <a:pt x="2" y="304"/>
                  </a:cubicBezTo>
                  <a:cubicBezTo>
                    <a:pt x="0" y="319"/>
                    <a:pt x="2" y="330"/>
                    <a:pt x="2" y="335"/>
                  </a:cubicBezTo>
                  <a:cubicBezTo>
                    <a:pt x="2" y="340"/>
                    <a:pt x="3" y="347"/>
                    <a:pt x="3" y="347"/>
                  </a:cubicBezTo>
                  <a:cubicBezTo>
                    <a:pt x="7" y="349"/>
                    <a:pt x="7" y="349"/>
                    <a:pt x="7" y="349"/>
                  </a:cubicBezTo>
                  <a:cubicBezTo>
                    <a:pt x="7" y="349"/>
                    <a:pt x="6" y="367"/>
                    <a:pt x="5" y="370"/>
                  </a:cubicBezTo>
                  <a:cubicBezTo>
                    <a:pt x="5" y="373"/>
                    <a:pt x="10" y="385"/>
                    <a:pt x="11" y="387"/>
                  </a:cubicBezTo>
                  <a:cubicBezTo>
                    <a:pt x="12" y="389"/>
                    <a:pt x="14" y="388"/>
                    <a:pt x="14" y="388"/>
                  </a:cubicBezTo>
                  <a:cubicBezTo>
                    <a:pt x="14" y="388"/>
                    <a:pt x="15" y="391"/>
                    <a:pt x="17" y="392"/>
                  </a:cubicBezTo>
                  <a:cubicBezTo>
                    <a:pt x="18" y="393"/>
                    <a:pt x="20" y="393"/>
                    <a:pt x="20" y="393"/>
                  </a:cubicBezTo>
                  <a:cubicBezTo>
                    <a:pt x="20" y="393"/>
                    <a:pt x="21" y="394"/>
                    <a:pt x="23" y="395"/>
                  </a:cubicBezTo>
                  <a:cubicBezTo>
                    <a:pt x="24" y="395"/>
                    <a:pt x="27" y="395"/>
                    <a:pt x="27" y="395"/>
                  </a:cubicBezTo>
                  <a:cubicBezTo>
                    <a:pt x="27" y="395"/>
                    <a:pt x="35" y="401"/>
                    <a:pt x="36" y="401"/>
                  </a:cubicBezTo>
                  <a:cubicBezTo>
                    <a:pt x="38" y="402"/>
                    <a:pt x="38" y="402"/>
                    <a:pt x="38" y="402"/>
                  </a:cubicBezTo>
                  <a:cubicBezTo>
                    <a:pt x="38" y="402"/>
                    <a:pt x="40" y="450"/>
                    <a:pt x="41" y="450"/>
                  </a:cubicBezTo>
                  <a:cubicBezTo>
                    <a:pt x="41" y="450"/>
                    <a:pt x="47" y="451"/>
                    <a:pt x="47" y="451"/>
                  </a:cubicBezTo>
                  <a:cubicBezTo>
                    <a:pt x="47" y="451"/>
                    <a:pt x="47" y="465"/>
                    <a:pt x="47" y="472"/>
                  </a:cubicBezTo>
                  <a:cubicBezTo>
                    <a:pt x="46" y="479"/>
                    <a:pt x="44" y="500"/>
                    <a:pt x="44" y="514"/>
                  </a:cubicBezTo>
                  <a:cubicBezTo>
                    <a:pt x="45" y="528"/>
                    <a:pt x="55" y="572"/>
                    <a:pt x="61" y="587"/>
                  </a:cubicBezTo>
                  <a:cubicBezTo>
                    <a:pt x="66" y="602"/>
                    <a:pt x="68" y="611"/>
                    <a:pt x="68" y="618"/>
                  </a:cubicBezTo>
                  <a:cubicBezTo>
                    <a:pt x="68" y="625"/>
                    <a:pt x="67" y="626"/>
                    <a:pt x="67" y="626"/>
                  </a:cubicBezTo>
                  <a:cubicBezTo>
                    <a:pt x="67" y="626"/>
                    <a:pt x="66" y="636"/>
                    <a:pt x="66" y="642"/>
                  </a:cubicBezTo>
                  <a:cubicBezTo>
                    <a:pt x="65" y="648"/>
                    <a:pt x="69" y="654"/>
                    <a:pt x="70" y="657"/>
                  </a:cubicBezTo>
                  <a:cubicBezTo>
                    <a:pt x="72" y="660"/>
                    <a:pt x="74" y="677"/>
                    <a:pt x="74" y="680"/>
                  </a:cubicBezTo>
                  <a:cubicBezTo>
                    <a:pt x="74" y="683"/>
                    <a:pt x="75" y="683"/>
                    <a:pt x="75" y="683"/>
                  </a:cubicBezTo>
                  <a:cubicBezTo>
                    <a:pt x="75" y="683"/>
                    <a:pt x="76" y="686"/>
                    <a:pt x="77" y="687"/>
                  </a:cubicBezTo>
                  <a:cubicBezTo>
                    <a:pt x="77" y="688"/>
                    <a:pt x="98" y="691"/>
                    <a:pt x="104" y="690"/>
                  </a:cubicBezTo>
                  <a:cubicBezTo>
                    <a:pt x="110" y="689"/>
                    <a:pt x="109" y="684"/>
                    <a:pt x="109" y="684"/>
                  </a:cubicBezTo>
                  <a:cubicBezTo>
                    <a:pt x="109" y="684"/>
                    <a:pt x="109" y="679"/>
                    <a:pt x="109" y="677"/>
                  </a:cubicBezTo>
                  <a:cubicBezTo>
                    <a:pt x="109" y="675"/>
                    <a:pt x="103" y="664"/>
                    <a:pt x="103" y="664"/>
                  </a:cubicBezTo>
                  <a:cubicBezTo>
                    <a:pt x="103" y="663"/>
                    <a:pt x="103" y="663"/>
                    <a:pt x="103" y="663"/>
                  </a:cubicBezTo>
                  <a:cubicBezTo>
                    <a:pt x="103" y="663"/>
                    <a:pt x="100" y="646"/>
                    <a:pt x="98" y="640"/>
                  </a:cubicBezTo>
                  <a:cubicBezTo>
                    <a:pt x="95" y="633"/>
                    <a:pt x="95" y="627"/>
                    <a:pt x="93" y="620"/>
                  </a:cubicBezTo>
                  <a:cubicBezTo>
                    <a:pt x="90" y="614"/>
                    <a:pt x="84" y="603"/>
                    <a:pt x="83" y="590"/>
                  </a:cubicBezTo>
                  <a:cubicBezTo>
                    <a:pt x="82" y="577"/>
                    <a:pt x="83" y="512"/>
                    <a:pt x="82" y="501"/>
                  </a:cubicBezTo>
                  <a:cubicBezTo>
                    <a:pt x="82" y="490"/>
                    <a:pt x="81" y="486"/>
                    <a:pt x="81" y="486"/>
                  </a:cubicBezTo>
                  <a:cubicBezTo>
                    <a:pt x="81" y="486"/>
                    <a:pt x="86" y="479"/>
                    <a:pt x="87" y="474"/>
                  </a:cubicBezTo>
                  <a:cubicBezTo>
                    <a:pt x="87" y="470"/>
                    <a:pt x="88" y="469"/>
                    <a:pt x="88" y="467"/>
                  </a:cubicBezTo>
                  <a:cubicBezTo>
                    <a:pt x="89" y="465"/>
                    <a:pt x="88" y="455"/>
                    <a:pt x="88" y="451"/>
                  </a:cubicBezTo>
                  <a:cubicBezTo>
                    <a:pt x="89" y="448"/>
                    <a:pt x="89" y="447"/>
                    <a:pt x="89" y="447"/>
                  </a:cubicBezTo>
                  <a:cubicBezTo>
                    <a:pt x="89" y="447"/>
                    <a:pt x="143" y="445"/>
                    <a:pt x="145" y="445"/>
                  </a:cubicBezTo>
                  <a:cubicBezTo>
                    <a:pt x="147" y="445"/>
                    <a:pt x="151" y="458"/>
                    <a:pt x="158" y="467"/>
                  </a:cubicBezTo>
                  <a:cubicBezTo>
                    <a:pt x="164" y="477"/>
                    <a:pt x="167" y="481"/>
                    <a:pt x="167" y="481"/>
                  </a:cubicBezTo>
                  <a:cubicBezTo>
                    <a:pt x="167" y="481"/>
                    <a:pt x="163" y="519"/>
                    <a:pt x="165" y="534"/>
                  </a:cubicBezTo>
                  <a:cubicBezTo>
                    <a:pt x="166" y="550"/>
                    <a:pt x="168" y="553"/>
                    <a:pt x="169" y="558"/>
                  </a:cubicBezTo>
                  <a:cubicBezTo>
                    <a:pt x="170" y="564"/>
                    <a:pt x="171" y="587"/>
                    <a:pt x="171" y="599"/>
                  </a:cubicBezTo>
                  <a:cubicBezTo>
                    <a:pt x="171" y="610"/>
                    <a:pt x="168" y="620"/>
                    <a:pt x="168" y="620"/>
                  </a:cubicBezTo>
                  <a:cubicBezTo>
                    <a:pt x="168" y="620"/>
                    <a:pt x="160" y="630"/>
                    <a:pt x="159" y="634"/>
                  </a:cubicBezTo>
                  <a:cubicBezTo>
                    <a:pt x="158" y="638"/>
                    <a:pt x="158" y="641"/>
                    <a:pt x="159" y="643"/>
                  </a:cubicBezTo>
                  <a:cubicBezTo>
                    <a:pt x="160" y="645"/>
                    <a:pt x="163" y="648"/>
                    <a:pt x="163" y="650"/>
                  </a:cubicBezTo>
                  <a:cubicBezTo>
                    <a:pt x="164" y="652"/>
                    <a:pt x="166" y="659"/>
                    <a:pt x="167" y="664"/>
                  </a:cubicBezTo>
                  <a:cubicBezTo>
                    <a:pt x="168" y="668"/>
                    <a:pt x="169" y="680"/>
                    <a:pt x="170" y="680"/>
                  </a:cubicBezTo>
                  <a:cubicBezTo>
                    <a:pt x="170" y="680"/>
                    <a:pt x="173" y="681"/>
                    <a:pt x="173" y="681"/>
                  </a:cubicBezTo>
                  <a:cubicBezTo>
                    <a:pt x="173" y="680"/>
                    <a:pt x="172" y="661"/>
                    <a:pt x="173" y="657"/>
                  </a:cubicBezTo>
                  <a:cubicBezTo>
                    <a:pt x="174" y="654"/>
                    <a:pt x="175" y="653"/>
                    <a:pt x="175" y="653"/>
                  </a:cubicBezTo>
                  <a:cubicBezTo>
                    <a:pt x="175" y="653"/>
                    <a:pt x="185" y="662"/>
                    <a:pt x="187" y="669"/>
                  </a:cubicBezTo>
                  <a:cubicBezTo>
                    <a:pt x="190" y="675"/>
                    <a:pt x="191" y="680"/>
                    <a:pt x="194" y="682"/>
                  </a:cubicBezTo>
                  <a:cubicBezTo>
                    <a:pt x="196" y="685"/>
                    <a:pt x="208" y="685"/>
                    <a:pt x="217" y="685"/>
                  </a:cubicBezTo>
                  <a:cubicBezTo>
                    <a:pt x="225" y="685"/>
                    <a:pt x="233" y="681"/>
                    <a:pt x="233" y="680"/>
                  </a:cubicBezTo>
                  <a:cubicBezTo>
                    <a:pt x="234" y="679"/>
                    <a:pt x="233" y="676"/>
                    <a:pt x="233" y="676"/>
                  </a:cubicBezTo>
                  <a:cubicBezTo>
                    <a:pt x="233" y="676"/>
                    <a:pt x="233" y="673"/>
                    <a:pt x="231" y="671"/>
                  </a:cubicBezTo>
                  <a:cubicBezTo>
                    <a:pt x="228" y="669"/>
                    <a:pt x="216" y="665"/>
                    <a:pt x="214" y="664"/>
                  </a:cubicBezTo>
                  <a:cubicBezTo>
                    <a:pt x="212" y="663"/>
                    <a:pt x="212" y="663"/>
                    <a:pt x="212" y="663"/>
                  </a:cubicBezTo>
                  <a:cubicBezTo>
                    <a:pt x="212" y="663"/>
                    <a:pt x="208" y="648"/>
                    <a:pt x="204" y="638"/>
                  </a:cubicBezTo>
                  <a:cubicBezTo>
                    <a:pt x="201" y="628"/>
                    <a:pt x="199" y="623"/>
                    <a:pt x="199" y="623"/>
                  </a:cubicBezTo>
                  <a:cubicBezTo>
                    <a:pt x="199" y="623"/>
                    <a:pt x="196" y="599"/>
                    <a:pt x="197" y="584"/>
                  </a:cubicBezTo>
                  <a:cubicBezTo>
                    <a:pt x="199" y="568"/>
                    <a:pt x="207" y="518"/>
                    <a:pt x="206" y="504"/>
                  </a:cubicBezTo>
                  <a:cubicBezTo>
                    <a:pt x="204" y="491"/>
                    <a:pt x="203" y="487"/>
                    <a:pt x="204" y="479"/>
                  </a:cubicBezTo>
                  <a:cubicBezTo>
                    <a:pt x="204" y="471"/>
                    <a:pt x="206" y="461"/>
                    <a:pt x="205" y="459"/>
                  </a:cubicBezTo>
                  <a:cubicBezTo>
                    <a:pt x="205" y="457"/>
                    <a:pt x="197" y="439"/>
                    <a:pt x="197" y="439"/>
                  </a:cubicBezTo>
                  <a:cubicBezTo>
                    <a:pt x="196" y="438"/>
                    <a:pt x="196" y="438"/>
                    <a:pt x="196" y="438"/>
                  </a:cubicBezTo>
                  <a:cubicBezTo>
                    <a:pt x="183" y="395"/>
                    <a:pt x="183" y="395"/>
                    <a:pt x="183" y="395"/>
                  </a:cubicBezTo>
                  <a:cubicBezTo>
                    <a:pt x="183" y="395"/>
                    <a:pt x="185" y="393"/>
                    <a:pt x="186" y="392"/>
                  </a:cubicBezTo>
                  <a:cubicBezTo>
                    <a:pt x="188" y="390"/>
                    <a:pt x="195" y="384"/>
                    <a:pt x="195" y="382"/>
                  </a:cubicBezTo>
                  <a:cubicBezTo>
                    <a:pt x="195" y="380"/>
                    <a:pt x="196" y="362"/>
                    <a:pt x="195" y="358"/>
                  </a:cubicBezTo>
                  <a:cubicBezTo>
                    <a:pt x="194" y="354"/>
                    <a:pt x="191" y="341"/>
                    <a:pt x="191" y="341"/>
                  </a:cubicBezTo>
                  <a:cubicBezTo>
                    <a:pt x="192" y="340"/>
                    <a:pt x="192" y="340"/>
                    <a:pt x="192" y="340"/>
                  </a:cubicBezTo>
                  <a:cubicBezTo>
                    <a:pt x="192" y="340"/>
                    <a:pt x="187" y="318"/>
                    <a:pt x="187" y="307"/>
                  </a:cubicBezTo>
                  <a:cubicBezTo>
                    <a:pt x="186" y="296"/>
                    <a:pt x="185" y="291"/>
                    <a:pt x="185" y="291"/>
                  </a:cubicBezTo>
                  <a:cubicBezTo>
                    <a:pt x="185" y="291"/>
                    <a:pt x="177" y="217"/>
                    <a:pt x="171" y="201"/>
                  </a:cubicBezTo>
                  <a:cubicBezTo>
                    <a:pt x="166" y="185"/>
                    <a:pt x="165" y="160"/>
                    <a:pt x="164" y="157"/>
                  </a:cubicBezTo>
                  <a:cubicBezTo>
                    <a:pt x="164" y="154"/>
                    <a:pt x="161" y="124"/>
                    <a:pt x="158" y="120"/>
                  </a:cubicBezTo>
                  <a:cubicBezTo>
                    <a:pt x="156" y="116"/>
                    <a:pt x="149" y="114"/>
                    <a:pt x="144" y="113"/>
                  </a:cubicBezTo>
                  <a:cubicBezTo>
                    <a:pt x="140" y="111"/>
                    <a:pt x="135" y="110"/>
                    <a:pt x="135" y="110"/>
                  </a:cubicBezTo>
                  <a:cubicBezTo>
                    <a:pt x="135" y="110"/>
                    <a:pt x="127" y="106"/>
                    <a:pt x="126" y="105"/>
                  </a:cubicBezTo>
                  <a:cubicBezTo>
                    <a:pt x="125" y="104"/>
                    <a:pt x="117" y="96"/>
                    <a:pt x="112" y="95"/>
                  </a:cubicBezTo>
                  <a:cubicBezTo>
                    <a:pt x="108" y="94"/>
                    <a:pt x="108" y="94"/>
                    <a:pt x="108" y="94"/>
                  </a:cubicBezTo>
                  <a:cubicBezTo>
                    <a:pt x="108" y="92"/>
                    <a:pt x="108" y="92"/>
                    <a:pt x="108" y="92"/>
                  </a:cubicBezTo>
                  <a:cubicBezTo>
                    <a:pt x="108" y="92"/>
                    <a:pt x="118" y="86"/>
                    <a:pt x="120" y="83"/>
                  </a:cubicBezTo>
                  <a:cubicBezTo>
                    <a:pt x="122" y="81"/>
                    <a:pt x="127" y="72"/>
                    <a:pt x="128" y="66"/>
                  </a:cubicBezTo>
                  <a:cubicBezTo>
                    <a:pt x="129" y="61"/>
                    <a:pt x="129" y="59"/>
                    <a:pt x="129" y="57"/>
                  </a:cubicBezTo>
                  <a:cubicBezTo>
                    <a:pt x="130" y="55"/>
                    <a:pt x="131" y="53"/>
                    <a:pt x="131" y="53"/>
                  </a:cubicBezTo>
                  <a:cubicBezTo>
                    <a:pt x="131" y="53"/>
                    <a:pt x="134" y="53"/>
                    <a:pt x="135" y="47"/>
                  </a:cubicBezTo>
                  <a:cubicBezTo>
                    <a:pt x="136" y="41"/>
                    <a:pt x="135" y="31"/>
                    <a:pt x="133" y="26"/>
                  </a:cubicBezTo>
                  <a:cubicBezTo>
                    <a:pt x="132" y="21"/>
                    <a:pt x="125" y="11"/>
                    <a:pt x="123" y="10"/>
                  </a:cubicBezTo>
                  <a:cubicBezTo>
                    <a:pt x="121" y="9"/>
                    <a:pt x="121" y="9"/>
                    <a:pt x="121" y="9"/>
                  </a:cubicBezTo>
                  <a:cubicBezTo>
                    <a:pt x="121" y="9"/>
                    <a:pt x="116" y="3"/>
                    <a:pt x="110" y="3"/>
                  </a:cubicBezTo>
                  <a:cubicBezTo>
                    <a:pt x="105" y="3"/>
                    <a:pt x="97" y="0"/>
                    <a:pt x="88" y="6"/>
                  </a:cubicBezTo>
                  <a:cubicBezTo>
                    <a:pt x="88" y="6"/>
                    <a:pt x="87" y="7"/>
                    <a:pt x="87" y="7"/>
                  </a:cubicBezTo>
                  <a:close/>
                  <a:moveTo>
                    <a:pt x="38" y="395"/>
                  </a:moveTo>
                  <a:cubicBezTo>
                    <a:pt x="38" y="395"/>
                    <a:pt x="38" y="395"/>
                    <a:pt x="38" y="395"/>
                  </a:cubicBezTo>
                  <a:cubicBezTo>
                    <a:pt x="38" y="398"/>
                    <a:pt x="38" y="398"/>
                    <a:pt x="38" y="398"/>
                  </a:cubicBezTo>
                  <a:cubicBezTo>
                    <a:pt x="35" y="395"/>
                    <a:pt x="35" y="395"/>
                    <a:pt x="35" y="395"/>
                  </a:cubicBezTo>
                  <a:cubicBezTo>
                    <a:pt x="35" y="395"/>
                    <a:pt x="37" y="395"/>
                    <a:pt x="38" y="395"/>
                  </a:cubicBezTo>
                  <a:cubicBezTo>
                    <a:pt x="38" y="395"/>
                    <a:pt x="38" y="395"/>
                    <a:pt x="38" y="395"/>
                  </a:cubicBezTo>
                  <a:close/>
                  <a:moveTo>
                    <a:pt x="30" y="345"/>
                  </a:moveTo>
                  <a:cubicBezTo>
                    <a:pt x="30" y="345"/>
                    <a:pt x="30" y="345"/>
                    <a:pt x="30" y="345"/>
                  </a:cubicBezTo>
                  <a:cubicBezTo>
                    <a:pt x="30" y="345"/>
                    <a:pt x="30" y="345"/>
                    <a:pt x="30" y="345"/>
                  </a:cubicBezTo>
                  <a:cubicBezTo>
                    <a:pt x="30" y="345"/>
                    <a:pt x="30" y="345"/>
                    <a:pt x="30" y="345"/>
                  </a:cubicBezTo>
                  <a:close/>
                  <a:moveTo>
                    <a:pt x="30" y="345"/>
                  </a:moveTo>
                  <a:cubicBezTo>
                    <a:pt x="29" y="346"/>
                    <a:pt x="31" y="354"/>
                    <a:pt x="31" y="354"/>
                  </a:cubicBezTo>
                  <a:cubicBezTo>
                    <a:pt x="31" y="355"/>
                    <a:pt x="28" y="347"/>
                    <a:pt x="28" y="347"/>
                  </a:cubicBezTo>
                  <a:cubicBezTo>
                    <a:pt x="28" y="346"/>
                    <a:pt x="29" y="346"/>
                    <a:pt x="30" y="345"/>
                  </a:cubicBezTo>
                  <a:close/>
                  <a:moveTo>
                    <a:pt x="37" y="390"/>
                  </a:moveTo>
                  <a:cubicBezTo>
                    <a:pt x="37" y="390"/>
                    <a:pt x="37" y="390"/>
                    <a:pt x="37" y="390"/>
                  </a:cubicBezTo>
                  <a:cubicBezTo>
                    <a:pt x="37" y="391"/>
                    <a:pt x="37" y="392"/>
                    <a:pt x="37" y="392"/>
                  </a:cubicBezTo>
                  <a:cubicBezTo>
                    <a:pt x="36" y="392"/>
                    <a:pt x="34" y="388"/>
                    <a:pt x="32" y="388"/>
                  </a:cubicBezTo>
                  <a:cubicBezTo>
                    <a:pt x="31" y="388"/>
                    <a:pt x="28" y="388"/>
                    <a:pt x="28" y="388"/>
                  </a:cubicBezTo>
                  <a:cubicBezTo>
                    <a:pt x="28" y="388"/>
                    <a:pt x="27" y="383"/>
                    <a:pt x="26" y="377"/>
                  </a:cubicBezTo>
                  <a:cubicBezTo>
                    <a:pt x="24" y="371"/>
                    <a:pt x="23" y="369"/>
                    <a:pt x="25" y="369"/>
                  </a:cubicBezTo>
                  <a:cubicBezTo>
                    <a:pt x="27" y="368"/>
                    <a:pt x="28" y="372"/>
                    <a:pt x="28" y="374"/>
                  </a:cubicBezTo>
                  <a:cubicBezTo>
                    <a:pt x="28" y="375"/>
                    <a:pt x="29" y="380"/>
                    <a:pt x="31" y="383"/>
                  </a:cubicBezTo>
                  <a:cubicBezTo>
                    <a:pt x="34" y="387"/>
                    <a:pt x="37" y="390"/>
                    <a:pt x="37" y="390"/>
                  </a:cubicBezTo>
                  <a:close/>
                  <a:moveTo>
                    <a:pt x="156" y="327"/>
                  </a:moveTo>
                  <a:cubicBezTo>
                    <a:pt x="156" y="327"/>
                    <a:pt x="156" y="327"/>
                    <a:pt x="156" y="327"/>
                  </a:cubicBezTo>
                  <a:cubicBezTo>
                    <a:pt x="155" y="329"/>
                    <a:pt x="155" y="328"/>
                    <a:pt x="156" y="326"/>
                  </a:cubicBezTo>
                  <a:cubicBezTo>
                    <a:pt x="157" y="324"/>
                    <a:pt x="154" y="321"/>
                    <a:pt x="153" y="319"/>
                  </a:cubicBezTo>
                  <a:cubicBezTo>
                    <a:pt x="151" y="317"/>
                    <a:pt x="151" y="314"/>
                    <a:pt x="151" y="312"/>
                  </a:cubicBezTo>
                  <a:cubicBezTo>
                    <a:pt x="151" y="310"/>
                    <a:pt x="151" y="287"/>
                    <a:pt x="151" y="284"/>
                  </a:cubicBezTo>
                  <a:cubicBezTo>
                    <a:pt x="154" y="276"/>
                    <a:pt x="154" y="276"/>
                    <a:pt x="154" y="276"/>
                  </a:cubicBezTo>
                  <a:cubicBezTo>
                    <a:pt x="154" y="276"/>
                    <a:pt x="158" y="305"/>
                    <a:pt x="158" y="309"/>
                  </a:cubicBezTo>
                  <a:cubicBezTo>
                    <a:pt x="159" y="313"/>
                    <a:pt x="165" y="345"/>
                    <a:pt x="165" y="345"/>
                  </a:cubicBezTo>
                  <a:cubicBezTo>
                    <a:pt x="165" y="345"/>
                    <a:pt x="157" y="327"/>
                    <a:pt x="156" y="327"/>
                  </a:cubicBezTo>
                  <a:close/>
                  <a:moveTo>
                    <a:pt x="170" y="359"/>
                  </a:moveTo>
                  <a:cubicBezTo>
                    <a:pt x="170" y="359"/>
                    <a:pt x="170" y="359"/>
                    <a:pt x="170" y="359"/>
                  </a:cubicBezTo>
                  <a:cubicBezTo>
                    <a:pt x="170" y="360"/>
                    <a:pt x="165" y="347"/>
                    <a:pt x="165" y="347"/>
                  </a:cubicBezTo>
                  <a:cubicBezTo>
                    <a:pt x="169" y="344"/>
                    <a:pt x="169" y="344"/>
                    <a:pt x="169" y="344"/>
                  </a:cubicBezTo>
                  <a:cubicBezTo>
                    <a:pt x="169" y="344"/>
                    <a:pt x="169" y="358"/>
                    <a:pt x="170" y="359"/>
                  </a:cubicBezTo>
                  <a:close/>
                  <a:moveTo>
                    <a:pt x="178" y="378"/>
                  </a:moveTo>
                  <a:cubicBezTo>
                    <a:pt x="178" y="378"/>
                    <a:pt x="178" y="378"/>
                    <a:pt x="178" y="378"/>
                  </a:cubicBezTo>
                  <a:cubicBezTo>
                    <a:pt x="178" y="378"/>
                    <a:pt x="180" y="377"/>
                    <a:pt x="180" y="373"/>
                  </a:cubicBezTo>
                  <a:cubicBezTo>
                    <a:pt x="181" y="370"/>
                    <a:pt x="179" y="363"/>
                    <a:pt x="178" y="360"/>
                  </a:cubicBezTo>
                  <a:cubicBezTo>
                    <a:pt x="178" y="360"/>
                    <a:pt x="181" y="364"/>
                    <a:pt x="182" y="366"/>
                  </a:cubicBezTo>
                  <a:cubicBezTo>
                    <a:pt x="183" y="369"/>
                    <a:pt x="185" y="377"/>
                    <a:pt x="185" y="379"/>
                  </a:cubicBezTo>
                  <a:cubicBezTo>
                    <a:pt x="185" y="381"/>
                    <a:pt x="179" y="382"/>
                    <a:pt x="179" y="382"/>
                  </a:cubicBezTo>
                  <a:cubicBezTo>
                    <a:pt x="178" y="378"/>
                    <a:pt x="178" y="378"/>
                    <a:pt x="178" y="378"/>
                  </a:cubicBezTo>
                  <a:close/>
                  <a:moveTo>
                    <a:pt x="182" y="388"/>
                  </a:moveTo>
                  <a:cubicBezTo>
                    <a:pt x="182" y="388"/>
                    <a:pt x="182" y="388"/>
                    <a:pt x="182" y="388"/>
                  </a:cubicBezTo>
                  <a:cubicBezTo>
                    <a:pt x="182" y="388"/>
                    <a:pt x="183" y="387"/>
                    <a:pt x="183" y="387"/>
                  </a:cubicBezTo>
                  <a:cubicBezTo>
                    <a:pt x="183" y="387"/>
                    <a:pt x="182" y="390"/>
                    <a:pt x="182" y="390"/>
                  </a:cubicBezTo>
                  <a:cubicBezTo>
                    <a:pt x="182" y="391"/>
                    <a:pt x="182" y="388"/>
                    <a:pt x="182" y="38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6804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250"/>
                                        <p:tgtEl>
                                          <p:spTgt spid="17"/>
                                        </p:tgtEl>
                                      </p:cBhvr>
                                    </p:animEffect>
                                  </p:childTnLst>
                                </p:cTn>
                              </p:par>
                            </p:childTnLst>
                          </p:cTn>
                        </p:par>
                        <p:par>
                          <p:cTn id="12" fill="hold">
                            <p:stCondLst>
                              <p:cond delay="750"/>
                            </p:stCondLst>
                            <p:childTnLst>
                              <p:par>
                                <p:cTn id="13" presetID="31"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par>
                          <p:cTn id="19" fill="hold">
                            <p:stCondLst>
                              <p:cond delay="1750"/>
                            </p:stCondLst>
                            <p:childTnLst>
                              <p:par>
                                <p:cTn id="20" presetID="21" presetClass="entr" presetSubtype="1"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1000"/>
                                        <p:tgtEl>
                                          <p:spTgt spid="21"/>
                                        </p:tgtEl>
                                      </p:cBhvr>
                                    </p:animEffect>
                                  </p:childTnLst>
                                </p:cTn>
                              </p:par>
                            </p:childTnLst>
                          </p:cTn>
                        </p:par>
                        <p:par>
                          <p:cTn id="23" fill="hold">
                            <p:stCondLst>
                              <p:cond delay="2750"/>
                            </p:stCondLst>
                            <p:childTnLst>
                              <p:par>
                                <p:cTn id="24" presetID="22" presetClass="entr" presetSubtype="4" fill="hold" nodeType="after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wipe(down)">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descr="book page on topo of desk">
            <a:extLst>
              <a:ext uri="{FF2B5EF4-FFF2-40B4-BE49-F238E27FC236}">
                <a16:creationId xmlns:a16="http://schemas.microsoft.com/office/drawing/2014/main" id="{E7975207-5AC7-7ED7-5EC9-401E9FE4C101}"/>
              </a:ext>
            </a:extLst>
          </p:cNvPr>
          <p:cNvPicPr>
            <a:picLocks noChangeAspect="1" noChangeArrowheads="1"/>
          </p:cNvPicPr>
          <p:nvPr/>
        </p:nvPicPr>
        <p:blipFill>
          <a:blip r:embed="rId2">
            <a:alphaModFix amt="35000"/>
            <a:extLst>
              <a:ext uri="{28A0092B-C50C-407E-A947-70E740481C1C}">
                <a14:useLocalDpi xmlns:a14="http://schemas.microsoft.com/office/drawing/2010/main" val="0"/>
              </a:ext>
            </a:extLst>
          </a:blip>
          <a:srcRect/>
          <a:stretch>
            <a:fillRect/>
          </a:stretch>
        </p:blipFill>
        <p:spPr bwMode="auto">
          <a:xfrm>
            <a:off x="0" y="0"/>
            <a:ext cx="12192000" cy="354198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EF64D35E-D683-3F84-FF66-5859561DECAB}"/>
              </a:ext>
            </a:extLst>
          </p:cNvPr>
          <p:cNvGrpSpPr/>
          <p:nvPr/>
        </p:nvGrpSpPr>
        <p:grpSpPr>
          <a:xfrm>
            <a:off x="5486400" y="1067109"/>
            <a:ext cx="5517932" cy="4723782"/>
            <a:chOff x="620110" y="1351048"/>
            <a:chExt cx="5517932" cy="4723782"/>
          </a:xfrm>
          <a:solidFill>
            <a:schemeClr val="tx2"/>
          </a:solidFill>
        </p:grpSpPr>
        <p:sp>
          <p:nvSpPr>
            <p:cNvPr id="4" name="Rectangle: Diagonal Corners Snipped 3">
              <a:extLst>
                <a:ext uri="{FF2B5EF4-FFF2-40B4-BE49-F238E27FC236}">
                  <a16:creationId xmlns:a16="http://schemas.microsoft.com/office/drawing/2014/main" id="{9B42F285-ABB7-A241-592F-6B8174C1F84C}"/>
                </a:ext>
              </a:extLst>
            </p:cNvPr>
            <p:cNvSpPr/>
            <p:nvPr/>
          </p:nvSpPr>
          <p:spPr>
            <a:xfrm>
              <a:off x="620110" y="2392553"/>
              <a:ext cx="5517932" cy="3682277"/>
            </a:xfrm>
            <a:prstGeom prst="snip2DiagRect">
              <a:avLst/>
            </a:prstGeom>
            <a:grpFill/>
            <a:ln>
              <a:noFill/>
            </a:ln>
            <a:effectLst>
              <a:outerShdw blurRad="190500" dist="228600" dir="2700000" algn="ctr">
                <a:srgbClr val="000000">
                  <a:alpha val="30000"/>
                </a:srgbClr>
              </a:outerShdw>
              <a:softEdge rad="31750"/>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latin typeface="Roboto" panose="02000000000000000000" pitchFamily="2" charset="0"/>
                <a:ea typeface="Roboto" panose="02000000000000000000" pitchFamily="2" charset="0"/>
              </a:endParaRPr>
            </a:p>
          </p:txBody>
        </p:sp>
        <p:grpSp>
          <p:nvGrpSpPr>
            <p:cNvPr id="6" name="Group 5">
              <a:extLst>
                <a:ext uri="{FF2B5EF4-FFF2-40B4-BE49-F238E27FC236}">
                  <a16:creationId xmlns:a16="http://schemas.microsoft.com/office/drawing/2014/main" id="{2E655E3F-0C69-DDC4-BA50-DF4F25C7B4D0}"/>
                </a:ext>
              </a:extLst>
            </p:cNvPr>
            <p:cNvGrpSpPr/>
            <p:nvPr/>
          </p:nvGrpSpPr>
          <p:grpSpPr>
            <a:xfrm>
              <a:off x="620110" y="1351048"/>
              <a:ext cx="5517932" cy="3482807"/>
              <a:chOff x="620110" y="1351048"/>
              <a:chExt cx="5517932" cy="3482807"/>
            </a:xfrm>
            <a:grpFill/>
          </p:grpSpPr>
          <p:sp>
            <p:nvSpPr>
              <p:cNvPr id="3" name="TextBox 2">
                <a:extLst>
                  <a:ext uri="{FF2B5EF4-FFF2-40B4-BE49-F238E27FC236}">
                    <a16:creationId xmlns:a16="http://schemas.microsoft.com/office/drawing/2014/main" id="{86DA7B01-FF31-62CB-E990-74D7C5A25D3A}"/>
                  </a:ext>
                </a:extLst>
              </p:cNvPr>
              <p:cNvSpPr txBox="1"/>
              <p:nvPr/>
            </p:nvSpPr>
            <p:spPr>
              <a:xfrm>
                <a:off x="620110" y="1351048"/>
                <a:ext cx="5517932" cy="769441"/>
              </a:xfrm>
              <a:prstGeom prst="rect">
                <a:avLst/>
              </a:prstGeom>
              <a:grpFill/>
            </p:spPr>
            <p:txBody>
              <a:bodyPr wrap="square">
                <a:spAutoFit/>
              </a:bodyPr>
              <a:lstStyle/>
              <a:p>
                <a:pPr algn="ctr" rtl="0">
                  <a:spcBef>
                    <a:spcPts val="2000"/>
                  </a:spcBef>
                  <a:spcAft>
                    <a:spcPts val="600"/>
                  </a:spcAft>
                </a:pPr>
                <a:r>
                  <a:rPr lang="en-US" sz="4400" b="0" i="0" u="none" strike="noStrike" dirty="0">
                    <a:solidFill>
                      <a:schemeClr val="accent1">
                        <a:lumMod val="50000"/>
                      </a:schemeClr>
                    </a:solidFill>
                    <a:effectLst/>
                    <a:latin typeface="Roboto" panose="02000000000000000000" pitchFamily="2" charset="0"/>
                    <a:ea typeface="Roboto" panose="02000000000000000000" pitchFamily="2" charset="0"/>
                  </a:rPr>
                  <a:t>Who should attend?</a:t>
                </a:r>
                <a:endParaRPr lang="en-US" sz="4400" dirty="0">
                  <a:solidFill>
                    <a:schemeClr val="accent1">
                      <a:lumMod val="50000"/>
                    </a:schemeClr>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3225A323-83E8-CB9A-B1B3-924C209F8043}"/>
                  </a:ext>
                </a:extLst>
              </p:cNvPr>
              <p:cNvSpPr txBox="1"/>
              <p:nvPr/>
            </p:nvSpPr>
            <p:spPr>
              <a:xfrm>
                <a:off x="904589" y="3079529"/>
                <a:ext cx="4981203" cy="1754326"/>
              </a:xfrm>
              <a:prstGeom prst="rect">
                <a:avLst/>
              </a:prstGeom>
              <a:grpFill/>
            </p:spPr>
            <p:txBody>
              <a:bodyPr wrap="square" rtlCol="0">
                <a:spAutoFit/>
              </a:bodyPr>
              <a:lstStyle/>
              <a:p>
                <a:pPr algn="ctr"/>
                <a:r>
                  <a:rPr lang="en-US" dirty="0">
                    <a:solidFill>
                      <a:schemeClr val="accent1">
                        <a:lumMod val="50000"/>
                      </a:schemeClr>
                    </a:solidFill>
                    <a:latin typeface="Roboto" panose="02000000000000000000" pitchFamily="2" charset="0"/>
                    <a:ea typeface="Roboto" panose="02000000000000000000" pitchFamily="2" charset="0"/>
                  </a:rPr>
                  <a:t>Anyone who desires to boost their company's revenue should seize this chance to meet and exchange ideas with experienced professionals who can assist the company in growing. Whether you're running a small business or a large one, you'll benefit from this opportunity. </a:t>
                </a:r>
              </a:p>
            </p:txBody>
          </p:sp>
        </p:grpSp>
      </p:grpSp>
      <p:pic>
        <p:nvPicPr>
          <p:cNvPr id="2" name="Picture 1" descr="Logo, company name&#10;&#10;Description automatically generated">
            <a:extLst>
              <a:ext uri="{FF2B5EF4-FFF2-40B4-BE49-F238E27FC236}">
                <a16:creationId xmlns:a16="http://schemas.microsoft.com/office/drawing/2014/main" id="{56926A2A-C08F-0D41-4340-9FE6B6F4A683}"/>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334057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96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2A6300B-A090-255D-1DCD-0993BDCE26BA}"/>
              </a:ext>
            </a:extLst>
          </p:cNvPr>
          <p:cNvSpPr txBox="1"/>
          <p:nvPr/>
        </p:nvSpPr>
        <p:spPr>
          <a:xfrm>
            <a:off x="598540" y="1847485"/>
            <a:ext cx="6748191" cy="1077218"/>
          </a:xfrm>
          <a:prstGeom prst="rect">
            <a:avLst/>
          </a:prstGeom>
          <a:noFill/>
        </p:spPr>
        <p:txBody>
          <a:bodyPr wrap="square">
            <a:spAutoFit/>
          </a:bodyPr>
          <a:lstStyle/>
          <a:p>
            <a:r>
              <a:rPr lang="en-US" sz="1600" dirty="0">
                <a:solidFill>
                  <a:schemeClr val="tx1">
                    <a:lumMod val="95000"/>
                  </a:schemeClr>
                </a:solidFill>
                <a:latin typeface="Roboto" panose="02000000000000000000" pitchFamily="2" charset="0"/>
                <a:ea typeface="Roboto" panose="02000000000000000000" pitchFamily="2" charset="0"/>
              </a:rPr>
              <a:t>NetSuite offers tools and process automation, which applies to almost any industry, so SuiteWorld attracts businesses from a wide range of domains. It's easier to see which industries it's relevant for by looking at the chart below: </a:t>
            </a:r>
          </a:p>
        </p:txBody>
      </p:sp>
      <p:graphicFrame>
        <p:nvGraphicFramePr>
          <p:cNvPr id="10" name="Table 10">
            <a:extLst>
              <a:ext uri="{FF2B5EF4-FFF2-40B4-BE49-F238E27FC236}">
                <a16:creationId xmlns:a16="http://schemas.microsoft.com/office/drawing/2014/main" id="{655825A3-0979-B1CF-E221-16BC6666094E}"/>
              </a:ext>
            </a:extLst>
          </p:cNvPr>
          <p:cNvGraphicFramePr>
            <a:graphicFrameLocks noGrp="1"/>
          </p:cNvGraphicFramePr>
          <p:nvPr>
            <p:extLst>
              <p:ext uri="{D42A27DB-BD31-4B8C-83A1-F6EECF244321}">
                <p14:modId xmlns:p14="http://schemas.microsoft.com/office/powerpoint/2010/main" val="2676164913"/>
              </p:ext>
            </p:extLst>
          </p:nvPr>
        </p:nvGraphicFramePr>
        <p:xfrm>
          <a:off x="598540" y="3227830"/>
          <a:ext cx="8312196" cy="2876121"/>
        </p:xfrm>
        <a:graphic>
          <a:graphicData uri="http://schemas.openxmlformats.org/drawingml/2006/table">
            <a:tbl>
              <a:tblPr firstRow="1" bandRow="1">
                <a:tableStyleId>{5DA37D80-6434-44D0-A028-1B22A696006F}</a:tableStyleId>
              </a:tblPr>
              <a:tblGrid>
                <a:gridCol w="2982836">
                  <a:extLst>
                    <a:ext uri="{9D8B030D-6E8A-4147-A177-3AD203B41FA5}">
                      <a16:colId xmlns:a16="http://schemas.microsoft.com/office/drawing/2014/main" val="927497068"/>
                    </a:ext>
                  </a:extLst>
                </a:gridCol>
                <a:gridCol w="2660805">
                  <a:extLst>
                    <a:ext uri="{9D8B030D-6E8A-4147-A177-3AD203B41FA5}">
                      <a16:colId xmlns:a16="http://schemas.microsoft.com/office/drawing/2014/main" val="2882038438"/>
                    </a:ext>
                  </a:extLst>
                </a:gridCol>
                <a:gridCol w="2668555">
                  <a:extLst>
                    <a:ext uri="{9D8B030D-6E8A-4147-A177-3AD203B41FA5}">
                      <a16:colId xmlns:a16="http://schemas.microsoft.com/office/drawing/2014/main" val="2212340666"/>
                    </a:ext>
                  </a:extLst>
                </a:gridCol>
              </a:tblGrid>
              <a:tr h="634488">
                <a:tc>
                  <a:txBody>
                    <a:bodyPr/>
                    <a:lstStyle/>
                    <a:p>
                      <a:r>
                        <a:rPr lang="en-US" sz="1200" b="0" dirty="0"/>
                        <a:t>Advertising and Digital Marketing Agencies </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Food and Beverage Financial Services</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Restaurants and Hospitality</a:t>
                      </a:r>
                      <a:endParaRPr lang="en-US" sz="1200" b="0" dirty="0">
                        <a:latin typeface="Roboto" panose="02000000000000000000" pitchFamily="2" charset="0"/>
                        <a:ea typeface="Roboto" panose="02000000000000000000" pitchFamily="2" charset="0"/>
                      </a:endParaRPr>
                    </a:p>
                  </a:txBody>
                  <a:tcPr marL="82758" marR="82758" marT="41379" marB="41379"/>
                </a:tc>
                <a:extLst>
                  <a:ext uri="{0D108BD9-81ED-4DB2-BD59-A6C34878D82A}">
                    <a16:rowId xmlns:a16="http://schemas.microsoft.com/office/drawing/2014/main" val="2916582825"/>
                  </a:ext>
                </a:extLst>
              </a:tr>
              <a:tr h="358623">
                <a:tc>
                  <a:txBody>
                    <a:bodyPr/>
                    <a:lstStyle/>
                    <a:p>
                      <a:r>
                        <a:rPr lang="en-US" sz="1200" b="0" dirty="0"/>
                        <a:t>Apparel, Footwear and Accessories</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Health and Beauty</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Retail</a:t>
                      </a:r>
                      <a:endParaRPr lang="en-US" sz="1200" b="0" dirty="0">
                        <a:latin typeface="Roboto" panose="02000000000000000000" pitchFamily="2" charset="0"/>
                        <a:ea typeface="Roboto" panose="02000000000000000000" pitchFamily="2" charset="0"/>
                      </a:endParaRPr>
                    </a:p>
                  </a:txBody>
                  <a:tcPr marL="82758" marR="82758" marT="41379" marB="41379"/>
                </a:tc>
                <a:extLst>
                  <a:ext uri="{0D108BD9-81ED-4DB2-BD59-A6C34878D82A}">
                    <a16:rowId xmlns:a16="http://schemas.microsoft.com/office/drawing/2014/main" val="3200440683"/>
                  </a:ext>
                </a:extLst>
              </a:tr>
              <a:tr h="358623">
                <a:tc>
                  <a:txBody>
                    <a:bodyPr/>
                    <a:lstStyle/>
                    <a:p>
                      <a:r>
                        <a:rPr lang="en-US" sz="1200" b="0" dirty="0"/>
                        <a:t>Campus Stores</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IT Services</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Software and Technology Companies</a:t>
                      </a:r>
                      <a:endParaRPr lang="en-US" sz="1200" b="0" dirty="0">
                        <a:latin typeface="Roboto" panose="02000000000000000000" pitchFamily="2" charset="0"/>
                        <a:ea typeface="Roboto" panose="02000000000000000000" pitchFamily="2" charset="0"/>
                      </a:endParaRPr>
                    </a:p>
                  </a:txBody>
                  <a:tcPr marL="82758" marR="82758" marT="41379" marB="41379"/>
                </a:tc>
                <a:extLst>
                  <a:ext uri="{0D108BD9-81ED-4DB2-BD59-A6C34878D82A}">
                    <a16:rowId xmlns:a16="http://schemas.microsoft.com/office/drawing/2014/main" val="2264878855"/>
                  </a:ext>
                </a:extLst>
              </a:tr>
              <a:tr h="358623">
                <a:tc>
                  <a:txBody>
                    <a:bodyPr/>
                    <a:lstStyle/>
                    <a:p>
                      <a:r>
                        <a:rPr lang="en-US" sz="1200" b="0" dirty="0"/>
                        <a:t>Consulting</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Manufacturing</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Transportation and Logistics</a:t>
                      </a:r>
                      <a:endParaRPr lang="en-US" sz="1200" b="0" dirty="0">
                        <a:latin typeface="Roboto" panose="02000000000000000000" pitchFamily="2" charset="0"/>
                        <a:ea typeface="Roboto" panose="02000000000000000000" pitchFamily="2" charset="0"/>
                      </a:endParaRPr>
                    </a:p>
                  </a:txBody>
                  <a:tcPr marL="82758" marR="82758" marT="41379" marB="41379"/>
                </a:tc>
                <a:extLst>
                  <a:ext uri="{0D108BD9-81ED-4DB2-BD59-A6C34878D82A}">
                    <a16:rowId xmlns:a16="http://schemas.microsoft.com/office/drawing/2014/main" val="2589737962"/>
                  </a:ext>
                </a:extLst>
              </a:tr>
              <a:tr h="358623">
                <a:tc>
                  <a:txBody>
                    <a:bodyPr/>
                    <a:lstStyle/>
                    <a:p>
                      <a:r>
                        <a:rPr lang="en-US" sz="1200" b="0" dirty="0"/>
                        <a:t>Education</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Media and Publishing</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Wholesale Distribution</a:t>
                      </a:r>
                      <a:endParaRPr lang="en-US" sz="1200" b="0" dirty="0">
                        <a:latin typeface="Roboto" panose="02000000000000000000" pitchFamily="2" charset="0"/>
                        <a:ea typeface="Roboto" panose="02000000000000000000" pitchFamily="2" charset="0"/>
                      </a:endParaRPr>
                    </a:p>
                  </a:txBody>
                  <a:tcPr marL="82758" marR="82758" marT="41379" marB="41379"/>
                </a:tc>
                <a:extLst>
                  <a:ext uri="{0D108BD9-81ED-4DB2-BD59-A6C34878D82A}">
                    <a16:rowId xmlns:a16="http://schemas.microsoft.com/office/drawing/2014/main" val="4128979512"/>
                  </a:ext>
                </a:extLst>
              </a:tr>
              <a:tr h="358623">
                <a:tc>
                  <a:txBody>
                    <a:bodyPr/>
                    <a:lstStyle/>
                    <a:p>
                      <a:r>
                        <a:rPr lang="en-US" sz="1200" b="0" dirty="0"/>
                        <a:t>Energy</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Nonprofit</a:t>
                      </a:r>
                      <a:endParaRPr lang="en-US" sz="1200" b="0" dirty="0">
                        <a:latin typeface="Roboto" panose="02000000000000000000" pitchFamily="2" charset="0"/>
                        <a:ea typeface="Roboto" panose="02000000000000000000" pitchFamily="2" charset="0"/>
                      </a:endParaRPr>
                    </a:p>
                  </a:txBody>
                  <a:tcPr marL="82758" marR="82758" marT="41379" marB="41379"/>
                </a:tc>
                <a:tc rowSpan="2">
                  <a:txBody>
                    <a:bodyPr/>
                    <a:lstStyle/>
                    <a:p>
                      <a:endParaRPr lang="en-US" sz="1200" b="0" dirty="0">
                        <a:latin typeface="Roboto" panose="02000000000000000000" pitchFamily="2" charset="0"/>
                        <a:ea typeface="Roboto" panose="02000000000000000000" pitchFamily="2" charset="0"/>
                      </a:endParaRPr>
                    </a:p>
                  </a:txBody>
                  <a:tcPr marL="90441" marR="90441" marT="45221" marB="45221"/>
                </a:tc>
                <a:extLst>
                  <a:ext uri="{0D108BD9-81ED-4DB2-BD59-A6C34878D82A}">
                    <a16:rowId xmlns:a16="http://schemas.microsoft.com/office/drawing/2014/main" val="2475712983"/>
                  </a:ext>
                </a:extLst>
              </a:tr>
              <a:tr h="358623">
                <a:tc>
                  <a:txBody>
                    <a:bodyPr/>
                    <a:lstStyle/>
                    <a:p>
                      <a:r>
                        <a:rPr lang="en-US" sz="1200" b="0" dirty="0"/>
                        <a:t>Healthcare</a:t>
                      </a:r>
                      <a:endParaRPr lang="en-US" sz="1200" b="0" dirty="0">
                        <a:latin typeface="Roboto" panose="02000000000000000000" pitchFamily="2" charset="0"/>
                        <a:ea typeface="Roboto" panose="02000000000000000000" pitchFamily="2" charset="0"/>
                      </a:endParaRPr>
                    </a:p>
                  </a:txBody>
                  <a:tcPr marL="82758" marR="82758" marT="41379" marB="41379"/>
                </a:tc>
                <a:tc>
                  <a:txBody>
                    <a:bodyPr/>
                    <a:lstStyle/>
                    <a:p>
                      <a:r>
                        <a:rPr lang="en-US" sz="1200" b="0" dirty="0"/>
                        <a:t>Professional Services</a:t>
                      </a:r>
                      <a:endParaRPr lang="en-US" sz="1200" b="0" dirty="0">
                        <a:latin typeface="Roboto" panose="02000000000000000000" pitchFamily="2" charset="0"/>
                        <a:ea typeface="Roboto" panose="02000000000000000000" pitchFamily="2" charset="0"/>
                      </a:endParaRPr>
                    </a:p>
                  </a:txBody>
                  <a:tcPr marL="82758" marR="82758" marT="41379" marB="41379"/>
                </a:tc>
                <a:tc vMerge="1">
                  <a:txBody>
                    <a:bodyPr/>
                    <a:lstStyle/>
                    <a:p>
                      <a:endParaRPr lang="en-US" sz="1800" b="1" dirty="0"/>
                    </a:p>
                  </a:txBody>
                  <a:tcPr marL="84520" marR="84520" marT="42260" marB="42260"/>
                </a:tc>
                <a:extLst>
                  <a:ext uri="{0D108BD9-81ED-4DB2-BD59-A6C34878D82A}">
                    <a16:rowId xmlns:a16="http://schemas.microsoft.com/office/drawing/2014/main" val="3395937135"/>
                  </a:ext>
                </a:extLst>
              </a:tr>
            </a:tbl>
          </a:graphicData>
        </a:graphic>
      </p:graphicFrame>
      <p:pic>
        <p:nvPicPr>
          <p:cNvPr id="14" name="Picture 13" descr="Logo, company name&#10;&#10;Description automatically generated">
            <a:extLst>
              <a:ext uri="{FF2B5EF4-FFF2-40B4-BE49-F238E27FC236}">
                <a16:creationId xmlns:a16="http://schemas.microsoft.com/office/drawing/2014/main" id="{B794C36E-1080-0CD7-0190-DBBB2F31797E}"/>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922866" y="6014056"/>
            <a:ext cx="1695962" cy="420417"/>
          </a:xfrm>
          <a:prstGeom prst="rect">
            <a:avLst/>
          </a:prstGeom>
        </p:spPr>
      </p:pic>
      <p:sp>
        <p:nvSpPr>
          <p:cNvPr id="2" name="Rectangle 1">
            <a:extLst>
              <a:ext uri="{FF2B5EF4-FFF2-40B4-BE49-F238E27FC236}">
                <a16:creationId xmlns:a16="http://schemas.microsoft.com/office/drawing/2014/main" id="{40C7408A-8450-4BA5-7CD5-E009C1E48F42}"/>
              </a:ext>
            </a:extLst>
          </p:cNvPr>
          <p:cNvSpPr>
            <a:spLocks noChangeArrowheads="1"/>
          </p:cNvSpPr>
          <p:nvPr/>
        </p:nvSpPr>
        <p:spPr bwMode="auto">
          <a:xfrm>
            <a:off x="598540" y="790890"/>
            <a:ext cx="7366900" cy="948873"/>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253920" rIns="91440" bIns="7617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40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Is it relevant to your industry?</a:t>
            </a:r>
          </a:p>
        </p:txBody>
      </p:sp>
    </p:spTree>
    <p:extLst>
      <p:ext uri="{BB962C8B-B14F-4D97-AF65-F5344CB8AC3E}">
        <p14:creationId xmlns:p14="http://schemas.microsoft.com/office/powerpoint/2010/main" val="2757303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0" presetClass="entr" presetSubtype="0" decel="10000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750" fill="hold"/>
                                        <p:tgtEl>
                                          <p:spTgt spid="10"/>
                                        </p:tgtEl>
                                        <p:attrNameLst>
                                          <p:attrName>ppt_w</p:attrName>
                                        </p:attrNameLst>
                                      </p:cBhvr>
                                      <p:tavLst>
                                        <p:tav tm="0">
                                          <p:val>
                                            <p:strVal val="#ppt_w+.3"/>
                                          </p:val>
                                        </p:tav>
                                        <p:tav tm="100000">
                                          <p:val>
                                            <p:strVal val="#ppt_w"/>
                                          </p:val>
                                        </p:tav>
                                      </p:tavLst>
                                    </p:anim>
                                    <p:anim calcmode="lin" valueType="num">
                                      <p:cBhvr>
                                        <p:cTn id="14" dur="750" fill="hold"/>
                                        <p:tgtEl>
                                          <p:spTgt spid="10"/>
                                        </p:tgtEl>
                                        <p:attrNameLst>
                                          <p:attrName>ppt_h</p:attrName>
                                        </p:attrNameLst>
                                      </p:cBhvr>
                                      <p:tavLst>
                                        <p:tav tm="0">
                                          <p:val>
                                            <p:strVal val="#ppt_h"/>
                                          </p:val>
                                        </p:tav>
                                        <p:tav tm="100000">
                                          <p:val>
                                            <p:strVal val="#ppt_h"/>
                                          </p:val>
                                        </p:tav>
                                      </p:tavLst>
                                    </p:anim>
                                    <p:animEffect transition="in" filter="fade">
                                      <p:cBhvr>
                                        <p:cTn id="15" dur="75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D27B06-803A-82D6-836A-2AF500BB7B84}"/>
              </a:ext>
            </a:extLst>
          </p:cNvPr>
          <p:cNvSpPr txBox="1"/>
          <p:nvPr/>
        </p:nvSpPr>
        <p:spPr>
          <a:xfrm>
            <a:off x="1107441" y="966950"/>
            <a:ext cx="2844450" cy="923330"/>
          </a:xfrm>
          <a:prstGeom prst="rect">
            <a:avLst/>
          </a:prstGeom>
          <a:noFill/>
        </p:spPr>
        <p:txBody>
          <a:bodyPr wrap="square" rtlCol="0">
            <a:spAutoFit/>
          </a:bodyPr>
          <a:lstStyle/>
          <a:p>
            <a:r>
              <a:rPr lang="en-US" sz="5400" b="0" i="0" u="none" strike="noStrike" dirty="0">
                <a:solidFill>
                  <a:schemeClr val="tx2"/>
                </a:solidFill>
                <a:effectLst/>
                <a:latin typeface="Roboto" panose="02000000000000000000" pitchFamily="2" charset="0"/>
                <a:ea typeface="Roboto" panose="02000000000000000000" pitchFamily="2" charset="0"/>
                <a:cs typeface="AngsanaUPC" panose="02020603050405020304" pitchFamily="18" charset="-34"/>
              </a:rPr>
              <a:t>Agenda</a:t>
            </a:r>
            <a:endParaRPr lang="en-US" sz="5400" dirty="0">
              <a:solidFill>
                <a:schemeClr val="tx2"/>
              </a:solidFill>
              <a:latin typeface="Roboto" panose="02000000000000000000" pitchFamily="2" charset="0"/>
              <a:ea typeface="Roboto" panose="02000000000000000000" pitchFamily="2" charset="0"/>
              <a:cs typeface="AngsanaUPC" panose="02020603050405020304" pitchFamily="18" charset="-34"/>
            </a:endParaRPr>
          </a:p>
        </p:txBody>
      </p:sp>
      <p:grpSp>
        <p:nvGrpSpPr>
          <p:cNvPr id="2" name="Group 1">
            <a:extLst>
              <a:ext uri="{FF2B5EF4-FFF2-40B4-BE49-F238E27FC236}">
                <a16:creationId xmlns:a16="http://schemas.microsoft.com/office/drawing/2014/main" id="{7628559D-F80F-B594-2637-0CB53A87B56A}"/>
              </a:ext>
            </a:extLst>
          </p:cNvPr>
          <p:cNvGrpSpPr/>
          <p:nvPr/>
        </p:nvGrpSpPr>
        <p:grpSpPr>
          <a:xfrm>
            <a:off x="5567492" y="1131602"/>
            <a:ext cx="5932846" cy="4594795"/>
            <a:chOff x="5474621" y="1623613"/>
            <a:chExt cx="4677103" cy="3547440"/>
          </a:xfrm>
        </p:grpSpPr>
        <p:sp>
          <p:nvSpPr>
            <p:cNvPr id="5" name="Rectangle: Diagonal Corners Snipped 4">
              <a:extLst>
                <a:ext uri="{FF2B5EF4-FFF2-40B4-BE49-F238E27FC236}">
                  <a16:creationId xmlns:a16="http://schemas.microsoft.com/office/drawing/2014/main" id="{26F09C78-052B-9739-C349-5B851DBE95E5}"/>
                </a:ext>
              </a:extLst>
            </p:cNvPr>
            <p:cNvSpPr/>
            <p:nvPr/>
          </p:nvSpPr>
          <p:spPr>
            <a:xfrm>
              <a:off x="5474621" y="1623613"/>
              <a:ext cx="4677103" cy="3547440"/>
            </a:xfrm>
            <a:prstGeom prst="snip2DiagRect">
              <a:avLst/>
            </a:prstGeom>
            <a:solidFill>
              <a:schemeClr val="tx2">
                <a:alpha val="28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Roboto" panose="02000000000000000000" pitchFamily="2" charset="0"/>
                <a:ea typeface="Roboto" panose="02000000000000000000" pitchFamily="2" charset="0"/>
              </a:endParaRPr>
            </a:p>
          </p:txBody>
        </p:sp>
        <p:sp>
          <p:nvSpPr>
            <p:cNvPr id="6" name="TextBox 5">
              <a:extLst>
                <a:ext uri="{FF2B5EF4-FFF2-40B4-BE49-F238E27FC236}">
                  <a16:creationId xmlns:a16="http://schemas.microsoft.com/office/drawing/2014/main" id="{C2684C39-ED54-D390-49FE-C78F81AC9CBC}"/>
                </a:ext>
              </a:extLst>
            </p:cNvPr>
            <p:cNvSpPr txBox="1"/>
            <p:nvPr/>
          </p:nvSpPr>
          <p:spPr>
            <a:xfrm>
              <a:off x="5891265" y="1852923"/>
              <a:ext cx="3183214" cy="3065308"/>
            </a:xfrm>
            <a:prstGeom prst="rect">
              <a:avLst/>
            </a:prstGeom>
            <a:noFill/>
          </p:spPr>
          <p:txBody>
            <a:bodyPr wrap="square" rtlCol="0">
              <a:spAutoFit/>
            </a:bodyPr>
            <a:lstStyle/>
            <a:p>
              <a:pPr marL="342900" indent="-342900">
                <a:buFont typeface="Courier New" panose="02070309020205020404" pitchFamily="49" charset="0"/>
                <a:buChar char="o"/>
              </a:pPr>
              <a:r>
                <a:rPr lang="en-US" dirty="0">
                  <a:latin typeface="Roboto" panose="02000000000000000000" pitchFamily="2" charset="0"/>
                  <a:ea typeface="Roboto" panose="02000000000000000000" pitchFamily="2" charset="0"/>
                  <a:cs typeface="AngsanaUPC" panose="02020603050405020304" pitchFamily="18" charset="-34"/>
                </a:rPr>
                <a:t>What’s it about?</a:t>
              </a:r>
            </a:p>
            <a:p>
              <a:pPr marL="342900" indent="-342900">
                <a:buFont typeface="Courier New" panose="02070309020205020404" pitchFamily="49" charset="0"/>
                <a:buChar char="o"/>
              </a:pPr>
              <a:r>
                <a:rPr lang="en-US" dirty="0">
                  <a:latin typeface="Roboto" panose="02000000000000000000" pitchFamily="2" charset="0"/>
                  <a:ea typeface="Roboto" panose="02000000000000000000" pitchFamily="2" charset="0"/>
                  <a:cs typeface="AngsanaUPC" panose="02020603050405020304" pitchFamily="18" charset="-34"/>
                </a:rPr>
                <a:t>SuiteWorld sessions</a:t>
              </a:r>
            </a:p>
            <a:p>
              <a:pPr marL="342900" indent="-342900">
                <a:buFont typeface="Courier New" panose="02070309020205020404" pitchFamily="49" charset="0"/>
                <a:buChar char="o"/>
              </a:pPr>
              <a:r>
                <a:rPr lang="en-US" dirty="0">
                  <a:latin typeface="Roboto" panose="02000000000000000000" pitchFamily="2" charset="0"/>
                  <a:ea typeface="Roboto" panose="02000000000000000000" pitchFamily="2" charset="0"/>
                  <a:cs typeface="AngsanaUPC" panose="02020603050405020304" pitchFamily="18" charset="-34"/>
                </a:rPr>
                <a:t>Meet your favorite anchors</a:t>
              </a:r>
            </a:p>
            <a:p>
              <a:pPr marL="342900" indent="-342900">
                <a:buFont typeface="Courier New" panose="02070309020205020404" pitchFamily="49" charset="0"/>
                <a:buChar char="o"/>
              </a:pPr>
              <a:r>
                <a:rPr lang="en-US" dirty="0">
                  <a:latin typeface="Roboto" panose="02000000000000000000" pitchFamily="2" charset="0"/>
                  <a:ea typeface="Roboto" panose="02000000000000000000" pitchFamily="2" charset="0"/>
                  <a:cs typeface="AngsanaUPC" panose="02020603050405020304" pitchFamily="18" charset="-34"/>
                </a:rPr>
                <a:t>Whom can you meet?</a:t>
              </a:r>
            </a:p>
            <a:p>
              <a:pPr marL="342900" indent="-342900">
                <a:buFont typeface="Courier New" panose="02070309020205020404" pitchFamily="49" charset="0"/>
                <a:buChar char="o"/>
              </a:pPr>
              <a:r>
                <a:rPr lang="en-US" dirty="0">
                  <a:latin typeface="Roboto" panose="02000000000000000000" pitchFamily="2" charset="0"/>
                  <a:ea typeface="Roboto" panose="02000000000000000000" pitchFamily="2" charset="0"/>
                  <a:cs typeface="AngsanaUPC" panose="02020603050405020304" pitchFamily="18" charset="-34"/>
                </a:rPr>
                <a:t>Who should attend?</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Is it relevant to your industry?</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How can it benefit your company?</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Interactive Sessions to learn &amp; connect</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List of events</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SuiteWorld Session Catalog </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MEET OUR TEAM</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About Folio3</a:t>
              </a:r>
            </a:p>
            <a:p>
              <a:pPr marL="342900" indent="-342900">
                <a:buFont typeface="Courier New" panose="02070309020205020404" pitchFamily="49" charset="0"/>
                <a:buChar char="o"/>
              </a:pPr>
              <a:r>
                <a:rPr kumimoji="0" lang="en-US" altLang="en-US" sz="1800" b="0" i="0" u="none" strike="noStrike" cap="none" normalizeH="0" baseline="0" dirty="0">
                  <a:ln>
                    <a:noFill/>
                  </a:ln>
                  <a:solidFill>
                    <a:schemeClr val="tx1">
                      <a:lumMod val="95000"/>
                    </a:schemeClr>
                  </a:solidFill>
                  <a:effectLst/>
                  <a:latin typeface="Roboto" panose="02000000000000000000" pitchFamily="2" charset="0"/>
                  <a:ea typeface="Roboto" panose="02000000000000000000" pitchFamily="2" charset="0"/>
                  <a:cs typeface="Arial" panose="020B0604020202020204" pitchFamily="34" charset="0"/>
                </a:rPr>
                <a:t>Highlights from 2021</a:t>
              </a:r>
              <a:endParaRPr lang="en-US" dirty="0">
                <a:latin typeface="Roboto" panose="02000000000000000000" pitchFamily="2" charset="0"/>
                <a:ea typeface="Roboto" panose="02000000000000000000" pitchFamily="2" charset="0"/>
                <a:cs typeface="AngsanaUPC" panose="02020603050405020304" pitchFamily="18" charset="-34"/>
              </a:endParaRPr>
            </a:p>
          </p:txBody>
        </p:sp>
      </p:grpSp>
    </p:spTree>
    <p:extLst>
      <p:ext uri="{BB962C8B-B14F-4D97-AF65-F5344CB8AC3E}">
        <p14:creationId xmlns:p14="http://schemas.microsoft.com/office/powerpoint/2010/main" val="142333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anim calcmode="lin" valueType="num">
                                      <p:cBhvr>
                                        <p:cTn id="8" dur="250" fill="hold"/>
                                        <p:tgtEl>
                                          <p:spTgt spid="4"/>
                                        </p:tgtEl>
                                        <p:attrNameLst>
                                          <p:attrName>ppt_x</p:attrName>
                                        </p:attrNameLst>
                                      </p:cBhvr>
                                      <p:tavLst>
                                        <p:tav tm="0">
                                          <p:val>
                                            <p:strVal val="#ppt_x"/>
                                          </p:val>
                                        </p:tav>
                                        <p:tav tm="100000">
                                          <p:val>
                                            <p:strVal val="#ppt_x"/>
                                          </p:val>
                                        </p:tav>
                                      </p:tavLst>
                                    </p:anim>
                                    <p:anim calcmode="lin" valueType="num">
                                      <p:cBhvr>
                                        <p:cTn id="9" dur="25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250"/>
                            </p:stCondLst>
                            <p:childTnLst>
                              <p:par>
                                <p:cTn id="11" presetID="42" presetClass="entr" presetSubtype="0" fill="hold" nodeType="afterEffect">
                                  <p:stCondLst>
                                    <p:cond delay="25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anim calcmode="lin" valueType="num">
                                      <p:cBhvr>
                                        <p:cTn id="14" dur="750" fill="hold"/>
                                        <p:tgtEl>
                                          <p:spTgt spid="2"/>
                                        </p:tgtEl>
                                        <p:attrNameLst>
                                          <p:attrName>ppt_x</p:attrName>
                                        </p:attrNameLst>
                                      </p:cBhvr>
                                      <p:tavLst>
                                        <p:tav tm="0">
                                          <p:val>
                                            <p:strVal val="#ppt_x"/>
                                          </p:val>
                                        </p:tav>
                                        <p:tav tm="100000">
                                          <p:val>
                                            <p:strVal val="#ppt_x"/>
                                          </p:val>
                                        </p:tav>
                                      </p:tavLst>
                                    </p:anim>
                                    <p:anim calcmode="lin" valueType="num">
                                      <p:cBhvr>
                                        <p:cTn id="15"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orange arrow signage">
            <a:extLst>
              <a:ext uri="{FF2B5EF4-FFF2-40B4-BE49-F238E27FC236}">
                <a16:creationId xmlns:a16="http://schemas.microsoft.com/office/drawing/2014/main" id="{4BE45CE5-2BE8-C24F-C71B-4A349B37E531}"/>
              </a:ext>
            </a:extLst>
          </p:cNvPr>
          <p:cNvPicPr>
            <a:picLocks noChangeAspect="1" noChangeArrowheads="1"/>
          </p:cNvPicPr>
          <p:nvPr/>
        </p:nvPicPr>
        <p:blipFill>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5400000">
            <a:off x="2660430" y="-2586857"/>
            <a:ext cx="6857999" cy="12031716"/>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BDD0287E-AC5F-909C-EB17-47D1FFEF0D5A}"/>
              </a:ext>
            </a:extLst>
          </p:cNvPr>
          <p:cNvGrpSpPr/>
          <p:nvPr/>
        </p:nvGrpSpPr>
        <p:grpSpPr>
          <a:xfrm>
            <a:off x="997942" y="1316535"/>
            <a:ext cx="5098058" cy="2339044"/>
            <a:chOff x="5946327" y="1466018"/>
            <a:chExt cx="4598332" cy="2109769"/>
          </a:xfrm>
        </p:grpSpPr>
        <p:sp>
          <p:nvSpPr>
            <p:cNvPr id="3" name="TextBox 2">
              <a:extLst>
                <a:ext uri="{FF2B5EF4-FFF2-40B4-BE49-F238E27FC236}">
                  <a16:creationId xmlns:a16="http://schemas.microsoft.com/office/drawing/2014/main" id="{004472BD-A277-7EF6-7DAB-0A6FA8976916}"/>
                </a:ext>
              </a:extLst>
            </p:cNvPr>
            <p:cNvSpPr txBox="1"/>
            <p:nvPr/>
          </p:nvSpPr>
          <p:spPr>
            <a:xfrm>
              <a:off x="5946327" y="1466018"/>
              <a:ext cx="3280599" cy="860585"/>
            </a:xfrm>
            <a:prstGeom prst="rect">
              <a:avLst/>
            </a:prstGeom>
            <a:noFill/>
          </p:spPr>
          <p:txBody>
            <a:bodyPr wrap="square">
              <a:spAutoFit/>
            </a:bodyPr>
            <a:lstStyle/>
            <a:p>
              <a:pPr rtl="0">
                <a:spcBef>
                  <a:spcPts val="2000"/>
                </a:spcBef>
                <a:spcAft>
                  <a:spcPts val="600"/>
                </a:spcAft>
              </a:pPr>
              <a:r>
                <a:rPr lang="en-US" sz="2800" b="0" i="0" u="none" strike="noStrike" dirty="0">
                  <a:effectLst/>
                  <a:latin typeface="Roboto" panose="02000000000000000000" pitchFamily="2" charset="0"/>
                  <a:ea typeface="Roboto" panose="02000000000000000000" pitchFamily="2" charset="0"/>
                  <a:cs typeface="Angsana New" panose="02020603050405020304" pitchFamily="18" charset="-34"/>
                </a:rPr>
                <a:t>How can it benefit your company?</a:t>
              </a:r>
              <a:endParaRPr lang="en-US" sz="2800" b="1" dirty="0">
                <a:effectLst/>
                <a:latin typeface="Roboto" panose="02000000000000000000" pitchFamily="2" charset="0"/>
                <a:ea typeface="Roboto" panose="02000000000000000000" pitchFamily="2" charset="0"/>
                <a:cs typeface="Angsana New" panose="02020603050405020304" pitchFamily="18" charset="-34"/>
              </a:endParaRPr>
            </a:p>
          </p:txBody>
        </p:sp>
        <p:sp>
          <p:nvSpPr>
            <p:cNvPr id="2" name="TextBox 1">
              <a:extLst>
                <a:ext uri="{FF2B5EF4-FFF2-40B4-BE49-F238E27FC236}">
                  <a16:creationId xmlns:a16="http://schemas.microsoft.com/office/drawing/2014/main" id="{E66A6FEC-458C-0433-189B-D69CE157F11C}"/>
                </a:ext>
              </a:extLst>
            </p:cNvPr>
            <p:cNvSpPr txBox="1"/>
            <p:nvPr/>
          </p:nvSpPr>
          <p:spPr>
            <a:xfrm>
              <a:off x="5946327" y="2604159"/>
              <a:ext cx="4598332" cy="971628"/>
            </a:xfrm>
            <a:prstGeom prst="rect">
              <a:avLst/>
            </a:prstGeom>
            <a:noFill/>
          </p:spPr>
          <p:txBody>
            <a:bodyPr wrap="square" rtlCol="0">
              <a:spAutoFit/>
            </a:bodyPr>
            <a:lstStyle/>
            <a:p>
              <a:r>
                <a:rPr lang="en-US" sz="1600" dirty="0">
                  <a:latin typeface="Roboto" panose="02000000000000000000" pitchFamily="2" charset="0"/>
                  <a:ea typeface="Roboto" panose="02000000000000000000" pitchFamily="2" charset="0"/>
                </a:rPr>
                <a:t>NetSuite seminars from SuiteWorld help you master NetSuite and get the most out of it. Having the chance to connect with like-minded individuals is an added benefit. </a:t>
              </a:r>
            </a:p>
          </p:txBody>
        </p:sp>
      </p:grpSp>
      <p:pic>
        <p:nvPicPr>
          <p:cNvPr id="5" name="Picture 4" descr="Logo, company name&#10;&#10;Description automatically generated">
            <a:extLst>
              <a:ext uri="{FF2B5EF4-FFF2-40B4-BE49-F238E27FC236}">
                <a16:creationId xmlns:a16="http://schemas.microsoft.com/office/drawing/2014/main" id="{150BB6F0-A2C4-C263-D24F-7047BA77978B}"/>
              </a:ext>
            </a:extLst>
          </p:cNvPr>
          <p:cNvPicPr>
            <a:picLocks noChangeAspect="1"/>
          </p:cNvPicPr>
          <p:nvPr/>
        </p:nvPicPr>
        <p:blipFill rotWithShape="1">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97942" y="5813522"/>
            <a:ext cx="1695962" cy="420417"/>
          </a:xfrm>
          <a:prstGeom prst="rect">
            <a:avLst/>
          </a:prstGeom>
        </p:spPr>
      </p:pic>
    </p:spTree>
    <p:extLst>
      <p:ext uri="{BB962C8B-B14F-4D97-AF65-F5344CB8AC3E}">
        <p14:creationId xmlns:p14="http://schemas.microsoft.com/office/powerpoint/2010/main" val="662534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1A438-65D6-546F-7EC3-966895D4E74A}"/>
              </a:ext>
            </a:extLst>
          </p:cNvPr>
          <p:cNvSpPr>
            <a:spLocks noGrp="1"/>
          </p:cNvSpPr>
          <p:nvPr>
            <p:ph type="title"/>
          </p:nvPr>
        </p:nvSpPr>
        <p:spPr>
          <a:xfrm>
            <a:off x="643467" y="4824690"/>
            <a:ext cx="3724138" cy="1395140"/>
          </a:xfrm>
        </p:spPr>
        <p:txBody>
          <a:bodyPr anchor="ctr">
            <a:normAutofit fontScale="90000"/>
          </a:bodyPr>
          <a:lstStyle/>
          <a:p>
            <a:r>
              <a:rPr lang="en-US" sz="3200" dirty="0">
                <a:solidFill>
                  <a:schemeClr val="tx1"/>
                </a:solidFill>
                <a:latin typeface="Roboto" panose="02000000000000000000" pitchFamily="2" charset="0"/>
                <a:ea typeface="Roboto" panose="02000000000000000000" pitchFamily="2" charset="0"/>
              </a:rPr>
              <a:t>Interactive Sessions to learn &amp; connect</a:t>
            </a:r>
          </a:p>
        </p:txBody>
      </p:sp>
      <p:sp>
        <p:nvSpPr>
          <p:cNvPr id="3" name="Content Placeholder 2">
            <a:extLst>
              <a:ext uri="{FF2B5EF4-FFF2-40B4-BE49-F238E27FC236}">
                <a16:creationId xmlns:a16="http://schemas.microsoft.com/office/drawing/2014/main" id="{66EBE7C4-BB4A-2CC9-8412-C38031495D90}"/>
              </a:ext>
            </a:extLst>
          </p:cNvPr>
          <p:cNvSpPr>
            <a:spLocks noGrp="1"/>
          </p:cNvSpPr>
          <p:nvPr>
            <p:ph idx="1"/>
          </p:nvPr>
        </p:nvSpPr>
        <p:spPr>
          <a:xfrm>
            <a:off x="4654295" y="4824689"/>
            <a:ext cx="6894237" cy="1425504"/>
          </a:xfrm>
        </p:spPr>
        <p:txBody>
          <a:bodyPr anchor="ctr">
            <a:normAutofit/>
          </a:bodyPr>
          <a:lstStyle/>
          <a:p>
            <a:pPr marL="0" indent="0">
              <a:lnSpc>
                <a:spcPct val="150000"/>
              </a:lnSpc>
              <a:buNone/>
            </a:pPr>
            <a:r>
              <a:rPr lang="en-US" sz="1600" dirty="0">
                <a:gradFill>
                  <a:gsLst>
                    <a:gs pos="34000">
                      <a:schemeClr val="tx1">
                        <a:lumMod val="93000"/>
                      </a:schemeClr>
                    </a:gs>
                    <a:gs pos="0">
                      <a:schemeClr val="bg1">
                        <a:lumMod val="25000"/>
                        <a:lumOff val="75000"/>
                      </a:schemeClr>
                    </a:gs>
                    <a:gs pos="100000">
                      <a:schemeClr val="tx1"/>
                    </a:gs>
                  </a:gsLst>
                  <a:lin ang="4800000" scaled="0"/>
                </a:gradFill>
                <a:latin typeface="Roboto" panose="02000000000000000000" pitchFamily="2" charset="0"/>
                <a:ea typeface="Roboto" panose="02000000000000000000" pitchFamily="2" charset="0"/>
              </a:rPr>
              <a:t>The SuiteWorld Agenda Builder is now available! Whether you’re interested in finance, CRM, inventory, or all of the above—we have everything you need to get you and your enterprise moving full speed ahead.</a:t>
            </a:r>
          </a:p>
        </p:txBody>
      </p:sp>
      <p:pic>
        <p:nvPicPr>
          <p:cNvPr id="3074" name="Picture 2">
            <a:extLst>
              <a:ext uri="{FF2B5EF4-FFF2-40B4-BE49-F238E27FC236}">
                <a16:creationId xmlns:a16="http://schemas.microsoft.com/office/drawing/2014/main" id="{94C8918A-34CA-FDA4-78FE-4D1CC798714C}"/>
              </a:ext>
            </a:extLst>
          </p:cNvPr>
          <p:cNvPicPr>
            <a:picLocks noChangeAspect="1" noChangeArrowheads="1"/>
          </p:cNvPicPr>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2354716" y="106700"/>
            <a:ext cx="6894237" cy="459164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44F23B75-8DE7-0D14-5D8B-154098220945}"/>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837284" y="607807"/>
            <a:ext cx="1695962" cy="420417"/>
          </a:xfrm>
          <a:prstGeom prst="rect">
            <a:avLst/>
          </a:prstGeom>
        </p:spPr>
      </p:pic>
    </p:spTree>
    <p:extLst>
      <p:ext uri="{BB962C8B-B14F-4D97-AF65-F5344CB8AC3E}">
        <p14:creationId xmlns:p14="http://schemas.microsoft.com/office/powerpoint/2010/main" val="38074753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5"/>
          <p:cNvSpPr>
            <a:spLocks/>
          </p:cNvSpPr>
          <p:nvPr/>
        </p:nvSpPr>
        <p:spPr bwMode="auto">
          <a:xfrm>
            <a:off x="6202494" y="-3048"/>
            <a:ext cx="4728633" cy="6864096"/>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ext Placeholder 1"/>
          <p:cNvSpPr>
            <a:spLocks noGrp="1"/>
          </p:cNvSpPr>
          <p:nvPr>
            <p:ph type="body" sz="quarter" idx="11"/>
          </p:nvPr>
        </p:nvSpPr>
        <p:spPr>
          <a:xfrm>
            <a:off x="850900" y="685801"/>
            <a:ext cx="5245100" cy="378177"/>
          </a:xfrm>
        </p:spPr>
        <p:txBody>
          <a:bodyPr/>
          <a:lstStyle/>
          <a:p>
            <a:r>
              <a:rPr lang="en-US" sz="3600" dirty="0">
                <a:latin typeface="Roboto" panose="02000000000000000000" pitchFamily="2" charset="0"/>
                <a:ea typeface="Roboto" panose="02000000000000000000" pitchFamily="2" charset="0"/>
              </a:rPr>
              <a:t>Executive </a:t>
            </a:r>
            <a:r>
              <a:rPr lang="en-US" sz="3600" dirty="0">
                <a:solidFill>
                  <a:schemeClr val="accent2"/>
                </a:solidFill>
                <a:latin typeface="Roboto" panose="02000000000000000000" pitchFamily="2" charset="0"/>
                <a:ea typeface="Roboto" panose="02000000000000000000" pitchFamily="2" charset="0"/>
              </a:rPr>
              <a:t>Notes</a:t>
            </a:r>
          </a:p>
        </p:txBody>
      </p:sp>
      <p:sp>
        <p:nvSpPr>
          <p:cNvPr id="19" name="TextBox 18"/>
          <p:cNvSpPr txBox="1"/>
          <p:nvPr/>
        </p:nvSpPr>
        <p:spPr>
          <a:xfrm>
            <a:off x="850900" y="1498863"/>
            <a:ext cx="3917633" cy="2031325"/>
          </a:xfrm>
          <a:prstGeom prst="rect">
            <a:avLst/>
          </a:prstGeom>
          <a:noFill/>
        </p:spPr>
        <p:txBody>
          <a:bodyPr wrap="square" lIns="0" tIns="0" rIns="0" bIns="0" rtlCol="0">
            <a:spAutoFit/>
          </a:bodyPr>
          <a:lstStyle/>
          <a:p>
            <a:pPr>
              <a:lnSpc>
                <a:spcPct val="150000"/>
              </a:lnSpc>
              <a:spcAft>
                <a:spcPts val="1600"/>
              </a:spcAft>
            </a:pPr>
            <a:r>
              <a:rPr lang="en-US" dirty="0">
                <a:latin typeface="Roboto" panose="02000000000000000000" pitchFamily="2" charset="0"/>
                <a:ea typeface="Roboto" panose="02000000000000000000" pitchFamily="2" charset="0"/>
              </a:rPr>
              <a:t>Listen to NetSuite executives and industry leaders discuss what's next and how customers use the suite to be more productive, efficient, and profitable. </a:t>
            </a:r>
          </a:p>
        </p:txBody>
      </p:sp>
      <p:pic>
        <p:nvPicPr>
          <p:cNvPr id="4098" name="Picture 2">
            <a:hlinkClick r:id="rId2"/>
            <a:extLst>
              <a:ext uri="{FF2B5EF4-FFF2-40B4-BE49-F238E27FC236}">
                <a16:creationId xmlns:a16="http://schemas.microsoft.com/office/drawing/2014/main" id="{4A8CC2D0-F308-6053-BF94-EF7F0CFC1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606" y="1365684"/>
            <a:ext cx="4090166" cy="43290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descr="Logo, company name&#10;&#10;Description automatically generated">
            <a:extLst>
              <a:ext uri="{FF2B5EF4-FFF2-40B4-BE49-F238E27FC236}">
                <a16:creationId xmlns:a16="http://schemas.microsoft.com/office/drawing/2014/main" id="{FF504619-6370-CE33-9A5F-76F5A206E1FC}"/>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850900" y="5751782"/>
            <a:ext cx="1695962" cy="420417"/>
          </a:xfrm>
          <a:prstGeom prst="rect">
            <a:avLst/>
          </a:prstGeom>
        </p:spPr>
      </p:pic>
    </p:spTree>
    <p:extLst>
      <p:ext uri="{BB962C8B-B14F-4D97-AF65-F5344CB8AC3E}">
        <p14:creationId xmlns:p14="http://schemas.microsoft.com/office/powerpoint/2010/main" val="306648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5"/>
          <p:cNvSpPr>
            <a:spLocks/>
          </p:cNvSpPr>
          <p:nvPr/>
        </p:nvSpPr>
        <p:spPr bwMode="auto">
          <a:xfrm>
            <a:off x="6263454" y="-3048"/>
            <a:ext cx="4728633" cy="6864096"/>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ext Placeholder 1"/>
          <p:cNvSpPr>
            <a:spLocks noGrp="1"/>
          </p:cNvSpPr>
          <p:nvPr>
            <p:ph type="body" sz="quarter" idx="11"/>
          </p:nvPr>
        </p:nvSpPr>
        <p:spPr>
          <a:xfrm>
            <a:off x="850901" y="685801"/>
            <a:ext cx="5844190" cy="378177"/>
          </a:xfrm>
        </p:spPr>
        <p:txBody>
          <a:bodyPr/>
          <a:lstStyle/>
          <a:p>
            <a:r>
              <a:rPr lang="en-US" sz="3600" dirty="0">
                <a:latin typeface="Roboto" panose="02000000000000000000" pitchFamily="2" charset="0"/>
                <a:ea typeface="Roboto" panose="02000000000000000000" pitchFamily="2" charset="0"/>
              </a:rPr>
              <a:t>Innovative </a:t>
            </a:r>
            <a:r>
              <a:rPr lang="en-US" sz="3600" dirty="0">
                <a:solidFill>
                  <a:schemeClr val="accent2"/>
                </a:solidFill>
                <a:latin typeface="Roboto" panose="02000000000000000000" pitchFamily="2" charset="0"/>
                <a:ea typeface="Roboto" panose="02000000000000000000" pitchFamily="2" charset="0"/>
              </a:rPr>
              <a:t>Key notes</a:t>
            </a:r>
          </a:p>
        </p:txBody>
      </p:sp>
      <p:sp>
        <p:nvSpPr>
          <p:cNvPr id="24" name="TextBox 23"/>
          <p:cNvSpPr txBox="1"/>
          <p:nvPr/>
        </p:nvSpPr>
        <p:spPr>
          <a:xfrm>
            <a:off x="850901" y="1440073"/>
            <a:ext cx="4728633" cy="2446824"/>
          </a:xfrm>
          <a:prstGeom prst="rect">
            <a:avLst/>
          </a:prstGeom>
          <a:noFill/>
        </p:spPr>
        <p:txBody>
          <a:bodyPr wrap="square" lIns="0" tIns="0" rIns="0" bIns="0" rtlCol="0">
            <a:spAutoFit/>
          </a:bodyPr>
          <a:lstStyle/>
          <a:p>
            <a:pPr>
              <a:lnSpc>
                <a:spcPct val="150000"/>
              </a:lnSpc>
              <a:spcAft>
                <a:spcPts val="1600"/>
              </a:spcAft>
            </a:pPr>
            <a:r>
              <a:rPr lang="en-US" dirty="0">
                <a:latin typeface="Roboto" panose="02000000000000000000" pitchFamily="2" charset="0"/>
                <a:ea typeface="Roboto" panose="02000000000000000000" pitchFamily="2" charset="0"/>
              </a:rPr>
              <a:t>Beyond helping attendees discover new ways to revolutionize the workplace, these sessions will inspire innovation. We will cover everything from finances to services, from products to platforms, and a session for those new to NetSuite. </a:t>
            </a:r>
          </a:p>
        </p:txBody>
      </p:sp>
      <p:pic>
        <p:nvPicPr>
          <p:cNvPr id="5122" name="Picture 2">
            <a:hlinkClick r:id="rId2"/>
            <a:extLst>
              <a:ext uri="{FF2B5EF4-FFF2-40B4-BE49-F238E27FC236}">
                <a16:creationId xmlns:a16="http://schemas.microsoft.com/office/drawing/2014/main" id="{945BF4C0-E704-9F73-0D64-6022E81823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324" y="1717566"/>
            <a:ext cx="3943022" cy="417327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Logo, company name&#10;&#10;Description automatically generated">
            <a:extLst>
              <a:ext uri="{FF2B5EF4-FFF2-40B4-BE49-F238E27FC236}">
                <a16:creationId xmlns:a16="http://schemas.microsoft.com/office/drawing/2014/main" id="{CEDEA447-A0F7-F498-A6DA-E5EC1D97E522}"/>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850901" y="5751782"/>
            <a:ext cx="1695962" cy="420417"/>
          </a:xfrm>
          <a:prstGeom prst="rect">
            <a:avLst/>
          </a:prstGeom>
        </p:spPr>
      </p:pic>
    </p:spTree>
    <p:extLst>
      <p:ext uri="{BB962C8B-B14F-4D97-AF65-F5344CB8AC3E}">
        <p14:creationId xmlns:p14="http://schemas.microsoft.com/office/powerpoint/2010/main" val="5251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sp>
        <p:nvSpPr>
          <p:cNvPr id="11" name="Freeform 5"/>
          <p:cNvSpPr>
            <a:spLocks/>
          </p:cNvSpPr>
          <p:nvPr/>
        </p:nvSpPr>
        <p:spPr bwMode="auto">
          <a:xfrm>
            <a:off x="6263454" y="-3048"/>
            <a:ext cx="4728633" cy="6864096"/>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ext Placeholder 1"/>
          <p:cNvSpPr>
            <a:spLocks noGrp="1"/>
          </p:cNvSpPr>
          <p:nvPr>
            <p:ph type="body" sz="quarter" idx="11"/>
          </p:nvPr>
        </p:nvSpPr>
        <p:spPr>
          <a:xfrm>
            <a:off x="850901" y="3145222"/>
            <a:ext cx="5773834" cy="501875"/>
          </a:xfrm>
        </p:spPr>
        <p:txBody>
          <a:bodyPr/>
          <a:lstStyle/>
          <a:p>
            <a:r>
              <a:rPr lang="en-US" sz="3600" dirty="0">
                <a:solidFill>
                  <a:schemeClr val="tx1"/>
                </a:solidFill>
                <a:latin typeface="Roboto" panose="02000000000000000000" pitchFamily="2" charset="0"/>
                <a:ea typeface="Roboto" panose="02000000000000000000" pitchFamily="2" charset="0"/>
              </a:rPr>
              <a:t>Breakout Sessions</a:t>
            </a:r>
          </a:p>
        </p:txBody>
      </p:sp>
      <p:sp>
        <p:nvSpPr>
          <p:cNvPr id="24" name="TextBox 23"/>
          <p:cNvSpPr txBox="1"/>
          <p:nvPr/>
        </p:nvSpPr>
        <p:spPr>
          <a:xfrm>
            <a:off x="850901" y="3846936"/>
            <a:ext cx="4108409" cy="2446824"/>
          </a:xfrm>
          <a:prstGeom prst="rect">
            <a:avLst/>
          </a:prstGeom>
          <a:noFill/>
        </p:spPr>
        <p:txBody>
          <a:bodyPr wrap="square" lIns="0" tIns="0" rIns="0" bIns="0" rtlCol="0">
            <a:spAutoFit/>
          </a:bodyPr>
          <a:lstStyle/>
          <a:p>
            <a:pPr>
              <a:lnSpc>
                <a:spcPct val="150000"/>
              </a:lnSpc>
              <a:spcAft>
                <a:spcPts val="1600"/>
              </a:spcAft>
            </a:pPr>
            <a:r>
              <a:rPr lang="en-US" dirty="0">
                <a:latin typeface="Roboto" panose="02000000000000000000" pitchFamily="2" charset="0"/>
                <a:ea typeface="Roboto" panose="02000000000000000000" pitchFamily="2" charset="0"/>
              </a:rPr>
              <a:t>Whether you're a product expert, an industry pro, or a NetSuite user, you can learn a lot at this event. In addition to best practices, how-to tips, case studies, and product demos, we offer a wide range of formats and levels.</a:t>
            </a:r>
          </a:p>
        </p:txBody>
      </p:sp>
      <p:pic>
        <p:nvPicPr>
          <p:cNvPr id="6146" name="Picture 2">
            <a:hlinkClick r:id="rId2"/>
            <a:extLst>
              <a:ext uri="{FF2B5EF4-FFF2-40B4-BE49-F238E27FC236}">
                <a16:creationId xmlns:a16="http://schemas.microsoft.com/office/drawing/2014/main" id="{C9A4F4CD-CA02-4DFA-AD17-F9798725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1198" y="1639634"/>
            <a:ext cx="3869449" cy="40954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14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5"/>
          <p:cNvSpPr>
            <a:spLocks/>
          </p:cNvSpPr>
          <p:nvPr/>
        </p:nvSpPr>
        <p:spPr bwMode="auto">
          <a:xfrm>
            <a:off x="4129946" y="0"/>
            <a:ext cx="4728633" cy="6864096"/>
          </a:xfrm>
          <a:custGeom>
            <a:avLst/>
            <a:gdLst>
              <a:gd name="T0" fmla="*/ 1170 w 2234"/>
              <a:gd name="T1" fmla="*/ 0 h 3244"/>
              <a:gd name="T2" fmla="*/ 0 w 2234"/>
              <a:gd name="T3" fmla="*/ 3244 h 3244"/>
              <a:gd name="T4" fmla="*/ 1064 w 2234"/>
              <a:gd name="T5" fmla="*/ 3244 h 3244"/>
              <a:gd name="T6" fmla="*/ 2234 w 2234"/>
              <a:gd name="T7" fmla="*/ 0 h 3244"/>
              <a:gd name="T8" fmla="*/ 1170 w 2234"/>
              <a:gd name="T9" fmla="*/ 0 h 3244"/>
            </a:gdLst>
            <a:ahLst/>
            <a:cxnLst>
              <a:cxn ang="0">
                <a:pos x="T0" y="T1"/>
              </a:cxn>
              <a:cxn ang="0">
                <a:pos x="T2" y="T3"/>
              </a:cxn>
              <a:cxn ang="0">
                <a:pos x="T4" y="T5"/>
              </a:cxn>
              <a:cxn ang="0">
                <a:pos x="T6" y="T7"/>
              </a:cxn>
              <a:cxn ang="0">
                <a:pos x="T8" y="T9"/>
              </a:cxn>
            </a:cxnLst>
            <a:rect l="0" t="0" r="r" b="b"/>
            <a:pathLst>
              <a:path w="2234" h="3244">
                <a:moveTo>
                  <a:pt x="1170" y="0"/>
                </a:moveTo>
                <a:lnTo>
                  <a:pt x="0" y="3244"/>
                </a:lnTo>
                <a:lnTo>
                  <a:pt x="1064" y="3244"/>
                </a:lnTo>
                <a:lnTo>
                  <a:pt x="2234" y="0"/>
                </a:lnTo>
                <a:lnTo>
                  <a:pt x="1170" y="0"/>
                </a:lnTo>
                <a:close/>
              </a:path>
            </a:pathLst>
          </a:custGeom>
          <a:solidFill>
            <a:schemeClr val="accent1">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ext Placeholder 1"/>
          <p:cNvSpPr>
            <a:spLocks noGrp="1"/>
          </p:cNvSpPr>
          <p:nvPr>
            <p:ph type="body" sz="quarter" idx="11"/>
          </p:nvPr>
        </p:nvSpPr>
        <p:spPr>
          <a:xfrm>
            <a:off x="850901" y="685801"/>
            <a:ext cx="5412553" cy="932792"/>
          </a:xfrm>
        </p:spPr>
        <p:txBody>
          <a:bodyPr/>
          <a:lstStyle/>
          <a:p>
            <a:r>
              <a:rPr lang="en-US" sz="3600" dirty="0">
                <a:latin typeface="Roboto" panose="02000000000000000000" pitchFamily="2" charset="0"/>
                <a:ea typeface="Roboto" panose="02000000000000000000" pitchFamily="2" charset="0"/>
              </a:rPr>
              <a:t>NEW: Hands-On with NetSuite</a:t>
            </a:r>
            <a:endParaRPr lang="en-US" sz="3600" dirty="0">
              <a:solidFill>
                <a:schemeClr val="accent2"/>
              </a:solidFill>
              <a:latin typeface="Roboto" panose="02000000000000000000" pitchFamily="2" charset="0"/>
              <a:ea typeface="Roboto" panose="02000000000000000000" pitchFamily="2" charset="0"/>
            </a:endParaRPr>
          </a:p>
        </p:txBody>
      </p:sp>
      <p:sp>
        <p:nvSpPr>
          <p:cNvPr id="24" name="TextBox 23"/>
          <p:cNvSpPr txBox="1"/>
          <p:nvPr/>
        </p:nvSpPr>
        <p:spPr>
          <a:xfrm>
            <a:off x="850901" y="1792996"/>
            <a:ext cx="4728633" cy="2031325"/>
          </a:xfrm>
          <a:prstGeom prst="rect">
            <a:avLst/>
          </a:prstGeom>
          <a:noFill/>
        </p:spPr>
        <p:txBody>
          <a:bodyPr wrap="square" lIns="0" tIns="0" rIns="0" bIns="0" rtlCol="0">
            <a:spAutoFit/>
          </a:bodyPr>
          <a:lstStyle/>
          <a:p>
            <a:pPr>
              <a:lnSpc>
                <a:spcPct val="150000"/>
              </a:lnSpc>
              <a:spcAft>
                <a:spcPts val="1600"/>
              </a:spcAft>
            </a:pPr>
            <a:r>
              <a:rPr lang="en-US" dirty="0">
                <a:latin typeface="Roboto" panose="02000000000000000000" pitchFamily="2" charset="0"/>
                <a:ea typeface="Roboto" panose="02000000000000000000" pitchFamily="2" charset="0"/>
              </a:rPr>
              <a:t>NetSuite Education Services team members will guide you through hands-on NetSuite experience. These sessions provide demo environments and help you improve your NetSuite skills.</a:t>
            </a:r>
          </a:p>
        </p:txBody>
      </p:sp>
      <p:pic>
        <p:nvPicPr>
          <p:cNvPr id="7170" name="Picture 2">
            <a:hlinkClick r:id="rId2"/>
            <a:extLst>
              <a:ext uri="{FF2B5EF4-FFF2-40B4-BE49-F238E27FC236}">
                <a16:creationId xmlns:a16="http://schemas.microsoft.com/office/drawing/2014/main" id="{74E96B3D-67D1-9505-E1E5-2D7BBC143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2557" y="2837794"/>
            <a:ext cx="3551693" cy="375909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5F04E86D-1D8B-7EFC-6984-E6A9CE75DFE1}"/>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809933" y="475592"/>
            <a:ext cx="1695962" cy="420417"/>
          </a:xfrm>
          <a:prstGeom prst="rect">
            <a:avLst/>
          </a:prstGeom>
        </p:spPr>
      </p:pic>
    </p:spTree>
    <p:extLst>
      <p:ext uri="{BB962C8B-B14F-4D97-AF65-F5344CB8AC3E}">
        <p14:creationId xmlns:p14="http://schemas.microsoft.com/office/powerpoint/2010/main" val="67863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Freeform 5"/>
          <p:cNvSpPr>
            <a:spLocks/>
          </p:cNvSpPr>
          <p:nvPr/>
        </p:nvSpPr>
        <p:spPr bwMode="auto">
          <a:xfrm rot="5400000">
            <a:off x="5026910" y="-307092"/>
            <a:ext cx="2138182" cy="12192001"/>
          </a:xfrm>
          <a:prstGeom prst="rect">
            <a:avLst/>
          </a:prstGeom>
          <a:solidFill>
            <a:schemeClr val="accent1">
              <a:lumMod val="40000"/>
              <a:lumOff val="60000"/>
            </a:schemeClr>
          </a:solidFill>
          <a:ln>
            <a:noFill/>
          </a:ln>
        </p:spPr>
        <p:txBody>
          <a:bodyPr vert="horz" wrap="square" lIns="121920" tIns="60960" rIns="121920" bIns="60960" numCol="1" anchor="t" anchorCtr="0" compatLnSpc="1">
            <a:prstTxWarp prst="textNoShape">
              <a:avLst/>
            </a:prstTxWarp>
          </a:bodyPr>
          <a:lstStyle/>
          <a:p>
            <a:endParaRPr lang="en-US" sz="2400"/>
          </a:p>
        </p:txBody>
      </p:sp>
      <p:sp>
        <p:nvSpPr>
          <p:cNvPr id="2" name="Text Placeholder 1"/>
          <p:cNvSpPr>
            <a:spLocks noGrp="1"/>
          </p:cNvSpPr>
          <p:nvPr>
            <p:ph type="body" sz="quarter" idx="11"/>
          </p:nvPr>
        </p:nvSpPr>
        <p:spPr>
          <a:xfrm>
            <a:off x="850900" y="685801"/>
            <a:ext cx="6576267" cy="378177"/>
          </a:xfrm>
        </p:spPr>
        <p:txBody>
          <a:bodyPr/>
          <a:lstStyle/>
          <a:p>
            <a:r>
              <a:rPr lang="en-US" sz="3600" dirty="0">
                <a:latin typeface="Roboto" panose="02000000000000000000" pitchFamily="2" charset="0"/>
                <a:ea typeface="Roboto" panose="02000000000000000000" pitchFamily="2" charset="0"/>
              </a:rPr>
              <a:t>Product Roundtables</a:t>
            </a:r>
          </a:p>
        </p:txBody>
      </p:sp>
      <p:sp>
        <p:nvSpPr>
          <p:cNvPr id="24" name="TextBox 23"/>
          <p:cNvSpPr txBox="1"/>
          <p:nvPr/>
        </p:nvSpPr>
        <p:spPr>
          <a:xfrm>
            <a:off x="850901" y="1440073"/>
            <a:ext cx="4728633" cy="1615827"/>
          </a:xfrm>
          <a:prstGeom prst="rect">
            <a:avLst/>
          </a:prstGeom>
          <a:noFill/>
        </p:spPr>
        <p:txBody>
          <a:bodyPr wrap="square" lIns="0" tIns="0" rIns="0" bIns="0" rtlCol="0">
            <a:spAutoFit/>
          </a:bodyPr>
          <a:lstStyle/>
          <a:p>
            <a:pPr>
              <a:lnSpc>
                <a:spcPct val="150000"/>
              </a:lnSpc>
              <a:spcAft>
                <a:spcPts val="1600"/>
              </a:spcAft>
            </a:pPr>
            <a:r>
              <a:rPr lang="en-US" dirty="0">
                <a:latin typeface="Roboto" panose="02000000000000000000" pitchFamily="2" charset="0"/>
                <a:ea typeface="Roboto" panose="02000000000000000000" pitchFamily="2" charset="0"/>
              </a:rPr>
              <a:t>Be sure to talk with the people behind the NetSuite product development over lunch. Registration for selected topics will be available in late August. </a:t>
            </a:r>
          </a:p>
        </p:txBody>
      </p:sp>
      <p:pic>
        <p:nvPicPr>
          <p:cNvPr id="8194" name="Picture 2">
            <a:hlinkClick r:id="rId2"/>
            <a:extLst>
              <a:ext uri="{FF2B5EF4-FFF2-40B4-BE49-F238E27FC236}">
                <a16:creationId xmlns:a16="http://schemas.microsoft.com/office/drawing/2014/main" id="{97ED0EB0-270F-6C46-6E6C-41892424E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3766" y="1975150"/>
            <a:ext cx="4226801" cy="447362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descr="Logo, company name&#10;&#10;Description automatically generated">
            <a:extLst>
              <a:ext uri="{FF2B5EF4-FFF2-40B4-BE49-F238E27FC236}">
                <a16:creationId xmlns:a16="http://schemas.microsoft.com/office/drawing/2014/main" id="{9C3E2B23-1A30-E620-4199-832E34174A3D}"/>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404605" y="643561"/>
            <a:ext cx="1695962" cy="420417"/>
          </a:xfrm>
          <a:prstGeom prst="rect">
            <a:avLst/>
          </a:prstGeom>
        </p:spPr>
      </p:pic>
    </p:spTree>
    <p:extLst>
      <p:ext uri="{BB962C8B-B14F-4D97-AF65-F5344CB8AC3E}">
        <p14:creationId xmlns:p14="http://schemas.microsoft.com/office/powerpoint/2010/main" val="140641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9218" name="Picture 2">
            <a:hlinkClick r:id="rId2"/>
            <a:extLst>
              <a:ext uri="{FF2B5EF4-FFF2-40B4-BE49-F238E27FC236}">
                <a16:creationId xmlns:a16="http://schemas.microsoft.com/office/drawing/2014/main" id="{99146AAE-367B-B9C8-B7CB-CEEEA1B8BF3B}"/>
              </a:ext>
            </a:extLst>
          </p:cNvPr>
          <p:cNvPicPr>
            <a:picLocks noChangeAspect="1" noChangeArrowheads="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6485387" cy="686409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a:xfrm>
            <a:off x="7168986" y="2312277"/>
            <a:ext cx="4276780" cy="1116724"/>
          </a:xfrm>
        </p:spPr>
        <p:txBody>
          <a:bodyPr/>
          <a:lstStyle/>
          <a:p>
            <a:r>
              <a:rPr lang="en-US" sz="3600" dirty="0">
                <a:solidFill>
                  <a:schemeClr val="accent1">
                    <a:lumMod val="50000"/>
                  </a:schemeClr>
                </a:solidFill>
                <a:latin typeface="Roboto" panose="02000000000000000000" pitchFamily="2" charset="0"/>
                <a:ea typeface="Roboto" panose="02000000000000000000" pitchFamily="2" charset="0"/>
              </a:rPr>
              <a:t>Expo Theater Sessions</a:t>
            </a:r>
          </a:p>
        </p:txBody>
      </p:sp>
      <p:sp>
        <p:nvSpPr>
          <p:cNvPr id="24" name="TextBox 23"/>
          <p:cNvSpPr txBox="1"/>
          <p:nvPr/>
        </p:nvSpPr>
        <p:spPr>
          <a:xfrm>
            <a:off x="7168986" y="3630011"/>
            <a:ext cx="3309828" cy="1200329"/>
          </a:xfrm>
          <a:prstGeom prst="rect">
            <a:avLst/>
          </a:prstGeom>
          <a:noFill/>
        </p:spPr>
        <p:txBody>
          <a:bodyPr wrap="square" lIns="0" tIns="0" rIns="0" bIns="0" rtlCol="0">
            <a:spAutoFit/>
          </a:bodyPr>
          <a:lstStyle/>
          <a:p>
            <a:pPr>
              <a:lnSpc>
                <a:spcPct val="150000"/>
              </a:lnSpc>
              <a:spcAft>
                <a:spcPts val="1600"/>
              </a:spcAft>
            </a:pPr>
            <a:r>
              <a:rPr lang="en-US" dirty="0">
                <a:solidFill>
                  <a:schemeClr val="accent1">
                    <a:lumMod val="50000"/>
                  </a:schemeClr>
                </a:solidFill>
                <a:latin typeface="Roboto" panose="02000000000000000000" pitchFamily="2" charset="0"/>
                <a:ea typeface="Roboto" panose="02000000000000000000" pitchFamily="2" charset="0"/>
              </a:rPr>
              <a:t>Come to the exhibit area to find out how NetSuite partners enhance the suite's value.</a:t>
            </a:r>
          </a:p>
        </p:txBody>
      </p:sp>
    </p:spTree>
    <p:extLst>
      <p:ext uri="{BB962C8B-B14F-4D97-AF65-F5344CB8AC3E}">
        <p14:creationId xmlns:p14="http://schemas.microsoft.com/office/powerpoint/2010/main" val="8670314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6FAE1C-E312-9F41-C0A9-E8F3382B7222}"/>
              </a:ext>
            </a:extLst>
          </p:cNvPr>
          <p:cNvSpPr>
            <a:spLocks noGrp="1"/>
          </p:cNvSpPr>
          <p:nvPr>
            <p:ph type="title"/>
          </p:nvPr>
        </p:nvSpPr>
        <p:spPr>
          <a:xfrm>
            <a:off x="3762183" y="2176926"/>
            <a:ext cx="4667633" cy="1501826"/>
          </a:xfrm>
        </p:spPr>
        <p:txBody>
          <a:bodyPr>
            <a:normAutofit/>
          </a:bodyPr>
          <a:lstStyle/>
          <a:p>
            <a:pPr algn="ctr"/>
            <a:r>
              <a:rPr lang="en-US" sz="4800" dirty="0">
                <a:solidFill>
                  <a:schemeClr val="accent1">
                    <a:lumMod val="50000"/>
                  </a:schemeClr>
                </a:solidFill>
                <a:latin typeface="Roboto" panose="02000000000000000000" pitchFamily="2" charset="0"/>
                <a:ea typeface="Roboto" panose="02000000000000000000" pitchFamily="2" charset="0"/>
              </a:rPr>
              <a:t>List of events</a:t>
            </a:r>
          </a:p>
        </p:txBody>
      </p:sp>
      <p:sp>
        <p:nvSpPr>
          <p:cNvPr id="4" name="Text Placeholder 3">
            <a:extLst>
              <a:ext uri="{FF2B5EF4-FFF2-40B4-BE49-F238E27FC236}">
                <a16:creationId xmlns:a16="http://schemas.microsoft.com/office/drawing/2014/main" id="{10964400-E52F-0617-FE60-D34C85837BEF}"/>
              </a:ext>
            </a:extLst>
          </p:cNvPr>
          <p:cNvSpPr>
            <a:spLocks noGrp="1"/>
          </p:cNvSpPr>
          <p:nvPr>
            <p:ph type="body" sz="half" idx="2"/>
          </p:nvPr>
        </p:nvSpPr>
        <p:spPr>
          <a:xfrm>
            <a:off x="838994" y="3678752"/>
            <a:ext cx="10514012" cy="1019832"/>
          </a:xfrm>
        </p:spPr>
        <p:txBody>
          <a:bodyPr>
            <a:normAutofit fontScale="77500" lnSpcReduction="20000"/>
          </a:bodyPr>
          <a:lstStyle/>
          <a:p>
            <a:pPr algn="ctr">
              <a:lnSpc>
                <a:spcPct val="150000"/>
              </a:lnSpc>
            </a:pPr>
            <a:r>
              <a:rPr lang="en-US" sz="2000" dirty="0">
                <a:solidFill>
                  <a:schemeClr val="accent1">
                    <a:lumMod val="50000"/>
                  </a:schemeClr>
                </a:solidFill>
                <a:latin typeface="Roboto" panose="02000000000000000000" pitchFamily="2" charset="0"/>
                <a:ea typeface="Roboto" panose="02000000000000000000" pitchFamily="2" charset="0"/>
              </a:rPr>
              <a:t>Partnering with NetSuite at SuiteWorld or On Air can help partners differentiate their practice, expand their businesses, and gain expertise in NetSuite. Partners will gain many advantages from attending the Partner Program at SuiteWorld or On Air. </a:t>
            </a:r>
          </a:p>
        </p:txBody>
      </p:sp>
    </p:spTree>
    <p:extLst>
      <p:ext uri="{BB962C8B-B14F-4D97-AF65-F5344CB8AC3E}">
        <p14:creationId xmlns:p14="http://schemas.microsoft.com/office/powerpoint/2010/main" val="2336535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50"/>
                                        <p:tgtEl>
                                          <p:spTgt spid="3"/>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edge">
                                      <p:cBhvr>
                                        <p:cTn id="10" dur="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Happens At SuiteWorld Shouldn't Stay In Vegas - Positive Venture Group">
            <a:hlinkClick r:id="rId2"/>
            <a:extLst>
              <a:ext uri="{FF2B5EF4-FFF2-40B4-BE49-F238E27FC236}">
                <a16:creationId xmlns:a16="http://schemas.microsoft.com/office/drawing/2014/main" id="{3C70E5E9-E93F-CDCF-841E-0E9ECD7ECC95}"/>
              </a:ext>
            </a:extLst>
          </p:cNvPr>
          <p:cNvPicPr>
            <a:picLocks noChangeAspect="1" noChangeArrowheads="1"/>
          </p:cNvPicPr>
          <p:nvPr/>
        </p:nvPicPr>
        <p:blipFill>
          <a:blip r:embed="rId3">
            <a:alphaModFix amt="20000"/>
            <a:extLst>
              <a:ext uri="{BEBA8EAE-BF5A-486C-A8C5-ECC9F3942E4B}">
                <a14:imgProps xmlns:a14="http://schemas.microsoft.com/office/drawing/2010/main">
                  <a14:imgLayer r:embed="rId4">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16377" y="0"/>
            <a:ext cx="12159246" cy="4429873"/>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B7128AF-5B4D-40EE-CB30-B2E0E7CDAB0D}"/>
              </a:ext>
            </a:extLst>
          </p:cNvPr>
          <p:cNvSpPr>
            <a:spLocks noGrp="1"/>
          </p:cNvSpPr>
          <p:nvPr>
            <p:ph type="title"/>
          </p:nvPr>
        </p:nvSpPr>
        <p:spPr>
          <a:xfrm>
            <a:off x="638503" y="1794312"/>
            <a:ext cx="7076090" cy="881391"/>
          </a:xfrm>
        </p:spPr>
        <p:txBody>
          <a:bodyPr>
            <a:normAutofit/>
          </a:bodyPr>
          <a:lstStyle/>
          <a:p>
            <a:r>
              <a:rPr lang="en-US" dirty="0">
                <a:latin typeface="Roboto" panose="02000000000000000000" pitchFamily="2" charset="0"/>
                <a:ea typeface="Roboto" panose="02000000000000000000" pitchFamily="2" charset="0"/>
              </a:rPr>
              <a:t>SuiteWorld Las Vegas</a:t>
            </a:r>
          </a:p>
        </p:txBody>
      </p:sp>
      <p:sp>
        <p:nvSpPr>
          <p:cNvPr id="3" name="Content Placeholder 2">
            <a:extLst>
              <a:ext uri="{FF2B5EF4-FFF2-40B4-BE49-F238E27FC236}">
                <a16:creationId xmlns:a16="http://schemas.microsoft.com/office/drawing/2014/main" id="{C0EF49BB-4881-30DB-E023-5428C04E4907}"/>
              </a:ext>
            </a:extLst>
          </p:cNvPr>
          <p:cNvSpPr>
            <a:spLocks noGrp="1"/>
          </p:cNvSpPr>
          <p:nvPr>
            <p:ph idx="1"/>
          </p:nvPr>
        </p:nvSpPr>
        <p:spPr>
          <a:xfrm>
            <a:off x="638503" y="2794272"/>
            <a:ext cx="5291310" cy="3471589"/>
          </a:xfrm>
        </p:spPr>
        <p:txBody>
          <a:bodyPr>
            <a:noAutofit/>
          </a:bodyPr>
          <a:lstStyle/>
          <a:p>
            <a:pPr marL="0" indent="0">
              <a:lnSpc>
                <a:spcPct val="150000"/>
              </a:lnSpc>
              <a:buNone/>
            </a:pPr>
            <a:r>
              <a:rPr lang="en-US" sz="2000" dirty="0">
                <a:latin typeface="Roboto" panose="02000000000000000000" pitchFamily="2" charset="0"/>
                <a:ea typeface="Roboto" panose="02000000000000000000" pitchFamily="2" charset="0"/>
              </a:rPr>
              <a:t>NetSuite practice leaders, business owners, and management personnel are best suited to attend NetSuite’s Executive Partner Summit, followed by two days of classes, networking, and techniques to enhance and expand your NetSuite practice and workforce. </a:t>
            </a:r>
          </a:p>
        </p:txBody>
      </p:sp>
      <p:pic>
        <p:nvPicPr>
          <p:cNvPr id="5" name="Picture 4" descr="Logo, company name&#10;&#10;Description automatically generated">
            <a:extLst>
              <a:ext uri="{FF2B5EF4-FFF2-40B4-BE49-F238E27FC236}">
                <a16:creationId xmlns:a16="http://schemas.microsoft.com/office/drawing/2014/main" id="{DEF48F17-4A41-68E7-0159-5AB565342BE6}"/>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568195" y="5845444"/>
            <a:ext cx="1695962" cy="420417"/>
          </a:xfrm>
          <a:prstGeom prst="rect">
            <a:avLst/>
          </a:prstGeom>
        </p:spPr>
      </p:pic>
    </p:spTree>
    <p:extLst>
      <p:ext uri="{BB962C8B-B14F-4D97-AF65-F5344CB8AC3E}">
        <p14:creationId xmlns:p14="http://schemas.microsoft.com/office/powerpoint/2010/main" val="1455766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100" name="Picture 4" descr="Top 5 Benefits of SuiteWorld if You're Considering NetSuite | Gurus  Solutions">
            <a:hlinkClick r:id="rId2"/>
            <a:extLst>
              <a:ext uri="{FF2B5EF4-FFF2-40B4-BE49-F238E27FC236}">
                <a16:creationId xmlns:a16="http://schemas.microsoft.com/office/drawing/2014/main" id="{A2B954FB-337F-3D07-E282-DAAB2F1D36DC}"/>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l="1810" t="17814" r="4159" b="26989"/>
          <a:stretch/>
        </p:blipFill>
        <p:spPr bwMode="auto">
          <a:xfrm>
            <a:off x="0" y="2753710"/>
            <a:ext cx="12192000" cy="41042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A092CE2-647D-CF6A-8D4A-BAD9FB4EEFE6}"/>
              </a:ext>
            </a:extLst>
          </p:cNvPr>
          <p:cNvSpPr>
            <a:spLocks noGrp="1"/>
          </p:cNvSpPr>
          <p:nvPr>
            <p:ph type="title"/>
          </p:nvPr>
        </p:nvSpPr>
        <p:spPr>
          <a:xfrm>
            <a:off x="722586" y="887135"/>
            <a:ext cx="3815254" cy="817324"/>
          </a:xfrm>
        </p:spPr>
        <p:txBody>
          <a:bodyPr>
            <a:noAutofit/>
          </a:bodyPr>
          <a:lstStyle/>
          <a:p>
            <a:r>
              <a:rPr lang="en-US" sz="3600" b="0" i="0" u="none" strike="noStrike" dirty="0">
                <a:solidFill>
                  <a:schemeClr val="tx1"/>
                </a:solidFill>
                <a:effectLst/>
                <a:latin typeface="Roboto" panose="02000000000000000000" pitchFamily="2" charset="0"/>
                <a:ea typeface="Roboto" panose="02000000000000000000" pitchFamily="2" charset="0"/>
                <a:cs typeface="Angsana New" panose="02020603050405020304" pitchFamily="18" charset="-34"/>
              </a:rPr>
              <a:t>What’s </a:t>
            </a:r>
            <a:r>
              <a:rPr lang="en-US" sz="3600" dirty="0">
                <a:solidFill>
                  <a:schemeClr val="tx1"/>
                </a:solidFill>
                <a:latin typeface="Roboto" panose="02000000000000000000" pitchFamily="2" charset="0"/>
                <a:ea typeface="Roboto" panose="02000000000000000000" pitchFamily="2" charset="0"/>
                <a:cs typeface="Angsana New" panose="02020603050405020304" pitchFamily="18" charset="-34"/>
              </a:rPr>
              <a:t>it </a:t>
            </a:r>
            <a:r>
              <a:rPr lang="en-US" sz="3600" b="0" i="0" u="none" strike="noStrike" dirty="0">
                <a:solidFill>
                  <a:schemeClr val="tx1"/>
                </a:solidFill>
                <a:effectLst/>
                <a:latin typeface="Roboto" panose="02000000000000000000" pitchFamily="2" charset="0"/>
                <a:ea typeface="Roboto" panose="02000000000000000000" pitchFamily="2" charset="0"/>
                <a:cs typeface="Angsana New" panose="02020603050405020304" pitchFamily="18" charset="-34"/>
              </a:rPr>
              <a:t>about?</a:t>
            </a:r>
            <a:endParaRPr lang="en-US" sz="3600" dirty="0">
              <a:solidFill>
                <a:schemeClr val="tx1"/>
              </a:solidFill>
              <a:latin typeface="Roboto" panose="02000000000000000000" pitchFamily="2" charset="0"/>
              <a:ea typeface="Roboto" panose="02000000000000000000" pitchFamily="2" charset="0"/>
              <a:cs typeface="Angsana New" panose="02020603050405020304" pitchFamily="18" charset="-34"/>
            </a:endParaRPr>
          </a:p>
        </p:txBody>
      </p:sp>
      <p:sp>
        <p:nvSpPr>
          <p:cNvPr id="3" name="Content Placeholder 2">
            <a:extLst>
              <a:ext uri="{FF2B5EF4-FFF2-40B4-BE49-F238E27FC236}">
                <a16:creationId xmlns:a16="http://schemas.microsoft.com/office/drawing/2014/main" id="{33A8987D-D2A5-6A35-D35F-33AD44A97997}"/>
              </a:ext>
            </a:extLst>
          </p:cNvPr>
          <p:cNvSpPr>
            <a:spLocks noGrp="1"/>
          </p:cNvSpPr>
          <p:nvPr>
            <p:ph idx="1"/>
          </p:nvPr>
        </p:nvSpPr>
        <p:spPr>
          <a:xfrm>
            <a:off x="4968763" y="594628"/>
            <a:ext cx="6046077" cy="1402338"/>
          </a:xfrm>
        </p:spPr>
        <p:txBody>
          <a:bodyPr>
            <a:noAutofit/>
          </a:bodyPr>
          <a:lstStyle/>
          <a:p>
            <a:pPr marL="0" indent="0">
              <a:buNone/>
            </a:pPr>
            <a:r>
              <a:rPr lang="en-US" sz="1800" dirty="0">
                <a:solidFill>
                  <a:schemeClr val="tx1"/>
                </a:solidFill>
                <a:latin typeface="Roboto" panose="02000000000000000000" pitchFamily="2" charset="0"/>
                <a:ea typeface="Roboto" panose="02000000000000000000" pitchFamily="2" charset="0"/>
                <a:cs typeface="AngsanaUPC" panose="02020603050405020304" pitchFamily="18" charset="-34"/>
              </a:rPr>
              <a:t>Oracle NetSuite's annual conference, SuiteWorld, has been taking place for over a decade. It brings together NetSuite users, partners, and developers to network, shares ideas, and learn how to maximize NetSuite's functionality. </a:t>
            </a:r>
          </a:p>
        </p:txBody>
      </p:sp>
    </p:spTree>
    <p:extLst>
      <p:ext uri="{BB962C8B-B14F-4D97-AF65-F5344CB8AC3E}">
        <p14:creationId xmlns:p14="http://schemas.microsoft.com/office/powerpoint/2010/main" val="678840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50"/>
                                        <p:tgtEl>
                                          <p:spTgt spid="2"/>
                                        </p:tgtEl>
                                      </p:cBhvr>
                                    </p:animEffect>
                                  </p:childTnLst>
                                </p:cTn>
                              </p:par>
                            </p:childTnLst>
                          </p:cTn>
                        </p:par>
                        <p:par>
                          <p:cTn id="8" fill="hold">
                            <p:stCondLst>
                              <p:cond delay="25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4" presetID="49" presetClass="entr" presetSubtype="0" decel="100000" fill="hold" nodeType="withEffect">
                                  <p:stCondLst>
                                    <p:cond delay="0"/>
                                  </p:stCondLst>
                                  <p:childTnLst>
                                    <p:set>
                                      <p:cBhvr>
                                        <p:cTn id="15" dur="1" fill="hold">
                                          <p:stCondLst>
                                            <p:cond delay="0"/>
                                          </p:stCondLst>
                                        </p:cTn>
                                        <p:tgtEl>
                                          <p:spTgt spid="4100"/>
                                        </p:tgtEl>
                                        <p:attrNameLst>
                                          <p:attrName>style.visibility</p:attrName>
                                        </p:attrNameLst>
                                      </p:cBhvr>
                                      <p:to>
                                        <p:strVal val="visible"/>
                                      </p:to>
                                    </p:set>
                                    <p:anim calcmode="lin" valueType="num">
                                      <p:cBhvr>
                                        <p:cTn id="16" dur="500" fill="hold"/>
                                        <p:tgtEl>
                                          <p:spTgt spid="4100"/>
                                        </p:tgtEl>
                                        <p:attrNameLst>
                                          <p:attrName>ppt_w</p:attrName>
                                        </p:attrNameLst>
                                      </p:cBhvr>
                                      <p:tavLst>
                                        <p:tav tm="0">
                                          <p:val>
                                            <p:fltVal val="0"/>
                                          </p:val>
                                        </p:tav>
                                        <p:tav tm="100000">
                                          <p:val>
                                            <p:strVal val="#ppt_w"/>
                                          </p:val>
                                        </p:tav>
                                      </p:tavLst>
                                    </p:anim>
                                    <p:anim calcmode="lin" valueType="num">
                                      <p:cBhvr>
                                        <p:cTn id="17" dur="500" fill="hold"/>
                                        <p:tgtEl>
                                          <p:spTgt spid="4100"/>
                                        </p:tgtEl>
                                        <p:attrNameLst>
                                          <p:attrName>ppt_h</p:attrName>
                                        </p:attrNameLst>
                                      </p:cBhvr>
                                      <p:tavLst>
                                        <p:tav tm="0">
                                          <p:val>
                                            <p:fltVal val="0"/>
                                          </p:val>
                                        </p:tav>
                                        <p:tav tm="100000">
                                          <p:val>
                                            <p:strVal val="#ppt_h"/>
                                          </p:val>
                                        </p:tav>
                                      </p:tavLst>
                                    </p:anim>
                                    <p:anim calcmode="lin" valueType="num">
                                      <p:cBhvr>
                                        <p:cTn id="18" dur="500" fill="hold"/>
                                        <p:tgtEl>
                                          <p:spTgt spid="4100"/>
                                        </p:tgtEl>
                                        <p:attrNameLst>
                                          <p:attrName>style.rotation</p:attrName>
                                        </p:attrNameLst>
                                      </p:cBhvr>
                                      <p:tavLst>
                                        <p:tav tm="0">
                                          <p:val>
                                            <p:fltVal val="360"/>
                                          </p:val>
                                        </p:tav>
                                        <p:tav tm="100000">
                                          <p:val>
                                            <p:fltVal val="0"/>
                                          </p:val>
                                        </p:tav>
                                      </p:tavLst>
                                    </p:anim>
                                    <p:animEffect transition="in" filter="fade">
                                      <p:cBhvr>
                                        <p:cTn id="1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128AF-5B4D-40EE-CB30-B2E0E7CDAB0D}"/>
              </a:ext>
            </a:extLst>
          </p:cNvPr>
          <p:cNvSpPr>
            <a:spLocks noGrp="1"/>
          </p:cNvSpPr>
          <p:nvPr>
            <p:ph type="title"/>
          </p:nvPr>
        </p:nvSpPr>
        <p:spPr>
          <a:xfrm>
            <a:off x="638503" y="2120132"/>
            <a:ext cx="7076090" cy="704844"/>
          </a:xfrm>
        </p:spPr>
        <p:txBody>
          <a:bodyPr>
            <a:normAutofit fontScale="90000"/>
          </a:bodyPr>
          <a:lstStyle/>
          <a:p>
            <a:r>
              <a:rPr lang="en-US" dirty="0">
                <a:solidFill>
                  <a:schemeClr val="accent1">
                    <a:lumMod val="50000"/>
                  </a:schemeClr>
                </a:solidFill>
                <a:latin typeface="Roboto" panose="02000000000000000000" pitchFamily="2" charset="0"/>
                <a:ea typeface="Roboto" panose="02000000000000000000" pitchFamily="2" charset="0"/>
              </a:rPr>
              <a:t>SuiteWorld On Air</a:t>
            </a:r>
          </a:p>
        </p:txBody>
      </p:sp>
      <p:sp>
        <p:nvSpPr>
          <p:cNvPr id="3" name="Content Placeholder 2">
            <a:extLst>
              <a:ext uri="{FF2B5EF4-FFF2-40B4-BE49-F238E27FC236}">
                <a16:creationId xmlns:a16="http://schemas.microsoft.com/office/drawing/2014/main" id="{C0EF49BB-4881-30DB-E023-5428C04E4907}"/>
              </a:ext>
            </a:extLst>
          </p:cNvPr>
          <p:cNvSpPr>
            <a:spLocks noGrp="1"/>
          </p:cNvSpPr>
          <p:nvPr>
            <p:ph idx="1"/>
          </p:nvPr>
        </p:nvSpPr>
        <p:spPr>
          <a:xfrm>
            <a:off x="638503" y="3120092"/>
            <a:ext cx="5291310" cy="2776212"/>
          </a:xfrm>
        </p:spPr>
        <p:txBody>
          <a:bodyPr>
            <a:noAutofit/>
          </a:bodyPr>
          <a:lstStyle/>
          <a:p>
            <a:pPr marL="0" indent="0">
              <a:lnSpc>
                <a:spcPct val="150000"/>
              </a:lnSpc>
              <a:buNone/>
            </a:pPr>
            <a:r>
              <a:rPr lang="en-US" sz="2000" dirty="0">
                <a:solidFill>
                  <a:schemeClr val="accent1">
                    <a:lumMod val="50000"/>
                  </a:schemeClr>
                </a:solidFill>
                <a:latin typeface="Roboto" panose="02000000000000000000" pitchFamily="2" charset="0"/>
                <a:ea typeface="Roboto" panose="02000000000000000000" pitchFamily="2" charset="0"/>
              </a:rPr>
              <a:t>The online training sessions and networking with both virtual and in-person attendees are best for partner team members responsible for implementing NetSuite for their clients or in a sales, marketing, or supporting role. </a:t>
            </a:r>
          </a:p>
        </p:txBody>
      </p:sp>
      <p:pic>
        <p:nvPicPr>
          <p:cNvPr id="2050" name="Picture 2" descr="Oracle NetSuite SuiteWorld 2022 - Las Vegas Events Calendars">
            <a:extLst>
              <a:ext uri="{FF2B5EF4-FFF2-40B4-BE49-F238E27FC236}">
                <a16:creationId xmlns:a16="http://schemas.microsoft.com/office/drawing/2014/main" id="{FF0A5186-FA18-1D8C-D4EF-45F1BA9E7EF7}"/>
              </a:ext>
            </a:extLst>
          </p:cNvPr>
          <p:cNvPicPr>
            <a:picLocks noChangeAspect="1" noChangeArrowheads="1"/>
          </p:cNvPicPr>
          <p:nvPr/>
        </p:nvPicPr>
        <p:blipFill>
          <a:blip r:embed="rId2">
            <a:duotone>
              <a:schemeClr val="accent2">
                <a:shade val="45000"/>
                <a:satMod val="135000"/>
              </a:schemeClr>
              <a:prstClr val="white"/>
            </a:duotone>
            <a:alphaModFix amt="85000"/>
            <a:extLst>
              <a:ext uri="{28A0092B-C50C-407E-A947-70E740481C1C}">
                <a14:useLocalDpi xmlns:a14="http://schemas.microsoft.com/office/drawing/2010/main" val="0"/>
              </a:ext>
            </a:extLst>
          </a:blip>
          <a:srcRect/>
          <a:stretch>
            <a:fillRect/>
          </a:stretch>
        </p:blipFill>
        <p:spPr bwMode="auto">
          <a:xfrm>
            <a:off x="8173616" y="0"/>
            <a:ext cx="4018384" cy="12393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8678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8B4E-C04A-AABA-AA26-6F2A005E1E49}"/>
              </a:ext>
            </a:extLst>
          </p:cNvPr>
          <p:cNvSpPr>
            <a:spLocks noGrp="1"/>
          </p:cNvSpPr>
          <p:nvPr>
            <p:ph type="title"/>
          </p:nvPr>
        </p:nvSpPr>
        <p:spPr>
          <a:xfrm>
            <a:off x="543622" y="2904892"/>
            <a:ext cx="11104756" cy="1048215"/>
          </a:xfrm>
        </p:spPr>
        <p:txBody>
          <a:bodyPr>
            <a:normAutofit/>
          </a:bodyPr>
          <a:lstStyle/>
          <a:p>
            <a:pPr algn="ctr"/>
            <a:r>
              <a:rPr lang="en-US" sz="4800" dirty="0">
                <a:solidFill>
                  <a:schemeClr val="tx1"/>
                </a:solidFill>
              </a:rPr>
              <a:t>SuiteWorld Session Catalog (In person)</a:t>
            </a:r>
          </a:p>
        </p:txBody>
      </p:sp>
    </p:spTree>
    <p:extLst>
      <p:ext uri="{BB962C8B-B14F-4D97-AF65-F5344CB8AC3E}">
        <p14:creationId xmlns:p14="http://schemas.microsoft.com/office/powerpoint/2010/main" val="27175986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D5437A5E-9737-4001-8FFA-75DB67CA3813}"/>
              </a:ext>
            </a:extLst>
          </p:cNvPr>
          <p:cNvGraphicFramePr>
            <a:graphicFrameLocks noGrp="1"/>
          </p:cNvGraphicFramePr>
          <p:nvPr>
            <p:extLst>
              <p:ext uri="{D42A27DB-BD31-4B8C-83A1-F6EECF244321}">
                <p14:modId xmlns:p14="http://schemas.microsoft.com/office/powerpoint/2010/main" val="3234765370"/>
              </p:ext>
            </p:extLst>
          </p:nvPr>
        </p:nvGraphicFramePr>
        <p:xfrm>
          <a:off x="594048" y="541176"/>
          <a:ext cx="11003904" cy="5775648"/>
        </p:xfrm>
        <a:graphic>
          <a:graphicData uri="http://schemas.openxmlformats.org/drawingml/2006/table">
            <a:tbl>
              <a:tblPr>
                <a:tableStyleId>{9D7B26C5-4107-4FEC-AEDC-1716B250A1EF}</a:tableStyleId>
              </a:tblPr>
              <a:tblGrid>
                <a:gridCol w="5491629">
                  <a:extLst>
                    <a:ext uri="{9D8B030D-6E8A-4147-A177-3AD203B41FA5}">
                      <a16:colId xmlns:a16="http://schemas.microsoft.com/office/drawing/2014/main" val="893796561"/>
                    </a:ext>
                  </a:extLst>
                </a:gridCol>
                <a:gridCol w="5512275">
                  <a:extLst>
                    <a:ext uri="{9D8B030D-6E8A-4147-A177-3AD203B41FA5}">
                      <a16:colId xmlns:a16="http://schemas.microsoft.com/office/drawing/2014/main" val="1801345269"/>
                    </a:ext>
                  </a:extLst>
                </a:gridCol>
              </a:tblGrid>
              <a:tr h="360978">
                <a:tc>
                  <a:txBody>
                    <a:bodyPr/>
                    <a:lstStyle/>
                    <a:p>
                      <a:pPr algn="l" fontAlgn="b"/>
                      <a:r>
                        <a:rPr lang="en-US" sz="1000" u="none" strike="noStrike">
                          <a:effectLst/>
                        </a:rPr>
                        <a:t>50 NetSuite Security Tips in 50 Minutes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Ask the Experts: NetSuite Financials, SuitePeople, and Planning and Budgeting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27044543"/>
                  </a:ext>
                </a:extLst>
              </a:tr>
              <a:tr h="360978">
                <a:tc>
                  <a:txBody>
                    <a:bodyPr/>
                    <a:lstStyle/>
                    <a:p>
                      <a:pPr algn="l" fontAlgn="b"/>
                      <a:r>
                        <a:rPr lang="en-US" sz="1000" u="none" strike="noStrike">
                          <a:effectLst/>
                        </a:rPr>
                        <a:t>About golf Scores a “Hole-in-One” by Automating Its Financial Back Office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Automate Project Invoicing and Get Paid Faster with Charged-based Billing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766630835"/>
                  </a:ext>
                </a:extLst>
              </a:tr>
              <a:tr h="360978">
                <a:tc>
                  <a:txBody>
                    <a:bodyPr/>
                    <a:lstStyle/>
                    <a:p>
                      <a:pPr algn="l" fontAlgn="b"/>
                      <a:r>
                        <a:rPr lang="en-US" sz="1000" u="none" strike="noStrike" dirty="0" err="1">
                          <a:effectLst/>
                        </a:rPr>
                        <a:t>AccControl</a:t>
                      </a:r>
                      <a:r>
                        <a:rPr lang="en-US" sz="1000" u="none" strike="noStrike" dirty="0">
                          <a:effectLst/>
                        </a:rPr>
                        <a:t> Safety First</a:t>
                      </a:r>
                      <a:endParaRPr lang="en-US" sz="1000" b="0" i="0" u="none" strike="noStrike" dirty="0">
                        <a:solidFill>
                          <a:srgbClr val="000000"/>
                        </a:solidFill>
                        <a:effectLst/>
                        <a:latin typeface="+mj-lt"/>
                      </a:endParaRPr>
                    </a:p>
                  </a:txBody>
                  <a:tcPr marL="5760" marR="5760" marT="5760" marB="0" anchor="ctr"/>
                </a:tc>
                <a:tc>
                  <a:txBody>
                    <a:bodyPr/>
                    <a:lstStyle/>
                    <a:p>
                      <a:pPr algn="l" fontAlgn="b"/>
                      <a:r>
                        <a:rPr lang="en-US" sz="1000" u="none" strike="noStrike">
                          <a:effectLst/>
                        </a:rPr>
                        <a:t>Automate User License Management with SuiteFlow</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040909557"/>
                  </a:ext>
                </a:extLst>
              </a:tr>
              <a:tr h="360978">
                <a:tc>
                  <a:txBody>
                    <a:bodyPr/>
                    <a:lstStyle/>
                    <a:p>
                      <a:pPr algn="l" fontAlgn="b"/>
                      <a:r>
                        <a:rPr lang="en-US" sz="1000" u="none" strike="noStrike">
                          <a:effectLst/>
                        </a:rPr>
                        <a:t>Accelerating Your Integration Journey. Prebuilt Solutions to Optimize Your NetSuite Investment</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Automate your Business-Critical EDI with NetSuite and Boomi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602131580"/>
                  </a:ext>
                </a:extLst>
              </a:tr>
              <a:tr h="360978">
                <a:tc>
                  <a:txBody>
                    <a:bodyPr/>
                    <a:lstStyle/>
                    <a:p>
                      <a:pPr algn="l" fontAlgn="b"/>
                      <a:r>
                        <a:rPr lang="en-US" sz="1000" u="none" strike="noStrike">
                          <a:effectLst/>
                        </a:rPr>
                        <a:t>A Day In the Life of a Material Planner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Automatic Location Assignment &amp; Supply Allocation: Reducing Inventory Costs &amp; Increasing Fill Rates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57023695"/>
                  </a:ext>
                </a:extLst>
              </a:tr>
              <a:tr h="360978">
                <a:tc>
                  <a:txBody>
                    <a:bodyPr/>
                    <a:lstStyle/>
                    <a:p>
                      <a:pPr algn="l" fontAlgn="b"/>
                      <a:r>
                        <a:rPr lang="en-US" sz="1000" u="none" strike="noStrike" dirty="0">
                          <a:effectLst/>
                        </a:rPr>
                        <a:t>Add Intelligent Item Recommendations to NetSuite CRM and SuiteCommerce</a:t>
                      </a:r>
                      <a:endParaRPr lang="en-US" sz="1000" b="0" i="0" u="none" strike="noStrike" dirty="0">
                        <a:solidFill>
                          <a:srgbClr val="000000"/>
                        </a:solidFill>
                        <a:effectLst/>
                        <a:latin typeface="+mj-lt"/>
                      </a:endParaRPr>
                    </a:p>
                  </a:txBody>
                  <a:tcPr marL="5760" marR="5760" marT="5760" marB="0" anchor="ctr"/>
                </a:tc>
                <a:tc>
                  <a:txBody>
                    <a:bodyPr/>
                    <a:lstStyle/>
                    <a:p>
                      <a:pPr algn="l" fontAlgn="b"/>
                      <a:r>
                        <a:rPr lang="en-US" sz="1000" u="none" strike="noStrike">
                          <a:effectLst/>
                        </a:rPr>
                        <a:t>Automating Compliance: Getting Ready for Your First Audit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426337268"/>
                  </a:ext>
                </a:extLst>
              </a:tr>
              <a:tr h="360978">
                <a:tc>
                  <a:txBody>
                    <a:bodyPr/>
                    <a:lstStyle/>
                    <a:p>
                      <a:pPr algn="l" fontAlgn="b"/>
                      <a:r>
                        <a:rPr lang="en-US" sz="1000" u="none" strike="noStrike">
                          <a:effectLst/>
                        </a:rPr>
                        <a:t>Admin Excellence: Beyond the Functionality to End Users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B2B Ecommerce Strategies That Win Over Business Buyers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038698690"/>
                  </a:ext>
                </a:extLst>
              </a:tr>
              <a:tr h="360978">
                <a:tc>
                  <a:txBody>
                    <a:bodyPr/>
                    <a:lstStyle/>
                    <a:p>
                      <a:pPr algn="l" fontAlgn="b"/>
                      <a:r>
                        <a:rPr lang="en-US" sz="1000" u="none" strike="noStrike">
                          <a:effectLst/>
                        </a:rPr>
                        <a:t>Admin's Guide to Customizations and the SuiteCloud Development Framework</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Becoming a Rockstar NetSuite Admin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295604787"/>
                  </a:ext>
                </a:extLst>
              </a:tr>
              <a:tr h="360978">
                <a:tc>
                  <a:txBody>
                    <a:bodyPr/>
                    <a:lstStyle/>
                    <a:p>
                      <a:pPr algn="l" fontAlgn="b"/>
                      <a:r>
                        <a:rPr lang="en-US" sz="1000" u="none" strike="noStrike" dirty="0">
                          <a:effectLst/>
                        </a:rPr>
                        <a:t>Amp Up Accounting Everywhere</a:t>
                      </a:r>
                      <a:endParaRPr lang="en-US" sz="1000" b="0" i="0" u="none" strike="noStrike" dirty="0">
                        <a:solidFill>
                          <a:srgbClr val="000000"/>
                        </a:solidFill>
                        <a:effectLst/>
                        <a:latin typeface="+mj-lt"/>
                      </a:endParaRPr>
                    </a:p>
                  </a:txBody>
                  <a:tcPr marL="5760" marR="5760" marT="5760" marB="0" anchor="ctr"/>
                </a:tc>
                <a:tc>
                  <a:txBody>
                    <a:bodyPr/>
                    <a:lstStyle/>
                    <a:p>
                      <a:pPr algn="l" fontAlgn="b"/>
                      <a:r>
                        <a:rPr lang="en-US" sz="1000" u="none" strike="noStrike">
                          <a:effectLst/>
                        </a:rPr>
                        <a:t>Best Practices for Managing Lease Accounting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189459287"/>
                  </a:ext>
                </a:extLst>
              </a:tr>
              <a:tr h="360978">
                <a:tc>
                  <a:txBody>
                    <a:bodyPr/>
                    <a:lstStyle/>
                    <a:p>
                      <a:pPr algn="l" fontAlgn="b"/>
                      <a:r>
                        <a:rPr lang="en-US" sz="1000" u="none" strike="noStrike">
                          <a:effectLst/>
                        </a:rPr>
                        <a:t>An Overview of the NetSuite Integration Landscape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Better Budgeting: Financial Visibility at the Center of your Business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724742498"/>
                  </a:ext>
                </a:extLst>
              </a:tr>
              <a:tr h="360978">
                <a:tc>
                  <a:txBody>
                    <a:bodyPr/>
                    <a:lstStyle/>
                    <a:p>
                      <a:pPr algn="l" fontAlgn="b"/>
                      <a:r>
                        <a:rPr lang="en-US" sz="1000" u="none" strike="noStrike">
                          <a:effectLst/>
                        </a:rPr>
                        <a:t>AP and AR Automation Demo</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Building Meaningful SaaS Metrics on NetSuite Analytics Warehouse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867645497"/>
                  </a:ext>
                </a:extLst>
              </a:tr>
              <a:tr h="360978">
                <a:tc>
                  <a:txBody>
                    <a:bodyPr/>
                    <a:lstStyle/>
                    <a:p>
                      <a:pPr algn="l" fontAlgn="b"/>
                      <a:r>
                        <a:rPr lang="en-US" sz="1000" u="none" strike="noStrike">
                          <a:effectLst/>
                        </a:rPr>
                        <a:t>AP Automation on NetSuite: How tight integration helped Simple Mills accelerate its business growth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Building Your First Project with SDF and SuiteScript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18620256"/>
                  </a:ext>
                </a:extLst>
              </a:tr>
              <a:tr h="360978">
                <a:tc>
                  <a:txBody>
                    <a:bodyPr/>
                    <a:lstStyle/>
                    <a:p>
                      <a:pPr algn="l" fontAlgn="b"/>
                      <a:r>
                        <a:rPr lang="en-US" sz="1000" u="none" strike="noStrike">
                          <a:effectLst/>
                        </a:rPr>
                        <a:t>AP Automation: The Connected Solution to the Financial Talent Crisis and Cash Flow Resiliency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Built for NetSuite Compliance Tools Help P-Value Group Save Time, Reduce Errors and Streamline Processes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884933768"/>
                  </a:ext>
                </a:extLst>
              </a:tr>
              <a:tr h="360978">
                <a:tc>
                  <a:txBody>
                    <a:bodyPr/>
                    <a:lstStyle/>
                    <a:p>
                      <a:pPr algn="l" fontAlgn="b"/>
                      <a:r>
                        <a:rPr lang="en-US" sz="1000" u="none" strike="noStrike">
                          <a:effectLst/>
                        </a:rPr>
                        <a:t>Ask Me Anything: Compliance and Controls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Capitalizing Project Costs in NetSuite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24935323"/>
                  </a:ext>
                </a:extLst>
              </a:tr>
              <a:tr h="360978">
                <a:tc>
                  <a:txBody>
                    <a:bodyPr/>
                    <a:lstStyle/>
                    <a:p>
                      <a:pPr algn="l" fontAlgn="b"/>
                      <a:r>
                        <a:rPr lang="en-US" sz="1000" u="none" strike="noStrike">
                          <a:effectLst/>
                        </a:rPr>
                        <a:t>Ask Me Anything Panel: SuiteScript, CI/CD and Platform Development</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Capturing Critical Data With Custom Transactions and Custom Records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47738754"/>
                  </a:ext>
                </a:extLst>
              </a:tr>
              <a:tr h="360978">
                <a:tc>
                  <a:txBody>
                    <a:bodyPr/>
                    <a:lstStyle/>
                    <a:p>
                      <a:pPr algn="l" fontAlgn="b"/>
                      <a:r>
                        <a:rPr lang="en-US" sz="1000" u="none" strike="noStrike">
                          <a:effectLst/>
                        </a:rPr>
                        <a:t>Ask Me Anything: SuiteCloud Integration Experts Panel</a:t>
                      </a:r>
                      <a:endParaRPr lang="en-US" sz="1000" b="0" i="0" u="none" strike="noStrike">
                        <a:solidFill>
                          <a:srgbClr val="000000"/>
                        </a:solidFill>
                        <a:effectLst/>
                        <a:latin typeface="+mj-lt"/>
                      </a:endParaRPr>
                    </a:p>
                  </a:txBody>
                  <a:tcPr marL="5760" marR="5760" marT="5760" marB="0" anchor="ctr"/>
                </a:tc>
                <a:tc>
                  <a:txBody>
                    <a:bodyPr/>
                    <a:lstStyle/>
                    <a:p>
                      <a:pPr algn="l" fontAlgn="b"/>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4232413160"/>
                  </a:ext>
                </a:extLst>
              </a:tr>
            </a:tbl>
          </a:graphicData>
        </a:graphic>
      </p:graphicFrame>
    </p:spTree>
    <p:extLst>
      <p:ext uri="{BB962C8B-B14F-4D97-AF65-F5344CB8AC3E}">
        <p14:creationId xmlns:p14="http://schemas.microsoft.com/office/powerpoint/2010/main" val="288791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92A39E48-FBE4-49A4-93D5-CB2E7C072F7A}"/>
              </a:ext>
            </a:extLst>
          </p:cNvPr>
          <p:cNvGraphicFramePr>
            <a:graphicFrameLocks noGrp="1"/>
          </p:cNvGraphicFramePr>
          <p:nvPr>
            <p:extLst>
              <p:ext uri="{D42A27DB-BD31-4B8C-83A1-F6EECF244321}">
                <p14:modId xmlns:p14="http://schemas.microsoft.com/office/powerpoint/2010/main" val="3253038628"/>
              </p:ext>
            </p:extLst>
          </p:nvPr>
        </p:nvGraphicFramePr>
        <p:xfrm>
          <a:off x="603379" y="466531"/>
          <a:ext cx="10985242" cy="5924941"/>
        </p:xfrm>
        <a:graphic>
          <a:graphicData uri="http://schemas.openxmlformats.org/drawingml/2006/table">
            <a:tbl>
              <a:tblPr>
                <a:tableStyleId>{9D7B26C5-4107-4FEC-AEDC-1716B250A1EF}</a:tableStyleId>
              </a:tblPr>
              <a:tblGrid>
                <a:gridCol w="5482316">
                  <a:extLst>
                    <a:ext uri="{9D8B030D-6E8A-4147-A177-3AD203B41FA5}">
                      <a16:colId xmlns:a16="http://schemas.microsoft.com/office/drawing/2014/main" val="474216194"/>
                    </a:ext>
                  </a:extLst>
                </a:gridCol>
                <a:gridCol w="5502926">
                  <a:extLst>
                    <a:ext uri="{9D8B030D-6E8A-4147-A177-3AD203B41FA5}">
                      <a16:colId xmlns:a16="http://schemas.microsoft.com/office/drawing/2014/main" val="173968005"/>
                    </a:ext>
                  </a:extLst>
                </a:gridCol>
              </a:tblGrid>
              <a:tr h="374862">
                <a:tc>
                  <a:txBody>
                    <a:bodyPr/>
                    <a:lstStyle/>
                    <a:p>
                      <a:pPr algn="l" fontAlgn="b"/>
                      <a:r>
                        <a:rPr lang="en-US" sz="1000" u="none" strike="noStrike">
                          <a:effectLst/>
                        </a:rPr>
                        <a:t>Case Studies of NetSuite Analytics Warehouse Customers</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Drive Digital Transformation with Our Mobile-First Inventory Solutions, Regardless of Location </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895110585"/>
                  </a:ext>
                </a:extLst>
              </a:tr>
              <a:tr h="374862">
                <a:tc>
                  <a:txBody>
                    <a:bodyPr/>
                    <a:lstStyle/>
                    <a:p>
                      <a:pPr algn="l" fontAlgn="b"/>
                      <a:r>
                        <a:rPr lang="en-US" sz="1000" u="none" strike="noStrike">
                          <a:effectLst/>
                        </a:rPr>
                        <a:t>Centralize Financial and Demand Forecasting with NetSuite Planning and Budgeting</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Driving End User Buy-In Before (and After!) NetSuite Implementation</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021772426"/>
                  </a:ext>
                </a:extLst>
              </a:tr>
              <a:tr h="374862">
                <a:tc>
                  <a:txBody>
                    <a:bodyPr/>
                    <a:lstStyle/>
                    <a:p>
                      <a:pPr algn="l" fontAlgn="b"/>
                      <a:r>
                        <a:rPr lang="en-US" sz="1000" u="none" strike="noStrike">
                          <a:effectLst/>
                        </a:rPr>
                        <a:t>Commerce / SCMA</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Driving Manufacturing Efficiency Gains Through Saved Searches and Automated Workflows </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520045655"/>
                  </a:ext>
                </a:extLst>
              </a:tr>
              <a:tr h="374862">
                <a:tc>
                  <a:txBody>
                    <a:bodyPr/>
                    <a:lstStyle/>
                    <a:p>
                      <a:pPr algn="l" fontAlgn="b"/>
                      <a:r>
                        <a:rPr lang="en-US" sz="1000" u="none" strike="noStrike" dirty="0">
                          <a:effectLst/>
                        </a:rPr>
                        <a:t>Connect Billing and Subscription Management to Revenue Recognition</a:t>
                      </a:r>
                      <a:endParaRPr lang="en-US" sz="1000" b="0" i="0" u="none" strike="noStrike" dirty="0">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Dr. Search and the Multiverse of Printing</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731888231"/>
                  </a:ext>
                </a:extLst>
              </a:tr>
              <a:tr h="374862">
                <a:tc>
                  <a:txBody>
                    <a:bodyPr/>
                    <a:lstStyle/>
                    <a:p>
                      <a:pPr algn="l" fontAlgn="b"/>
                      <a:r>
                        <a:rPr lang="en-US" sz="1000" u="none" strike="noStrike" dirty="0">
                          <a:effectLst/>
                        </a:rPr>
                        <a:t>Create Working Portlets Using Saved Searches</a:t>
                      </a:r>
                      <a:endParaRPr lang="en-US" sz="1000" b="0" i="0" u="none" strike="noStrike" dirty="0">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Efficiently and Continuously Training NetSuite Users</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507374138"/>
                  </a:ext>
                </a:extLst>
              </a:tr>
              <a:tr h="374862">
                <a:tc>
                  <a:txBody>
                    <a:bodyPr/>
                    <a:lstStyle/>
                    <a:p>
                      <a:pPr algn="l" fontAlgn="b"/>
                      <a:r>
                        <a:rPr lang="en-US" sz="1000" u="none" strike="noStrike">
                          <a:effectLst/>
                        </a:rPr>
                        <a:t>Creating Mission-Critical Dashboards for Your Finance Team</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Eliminate Data-Entry Errors With Simple SuiteFlow Workflows</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785994492"/>
                  </a:ext>
                </a:extLst>
              </a:tr>
              <a:tr h="374862">
                <a:tc>
                  <a:txBody>
                    <a:bodyPr/>
                    <a:lstStyle/>
                    <a:p>
                      <a:pPr algn="l" fontAlgn="b"/>
                      <a:r>
                        <a:rPr lang="en-US" sz="1000" u="none" strike="noStrike">
                          <a:effectLst/>
                        </a:rPr>
                        <a:t>CRM Strategies to Drive Sales and Deliver Exceptional Customer Experiences</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Eliminate Manual Vendor Bill Entry with OCR and AP Automation without Ever Leaving NetSuite</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448601206"/>
                  </a:ext>
                </a:extLst>
              </a:tr>
              <a:tr h="676873">
                <a:tc>
                  <a:txBody>
                    <a:bodyPr/>
                    <a:lstStyle/>
                    <a:p>
                      <a:pPr algn="l" fontAlgn="b"/>
                      <a:r>
                        <a:rPr lang="en-US" sz="1000" u="none" strike="noStrike">
                          <a:effectLst/>
                        </a:rPr>
                        <a:t>Customer Spotlight: Scaling for Growth with Accounts Payable Automation</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End Your Deployment Woes: Code Testing and Delivery With SuiteCloud Development Framework and GitHub Actions </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650193818"/>
                  </a:ext>
                </a:extLst>
              </a:tr>
              <a:tr h="374862">
                <a:tc>
                  <a:txBody>
                    <a:bodyPr/>
                    <a:lstStyle/>
                    <a:p>
                      <a:pPr algn="l" fontAlgn="b"/>
                      <a:r>
                        <a:rPr lang="en-US" sz="1000" u="none" strike="noStrike">
                          <a:effectLst/>
                        </a:rPr>
                        <a:t>Customization </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Energizing Your Advanced PDF/HTML Printouts</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753878842"/>
                  </a:ext>
                </a:extLst>
              </a:tr>
              <a:tr h="374862">
                <a:tc>
                  <a:txBody>
                    <a:bodyPr/>
                    <a:lstStyle/>
                    <a:p>
                      <a:pPr algn="l" fontAlgn="b"/>
                      <a:r>
                        <a:rPr lang="en-US" sz="1000" u="none" strike="noStrike">
                          <a:effectLst/>
                        </a:rPr>
                        <a:t>Customize the Income Statement (P&amp;L) for Your Organization</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Evolving Practices, Mindset, and Culture to Realize CI/CD in Your Organization</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906870223"/>
                  </a:ext>
                </a:extLst>
              </a:tr>
              <a:tr h="374862">
                <a:tc>
                  <a:txBody>
                    <a:bodyPr/>
                    <a:lstStyle/>
                    <a:p>
                      <a:pPr algn="l" fontAlgn="b"/>
                      <a:r>
                        <a:rPr lang="en-US" sz="1000" u="none" strike="noStrike">
                          <a:effectLst/>
                        </a:rPr>
                        <a:t>Customizing Financial Reports</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Expand NetSuite Planning and Budgeting Reporting Capabilities with Smart View for Office</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625950408"/>
                  </a:ext>
                </a:extLst>
              </a:tr>
              <a:tr h="374862">
                <a:tc>
                  <a:txBody>
                    <a:bodyPr/>
                    <a:lstStyle/>
                    <a:p>
                      <a:pPr algn="l" fontAlgn="b"/>
                      <a:r>
                        <a:rPr lang="en-US" sz="1000" u="none" strike="noStrike">
                          <a:effectLst/>
                        </a:rPr>
                        <a:t>Customizing NetSuite WMS: The Art of the Possible </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Expensify Card 101: Automation to the Rescue</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276849260"/>
                  </a:ext>
                </a:extLst>
              </a:tr>
              <a:tr h="374862">
                <a:tc>
                  <a:txBody>
                    <a:bodyPr/>
                    <a:lstStyle/>
                    <a:p>
                      <a:pPr algn="l" fontAlgn="b"/>
                      <a:r>
                        <a:rPr lang="en-US" sz="1000" u="none" strike="noStrike">
                          <a:effectLst/>
                        </a:rPr>
                        <a:t>Data-Driven Storytelling and Visualizations with NetSuite Analytics and BI Tools</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Extend and Customize Your OpenAir Application With Scripting</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158598007"/>
                  </a:ext>
                </a:extLst>
              </a:tr>
              <a:tr h="374862">
                <a:tc>
                  <a:txBody>
                    <a:bodyPr/>
                    <a:lstStyle/>
                    <a:p>
                      <a:pPr algn="l" fontAlgn="b"/>
                      <a:r>
                        <a:rPr lang="en-US" sz="1000" u="none" strike="noStrike">
                          <a:effectLst/>
                        </a:rPr>
                        <a:t>Dataset &amp; Workbook</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a:effectLst/>
                        </a:rPr>
                        <a:t>File Import: Pro Tips for Data Management </a:t>
                      </a:r>
                      <a:endParaRPr lang="en-US" sz="1000" b="0" i="0" u="none" strike="noStrike">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607477512"/>
                  </a:ext>
                </a:extLst>
              </a:tr>
              <a:tr h="374862">
                <a:tc>
                  <a:txBody>
                    <a:bodyPr/>
                    <a:lstStyle/>
                    <a:p>
                      <a:pPr algn="l" fontAlgn="b"/>
                      <a:r>
                        <a:rPr lang="en-US" sz="1000" u="none" strike="noStrike">
                          <a:effectLst/>
                        </a:rPr>
                        <a:t>Developing on SuiteCommerce - Advanced Tips &amp; Tricks</a:t>
                      </a:r>
                      <a:endParaRPr lang="en-US" sz="1000" b="0" i="0" u="none" strike="noStrike">
                        <a:solidFill>
                          <a:srgbClr val="000000"/>
                        </a:solidFill>
                        <a:effectLst/>
                        <a:latin typeface="Calibri" panose="020F0502020204030204" pitchFamily="34" charset="0"/>
                      </a:endParaRPr>
                    </a:p>
                  </a:txBody>
                  <a:tcPr marL="5760" marR="5760" marT="5760" marB="0" anchor="ctr"/>
                </a:tc>
                <a:tc>
                  <a:txBody>
                    <a:bodyPr/>
                    <a:lstStyle/>
                    <a:p>
                      <a:pPr algn="l" fontAlgn="b"/>
                      <a:r>
                        <a:rPr lang="en-US" sz="1000" u="none" strike="noStrike" dirty="0">
                          <a:effectLst/>
                        </a:rPr>
                        <a:t>Financial Saved Searches: Go From Good to Great! </a:t>
                      </a:r>
                      <a:endParaRPr lang="en-US" sz="1000" b="0" i="0" u="none" strike="noStrike" dirty="0">
                        <a:solidFill>
                          <a:srgbClr val="000000"/>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912795444"/>
                  </a:ext>
                </a:extLst>
              </a:tr>
            </a:tbl>
          </a:graphicData>
        </a:graphic>
      </p:graphicFrame>
    </p:spTree>
    <p:extLst>
      <p:ext uri="{BB962C8B-B14F-4D97-AF65-F5344CB8AC3E}">
        <p14:creationId xmlns:p14="http://schemas.microsoft.com/office/powerpoint/2010/main" val="2193788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71D687FB-62CB-4BA2-B1CF-CDCFD356F4CA}"/>
              </a:ext>
            </a:extLst>
          </p:cNvPr>
          <p:cNvGraphicFramePr>
            <a:graphicFrameLocks noGrp="1"/>
          </p:cNvGraphicFramePr>
          <p:nvPr>
            <p:extLst>
              <p:ext uri="{D42A27DB-BD31-4B8C-83A1-F6EECF244321}">
                <p14:modId xmlns:p14="http://schemas.microsoft.com/office/powerpoint/2010/main" val="3180707605"/>
              </p:ext>
            </p:extLst>
          </p:nvPr>
        </p:nvGraphicFramePr>
        <p:xfrm>
          <a:off x="566056" y="438539"/>
          <a:ext cx="11059888" cy="5980916"/>
        </p:xfrm>
        <a:graphic>
          <a:graphicData uri="http://schemas.openxmlformats.org/drawingml/2006/table">
            <a:tbl>
              <a:tblPr>
                <a:tableStyleId>{0E3FDE45-AF77-4B5C-9715-49D594BDF05E}</a:tableStyleId>
              </a:tblPr>
              <a:tblGrid>
                <a:gridCol w="5519569">
                  <a:extLst>
                    <a:ext uri="{9D8B030D-6E8A-4147-A177-3AD203B41FA5}">
                      <a16:colId xmlns:a16="http://schemas.microsoft.com/office/drawing/2014/main" val="4071704789"/>
                    </a:ext>
                  </a:extLst>
                </a:gridCol>
                <a:gridCol w="5540319">
                  <a:extLst>
                    <a:ext uri="{9D8B030D-6E8A-4147-A177-3AD203B41FA5}">
                      <a16:colId xmlns:a16="http://schemas.microsoft.com/office/drawing/2014/main" val="2694329634"/>
                    </a:ext>
                  </a:extLst>
                </a:gridCol>
              </a:tblGrid>
              <a:tr h="615158">
                <a:tc>
                  <a:txBody>
                    <a:bodyPr/>
                    <a:lstStyle/>
                    <a:p>
                      <a:pPr algn="l" fontAlgn="b"/>
                      <a:r>
                        <a:rPr lang="en-US" sz="1000" u="none" strike="noStrike">
                          <a:solidFill>
                            <a:schemeClr val="bg1"/>
                          </a:solidFill>
                          <a:effectLst/>
                        </a:rPr>
                        <a:t>From Raw Materials to Finished Goods: Streamline Inbound, Staging, and Production with NetSuite's SCM Platform</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Service Tiers &amp; SuiteCloud+ Ensure You Have the Right Capacity for Growth</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413894984"/>
                  </a:ext>
                </a:extLst>
              </a:tr>
              <a:tr h="340683">
                <a:tc>
                  <a:txBody>
                    <a:bodyPr/>
                    <a:lstStyle/>
                    <a:p>
                      <a:pPr algn="l" fontAlgn="b"/>
                      <a:r>
                        <a:rPr lang="en-US" sz="1000" u="none" strike="noStrike">
                          <a:solidFill>
                            <a:schemeClr val="bg1"/>
                          </a:solidFill>
                          <a:effectLst/>
                        </a:rPr>
                        <a:t>Full Suite Ahead </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Supply Chain Automation Empowered ILIA Beauty for Continued Growth</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50829276"/>
                  </a:ext>
                </a:extLst>
              </a:tr>
              <a:tr h="340683">
                <a:tc>
                  <a:txBody>
                    <a:bodyPr/>
                    <a:lstStyle/>
                    <a:p>
                      <a:pPr algn="l" fontAlgn="b"/>
                      <a:r>
                        <a:rPr lang="en-US" sz="1000" u="none" strike="noStrike">
                          <a:solidFill>
                            <a:schemeClr val="bg1"/>
                          </a:solidFill>
                          <a:effectLst/>
                        </a:rPr>
                        <a:t>Gain New Insights with SuiteAnalytics Workbook</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Avoid 'Diversity Burnout' &amp; Create an Environment of Unconscious Inclusivity </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09957225"/>
                  </a:ext>
                </a:extLst>
              </a:tr>
              <a:tr h="340683">
                <a:tc>
                  <a:txBody>
                    <a:bodyPr/>
                    <a:lstStyle/>
                    <a:p>
                      <a:pPr algn="l" fontAlgn="b"/>
                      <a:r>
                        <a:rPr lang="en-US" sz="1000" u="none" strike="noStrike" dirty="0">
                          <a:solidFill>
                            <a:schemeClr val="bg1"/>
                          </a:solidFill>
                          <a:effectLst/>
                        </a:rPr>
                        <a:t>Give Your Sales Teams an Edge With the NetSuite Mobile App</a:t>
                      </a:r>
                      <a:endParaRPr lang="en-US" sz="1000" b="0" i="0" u="none" strike="noStrike" dirty="0">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Build Low-Code Customizations To Enhance Your Business Processes</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825658156"/>
                  </a:ext>
                </a:extLst>
              </a:tr>
              <a:tr h="340683">
                <a:tc>
                  <a:txBody>
                    <a:bodyPr/>
                    <a:lstStyle/>
                    <a:p>
                      <a:pPr algn="l" fontAlgn="b"/>
                      <a:r>
                        <a:rPr lang="en-US" sz="1000" u="none" strike="noStrike">
                          <a:solidFill>
                            <a:schemeClr val="bg1"/>
                          </a:solidFill>
                          <a:effectLst/>
                        </a:rPr>
                        <a:t>Global Payouts for NetSuite Made Easy with Routable </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Customize Dashboards Like a Pro</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464720916"/>
                  </a:ext>
                </a:extLst>
              </a:tr>
              <a:tr h="340683">
                <a:tc>
                  <a:txBody>
                    <a:bodyPr/>
                    <a:lstStyle/>
                    <a:p>
                      <a:pPr algn="l" fontAlgn="b"/>
                      <a:r>
                        <a:rPr lang="en-US" sz="1000" u="none" strike="noStrike">
                          <a:solidFill>
                            <a:schemeClr val="bg1"/>
                          </a:solidFill>
                          <a:effectLst/>
                        </a:rPr>
                        <a:t>Going from 20 to 9 Days: How We Accelerated Our Financial Close </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Extend Transaction Lines Using Scripts and Custom Records</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775474705"/>
                  </a:ext>
                </a:extLst>
              </a:tr>
              <a:tr h="340683">
                <a:tc>
                  <a:txBody>
                    <a:bodyPr/>
                    <a:lstStyle/>
                    <a:p>
                      <a:pPr algn="l" fontAlgn="b"/>
                      <a:r>
                        <a:rPr lang="en-US" sz="1000" u="none" strike="noStrike">
                          <a:solidFill>
                            <a:schemeClr val="bg1"/>
                          </a:solidFill>
                          <a:effectLst/>
                        </a:rPr>
                        <a:t>Habits of Highly Effective CFOs</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Keep up with the Changing Supply Chain</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78262014"/>
                  </a:ext>
                </a:extLst>
              </a:tr>
              <a:tr h="340683">
                <a:tc>
                  <a:txBody>
                    <a:bodyPr/>
                    <a:lstStyle/>
                    <a:p>
                      <a:pPr algn="l" fontAlgn="b"/>
                      <a:r>
                        <a:rPr lang="en-US" sz="1000" u="none" strike="noStrike">
                          <a:solidFill>
                            <a:schemeClr val="bg1"/>
                          </a:solidFill>
                          <a:effectLst/>
                        </a:rPr>
                        <a:t>Hidden Gems of NetSuite Accounting</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Save Time and Reduce Errors with Commission Automation</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042822867"/>
                  </a:ext>
                </a:extLst>
              </a:tr>
              <a:tr h="340683">
                <a:tc>
                  <a:txBody>
                    <a:bodyPr/>
                    <a:lstStyle/>
                    <a:p>
                      <a:pPr algn="l" fontAlgn="b"/>
                      <a:r>
                        <a:rPr lang="en-US" sz="1000" u="none" strike="noStrike">
                          <a:solidFill>
                            <a:schemeClr val="bg1"/>
                          </a:solidFill>
                          <a:effectLst/>
                        </a:rPr>
                        <a:t>How Advanced Developers Can Up Their Game with SuiteScript</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How to Use NetSuite for a Diversity Audit </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244664225"/>
                  </a:ext>
                </a:extLst>
              </a:tr>
              <a:tr h="638781">
                <a:tc>
                  <a:txBody>
                    <a:bodyPr/>
                    <a:lstStyle/>
                    <a:p>
                      <a:pPr algn="l" fontAlgn="b"/>
                      <a:r>
                        <a:rPr lang="en-US" sz="1000" u="none" strike="noStrike">
                          <a:solidFill>
                            <a:schemeClr val="bg1"/>
                          </a:solidFill>
                          <a:effectLst/>
                        </a:rPr>
                        <a:t>How Avenue One and Tribe Capital are building a culture of financial discipline and empowering smart employee spending with Brex and NetSuite</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HR &amp; Payroll </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457206394"/>
                  </a:ext>
                </a:extLst>
              </a:tr>
              <a:tr h="340683">
                <a:tc>
                  <a:txBody>
                    <a:bodyPr/>
                    <a:lstStyle/>
                    <a:p>
                      <a:pPr algn="l" fontAlgn="b"/>
                      <a:r>
                        <a:rPr lang="en-US" sz="1000" u="none" strike="noStrike">
                          <a:solidFill>
                            <a:schemeClr val="bg1"/>
                          </a:solidFill>
                          <a:effectLst/>
                        </a:rPr>
                        <a:t>How BirdRock Brands Uses NetSuite Connector to Connect NetSuite to Other Selling and Fulfillment Channels </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Impact Investing and Leveraging NetSuite for Growth </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188497154"/>
                  </a:ext>
                </a:extLst>
              </a:tr>
              <a:tr h="340683">
                <a:tc>
                  <a:txBody>
                    <a:bodyPr/>
                    <a:lstStyle/>
                    <a:p>
                      <a:pPr algn="l" fontAlgn="b"/>
                      <a:r>
                        <a:rPr lang="en-US" sz="1000" u="none" strike="noStrike">
                          <a:solidFill>
                            <a:schemeClr val="bg1"/>
                          </a:solidFill>
                          <a:effectLst/>
                        </a:rPr>
                        <a:t>How CFOs Survive Toxic Workplaces </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Improve Customer Service with Case and Issue Management</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4209785771"/>
                  </a:ext>
                </a:extLst>
              </a:tr>
              <a:tr h="340683">
                <a:tc>
                  <a:txBody>
                    <a:bodyPr/>
                    <a:lstStyle/>
                    <a:p>
                      <a:pPr algn="l" fontAlgn="b"/>
                      <a:r>
                        <a:rPr lang="en-US" sz="1000" u="none" strike="noStrike">
                          <a:solidFill>
                            <a:schemeClr val="bg1"/>
                          </a:solidFill>
                          <a:effectLst/>
                        </a:rPr>
                        <a:t>How Crocs Drives Operational Excellence Across Multiple Business Units With Intelligent Automation</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Improving Change Management in NetSuite with the SuiteCloud Development Framework </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3858546327"/>
                  </a:ext>
                </a:extLst>
              </a:tr>
              <a:tr h="638781">
                <a:tc>
                  <a:txBody>
                    <a:bodyPr/>
                    <a:lstStyle/>
                    <a:p>
                      <a:pPr algn="l" fontAlgn="b"/>
                      <a:r>
                        <a:rPr lang="en-US" sz="1000" u="none" strike="noStrike">
                          <a:solidFill>
                            <a:schemeClr val="bg1"/>
                          </a:solidFill>
                          <a:effectLst/>
                        </a:rPr>
                        <a:t>How Mailchimp shifted their business from high risk to complete visibility using NetSuite and Gatekeeper via a fully integrated SuiteApp</a:t>
                      </a:r>
                      <a:endParaRPr lang="en-US" sz="1000" b="0" i="0" u="none" strike="noStrike">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a:solidFill>
                            <a:schemeClr val="bg1"/>
                          </a:solidFill>
                          <a:effectLst/>
                        </a:rPr>
                        <a:t>Increase Automation and Productivity in NetSuite for On Premise and Remote Teams</a:t>
                      </a:r>
                      <a:endParaRPr lang="en-US" sz="1000" b="0" i="0" u="none" strike="noStrike">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2174235486"/>
                  </a:ext>
                </a:extLst>
              </a:tr>
              <a:tr h="340683">
                <a:tc>
                  <a:txBody>
                    <a:bodyPr/>
                    <a:lstStyle/>
                    <a:p>
                      <a:pPr algn="l" fontAlgn="b"/>
                      <a:r>
                        <a:rPr lang="en-US" sz="1000" u="none" strike="noStrike" dirty="0">
                          <a:solidFill>
                            <a:schemeClr val="bg1"/>
                          </a:solidFill>
                          <a:effectLst/>
                        </a:rPr>
                        <a:t>How People + Insights = Project Profitability </a:t>
                      </a:r>
                      <a:endParaRPr lang="en-US" sz="1000" b="0" i="0" u="none" strike="noStrike" dirty="0">
                        <a:solidFill>
                          <a:schemeClr val="bg1"/>
                        </a:solidFill>
                        <a:effectLst/>
                        <a:latin typeface="Calibri" panose="020F0502020204030204" pitchFamily="34" charset="0"/>
                      </a:endParaRPr>
                    </a:p>
                  </a:txBody>
                  <a:tcPr marL="5760" marR="5760" marT="5760" marB="0" anchor="ctr"/>
                </a:tc>
                <a:tc>
                  <a:txBody>
                    <a:bodyPr/>
                    <a:lstStyle/>
                    <a:p>
                      <a:pPr algn="l" fontAlgn="b"/>
                      <a:r>
                        <a:rPr lang="en-US" sz="1000" u="none" strike="noStrike" dirty="0">
                          <a:solidFill>
                            <a:schemeClr val="bg1"/>
                          </a:solidFill>
                          <a:effectLst/>
                        </a:rPr>
                        <a:t>Increasing B2B Sales and Reducing Costs with NetSuite CPQ </a:t>
                      </a:r>
                      <a:endParaRPr lang="en-US" sz="1000" b="0" i="0" u="none" strike="noStrike" dirty="0">
                        <a:solidFill>
                          <a:schemeClr val="bg1"/>
                        </a:solidFill>
                        <a:effectLst/>
                        <a:latin typeface="Calibri" panose="020F0502020204030204" pitchFamily="34" charset="0"/>
                      </a:endParaRPr>
                    </a:p>
                  </a:txBody>
                  <a:tcPr marL="5760" marR="5760" marT="5760" marB="0" anchor="ctr"/>
                </a:tc>
                <a:extLst>
                  <a:ext uri="{0D108BD9-81ED-4DB2-BD59-A6C34878D82A}">
                    <a16:rowId xmlns:a16="http://schemas.microsoft.com/office/drawing/2014/main" val="1079276121"/>
                  </a:ext>
                </a:extLst>
              </a:tr>
            </a:tbl>
          </a:graphicData>
        </a:graphic>
      </p:graphicFrame>
    </p:spTree>
    <p:extLst>
      <p:ext uri="{BB962C8B-B14F-4D97-AF65-F5344CB8AC3E}">
        <p14:creationId xmlns:p14="http://schemas.microsoft.com/office/powerpoint/2010/main" val="36651996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723DF82-663E-4A20-A408-1263572AF2BC}"/>
              </a:ext>
            </a:extLst>
          </p:cNvPr>
          <p:cNvGraphicFramePr>
            <a:graphicFrameLocks noGrp="1"/>
          </p:cNvGraphicFramePr>
          <p:nvPr>
            <p:extLst>
              <p:ext uri="{D42A27DB-BD31-4B8C-83A1-F6EECF244321}">
                <p14:modId xmlns:p14="http://schemas.microsoft.com/office/powerpoint/2010/main" val="3086907355"/>
              </p:ext>
            </p:extLst>
          </p:nvPr>
        </p:nvGraphicFramePr>
        <p:xfrm>
          <a:off x="631370" y="541176"/>
          <a:ext cx="10929260" cy="5775648"/>
        </p:xfrm>
        <a:graphic>
          <a:graphicData uri="http://schemas.openxmlformats.org/drawingml/2006/table">
            <a:tbl>
              <a:tblPr>
                <a:tableStyleId>{9D7B26C5-4107-4FEC-AEDC-1716B250A1EF}</a:tableStyleId>
              </a:tblPr>
              <a:tblGrid>
                <a:gridCol w="5454377">
                  <a:extLst>
                    <a:ext uri="{9D8B030D-6E8A-4147-A177-3AD203B41FA5}">
                      <a16:colId xmlns:a16="http://schemas.microsoft.com/office/drawing/2014/main" val="31435767"/>
                    </a:ext>
                  </a:extLst>
                </a:gridCol>
                <a:gridCol w="5474883">
                  <a:extLst>
                    <a:ext uri="{9D8B030D-6E8A-4147-A177-3AD203B41FA5}">
                      <a16:colId xmlns:a16="http://schemas.microsoft.com/office/drawing/2014/main" val="2691515064"/>
                    </a:ext>
                  </a:extLst>
                </a:gridCol>
              </a:tblGrid>
              <a:tr h="360978">
                <a:tc>
                  <a:txBody>
                    <a:bodyPr/>
                    <a:lstStyle/>
                    <a:p>
                      <a:pPr algn="l" fontAlgn="b"/>
                      <a:r>
                        <a:rPr lang="en-US" sz="1000" u="none" strike="noStrike">
                          <a:effectLst/>
                          <a:latin typeface="+mj-lt"/>
                        </a:rPr>
                        <a:t>Increasing Efficiency and Accuracy With a Unified Payroll</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Let's talk data</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90049756"/>
                  </a:ext>
                </a:extLst>
              </a:tr>
              <a:tr h="360978">
                <a:tc>
                  <a:txBody>
                    <a:bodyPr/>
                    <a:lstStyle/>
                    <a:p>
                      <a:pPr algn="l" fontAlgn="b"/>
                      <a:r>
                        <a:rPr lang="en-US" sz="1000" u="none" strike="noStrike">
                          <a:effectLst/>
                          <a:latin typeface="+mj-lt"/>
                        </a:rPr>
                        <a:t>Innovation Ahead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Leverage Software Dev Tools and Practices to Better Manage your NetSuite Instances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817688054"/>
                  </a:ext>
                </a:extLst>
              </a:tr>
              <a:tr h="360978">
                <a:tc>
                  <a:txBody>
                    <a:bodyPr/>
                    <a:lstStyle/>
                    <a:p>
                      <a:pPr algn="l" fontAlgn="b"/>
                      <a:r>
                        <a:rPr lang="en-US" sz="1000" u="none" strike="noStrike">
                          <a:effectLst/>
                          <a:latin typeface="+mj-lt"/>
                        </a:rPr>
                        <a:t>Insights from a Veteran CFO: From Startup to Scale Up</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Make NetSuite the Center of Your Enterprise Through Integration &amp; Customization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846261267"/>
                  </a:ext>
                </a:extLst>
              </a:tr>
              <a:tr h="360978">
                <a:tc>
                  <a:txBody>
                    <a:bodyPr/>
                    <a:lstStyle/>
                    <a:p>
                      <a:pPr algn="l" fontAlgn="b"/>
                      <a:r>
                        <a:rPr lang="en-US" sz="1000" u="none" strike="noStrike">
                          <a:effectLst/>
                          <a:latin typeface="+mj-lt"/>
                        </a:rPr>
                        <a:t>Integration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Managing Change: Track and Control Engineering Changes with NetSuite Advanced BOM's and ECO’s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481012822"/>
                  </a:ext>
                </a:extLst>
              </a:tr>
              <a:tr h="360978">
                <a:tc>
                  <a:txBody>
                    <a:bodyPr/>
                    <a:lstStyle/>
                    <a:p>
                      <a:pPr algn="l" fontAlgn="b"/>
                      <a:r>
                        <a:rPr lang="en-US" sz="1000" u="none" strike="noStrike">
                          <a:effectLst/>
                          <a:latin typeface="+mj-lt"/>
                        </a:rPr>
                        <a:t>Interact with Your Prospects &amp; Customers with Ease: Talk, Text, Chat and Email Direct from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Managing Intercompany and Global Financials with OneWorld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687850592"/>
                  </a:ext>
                </a:extLst>
              </a:tr>
              <a:tr h="360978">
                <a:tc>
                  <a:txBody>
                    <a:bodyPr/>
                    <a:lstStyle/>
                    <a:p>
                      <a:pPr algn="l" fontAlgn="b"/>
                      <a:r>
                        <a:rPr lang="en-US" sz="1000" u="none" strike="noStrike">
                          <a:effectLst/>
                          <a:latin typeface="+mj-lt"/>
                        </a:rPr>
                        <a:t>Introducing NetSuite CPQ: Empower Sales to Configure, Price and Quote Complex Products and Services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Managing International Reporting Requirements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69454587"/>
                  </a:ext>
                </a:extLst>
              </a:tr>
              <a:tr h="360978">
                <a:tc>
                  <a:txBody>
                    <a:bodyPr/>
                    <a:lstStyle/>
                    <a:p>
                      <a:pPr algn="l" fontAlgn="b"/>
                      <a:r>
                        <a:rPr lang="en-US" sz="1000" u="none" strike="noStrike">
                          <a:effectLst/>
                          <a:latin typeface="+mj-lt"/>
                        </a:rPr>
                        <a:t>Introducing the New Rebate and Trade Promotions SuiteApp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Managing Roles and Permissions: Take Custom Roles to the Next Level</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186102578"/>
                  </a:ext>
                </a:extLst>
              </a:tr>
              <a:tr h="360978">
                <a:tc>
                  <a:txBody>
                    <a:bodyPr/>
                    <a:lstStyle/>
                    <a:p>
                      <a:pPr algn="l" fontAlgn="b"/>
                      <a:r>
                        <a:rPr lang="en-US" sz="1000" u="none" strike="noStrike">
                          <a:effectLst/>
                          <a:latin typeface="+mj-lt"/>
                        </a:rPr>
                        <a:t>Introduction to NetSuite MRP</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Manufacturing Industry Top Trends and How NetSuite Addresses Them</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611238115"/>
                  </a:ext>
                </a:extLst>
              </a:tr>
              <a:tr h="360978">
                <a:tc>
                  <a:txBody>
                    <a:bodyPr/>
                    <a:lstStyle/>
                    <a:p>
                      <a:pPr algn="l" fontAlgn="b"/>
                      <a:r>
                        <a:rPr lang="en-US" sz="1000" u="none" strike="noStrike">
                          <a:effectLst/>
                          <a:latin typeface="+mj-lt"/>
                        </a:rPr>
                        <a:t>Intuitive Reporting and Dashboards for Project Managers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Mastering the Month-End Close for Better Reporting and Easier Audits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453861097"/>
                  </a:ext>
                </a:extLst>
              </a:tr>
              <a:tr h="360978">
                <a:tc>
                  <a:txBody>
                    <a:bodyPr/>
                    <a:lstStyle/>
                    <a:p>
                      <a:pPr algn="l" fontAlgn="b"/>
                      <a:r>
                        <a:rPr lang="en-US" sz="1000" u="none" strike="noStrike">
                          <a:effectLst/>
                          <a:latin typeface="+mj-lt"/>
                        </a:rPr>
                        <a:t>It's 3 a.m. Do You Know What Your Admin Is Doing?</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Maxima is Racing Toward ERP Success &amp; Warehouse Automation with ShipHawk</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96973493"/>
                  </a:ext>
                </a:extLst>
              </a:tr>
              <a:tr h="360978">
                <a:tc>
                  <a:txBody>
                    <a:bodyPr/>
                    <a:lstStyle/>
                    <a:p>
                      <a:pPr algn="l" fontAlgn="b"/>
                      <a:r>
                        <a:rPr lang="en-US" sz="1000" u="none" strike="noStrike">
                          <a:effectLst/>
                          <a:latin typeface="+mj-lt"/>
                        </a:rPr>
                        <a:t>It Takes Two to Tango: Preventing Fraud by Segregating Duties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Maximize Operational Efficiency with NetSuite CPQ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6355656"/>
                  </a:ext>
                </a:extLst>
              </a:tr>
              <a:tr h="360978">
                <a:tc>
                  <a:txBody>
                    <a:bodyPr/>
                    <a:lstStyle/>
                    <a:p>
                      <a:pPr algn="l" fontAlgn="b"/>
                      <a:r>
                        <a:rPr lang="en-US" sz="1000" u="none" strike="noStrike">
                          <a:effectLst/>
                          <a:latin typeface="+mj-lt"/>
                        </a:rPr>
                        <a:t>Killer KPIs to Supercharge Your Dashboards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Maximizing the Value of the SuiteCloud Platform with NetSuite Records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38247053"/>
                  </a:ext>
                </a:extLst>
              </a:tr>
              <a:tr h="360978">
                <a:tc>
                  <a:txBody>
                    <a:bodyPr/>
                    <a:lstStyle/>
                    <a:p>
                      <a:pPr algn="l" fontAlgn="b"/>
                      <a:r>
                        <a:rPr lang="en-US" sz="1000" u="none" strike="noStrike">
                          <a:effectLst/>
                          <a:latin typeface="+mj-lt"/>
                        </a:rPr>
                        <a:t>Labor Capture, Costing and Time &amp; Attendance in NetSuite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Mexico &amp; Colombia Localization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953854218"/>
                  </a:ext>
                </a:extLst>
              </a:tr>
              <a:tr h="360978">
                <a:tc>
                  <a:txBody>
                    <a:bodyPr/>
                    <a:lstStyle/>
                    <a:p>
                      <a:pPr algn="l" fontAlgn="b"/>
                      <a:r>
                        <a:rPr lang="en-US" sz="1000" u="none" strike="noStrike">
                          <a:effectLst/>
                          <a:latin typeface="+mj-lt"/>
                        </a:rPr>
                        <a:t>Leading Amazon Footwear Retailer ORVA Shares Its NetSuite Journey [OPS1678SES]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Administrator Tips &amp; Tricks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516810253"/>
                  </a:ext>
                </a:extLst>
              </a:tr>
              <a:tr h="360978">
                <a:tc>
                  <a:txBody>
                    <a:bodyPr/>
                    <a:lstStyle/>
                    <a:p>
                      <a:pPr algn="l" fontAlgn="b"/>
                      <a:r>
                        <a:rPr lang="en-US" sz="1000" u="none" strike="noStrike">
                          <a:effectLst/>
                          <a:latin typeface="+mj-lt"/>
                        </a:rPr>
                        <a:t>Leading Practices in Project Accounting </a:t>
                      </a:r>
                      <a:endParaRPr lang="en-US" sz="1000" b="0" i="0" u="none" strike="noStrike">
                        <a:solidFill>
                          <a:srgbClr val="000000"/>
                        </a:solidFill>
                        <a:effectLst/>
                        <a:latin typeface="+mj-lt"/>
                      </a:endParaRPr>
                    </a:p>
                  </a:txBody>
                  <a:tcPr marL="5760" marR="5760" marT="5760" marB="0" anchor="ctr"/>
                </a:tc>
                <a:tc>
                  <a:txBody>
                    <a:bodyPr/>
                    <a:lstStyle/>
                    <a:p>
                      <a:pPr algn="l" fontAlgn="b"/>
                      <a:r>
                        <a:rPr lang="it-IT" sz="1000" u="none" strike="noStrike">
                          <a:effectLst/>
                          <a:latin typeface="+mj-lt"/>
                        </a:rPr>
                        <a:t>NetSuite AI in Commerce &amp; CRM </a:t>
                      </a:r>
                      <a:endParaRPr lang="it-IT"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3983890"/>
                  </a:ext>
                </a:extLst>
              </a:tr>
              <a:tr h="360978">
                <a:tc>
                  <a:txBody>
                    <a:bodyPr/>
                    <a:lstStyle/>
                    <a:p>
                      <a:pPr algn="l" fontAlgn="b"/>
                      <a:r>
                        <a:rPr lang="en-US" sz="1000" u="none" strike="noStrike">
                          <a:effectLst/>
                          <a:latin typeface="+mj-lt"/>
                        </a:rPr>
                        <a:t>Lease Accounting and 5 Other Native Apps for IPO-ready Financials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latin typeface="+mj-lt"/>
                        </a:rPr>
                        <a:t>NetSuite Analytics Warehouse: Bring Data Clarity to Business Challenges [FIN1163SES]</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2809811817"/>
                  </a:ext>
                </a:extLst>
              </a:tr>
            </a:tbl>
          </a:graphicData>
        </a:graphic>
      </p:graphicFrame>
    </p:spTree>
    <p:extLst>
      <p:ext uri="{BB962C8B-B14F-4D97-AF65-F5344CB8AC3E}">
        <p14:creationId xmlns:p14="http://schemas.microsoft.com/office/powerpoint/2010/main" val="36133148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4237634-08FD-4B61-B273-616111434CE9}"/>
              </a:ext>
            </a:extLst>
          </p:cNvPr>
          <p:cNvGraphicFramePr>
            <a:graphicFrameLocks noGrp="1"/>
          </p:cNvGraphicFramePr>
          <p:nvPr>
            <p:extLst>
              <p:ext uri="{D42A27DB-BD31-4B8C-83A1-F6EECF244321}">
                <p14:modId xmlns:p14="http://schemas.microsoft.com/office/powerpoint/2010/main" val="802904851"/>
              </p:ext>
            </p:extLst>
          </p:nvPr>
        </p:nvGraphicFramePr>
        <p:xfrm>
          <a:off x="622040" y="559837"/>
          <a:ext cx="10947920" cy="5738320"/>
        </p:xfrm>
        <a:graphic>
          <a:graphicData uri="http://schemas.openxmlformats.org/drawingml/2006/table">
            <a:tbl>
              <a:tblPr>
                <a:tableStyleId>{9D7B26C5-4107-4FEC-AEDC-1716B250A1EF}</a:tableStyleId>
              </a:tblPr>
              <a:tblGrid>
                <a:gridCol w="5463690">
                  <a:extLst>
                    <a:ext uri="{9D8B030D-6E8A-4147-A177-3AD203B41FA5}">
                      <a16:colId xmlns:a16="http://schemas.microsoft.com/office/drawing/2014/main" val="1406903761"/>
                    </a:ext>
                  </a:extLst>
                </a:gridCol>
                <a:gridCol w="5484230">
                  <a:extLst>
                    <a:ext uri="{9D8B030D-6E8A-4147-A177-3AD203B41FA5}">
                      <a16:colId xmlns:a16="http://schemas.microsoft.com/office/drawing/2014/main" val="239612920"/>
                    </a:ext>
                  </a:extLst>
                </a:gridCol>
              </a:tblGrid>
              <a:tr h="358645">
                <a:tc>
                  <a:txBody>
                    <a:bodyPr/>
                    <a:lstStyle/>
                    <a:p>
                      <a:pPr algn="l" fontAlgn="b"/>
                      <a:r>
                        <a:rPr lang="en-US" sz="1000" u="none" strike="noStrike">
                          <a:effectLst/>
                          <a:latin typeface="+mj-lt"/>
                        </a:rPr>
                        <a:t>NetSuite Analytics Warehouse: Power of BI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On the Horizon: Customer Experience Roadmap</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279999883"/>
                  </a:ext>
                </a:extLst>
              </a:tr>
              <a:tr h="358645">
                <a:tc>
                  <a:txBody>
                    <a:bodyPr/>
                    <a:lstStyle/>
                    <a:p>
                      <a:pPr algn="l" fontAlgn="b"/>
                      <a:r>
                        <a:rPr lang="en-US" sz="1000" u="none" strike="noStrike">
                          <a:effectLst/>
                          <a:latin typeface="+mj-lt"/>
                        </a:rPr>
                        <a:t>NetSuite CPQ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On the Horizon: What's New With NetSuite Analytics Warehouse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069278413"/>
                  </a:ext>
                </a:extLst>
              </a:tr>
              <a:tr h="358645">
                <a:tc>
                  <a:txBody>
                    <a:bodyPr/>
                    <a:lstStyle/>
                    <a:p>
                      <a:pPr algn="l" fontAlgn="b"/>
                      <a:r>
                        <a:rPr lang="en-US" sz="1000" u="none" strike="noStrike">
                          <a:effectLst/>
                          <a:latin typeface="+mj-lt"/>
                        </a:rPr>
                        <a:t>NetSuite CPQ in Action (Altimate Medical Case)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OpenAir: Customizing Standard Reports and Other Reporting Options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312741424"/>
                  </a:ext>
                </a:extLst>
              </a:tr>
              <a:tr h="358645">
                <a:tc>
                  <a:txBody>
                    <a:bodyPr/>
                    <a:lstStyle/>
                    <a:p>
                      <a:pPr algn="l" fontAlgn="b"/>
                      <a:r>
                        <a:rPr lang="en-US" sz="1000" u="none" strike="noStrike">
                          <a:effectLst/>
                          <a:latin typeface="+mj-lt"/>
                        </a:rPr>
                        <a:t>NetSuite CRM</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Optimize Manufacturing in NetSuite: WIP &amp; Routings and Manufacturing Mobile [OPS1441SES]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886535618"/>
                  </a:ext>
                </a:extLst>
              </a:tr>
              <a:tr h="358645">
                <a:tc>
                  <a:txBody>
                    <a:bodyPr/>
                    <a:lstStyle/>
                    <a:p>
                      <a:pPr algn="l" fontAlgn="b"/>
                      <a:r>
                        <a:rPr lang="en-US" sz="1000" u="none" strike="noStrike">
                          <a:effectLst/>
                          <a:latin typeface="+mj-lt"/>
                        </a:rPr>
                        <a:t>NetSuite Factory of the Future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Optimize Security, Performance &amp; Integrations the Right Way</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595811389"/>
                  </a:ext>
                </a:extLst>
              </a:tr>
              <a:tr h="358645">
                <a:tc>
                  <a:txBody>
                    <a:bodyPr/>
                    <a:lstStyle/>
                    <a:p>
                      <a:pPr algn="l" fontAlgn="b"/>
                      <a:r>
                        <a:rPr lang="en-US" sz="1000" u="none" strike="noStrike">
                          <a:effectLst/>
                          <a:latin typeface="+mj-lt"/>
                        </a:rPr>
                        <a:t>NetSuite Improvement Initiative: Genesys Story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Optimize Workforce Scheduling and Overtime Costs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1386588"/>
                  </a:ext>
                </a:extLst>
              </a:tr>
              <a:tr h="358645">
                <a:tc>
                  <a:txBody>
                    <a:bodyPr/>
                    <a:lstStyle/>
                    <a:p>
                      <a:pPr algn="l" fontAlgn="b"/>
                      <a:r>
                        <a:rPr lang="en-US" sz="1000" u="none" strike="noStrike">
                          <a:effectLst/>
                          <a:latin typeface="+mj-lt"/>
                        </a:rPr>
                        <a:t>NetSuite ML/AI at Work – Continuous Intelligence in NetSuite Products and Services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Overcome Supply Chain Obstacles with Supply Allocations, Channels &amp; Reservations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926882456"/>
                  </a:ext>
                </a:extLst>
              </a:tr>
              <a:tr h="358645">
                <a:tc>
                  <a:txBody>
                    <a:bodyPr/>
                    <a:lstStyle/>
                    <a:p>
                      <a:pPr algn="l" fontAlgn="b"/>
                      <a:r>
                        <a:rPr lang="en-US" sz="1000" u="none" strike="noStrike">
                          <a:effectLst/>
                          <a:latin typeface="+mj-lt"/>
                        </a:rPr>
                        <a:t>NetSuite Revenue Management: Setup &amp; Use Cases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Payment Industry Trends: What’s here today. What’s coming tomorrow. And why it matters to you.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370731792"/>
                  </a:ext>
                </a:extLst>
              </a:tr>
              <a:tr h="358645">
                <a:tc>
                  <a:txBody>
                    <a:bodyPr/>
                    <a:lstStyle/>
                    <a:p>
                      <a:pPr algn="l" fontAlgn="b"/>
                      <a:r>
                        <a:rPr lang="en-US" sz="1000" u="none" strike="noStrike">
                          <a:effectLst/>
                          <a:latin typeface="+mj-lt"/>
                        </a:rPr>
                        <a:t>NetSuite Ship Central: Tips, Tricks and Updates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Performance Strategies in SuiteScript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570149172"/>
                  </a:ext>
                </a:extLst>
              </a:tr>
              <a:tr h="358645">
                <a:tc>
                  <a:txBody>
                    <a:bodyPr/>
                    <a:lstStyle/>
                    <a:p>
                      <a:pPr algn="l" fontAlgn="b"/>
                      <a:r>
                        <a:rPr lang="en-US" sz="1000" u="none" strike="noStrike">
                          <a:effectLst/>
                          <a:latin typeface="+mj-lt"/>
                        </a:rPr>
                        <a:t>NetSuite Tips and Tricks For Project Managers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Planning &amp; Budgeting: The Key to Maximizing Success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81723465"/>
                  </a:ext>
                </a:extLst>
              </a:tr>
              <a:tr h="358645">
                <a:tc>
                  <a:txBody>
                    <a:bodyPr/>
                    <a:lstStyle/>
                    <a:p>
                      <a:pPr algn="l" fontAlgn="b"/>
                      <a:r>
                        <a:rPr lang="en-US" sz="1000" u="none" strike="noStrike">
                          <a:effectLst/>
                          <a:latin typeface="+mj-lt"/>
                        </a:rPr>
                        <a:t>NetSuite Tips and Tricks to Increase Productivity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Power of REST: NetSuite Integration Platform Overview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68082113"/>
                  </a:ext>
                </a:extLst>
              </a:tr>
              <a:tr h="358645">
                <a:tc>
                  <a:txBody>
                    <a:bodyPr/>
                    <a:lstStyle/>
                    <a:p>
                      <a:pPr algn="l" fontAlgn="b"/>
                      <a:r>
                        <a:rPr lang="en-US" sz="1000" u="none" strike="noStrike">
                          <a:effectLst/>
                          <a:latin typeface="+mj-lt"/>
                        </a:rPr>
                        <a:t>NetSuite Tips and Tricks to Increase Productivity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Prepare Better Using NetSuite Planning and Budgeting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958911687"/>
                  </a:ext>
                </a:extLst>
              </a:tr>
              <a:tr h="358645">
                <a:tc>
                  <a:txBody>
                    <a:bodyPr/>
                    <a:lstStyle/>
                    <a:p>
                      <a:pPr algn="l" fontAlgn="b"/>
                      <a:r>
                        <a:rPr lang="en-US" sz="1000" u="none" strike="noStrike">
                          <a:effectLst/>
                          <a:latin typeface="+mj-lt"/>
                        </a:rPr>
                        <a:t>New and Improved SuiteCommerce InStore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Preparing for Your First, Next or Best Audit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820534709"/>
                  </a:ext>
                </a:extLst>
              </a:tr>
              <a:tr h="358645">
                <a:tc>
                  <a:txBody>
                    <a:bodyPr/>
                    <a:lstStyle/>
                    <a:p>
                      <a:pPr algn="l" fontAlgn="b"/>
                      <a:r>
                        <a:rPr lang="en-US" sz="1000" u="none" strike="noStrike">
                          <a:effectLst/>
                          <a:latin typeface="+mj-lt"/>
                        </a:rPr>
                        <a:t>New(ish) to NetSuite? Here Are Your Keys to Success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ProBono Genius Bar at SuiteWorld</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689302686"/>
                  </a:ext>
                </a:extLst>
              </a:tr>
              <a:tr h="358645">
                <a:tc>
                  <a:txBody>
                    <a:bodyPr/>
                    <a:lstStyle/>
                    <a:p>
                      <a:pPr algn="l" fontAlgn="b"/>
                      <a:r>
                        <a:rPr lang="en-US" sz="1000" u="none" strike="noStrike">
                          <a:effectLst/>
                          <a:latin typeface="+mj-lt"/>
                        </a:rPr>
                        <a:t>NextService Field Service Management Software Native to NetSuite. Imbema Customer Story.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Procurement Product Feedback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850685915"/>
                  </a:ext>
                </a:extLst>
              </a:tr>
              <a:tr h="358645">
                <a:tc>
                  <a:txBody>
                    <a:bodyPr/>
                    <a:lstStyle/>
                    <a:p>
                      <a:pPr algn="l" fontAlgn="b"/>
                      <a:r>
                        <a:rPr lang="en-US" sz="1000" u="none" strike="noStrike">
                          <a:effectLst/>
                          <a:latin typeface="+mj-lt"/>
                        </a:rPr>
                        <a:t>OneWorld</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latin typeface="+mj-lt"/>
                        </a:rPr>
                        <a:t>Procurement, Purchasing, AP: A Process That Must Tie into NetSuite</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1112095654"/>
                  </a:ext>
                </a:extLst>
              </a:tr>
            </a:tbl>
          </a:graphicData>
        </a:graphic>
      </p:graphicFrame>
    </p:spTree>
    <p:extLst>
      <p:ext uri="{BB962C8B-B14F-4D97-AF65-F5344CB8AC3E}">
        <p14:creationId xmlns:p14="http://schemas.microsoft.com/office/powerpoint/2010/main" val="2077073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07339C1-03EB-4DEE-903C-C4456CAB7CE3}"/>
              </a:ext>
            </a:extLst>
          </p:cNvPr>
          <p:cNvGraphicFramePr>
            <a:graphicFrameLocks noGrp="1"/>
          </p:cNvGraphicFramePr>
          <p:nvPr>
            <p:extLst>
              <p:ext uri="{D42A27DB-BD31-4B8C-83A1-F6EECF244321}">
                <p14:modId xmlns:p14="http://schemas.microsoft.com/office/powerpoint/2010/main" val="2036777718"/>
              </p:ext>
            </p:extLst>
          </p:nvPr>
        </p:nvGraphicFramePr>
        <p:xfrm>
          <a:off x="650032" y="569167"/>
          <a:ext cx="10891936" cy="5719671"/>
        </p:xfrm>
        <a:graphic>
          <a:graphicData uri="http://schemas.openxmlformats.org/drawingml/2006/table">
            <a:tbl>
              <a:tblPr>
                <a:tableStyleId>{0E3FDE45-AF77-4B5C-9715-49D594BDF05E}</a:tableStyleId>
              </a:tblPr>
              <a:tblGrid>
                <a:gridCol w="5435750">
                  <a:extLst>
                    <a:ext uri="{9D8B030D-6E8A-4147-A177-3AD203B41FA5}">
                      <a16:colId xmlns:a16="http://schemas.microsoft.com/office/drawing/2014/main" val="1588169619"/>
                    </a:ext>
                  </a:extLst>
                </a:gridCol>
                <a:gridCol w="5456186">
                  <a:extLst>
                    <a:ext uri="{9D8B030D-6E8A-4147-A177-3AD203B41FA5}">
                      <a16:colId xmlns:a16="http://schemas.microsoft.com/office/drawing/2014/main" val="3103064068"/>
                    </a:ext>
                  </a:extLst>
                </a:gridCol>
              </a:tblGrid>
              <a:tr h="340342">
                <a:tc>
                  <a:txBody>
                    <a:bodyPr/>
                    <a:lstStyle/>
                    <a:p>
                      <a:pPr algn="l" fontAlgn="b"/>
                      <a:r>
                        <a:rPr lang="en-US" sz="1000" u="none" strike="noStrike">
                          <a:solidFill>
                            <a:schemeClr val="tx1"/>
                          </a:solidFill>
                          <a:effectLst/>
                          <a:latin typeface="+mj-lt"/>
                        </a:rPr>
                        <a:t>Project Planning in a Single Screen With OpenAir's Project Center</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Simplifying Rev Rec Complexity with NetSuite Revenue Management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192569761"/>
                  </a:ext>
                </a:extLst>
              </a:tr>
              <a:tr h="340342">
                <a:tc>
                  <a:txBody>
                    <a:bodyPr/>
                    <a:lstStyle/>
                    <a:p>
                      <a:pPr algn="l" fontAlgn="b"/>
                      <a:r>
                        <a:rPr lang="en-US" sz="1000" u="none" strike="noStrike">
                          <a:solidFill>
                            <a:schemeClr val="tx1"/>
                          </a:solidFill>
                          <a:effectLst/>
                          <a:latin typeface="+mj-lt"/>
                        </a:rPr>
                        <a:t>Protect Your Data: Access Control and Change Management in NetSuite</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Smart Count: Make Paper Inventory Counts a Thing of the Past</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174207119"/>
                  </a:ext>
                </a:extLst>
              </a:tr>
              <a:tr h="340342">
                <a:tc>
                  <a:txBody>
                    <a:bodyPr/>
                    <a:lstStyle/>
                    <a:p>
                      <a:pPr algn="l" fontAlgn="b"/>
                      <a:r>
                        <a:rPr lang="en-US" sz="1000" u="none" strike="noStrike">
                          <a:solidFill>
                            <a:schemeClr val="tx1"/>
                          </a:solidFill>
                          <a:effectLst/>
                          <a:latin typeface="+mj-lt"/>
                        </a:rPr>
                        <a:t>Real World Access Control Monitoring</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Social Impact Hackathon 4Good</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3512252932"/>
                  </a:ext>
                </a:extLst>
              </a:tr>
              <a:tr h="340342">
                <a:tc>
                  <a:txBody>
                    <a:bodyPr/>
                    <a:lstStyle/>
                    <a:p>
                      <a:pPr algn="l" fontAlgn="b"/>
                      <a:r>
                        <a:rPr lang="en-US" sz="1000" u="none" strike="noStrike">
                          <a:solidFill>
                            <a:schemeClr val="tx1"/>
                          </a:solidFill>
                          <a:effectLst/>
                          <a:latin typeface="+mj-lt"/>
                        </a:rPr>
                        <a:t>Regain Control Over Stock Levels and Profit Margins With NetSuite Inventory Management </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Software Industry Top Trends and How NetSuite Addresses Them</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222509092"/>
                  </a:ext>
                </a:extLst>
              </a:tr>
              <a:tr h="340342">
                <a:tc>
                  <a:txBody>
                    <a:bodyPr/>
                    <a:lstStyle/>
                    <a:p>
                      <a:pPr algn="l" fontAlgn="b"/>
                      <a:r>
                        <a:rPr lang="en-US" sz="1000" u="none" strike="noStrike">
                          <a:solidFill>
                            <a:schemeClr val="tx1"/>
                          </a:solidFill>
                          <a:effectLst/>
                          <a:latin typeface="+mj-lt"/>
                        </a:rPr>
                        <a:t>Removing Barriers to Growth: Optimizing Your Tax Strategy to Support Today’s Unified Omnichannel Business</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Solving Retail Challenges: Native NetSuite Automation for an Omnichannel Supply Chain</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179209283"/>
                  </a:ext>
                </a:extLst>
              </a:tr>
              <a:tr h="614541">
                <a:tc>
                  <a:txBody>
                    <a:bodyPr/>
                    <a:lstStyle/>
                    <a:p>
                      <a:pPr algn="l" fontAlgn="b"/>
                      <a:r>
                        <a:rPr lang="en-US" sz="1000" u="none" strike="noStrike">
                          <a:solidFill>
                            <a:schemeClr val="tx1"/>
                          </a:solidFill>
                          <a:effectLst/>
                          <a:latin typeface="+mj-lt"/>
                        </a:rPr>
                        <a:t>Resilient Integrations Without Third-Party Middleware </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Speed Up Cash Flow in Uncertain Times: How connecting your AR team to your customers is key to unlocking cash flow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151531154"/>
                  </a:ext>
                </a:extLst>
              </a:tr>
              <a:tr h="340342">
                <a:tc>
                  <a:txBody>
                    <a:bodyPr/>
                    <a:lstStyle/>
                    <a:p>
                      <a:pPr algn="l" fontAlgn="b"/>
                      <a:r>
                        <a:rPr lang="en-US" sz="1000" u="none" strike="noStrike">
                          <a:solidFill>
                            <a:schemeClr val="tx1"/>
                          </a:solidFill>
                          <a:effectLst/>
                          <a:latin typeface="+mj-lt"/>
                        </a:rPr>
                        <a:t>Retail Industry Top Trends and How NetSuite Addresses Them</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Stairway To Scanning: NetSuite Warehouse Management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3718630541"/>
                  </a:ext>
                </a:extLst>
              </a:tr>
              <a:tr h="340342">
                <a:tc>
                  <a:txBody>
                    <a:bodyPr/>
                    <a:lstStyle/>
                    <a:p>
                      <a:pPr algn="l" fontAlgn="b"/>
                      <a:r>
                        <a:rPr lang="en-US" sz="1000" u="none" strike="noStrike" dirty="0">
                          <a:solidFill>
                            <a:schemeClr val="tx1"/>
                          </a:solidFill>
                          <a:effectLst/>
                          <a:latin typeface="+mj-lt"/>
                        </a:rPr>
                        <a:t>Revenue Recognition</a:t>
                      </a:r>
                      <a:endParaRPr lang="en-US" sz="1000" b="0" i="0" u="none" strike="noStrike" dirty="0">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Standardizing Analytics - Accessing SuiteAnalytics Workbook Datasets through APIs and Scripts</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1263812858"/>
                  </a:ext>
                </a:extLst>
              </a:tr>
              <a:tr h="340342">
                <a:tc>
                  <a:txBody>
                    <a:bodyPr/>
                    <a:lstStyle/>
                    <a:p>
                      <a:pPr algn="l" fontAlgn="b"/>
                      <a:r>
                        <a:rPr lang="en-US" sz="1000" u="none" strike="noStrike">
                          <a:solidFill>
                            <a:schemeClr val="tx1"/>
                          </a:solidFill>
                          <a:effectLst/>
                          <a:latin typeface="+mj-lt"/>
                        </a:rPr>
                        <a:t>Revolutionizing Business Insight with Dataset Linking </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Staying compliant with Avalara’s broad range of solutions</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4045295344"/>
                  </a:ext>
                </a:extLst>
              </a:tr>
              <a:tr h="340342">
                <a:tc>
                  <a:txBody>
                    <a:bodyPr/>
                    <a:lstStyle/>
                    <a:p>
                      <a:pPr algn="l" fontAlgn="b"/>
                      <a:r>
                        <a:rPr lang="en-US" sz="1000" u="none" strike="noStrike">
                          <a:solidFill>
                            <a:schemeClr val="tx1"/>
                          </a:solidFill>
                          <a:effectLst/>
                          <a:latin typeface="+mj-lt"/>
                        </a:rPr>
                        <a:t>‘Running’ an Efficient Warehouse with NetSuite and RF-SMART </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Steps to Improve Financial Decision-Making with SuiteAnalytics Workbooks</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1036431813"/>
                  </a:ext>
                </a:extLst>
              </a:tr>
              <a:tr h="340342">
                <a:tc>
                  <a:txBody>
                    <a:bodyPr/>
                    <a:lstStyle/>
                    <a:p>
                      <a:pPr algn="l" fontAlgn="b"/>
                      <a:r>
                        <a:rPr lang="en-US" sz="1000" u="none" strike="noStrike">
                          <a:solidFill>
                            <a:schemeClr val="tx1"/>
                          </a:solidFill>
                          <a:effectLst/>
                          <a:latin typeface="+mj-lt"/>
                        </a:rPr>
                        <a:t>Saved Searches: How Do I Find My Field?</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Strategic Procurement &amp; Global Supply Chains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1987257960"/>
                  </a:ext>
                </a:extLst>
              </a:tr>
              <a:tr h="340342">
                <a:tc>
                  <a:txBody>
                    <a:bodyPr/>
                    <a:lstStyle/>
                    <a:p>
                      <a:pPr algn="l" fontAlgn="b"/>
                      <a:r>
                        <a:rPr lang="en-US" sz="1000" u="none" strike="noStrike">
                          <a:solidFill>
                            <a:schemeClr val="tx1"/>
                          </a:solidFill>
                          <a:effectLst/>
                          <a:latin typeface="+mj-lt"/>
                        </a:rPr>
                        <a:t>Saving Time With Advanced PDF/HTML Templates</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SuiteAnalytics Workbook: Datasets and Visualizations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761215406"/>
                  </a:ext>
                </a:extLst>
              </a:tr>
              <a:tr h="340342">
                <a:tc>
                  <a:txBody>
                    <a:bodyPr/>
                    <a:lstStyle/>
                    <a:p>
                      <a:pPr algn="l" fontAlgn="b"/>
                      <a:r>
                        <a:rPr lang="en-US" sz="1000" u="none" strike="noStrike">
                          <a:solidFill>
                            <a:schemeClr val="tx1"/>
                          </a:solidFill>
                          <a:effectLst/>
                          <a:latin typeface="+mj-lt"/>
                        </a:rPr>
                        <a:t>Scaling Your System to Excellence by Creating Efficiencies and Leveraging ACS</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SuiteApp Distribution</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2510050457"/>
                  </a:ext>
                </a:extLst>
              </a:tr>
              <a:tr h="340342">
                <a:tc>
                  <a:txBody>
                    <a:bodyPr/>
                    <a:lstStyle/>
                    <a:p>
                      <a:pPr algn="l" fontAlgn="b"/>
                      <a:r>
                        <a:rPr lang="en-US" sz="1000" u="none" strike="noStrike">
                          <a:solidFill>
                            <a:schemeClr val="tx1"/>
                          </a:solidFill>
                          <a:effectLst/>
                          <a:latin typeface="+mj-lt"/>
                        </a:rPr>
                        <a:t>Securing the Cloud</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SuiteCloud Platform Update and Highlights </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1729259642"/>
                  </a:ext>
                </a:extLst>
              </a:tr>
              <a:tr h="340342">
                <a:tc>
                  <a:txBody>
                    <a:bodyPr/>
                    <a:lstStyle/>
                    <a:p>
                      <a:pPr algn="l" fontAlgn="b"/>
                      <a:r>
                        <a:rPr lang="en-US" sz="1000" u="none" strike="noStrike">
                          <a:solidFill>
                            <a:schemeClr val="tx1"/>
                          </a:solidFill>
                          <a:effectLst/>
                          <a:latin typeface="+mj-lt"/>
                        </a:rPr>
                        <a:t>Sell Faster and Smarter with Sales Force Automation</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a:solidFill>
                            <a:schemeClr val="tx1"/>
                          </a:solidFill>
                          <a:effectLst/>
                          <a:latin typeface="+mj-lt"/>
                        </a:rPr>
                        <a:t>SuiteCloud SDK</a:t>
                      </a:r>
                      <a:endParaRPr lang="en-US" sz="1000" b="0" i="0" u="none" strike="noStrike">
                        <a:solidFill>
                          <a:schemeClr val="tx1"/>
                        </a:solidFill>
                        <a:effectLst/>
                        <a:latin typeface="+mj-lt"/>
                      </a:endParaRPr>
                    </a:p>
                  </a:txBody>
                  <a:tcPr marL="5760" marR="5760" marT="5760" marB="0" anchor="ctr"/>
                </a:tc>
                <a:extLst>
                  <a:ext uri="{0D108BD9-81ED-4DB2-BD59-A6C34878D82A}">
                    <a16:rowId xmlns:a16="http://schemas.microsoft.com/office/drawing/2014/main" val="515422722"/>
                  </a:ext>
                </a:extLst>
              </a:tr>
              <a:tr h="340342">
                <a:tc>
                  <a:txBody>
                    <a:bodyPr/>
                    <a:lstStyle/>
                    <a:p>
                      <a:pPr algn="l" fontAlgn="b"/>
                      <a:r>
                        <a:rPr lang="en-US" sz="1000" u="none" strike="noStrike">
                          <a:solidFill>
                            <a:schemeClr val="tx1"/>
                          </a:solidFill>
                          <a:effectLst/>
                          <a:latin typeface="+mj-lt"/>
                        </a:rPr>
                        <a:t>Services Industry Top Trends and How NetSuite Addresses Them</a:t>
                      </a:r>
                      <a:endParaRPr lang="en-US" sz="1000" b="0" i="0" u="none" strike="noStrike">
                        <a:solidFill>
                          <a:schemeClr val="tx1"/>
                        </a:solidFill>
                        <a:effectLst/>
                        <a:latin typeface="+mj-lt"/>
                      </a:endParaRPr>
                    </a:p>
                  </a:txBody>
                  <a:tcPr marL="5760" marR="5760" marT="5760" marB="0" anchor="ctr"/>
                </a:tc>
                <a:tc>
                  <a:txBody>
                    <a:bodyPr/>
                    <a:lstStyle/>
                    <a:p>
                      <a:pPr algn="l" fontAlgn="b"/>
                      <a:r>
                        <a:rPr lang="en-US" sz="1000" u="none" strike="noStrike" dirty="0">
                          <a:solidFill>
                            <a:schemeClr val="tx1"/>
                          </a:solidFill>
                          <a:effectLst/>
                          <a:latin typeface="+mj-lt"/>
                        </a:rPr>
                        <a:t>SuiteGuru</a:t>
                      </a:r>
                      <a:endParaRPr lang="en-US" sz="1000" b="0" i="0" u="none" strike="noStrike" dirty="0">
                        <a:solidFill>
                          <a:schemeClr val="tx1"/>
                        </a:solidFill>
                        <a:effectLst/>
                        <a:latin typeface="+mj-lt"/>
                      </a:endParaRPr>
                    </a:p>
                  </a:txBody>
                  <a:tcPr marL="5760" marR="5760" marT="5760" marB="0" anchor="ctr"/>
                </a:tc>
                <a:extLst>
                  <a:ext uri="{0D108BD9-81ED-4DB2-BD59-A6C34878D82A}">
                    <a16:rowId xmlns:a16="http://schemas.microsoft.com/office/drawing/2014/main" val="1499989693"/>
                  </a:ext>
                </a:extLst>
              </a:tr>
            </a:tbl>
          </a:graphicData>
        </a:graphic>
      </p:graphicFrame>
    </p:spTree>
    <p:extLst>
      <p:ext uri="{BB962C8B-B14F-4D97-AF65-F5344CB8AC3E}">
        <p14:creationId xmlns:p14="http://schemas.microsoft.com/office/powerpoint/2010/main" val="958652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C4EB29-4C05-4AAF-8248-5224931D91ED}"/>
              </a:ext>
            </a:extLst>
          </p:cNvPr>
          <p:cNvGraphicFramePr>
            <a:graphicFrameLocks noGrp="1"/>
          </p:cNvGraphicFramePr>
          <p:nvPr>
            <p:extLst>
              <p:ext uri="{D42A27DB-BD31-4B8C-83A1-F6EECF244321}">
                <p14:modId xmlns:p14="http://schemas.microsoft.com/office/powerpoint/2010/main" val="2109311821"/>
              </p:ext>
            </p:extLst>
          </p:nvPr>
        </p:nvGraphicFramePr>
        <p:xfrm>
          <a:off x="724677" y="531846"/>
          <a:ext cx="10742646" cy="5794302"/>
        </p:xfrm>
        <a:graphic>
          <a:graphicData uri="http://schemas.openxmlformats.org/drawingml/2006/table">
            <a:tbl>
              <a:tblPr>
                <a:tableStyleId>{9D7B26C5-4107-4FEC-AEDC-1716B250A1EF}</a:tableStyleId>
              </a:tblPr>
              <a:tblGrid>
                <a:gridCol w="5361245">
                  <a:extLst>
                    <a:ext uri="{9D8B030D-6E8A-4147-A177-3AD203B41FA5}">
                      <a16:colId xmlns:a16="http://schemas.microsoft.com/office/drawing/2014/main" val="2884012647"/>
                    </a:ext>
                  </a:extLst>
                </a:gridCol>
                <a:gridCol w="5381401">
                  <a:extLst>
                    <a:ext uri="{9D8B030D-6E8A-4147-A177-3AD203B41FA5}">
                      <a16:colId xmlns:a16="http://schemas.microsoft.com/office/drawing/2014/main" val="3263035348"/>
                    </a:ext>
                  </a:extLst>
                </a:gridCol>
              </a:tblGrid>
              <a:tr h="343366">
                <a:tc>
                  <a:txBody>
                    <a:bodyPr/>
                    <a:lstStyle/>
                    <a:p>
                      <a:pPr algn="l" fontAlgn="b"/>
                      <a:r>
                        <a:rPr lang="en-US" sz="1000" u="none" strike="noStrike">
                          <a:effectLst/>
                        </a:rPr>
                        <a:t>SuiteProjects Product Feedback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The Ultimate Dashboard: Value-Driven Design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837036106"/>
                  </a:ext>
                </a:extLst>
              </a:tr>
              <a:tr h="343366">
                <a:tc>
                  <a:txBody>
                    <a:bodyPr/>
                    <a:lstStyle/>
                    <a:p>
                      <a:pPr algn="l" fontAlgn="b"/>
                      <a:r>
                        <a:rPr lang="en-US" sz="1000" u="none" strike="noStrike">
                          <a:effectLst/>
                        </a:rPr>
                        <a:t>SuiteWorld Day 1 Announcement Breakdown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The Unexpected Career Change: Adding ‘NetSuite Administrator’ to Your Finance Position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308278042"/>
                  </a:ext>
                </a:extLst>
              </a:tr>
              <a:tr h="643812">
                <a:tc>
                  <a:txBody>
                    <a:bodyPr/>
                    <a:lstStyle/>
                    <a:p>
                      <a:pPr algn="l" fontAlgn="b"/>
                      <a:r>
                        <a:rPr lang="en-US" sz="1000" u="none" strike="noStrike">
                          <a:effectLst/>
                        </a:rPr>
                        <a:t>SuiteWorld Day 2 Announcement Breakdown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Tiger Tail USA Muscles through Supply Chain Constraints and Reduces Fulfillment Time by up to 75% with Pacejet and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096750786"/>
                  </a:ext>
                </a:extLst>
              </a:tr>
              <a:tr h="343366">
                <a:tc>
                  <a:txBody>
                    <a:bodyPr/>
                    <a:lstStyle/>
                    <a:p>
                      <a:pPr algn="l" fontAlgn="b"/>
                      <a:r>
                        <a:rPr lang="en-US" sz="1000" u="none" strike="noStrike">
                          <a:effectLst/>
                        </a:rPr>
                        <a:t>Supply Chain Disruptions? Reduce Complexity while Maintaining Fill Rates &amp; Service Levels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Tips and Tools to Optimize Cash Management with NetSuite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4140307"/>
                  </a:ext>
                </a:extLst>
              </a:tr>
              <a:tr h="343366">
                <a:tc>
                  <a:txBody>
                    <a:bodyPr/>
                    <a:lstStyle/>
                    <a:p>
                      <a:pPr algn="l" fontAlgn="b"/>
                      <a:r>
                        <a:rPr lang="en-US" sz="1000" u="none" strike="noStrike">
                          <a:effectLst/>
                        </a:rPr>
                        <a:t>Tackling the NetSuite Skills Gap in 2022 and Beyond</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Tips and Tricks to Avoid Common Anti-Patterns in SuiteScript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89211823"/>
                  </a:ext>
                </a:extLst>
              </a:tr>
              <a:tr h="343366">
                <a:tc>
                  <a:txBody>
                    <a:bodyPr/>
                    <a:lstStyle/>
                    <a:p>
                      <a:pPr algn="l" fontAlgn="b"/>
                      <a:r>
                        <a:rPr lang="en-US" sz="1000" u="none" strike="noStrike">
                          <a:effectLst/>
                        </a:rPr>
                        <a:t>Take Control of Your Cash Flow</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Tips &amp; Tricks: NetSuite Saved Search</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04088885"/>
                  </a:ext>
                </a:extLst>
              </a:tr>
              <a:tr h="343366">
                <a:tc>
                  <a:txBody>
                    <a:bodyPr/>
                    <a:lstStyle/>
                    <a:p>
                      <a:pPr algn="l" fontAlgn="b"/>
                      <a:r>
                        <a:rPr lang="en-US" sz="1000" u="none" strike="noStrike">
                          <a:effectLst/>
                        </a:rPr>
                        <a:t>Take Control of Your NetSuite Account and Optimize Cost of Operations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Tips &amp; Tricks: Optimize OpenAir Resource Management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991119"/>
                  </a:ext>
                </a:extLst>
              </a:tr>
              <a:tr h="343366">
                <a:tc>
                  <a:txBody>
                    <a:bodyPr/>
                    <a:lstStyle/>
                    <a:p>
                      <a:pPr algn="l" fontAlgn="b"/>
                      <a:r>
                        <a:rPr lang="en-US" sz="1000" u="none" strike="noStrike">
                          <a:effectLst/>
                        </a:rPr>
                        <a:t>Taking Your SuiteCloud Development to the Next Level with Common Building Blocks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Too Suite To Be True: Improving Your S&amp;OP Process in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34067636"/>
                  </a:ext>
                </a:extLst>
              </a:tr>
              <a:tr h="343366">
                <a:tc>
                  <a:txBody>
                    <a:bodyPr/>
                    <a:lstStyle/>
                    <a:p>
                      <a:pPr algn="l" fontAlgn="b"/>
                      <a:r>
                        <a:rPr lang="en-US" sz="1000" u="none" strike="noStrike">
                          <a:effectLst/>
                        </a:rPr>
                        <a:t>Test-Driven Development in the SuiteCloud Platform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Transformation Doesn’t Have to Wait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290208610"/>
                  </a:ext>
                </a:extLst>
              </a:tr>
              <a:tr h="343366">
                <a:tc>
                  <a:txBody>
                    <a:bodyPr/>
                    <a:lstStyle/>
                    <a:p>
                      <a:pPr algn="l" fontAlgn="b"/>
                      <a:r>
                        <a:rPr lang="en-US" sz="1000" u="none" strike="noStrike">
                          <a:effectLst/>
                        </a:rPr>
                        <a:t>The Admin's Guide to SuiteAnalytics: Turn Insight Into Action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Turn ERP-led Digital Transformation into Digital Domination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67865259"/>
                  </a:ext>
                </a:extLst>
              </a:tr>
              <a:tr h="343366">
                <a:tc>
                  <a:txBody>
                    <a:bodyPr/>
                    <a:lstStyle/>
                    <a:p>
                      <a:pPr algn="l" fontAlgn="b"/>
                      <a:r>
                        <a:rPr lang="en-US" sz="1000" u="none" strike="noStrike">
                          <a:effectLst/>
                        </a:rPr>
                        <a:t>The Alliance of HR &amp; Finance: From Cost Center to Partner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Understand Data Relationships in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158197434"/>
                  </a:ext>
                </a:extLst>
              </a:tr>
              <a:tr h="343366">
                <a:tc>
                  <a:txBody>
                    <a:bodyPr/>
                    <a:lstStyle/>
                    <a:p>
                      <a:pPr algn="l" fontAlgn="b"/>
                      <a:r>
                        <a:rPr lang="en-US" sz="1000" u="none" strike="noStrike">
                          <a:effectLst/>
                        </a:rPr>
                        <a:t>The Journey From SuiteBundler to SDF Account Customization Projects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Unexpected Error: Troubleshoot Like a Pro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000861959"/>
                  </a:ext>
                </a:extLst>
              </a:tr>
              <a:tr h="343366">
                <a:tc>
                  <a:txBody>
                    <a:bodyPr/>
                    <a:lstStyle/>
                    <a:p>
                      <a:pPr algn="l" fontAlgn="b"/>
                      <a:r>
                        <a:rPr lang="en-US" sz="1000" u="none" strike="noStrike">
                          <a:effectLst/>
                        </a:rPr>
                        <a:t>The Most Complete Approach to Access Management and SoD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Unleashing the Power of Oracle Cloud Infrastructure (OCI)</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839947338"/>
                  </a:ext>
                </a:extLst>
              </a:tr>
              <a:tr h="343366">
                <a:tc>
                  <a:txBody>
                    <a:bodyPr/>
                    <a:lstStyle/>
                    <a:p>
                      <a:pPr algn="l" fontAlgn="b"/>
                      <a:r>
                        <a:rPr lang="en-US" sz="1000" u="none" strike="noStrike">
                          <a:effectLst/>
                        </a:rPr>
                        <a:t>The Real Costs of Inventory Revealed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Unlocking Power: A Deep Dive into NetSuite's Customization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94429286"/>
                  </a:ext>
                </a:extLst>
              </a:tr>
              <a:tr h="343366">
                <a:tc>
                  <a:txBody>
                    <a:bodyPr/>
                    <a:lstStyle/>
                    <a:p>
                      <a:pPr algn="l" fontAlgn="b"/>
                      <a:r>
                        <a:rPr lang="en-US" sz="1000" u="none" strike="noStrike">
                          <a:effectLst/>
                        </a:rPr>
                        <a:t>The Road After SuiteWorld: Creating Your Action Plan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Unlocking the Power of PSA by Leveraging OpenAir and NetSuite Financials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283716113"/>
                  </a:ext>
                </a:extLst>
              </a:tr>
              <a:tr h="343366">
                <a:tc>
                  <a:txBody>
                    <a:bodyPr/>
                    <a:lstStyle/>
                    <a:p>
                      <a:pPr algn="l" fontAlgn="b"/>
                      <a:r>
                        <a:rPr lang="en-US" sz="1000" u="none" strike="noStrike">
                          <a:effectLst/>
                        </a:rPr>
                        <a:t>The Road to Lease Accounting Compliance within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rPr>
                        <a:t>Unlocking the Power of Rebates</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678782328"/>
                  </a:ext>
                </a:extLst>
              </a:tr>
            </a:tbl>
          </a:graphicData>
        </a:graphic>
      </p:graphicFrame>
    </p:spTree>
    <p:extLst>
      <p:ext uri="{BB962C8B-B14F-4D97-AF65-F5344CB8AC3E}">
        <p14:creationId xmlns:p14="http://schemas.microsoft.com/office/powerpoint/2010/main" val="35656739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868C59AC-1750-43B3-ADAC-834090E7504A}"/>
              </a:ext>
            </a:extLst>
          </p:cNvPr>
          <p:cNvGraphicFramePr>
            <a:graphicFrameLocks noGrp="1"/>
          </p:cNvGraphicFramePr>
          <p:nvPr>
            <p:extLst>
              <p:ext uri="{D42A27DB-BD31-4B8C-83A1-F6EECF244321}">
                <p14:modId xmlns:p14="http://schemas.microsoft.com/office/powerpoint/2010/main" val="3076090343"/>
              </p:ext>
            </p:extLst>
          </p:nvPr>
        </p:nvGraphicFramePr>
        <p:xfrm>
          <a:off x="575388" y="475861"/>
          <a:ext cx="11041224" cy="5906280"/>
        </p:xfrm>
        <a:graphic>
          <a:graphicData uri="http://schemas.openxmlformats.org/drawingml/2006/table">
            <a:tbl>
              <a:tblPr>
                <a:tableStyleId>{3B4B98B0-60AC-42C2-AFA5-B58CD77FA1E5}</a:tableStyleId>
              </a:tblPr>
              <a:tblGrid>
                <a:gridCol w="11041224">
                  <a:extLst>
                    <a:ext uri="{9D8B030D-6E8A-4147-A177-3AD203B41FA5}">
                      <a16:colId xmlns:a16="http://schemas.microsoft.com/office/drawing/2014/main" val="1189043272"/>
                    </a:ext>
                  </a:extLst>
                </a:gridCol>
              </a:tblGrid>
              <a:tr h="393752">
                <a:tc>
                  <a:txBody>
                    <a:bodyPr/>
                    <a:lstStyle/>
                    <a:p>
                      <a:pPr algn="l" fontAlgn="b"/>
                      <a:r>
                        <a:rPr lang="en-US" sz="1000" u="none" strike="noStrike">
                          <a:solidFill>
                            <a:schemeClr val="bg1"/>
                          </a:solidFill>
                          <a:effectLst/>
                        </a:rPr>
                        <a:t>Unlock Your Inventory Cache With Valogix' Advanced Demand and Supply Planning </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2962769539"/>
                  </a:ext>
                </a:extLst>
              </a:tr>
              <a:tr h="393752">
                <a:tc>
                  <a:txBody>
                    <a:bodyPr/>
                    <a:lstStyle/>
                    <a:p>
                      <a:pPr algn="l" fontAlgn="b"/>
                      <a:r>
                        <a:rPr lang="en-US" sz="1000" u="none" strike="noStrike">
                          <a:solidFill>
                            <a:schemeClr val="bg1"/>
                          </a:solidFill>
                          <a:effectLst/>
                        </a:rPr>
                        <a:t>Using CRM With SuiteProjects: Leading Practices for a Dynamic Duo</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1761379628"/>
                  </a:ext>
                </a:extLst>
              </a:tr>
              <a:tr h="393752">
                <a:tc>
                  <a:txBody>
                    <a:bodyPr/>
                    <a:lstStyle/>
                    <a:p>
                      <a:pPr algn="l" fontAlgn="b"/>
                      <a:r>
                        <a:rPr lang="en-US" sz="1000" u="none" strike="noStrike">
                          <a:solidFill>
                            <a:schemeClr val="bg1"/>
                          </a:solidFill>
                          <a:effectLst/>
                        </a:rPr>
                        <a:t>Using Six Sigma to Unlock Greater Profitability with SuiteFlow</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1083364155"/>
                  </a:ext>
                </a:extLst>
              </a:tr>
              <a:tr h="393752">
                <a:tc>
                  <a:txBody>
                    <a:bodyPr/>
                    <a:lstStyle/>
                    <a:p>
                      <a:pPr algn="l" fontAlgn="b"/>
                      <a:r>
                        <a:rPr lang="en-US" sz="1000" u="none" strike="noStrike">
                          <a:solidFill>
                            <a:schemeClr val="bg1"/>
                          </a:solidFill>
                          <a:effectLst/>
                        </a:rPr>
                        <a:t>Vets In Tech: "What Veterans Bring to the Tech Industry“</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3058156653"/>
                  </a:ext>
                </a:extLst>
              </a:tr>
              <a:tr h="393752">
                <a:tc>
                  <a:txBody>
                    <a:bodyPr/>
                    <a:lstStyle/>
                    <a:p>
                      <a:pPr algn="l" fontAlgn="b"/>
                      <a:r>
                        <a:rPr lang="en-US" sz="1000" u="none" strike="noStrike">
                          <a:solidFill>
                            <a:schemeClr val="bg1"/>
                          </a:solidFill>
                          <a:effectLst/>
                        </a:rPr>
                        <a:t>Want to Get Paid Fast? Make It Easy </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2119805456"/>
                  </a:ext>
                </a:extLst>
              </a:tr>
              <a:tr h="393752">
                <a:tc>
                  <a:txBody>
                    <a:bodyPr/>
                    <a:lstStyle/>
                    <a:p>
                      <a:pPr algn="l" fontAlgn="b"/>
                      <a:r>
                        <a:rPr lang="en-US" sz="1000" u="none" strike="noStrike">
                          <a:solidFill>
                            <a:schemeClr val="bg1"/>
                          </a:solidFill>
                          <a:effectLst/>
                        </a:rPr>
                        <a:t>Welcome Reception</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2573017381"/>
                  </a:ext>
                </a:extLst>
              </a:tr>
              <a:tr h="393752">
                <a:tc>
                  <a:txBody>
                    <a:bodyPr/>
                    <a:lstStyle/>
                    <a:p>
                      <a:pPr algn="l" fontAlgn="b"/>
                      <a:r>
                        <a:rPr lang="en-US" sz="1000" u="none" strike="noStrike">
                          <a:solidFill>
                            <a:schemeClr val="bg1"/>
                          </a:solidFill>
                          <a:effectLst/>
                        </a:rPr>
                        <a:t>What's New in Latin America?</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3570157598"/>
                  </a:ext>
                </a:extLst>
              </a:tr>
              <a:tr h="393752">
                <a:tc>
                  <a:txBody>
                    <a:bodyPr/>
                    <a:lstStyle/>
                    <a:p>
                      <a:pPr algn="l" fontAlgn="b"/>
                      <a:r>
                        <a:rPr lang="en-US" sz="1000" u="none" strike="noStrike">
                          <a:solidFill>
                            <a:schemeClr val="bg1"/>
                          </a:solidFill>
                          <a:effectLst/>
                        </a:rPr>
                        <a:t>What's New With NetSuite AP Automation</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2778289148"/>
                  </a:ext>
                </a:extLst>
              </a:tr>
              <a:tr h="393752">
                <a:tc>
                  <a:txBody>
                    <a:bodyPr/>
                    <a:lstStyle/>
                    <a:p>
                      <a:pPr algn="l" fontAlgn="b"/>
                      <a:r>
                        <a:rPr lang="en-US" sz="1000" u="none" strike="noStrike">
                          <a:solidFill>
                            <a:schemeClr val="bg1"/>
                          </a:solidFill>
                          <a:effectLst/>
                        </a:rPr>
                        <a:t>What’s New With NetSuite AP Automation</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3909219230"/>
                  </a:ext>
                </a:extLst>
              </a:tr>
              <a:tr h="393752">
                <a:tc>
                  <a:txBody>
                    <a:bodyPr/>
                    <a:lstStyle/>
                    <a:p>
                      <a:pPr algn="l" fontAlgn="b"/>
                      <a:r>
                        <a:rPr lang="en-US" sz="1000" u="none" strike="noStrike">
                          <a:solidFill>
                            <a:schemeClr val="bg1"/>
                          </a:solidFill>
                          <a:effectLst/>
                        </a:rPr>
                        <a:t>When the Planets Align: Building, Extending, and Integrating Apps on OCI</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3300258840"/>
                  </a:ext>
                </a:extLst>
              </a:tr>
              <a:tr h="393752">
                <a:tc>
                  <a:txBody>
                    <a:bodyPr/>
                    <a:lstStyle/>
                    <a:p>
                      <a:pPr algn="l" fontAlgn="b"/>
                      <a:r>
                        <a:rPr lang="en-US" sz="1000" u="none" strike="noStrike">
                          <a:solidFill>
                            <a:schemeClr val="bg1"/>
                          </a:solidFill>
                          <a:effectLst/>
                        </a:rPr>
                        <a:t>Why Transforming Your Spend will Empower Your Team </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299179800"/>
                  </a:ext>
                </a:extLst>
              </a:tr>
              <a:tr h="393752">
                <a:tc>
                  <a:txBody>
                    <a:bodyPr/>
                    <a:lstStyle/>
                    <a:p>
                      <a:pPr algn="l" fontAlgn="b"/>
                      <a:r>
                        <a:rPr lang="en-US" sz="1000" u="none" strike="noStrike">
                          <a:solidFill>
                            <a:schemeClr val="bg1"/>
                          </a:solidFill>
                          <a:effectLst/>
                        </a:rPr>
                        <a:t>With Big Money Comes Big Responsibility: VC Funding, Investments, Audits, Security &amp; More </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3611988882"/>
                  </a:ext>
                </a:extLst>
              </a:tr>
              <a:tr h="393752">
                <a:tc>
                  <a:txBody>
                    <a:bodyPr/>
                    <a:lstStyle/>
                    <a:p>
                      <a:pPr algn="l" fontAlgn="b"/>
                      <a:r>
                        <a:rPr lang="en-US" sz="1000" u="none" strike="noStrike">
                          <a:solidFill>
                            <a:schemeClr val="bg1"/>
                          </a:solidFill>
                          <a:effectLst/>
                        </a:rPr>
                        <a:t>WMS Product Feedback</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196165141"/>
                  </a:ext>
                </a:extLst>
              </a:tr>
              <a:tr h="393752">
                <a:tc>
                  <a:txBody>
                    <a:bodyPr/>
                    <a:lstStyle/>
                    <a:p>
                      <a:pPr algn="l" fontAlgn="b"/>
                      <a:r>
                        <a:rPr lang="en-US" sz="1000" u="none" strike="noStrike">
                          <a:solidFill>
                            <a:schemeClr val="bg1"/>
                          </a:solidFill>
                          <a:effectLst/>
                        </a:rPr>
                        <a:t>Workforce Time and Attendance</a:t>
                      </a:r>
                      <a:endParaRPr lang="en-US" sz="1000" b="0" i="0" u="none" strike="noStrike">
                        <a:solidFill>
                          <a:schemeClr val="bg1"/>
                        </a:solidFill>
                        <a:effectLst/>
                        <a:latin typeface="+mj-lt"/>
                      </a:endParaRPr>
                    </a:p>
                  </a:txBody>
                  <a:tcPr marL="7620" marR="7620" marT="7620" marB="0" anchor="ctr"/>
                </a:tc>
                <a:extLst>
                  <a:ext uri="{0D108BD9-81ED-4DB2-BD59-A6C34878D82A}">
                    <a16:rowId xmlns:a16="http://schemas.microsoft.com/office/drawing/2014/main" val="776865855"/>
                  </a:ext>
                </a:extLst>
              </a:tr>
              <a:tr h="393752">
                <a:tc>
                  <a:txBody>
                    <a:bodyPr/>
                    <a:lstStyle/>
                    <a:p>
                      <a:pPr algn="l" fontAlgn="b"/>
                      <a:r>
                        <a:rPr lang="en-US" sz="1000" u="none" strike="noStrike" dirty="0">
                          <a:solidFill>
                            <a:schemeClr val="bg1"/>
                          </a:solidFill>
                          <a:effectLst/>
                        </a:rPr>
                        <a:t>Your Support Journey with NetSuite: How to get help effectively</a:t>
                      </a:r>
                      <a:endParaRPr lang="en-US" sz="1000" b="0" i="0" u="none" strike="noStrike" dirty="0">
                        <a:solidFill>
                          <a:schemeClr val="bg1"/>
                        </a:solidFill>
                        <a:effectLst/>
                        <a:latin typeface="+mj-lt"/>
                      </a:endParaRPr>
                    </a:p>
                  </a:txBody>
                  <a:tcPr marL="7620" marR="7620" marT="7620" marB="0" anchor="ctr"/>
                </a:tc>
                <a:extLst>
                  <a:ext uri="{0D108BD9-81ED-4DB2-BD59-A6C34878D82A}">
                    <a16:rowId xmlns:a16="http://schemas.microsoft.com/office/drawing/2014/main" val="3683705016"/>
                  </a:ext>
                </a:extLst>
              </a:tr>
            </a:tbl>
          </a:graphicData>
        </a:graphic>
      </p:graphicFrame>
    </p:spTree>
    <p:extLst>
      <p:ext uri="{BB962C8B-B14F-4D97-AF65-F5344CB8AC3E}">
        <p14:creationId xmlns:p14="http://schemas.microsoft.com/office/powerpoint/2010/main" val="3807120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079BE1-ED93-4445-AD4A-0D67109702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1998"/>
          </a:xfrm>
          <a:prstGeom prst="rect">
            <a:avLst/>
          </a:prstGeom>
          <a:solidFill>
            <a:schemeClr val="bg1">
              <a:alpha val="10000"/>
            </a:schemeClr>
          </a:solidFill>
          <a:ln>
            <a:noFill/>
          </a:ln>
          <a:effectLst>
            <a:innerShdw blurRad="139700" dist="50800" dir="5400000">
              <a:prstClr val="black">
                <a:alpha val="2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3F6C79BF-A4E0-4CC8-952B-C736485CAF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7"/>
            <a:ext cx="12192000" cy="2285999"/>
          </a:xfrm>
          <a:prstGeom prst="rect">
            <a:avLst/>
          </a:prstGeom>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71A438-65D6-546F-7EC3-966895D4E74A}"/>
              </a:ext>
            </a:extLst>
          </p:cNvPr>
          <p:cNvSpPr>
            <a:spLocks noGrp="1"/>
          </p:cNvSpPr>
          <p:nvPr>
            <p:ph type="title"/>
          </p:nvPr>
        </p:nvSpPr>
        <p:spPr>
          <a:xfrm>
            <a:off x="643467" y="4824690"/>
            <a:ext cx="3724138" cy="1395140"/>
          </a:xfrm>
        </p:spPr>
        <p:txBody>
          <a:bodyPr anchor="ctr">
            <a:normAutofit/>
          </a:bodyPr>
          <a:lstStyle/>
          <a:p>
            <a:r>
              <a:rPr lang="en-US" sz="3200" dirty="0">
                <a:solidFill>
                  <a:schemeClr val="tx1"/>
                </a:solidFill>
                <a:latin typeface="Roboto" panose="02000000000000000000" pitchFamily="2" charset="0"/>
                <a:ea typeface="Roboto" panose="02000000000000000000" pitchFamily="2" charset="0"/>
              </a:rPr>
              <a:t>Everything Suite is in the Expo</a:t>
            </a:r>
          </a:p>
        </p:txBody>
      </p:sp>
      <p:pic>
        <p:nvPicPr>
          <p:cNvPr id="4" name="Picture 3" descr="A group of people in a room&#10;&#10;Description automatically generated with medium confidence">
            <a:hlinkClick r:id="rId3"/>
            <a:extLst>
              <a:ext uri="{FF2B5EF4-FFF2-40B4-BE49-F238E27FC236}">
                <a16:creationId xmlns:a16="http://schemas.microsoft.com/office/drawing/2014/main" id="{AE8B0F4C-28E5-5C3C-9CDB-0CDC3F38C6A9}"/>
              </a:ext>
            </a:extLst>
          </p:cNvPr>
          <p:cNvPicPr>
            <a:picLocks noChangeAspect="1"/>
          </p:cNvPicPr>
          <p:nvPr/>
        </p:nvPicPr>
        <p:blipFill>
          <a:blip r:embed="rId4">
            <a:alphaModFix amt="85000"/>
          </a:blip>
          <a:stretch>
            <a:fillRect/>
          </a:stretch>
        </p:blipFill>
        <p:spPr>
          <a:xfrm>
            <a:off x="2288157" y="643467"/>
            <a:ext cx="7615686" cy="3598411"/>
          </a:xfrm>
          <a:prstGeom prst="rect">
            <a:avLst/>
          </a:prstGeom>
        </p:spPr>
      </p:pic>
      <p:sp>
        <p:nvSpPr>
          <p:cNvPr id="3" name="Content Placeholder 2">
            <a:extLst>
              <a:ext uri="{FF2B5EF4-FFF2-40B4-BE49-F238E27FC236}">
                <a16:creationId xmlns:a16="http://schemas.microsoft.com/office/drawing/2014/main" id="{66EBE7C4-BB4A-2CC9-8412-C38031495D90}"/>
              </a:ext>
            </a:extLst>
          </p:cNvPr>
          <p:cNvSpPr>
            <a:spLocks noGrp="1"/>
          </p:cNvSpPr>
          <p:nvPr>
            <p:ph idx="1"/>
          </p:nvPr>
        </p:nvSpPr>
        <p:spPr>
          <a:xfrm>
            <a:off x="4654295" y="4824689"/>
            <a:ext cx="6894237" cy="1425504"/>
          </a:xfrm>
        </p:spPr>
        <p:txBody>
          <a:bodyPr anchor="ctr">
            <a:normAutofit/>
          </a:bodyPr>
          <a:lstStyle/>
          <a:p>
            <a:pPr marL="0" indent="0">
              <a:lnSpc>
                <a:spcPct val="150000"/>
              </a:lnSpc>
              <a:buNone/>
            </a:pPr>
            <a:r>
              <a:rPr lang="en-US" sz="1600" dirty="0">
                <a:gradFill>
                  <a:gsLst>
                    <a:gs pos="34000">
                      <a:schemeClr val="tx1">
                        <a:lumMod val="93000"/>
                      </a:schemeClr>
                    </a:gs>
                    <a:gs pos="0">
                      <a:schemeClr val="bg1">
                        <a:lumMod val="25000"/>
                        <a:lumOff val="75000"/>
                      </a:schemeClr>
                    </a:gs>
                    <a:gs pos="100000">
                      <a:schemeClr val="tx1"/>
                    </a:gs>
                  </a:gsLst>
                  <a:lin ang="4800000" scaled="0"/>
                </a:gradFill>
                <a:latin typeface="Roboto" panose="02000000000000000000" pitchFamily="2" charset="0"/>
                <a:ea typeface="Roboto" panose="02000000000000000000" pitchFamily="2" charset="0"/>
              </a:rPr>
              <a:t>It’s not an ordinary Expo; we’re making the show floor even more exciting by offering more chances to meet with product experts and partners and go Full Suite Ahead. </a:t>
            </a:r>
          </a:p>
        </p:txBody>
      </p:sp>
      <p:sp>
        <p:nvSpPr>
          <p:cNvPr id="15" name="Rectangle 14">
            <a:extLst>
              <a:ext uri="{FF2B5EF4-FFF2-40B4-BE49-F238E27FC236}">
                <a16:creationId xmlns:a16="http://schemas.microsoft.com/office/drawing/2014/main" id="{7885F53E-0DD3-4A77-B964-CCAD6F798C88}"/>
              </a:ext>
            </a:extLst>
          </p:cNvPr>
          <p:cNvSpPr/>
          <p:nvPr/>
        </p:nvSpPr>
        <p:spPr>
          <a:xfrm>
            <a:off x="0" y="818534"/>
            <a:ext cx="5410202"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2270C65F-3FDB-44D2-9931-B43BB9BEC88F}"/>
              </a:ext>
            </a:extLst>
          </p:cNvPr>
          <p:cNvSpPr txBox="1"/>
          <p:nvPr/>
        </p:nvSpPr>
        <p:spPr>
          <a:xfrm>
            <a:off x="533400" y="825690"/>
            <a:ext cx="4767339"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spTree>
    <p:extLst>
      <p:ext uri="{BB962C8B-B14F-4D97-AF65-F5344CB8AC3E}">
        <p14:creationId xmlns:p14="http://schemas.microsoft.com/office/powerpoint/2010/main" val="4253868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25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250"/>
                                        <p:tgtEl>
                                          <p:spTgt spid="2"/>
                                        </p:tgtEl>
                                      </p:cBhvr>
                                    </p:animEffect>
                                    <p:anim calcmode="lin" valueType="num">
                                      <p:cBhvr>
                                        <p:cTn id="11" dur="250" fill="hold"/>
                                        <p:tgtEl>
                                          <p:spTgt spid="2"/>
                                        </p:tgtEl>
                                        <p:attrNameLst>
                                          <p:attrName>ppt_x</p:attrName>
                                        </p:attrNameLst>
                                      </p:cBhvr>
                                      <p:tavLst>
                                        <p:tav tm="0">
                                          <p:val>
                                            <p:strVal val="#ppt_x"/>
                                          </p:val>
                                        </p:tav>
                                        <p:tav tm="100000">
                                          <p:val>
                                            <p:strVal val="#ppt_x"/>
                                          </p:val>
                                        </p:tav>
                                      </p:tavLst>
                                    </p:anim>
                                    <p:anim calcmode="lin" valueType="num">
                                      <p:cBhvr>
                                        <p:cTn id="12" dur="25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50"/>
                                        <p:tgtEl>
                                          <p:spTgt spid="3">
                                            <p:txEl>
                                              <p:pRg st="0" end="0"/>
                                            </p:txEl>
                                          </p:spTgt>
                                        </p:tgtEl>
                                      </p:cBhvr>
                                    </p:animEffect>
                                    <p:anim calcmode="lin" valueType="num">
                                      <p:cBhvr>
                                        <p:cTn id="16" dur="25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25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E8B4E-C04A-AABA-AA26-6F2A005E1E49}"/>
              </a:ext>
            </a:extLst>
          </p:cNvPr>
          <p:cNvSpPr>
            <a:spLocks noGrp="1"/>
          </p:cNvSpPr>
          <p:nvPr>
            <p:ph type="title"/>
          </p:nvPr>
        </p:nvSpPr>
        <p:spPr>
          <a:xfrm>
            <a:off x="543622" y="2904892"/>
            <a:ext cx="11104756" cy="1048215"/>
          </a:xfrm>
        </p:spPr>
        <p:txBody>
          <a:bodyPr>
            <a:normAutofit/>
          </a:bodyPr>
          <a:lstStyle/>
          <a:p>
            <a:pPr algn="ctr"/>
            <a:r>
              <a:rPr lang="en-US" sz="4800" dirty="0">
                <a:solidFill>
                  <a:schemeClr val="tx1"/>
                </a:solidFill>
              </a:rPr>
              <a:t>SuiteWorld Session Catalog (On Air)</a:t>
            </a:r>
          </a:p>
        </p:txBody>
      </p:sp>
    </p:spTree>
    <p:extLst>
      <p:ext uri="{BB962C8B-B14F-4D97-AF65-F5344CB8AC3E}">
        <p14:creationId xmlns:p14="http://schemas.microsoft.com/office/powerpoint/2010/main" val="1804797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5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F8A262-68E0-4036-972F-10BAD5C5AEE3}"/>
              </a:ext>
            </a:extLst>
          </p:cNvPr>
          <p:cNvGraphicFramePr>
            <a:graphicFrameLocks noGrp="1"/>
          </p:cNvGraphicFramePr>
          <p:nvPr>
            <p:extLst>
              <p:ext uri="{D42A27DB-BD31-4B8C-83A1-F6EECF244321}">
                <p14:modId xmlns:p14="http://schemas.microsoft.com/office/powerpoint/2010/main" val="3363956189"/>
              </p:ext>
            </p:extLst>
          </p:nvPr>
        </p:nvGraphicFramePr>
        <p:xfrm>
          <a:off x="603379" y="625151"/>
          <a:ext cx="10985242" cy="5607702"/>
        </p:xfrm>
        <a:graphic>
          <a:graphicData uri="http://schemas.openxmlformats.org/drawingml/2006/table">
            <a:tbl>
              <a:tblPr>
                <a:tableStyleId>{9D7B26C5-4107-4FEC-AEDC-1716B250A1EF}</a:tableStyleId>
              </a:tblPr>
              <a:tblGrid>
                <a:gridCol w="5482316">
                  <a:extLst>
                    <a:ext uri="{9D8B030D-6E8A-4147-A177-3AD203B41FA5}">
                      <a16:colId xmlns:a16="http://schemas.microsoft.com/office/drawing/2014/main" val="285561741"/>
                    </a:ext>
                  </a:extLst>
                </a:gridCol>
                <a:gridCol w="5502926">
                  <a:extLst>
                    <a:ext uri="{9D8B030D-6E8A-4147-A177-3AD203B41FA5}">
                      <a16:colId xmlns:a16="http://schemas.microsoft.com/office/drawing/2014/main" val="2628635229"/>
                    </a:ext>
                  </a:extLst>
                </a:gridCol>
              </a:tblGrid>
              <a:tr h="378754">
                <a:tc>
                  <a:txBody>
                    <a:bodyPr/>
                    <a:lstStyle/>
                    <a:p>
                      <a:pPr algn="l" fontAlgn="b"/>
                      <a:r>
                        <a:rPr lang="en-US" sz="1000" u="none" strike="noStrike">
                          <a:effectLst/>
                          <a:latin typeface="+mj-lt"/>
                        </a:rPr>
                        <a:t>10 Simple NetSuite Extensions That Shouldn’t Be Such A Secret</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A One-Stop Shop for Winning Automation Solutions in POS, Delivery Routing, and Rental Management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68427219"/>
                  </a:ext>
                </a:extLst>
              </a:tr>
              <a:tr h="683900">
                <a:tc>
                  <a:txBody>
                    <a:bodyPr/>
                    <a:lstStyle/>
                    <a:p>
                      <a:pPr algn="l" fontAlgn="b"/>
                      <a:r>
                        <a:rPr lang="en-US" sz="1000" u="none" strike="noStrike">
                          <a:effectLst/>
                          <a:latin typeface="+mj-lt"/>
                        </a:rPr>
                        <a:t>8Quanta's NetSuite Solutions - Signature Capture, Estimated Landed Costs Plus, eMail Groups &amp; Credit Card Processing</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AP and AR Automation Demo</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53869800"/>
                  </a:ext>
                </a:extLst>
              </a:tr>
              <a:tr h="378754">
                <a:tc>
                  <a:txBody>
                    <a:bodyPr/>
                    <a:lstStyle/>
                    <a:p>
                      <a:pPr algn="l" fontAlgn="b"/>
                      <a:r>
                        <a:rPr lang="en-US" sz="1000" u="none" strike="noStrike">
                          <a:effectLst/>
                          <a:latin typeface="+mj-lt"/>
                        </a:rPr>
                        <a:t>Accounting with NetSuite: An Overview</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Are You Ready for the Buyer-Driven Sales Revolution?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07040700"/>
                  </a:ext>
                </a:extLst>
              </a:tr>
              <a:tr h="378754">
                <a:tc>
                  <a:txBody>
                    <a:bodyPr/>
                    <a:lstStyle/>
                    <a:p>
                      <a:pPr algn="l" fontAlgn="b"/>
                      <a:r>
                        <a:rPr lang="en-US" sz="1000" u="none" strike="noStrike">
                          <a:effectLst/>
                          <a:latin typeface="+mj-lt"/>
                        </a:rPr>
                        <a:t>Accrualify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Ask Me Anything: Unlock the Value of NetSuite for Nonprofits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929540004"/>
                  </a:ext>
                </a:extLst>
              </a:tr>
              <a:tr h="378754">
                <a:tc>
                  <a:txBody>
                    <a:bodyPr/>
                    <a:lstStyle/>
                    <a:p>
                      <a:pPr algn="l" fontAlgn="b"/>
                      <a:r>
                        <a:rPr lang="en-US" sz="1000" u="none" strike="noStrike">
                          <a:effectLst/>
                          <a:latin typeface="+mj-lt"/>
                        </a:rPr>
                        <a:t>Achieving Quality Excellence: Introduction to NetSuite QMS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Automate Tax Reporting with Built for NetSuite SuiteTax Tools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959395604"/>
                  </a:ext>
                </a:extLst>
              </a:tr>
              <a:tr h="378754">
                <a:tc>
                  <a:txBody>
                    <a:bodyPr/>
                    <a:lstStyle/>
                    <a:p>
                      <a:pPr algn="l" fontAlgn="b"/>
                      <a:r>
                        <a:rPr lang="en-US" sz="1000" u="none" strike="noStrike">
                          <a:effectLst/>
                          <a:latin typeface="+mj-lt"/>
                        </a:rPr>
                        <a:t>A Day in the Life of an SPS Commerce Customer</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Balancing Growth and Efficiency: How NetSuite Supports the 7 Stages of the Business Life Cycle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270639331"/>
                  </a:ext>
                </a:extLst>
              </a:tr>
              <a:tr h="378754">
                <a:tc>
                  <a:txBody>
                    <a:bodyPr/>
                    <a:lstStyle/>
                    <a:p>
                      <a:pPr algn="l" fontAlgn="b"/>
                      <a:r>
                        <a:rPr lang="en-US" sz="1000" u="none" strike="noStrike">
                          <a:effectLst/>
                          <a:latin typeface="+mj-lt"/>
                        </a:rPr>
                        <a:t>Admin Basics 101: Exploring Customization Capabilities for Non-Developers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Best Practices for Managing Fixed Assets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14551421"/>
                  </a:ext>
                </a:extLst>
              </a:tr>
              <a:tr h="378754">
                <a:tc>
                  <a:txBody>
                    <a:bodyPr/>
                    <a:lstStyle/>
                    <a:p>
                      <a:pPr algn="l" fontAlgn="b"/>
                      <a:r>
                        <a:rPr lang="en-US" sz="1000" u="none" strike="noStrike">
                          <a:effectLst/>
                          <a:latin typeface="+mj-lt"/>
                        </a:rPr>
                        <a:t>Admin’s Guide to SuiteTax Benefits and Migration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Boosting Project Profitability With SuiteProjects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2898456"/>
                  </a:ext>
                </a:extLst>
              </a:tr>
              <a:tr h="378754">
                <a:tc>
                  <a:txBody>
                    <a:bodyPr/>
                    <a:lstStyle/>
                    <a:p>
                      <a:pPr algn="l" fontAlgn="b"/>
                      <a:r>
                        <a:rPr lang="en-US" sz="1000" u="none" strike="noStrike">
                          <a:effectLst/>
                          <a:latin typeface="+mj-lt"/>
                        </a:rPr>
                        <a:t>Advanced Tips &amp; Tricks to Take Your NetSuite Game to the Next Level</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Brace for Efficient Accounts Payable with NetSuite and AvidXchange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405259982"/>
                  </a:ext>
                </a:extLst>
              </a:tr>
              <a:tr h="378754">
                <a:tc>
                  <a:txBody>
                    <a:bodyPr/>
                    <a:lstStyle/>
                    <a:p>
                      <a:pPr algn="l" fontAlgn="b"/>
                      <a:r>
                        <a:rPr lang="en-US" sz="1000" u="none" strike="noStrike">
                          <a:effectLst/>
                          <a:latin typeface="+mj-lt"/>
                        </a:rPr>
                        <a:t>A Global Solution for Complex Communications Taxes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Building Better Datasets &amp; Visualizations with SuiteAnalytics Workbook</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70356337"/>
                  </a:ext>
                </a:extLst>
              </a:tr>
              <a:tr h="378754">
                <a:tc>
                  <a:txBody>
                    <a:bodyPr/>
                    <a:lstStyle/>
                    <a:p>
                      <a:pPr algn="l" fontAlgn="b"/>
                      <a:r>
                        <a:rPr lang="en-US" sz="1000" u="none" strike="noStrike">
                          <a:effectLst/>
                          <a:latin typeface="+mj-lt"/>
                        </a:rPr>
                        <a:t>A Grassroots Nonprofit Scales Supply Chain and Inventory Management Processes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Building Meaningful SaaS Metrics on NetSuite Analytics Warehouse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955372895"/>
                  </a:ext>
                </a:extLst>
              </a:tr>
              <a:tr h="378754">
                <a:tc>
                  <a:txBody>
                    <a:bodyPr/>
                    <a:lstStyle/>
                    <a:p>
                      <a:pPr algn="l" fontAlgn="b"/>
                      <a:r>
                        <a:rPr lang="en-US" sz="1000" u="none" strike="noStrike">
                          <a:effectLst/>
                          <a:latin typeface="+mj-lt"/>
                        </a:rPr>
                        <a:t>All About NetSuite ERP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Cloud Supplier Risk Management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72474444"/>
                  </a:ext>
                </a:extLst>
              </a:tr>
              <a:tr h="378754">
                <a:tc>
                  <a:txBody>
                    <a:bodyPr/>
                    <a:lstStyle/>
                    <a:p>
                      <a:pPr algn="l" fontAlgn="b"/>
                      <a:r>
                        <a:rPr lang="en-US" sz="1000" u="none" strike="noStrike">
                          <a:effectLst/>
                          <a:latin typeface="+mj-lt"/>
                        </a:rPr>
                        <a:t>Allocate Labor &amp; Payroll Expenses with the New Labor Expense Allocation SuiteApp</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Coffee, Collections, and Cash Flow</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916290158"/>
                  </a:ext>
                </a:extLst>
              </a:tr>
              <a:tr h="378754">
                <a:tc>
                  <a:txBody>
                    <a:bodyPr/>
                    <a:lstStyle/>
                    <a:p>
                      <a:pPr algn="l" fontAlgn="b"/>
                      <a:r>
                        <a:rPr lang="en-US" sz="1000" u="none" strike="noStrike">
                          <a:effectLst/>
                          <a:latin typeface="+mj-lt"/>
                        </a:rPr>
                        <a:t>Amplify Your Impact by Connecting Financials and Program Data</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latin typeface="+mj-lt"/>
                        </a:rPr>
                        <a:t>Combatting Labor Shortage and Supply Chain Disruption</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819015659"/>
                  </a:ext>
                </a:extLst>
              </a:tr>
            </a:tbl>
          </a:graphicData>
        </a:graphic>
      </p:graphicFrame>
    </p:spTree>
    <p:extLst>
      <p:ext uri="{BB962C8B-B14F-4D97-AF65-F5344CB8AC3E}">
        <p14:creationId xmlns:p14="http://schemas.microsoft.com/office/powerpoint/2010/main" val="3137160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1ABDA16-58A0-490E-B847-B0034C8136A9}"/>
              </a:ext>
            </a:extLst>
          </p:cNvPr>
          <p:cNvGraphicFramePr>
            <a:graphicFrameLocks noGrp="1"/>
          </p:cNvGraphicFramePr>
          <p:nvPr>
            <p:extLst>
              <p:ext uri="{D42A27DB-BD31-4B8C-83A1-F6EECF244321}">
                <p14:modId xmlns:p14="http://schemas.microsoft.com/office/powerpoint/2010/main" val="2030610817"/>
              </p:ext>
            </p:extLst>
          </p:nvPr>
        </p:nvGraphicFramePr>
        <p:xfrm>
          <a:off x="603379" y="513184"/>
          <a:ext cx="10985242" cy="5831630"/>
        </p:xfrm>
        <a:graphic>
          <a:graphicData uri="http://schemas.openxmlformats.org/drawingml/2006/table">
            <a:tbl>
              <a:tblPr>
                <a:tableStyleId>{9D7B26C5-4107-4FEC-AEDC-1716B250A1EF}</a:tableStyleId>
              </a:tblPr>
              <a:tblGrid>
                <a:gridCol w="5482316">
                  <a:extLst>
                    <a:ext uri="{9D8B030D-6E8A-4147-A177-3AD203B41FA5}">
                      <a16:colId xmlns:a16="http://schemas.microsoft.com/office/drawing/2014/main" val="3851365492"/>
                    </a:ext>
                  </a:extLst>
                </a:gridCol>
                <a:gridCol w="5502926">
                  <a:extLst>
                    <a:ext uri="{9D8B030D-6E8A-4147-A177-3AD203B41FA5}">
                      <a16:colId xmlns:a16="http://schemas.microsoft.com/office/drawing/2014/main" val="3634343716"/>
                    </a:ext>
                  </a:extLst>
                </a:gridCol>
              </a:tblGrid>
              <a:tr h="416545">
                <a:tc>
                  <a:txBody>
                    <a:bodyPr/>
                    <a:lstStyle/>
                    <a:p>
                      <a:pPr algn="l" fontAlgn="b"/>
                      <a:r>
                        <a:rPr lang="en-US" sz="1000" u="none" strike="noStrike">
                          <a:effectLst/>
                          <a:latin typeface="+mj-lt"/>
                        </a:rPr>
                        <a:t>Compliance and Privacy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Fast, Automated and Secure Payment Processing with MerchanteE for SuitePayments – Demo</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839374861"/>
                  </a:ext>
                </a:extLst>
              </a:tr>
              <a:tr h="416545">
                <a:tc>
                  <a:txBody>
                    <a:bodyPr/>
                    <a:lstStyle/>
                    <a:p>
                      <a:pPr algn="l" fontAlgn="b"/>
                      <a:r>
                        <a:rPr lang="en-US" sz="1000" u="none" strike="noStrike">
                          <a:effectLst/>
                          <a:latin typeface="+mj-lt"/>
                        </a:rPr>
                        <a:t>Connect Billing and Subscription Management to Revenue Recognition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Financials for Scaleups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08707294"/>
                  </a:ext>
                </a:extLst>
              </a:tr>
              <a:tr h="416545">
                <a:tc>
                  <a:txBody>
                    <a:bodyPr/>
                    <a:lstStyle/>
                    <a:p>
                      <a:pPr algn="l" fontAlgn="b"/>
                      <a:r>
                        <a:rPr lang="en-US" sz="1000" u="none" strike="noStrike">
                          <a:effectLst/>
                          <a:latin typeface="+mj-lt"/>
                        </a:rPr>
                        <a:t>Continuous Accounting: An End to Close Chaos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Fixing Holes in Your SOX, SOC, ISO, &amp; More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16530081"/>
                  </a:ext>
                </a:extLst>
              </a:tr>
              <a:tr h="416545">
                <a:tc>
                  <a:txBody>
                    <a:bodyPr/>
                    <a:lstStyle/>
                    <a:p>
                      <a:pPr algn="l" fontAlgn="b"/>
                      <a:r>
                        <a:rPr lang="en-US" sz="1000" u="none" strike="noStrike">
                          <a:effectLst/>
                          <a:latin typeface="+mj-lt"/>
                        </a:rPr>
                        <a:t>Continuous Training for NetSuite Users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Folio3’s Real Estate Module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17429722"/>
                  </a:ext>
                </a:extLst>
              </a:tr>
              <a:tr h="416545">
                <a:tc>
                  <a:txBody>
                    <a:bodyPr/>
                    <a:lstStyle/>
                    <a:p>
                      <a:pPr algn="l" fontAlgn="b"/>
                      <a:r>
                        <a:rPr lang="en-US" sz="1000" u="none" strike="noStrike">
                          <a:effectLst/>
                          <a:latin typeface="+mj-lt"/>
                        </a:rPr>
                        <a:t>Demand Planning for the Modern Supply Chain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Free Lease Accounting with NetLeaseGo</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16719171"/>
                  </a:ext>
                </a:extLst>
              </a:tr>
              <a:tr h="416545">
                <a:tc>
                  <a:txBody>
                    <a:bodyPr/>
                    <a:lstStyle/>
                    <a:p>
                      <a:pPr algn="l" fontAlgn="b"/>
                      <a:r>
                        <a:rPr lang="en-US" sz="1000" u="none" strike="noStrike">
                          <a:effectLst/>
                          <a:latin typeface="+mj-lt"/>
                        </a:rPr>
                        <a:t>Develop a winning accounts payable strategy using an API-first approach</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Full Suite Ahead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386567780"/>
                  </a:ext>
                </a:extLst>
              </a:tr>
              <a:tr h="416545">
                <a:tc>
                  <a:txBody>
                    <a:bodyPr/>
                    <a:lstStyle/>
                    <a:p>
                      <a:pPr algn="l" fontAlgn="b"/>
                      <a:r>
                        <a:rPr lang="en-US" sz="1000" u="none" strike="noStrike">
                          <a:effectLst/>
                          <a:latin typeface="+mj-lt"/>
                        </a:rPr>
                        <a:t>Dramatically Boost Your Team’s Collaboration and Productivity with this Native NetSuite Chat App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Future of Finance and Operations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085221437"/>
                  </a:ext>
                </a:extLst>
              </a:tr>
              <a:tr h="416545">
                <a:tc>
                  <a:txBody>
                    <a:bodyPr/>
                    <a:lstStyle/>
                    <a:p>
                      <a:pPr algn="l" fontAlgn="b"/>
                      <a:r>
                        <a:rPr lang="en-US" sz="1000" u="none" strike="noStrike">
                          <a:effectLst/>
                          <a:latin typeface="+mj-lt"/>
                        </a:rPr>
                        <a:t>Drive Digital Business Transformation with High-Fidelity Inventory Data &amp; Visibility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Gain Visibility and Control Over your Procurement Operations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053538830"/>
                  </a:ext>
                </a:extLst>
              </a:tr>
              <a:tr h="416545">
                <a:tc>
                  <a:txBody>
                    <a:bodyPr/>
                    <a:lstStyle/>
                    <a:p>
                      <a:pPr algn="l" fontAlgn="b"/>
                      <a:r>
                        <a:rPr lang="en-US" sz="1000" u="none" strike="noStrike">
                          <a:effectLst/>
                          <a:latin typeface="+mj-lt"/>
                        </a:rPr>
                        <a:t>Efficient and Effective Custom Record Cleanup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Get Paid Faster With Automated Payments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226364745"/>
                  </a:ext>
                </a:extLst>
              </a:tr>
              <a:tr h="416545">
                <a:tc>
                  <a:txBody>
                    <a:bodyPr/>
                    <a:lstStyle/>
                    <a:p>
                      <a:pPr algn="l" fontAlgn="b"/>
                      <a:r>
                        <a:rPr lang="en-US" sz="1000" u="none" strike="noStrike">
                          <a:effectLst/>
                          <a:latin typeface="+mj-lt"/>
                        </a:rPr>
                        <a:t>Eliminate Six Sigma Waste and Drive Profitability with SuiteFlow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Getting Started with Planning and Budgeting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754845936"/>
                  </a:ext>
                </a:extLst>
              </a:tr>
              <a:tr h="416545">
                <a:tc>
                  <a:txBody>
                    <a:bodyPr/>
                    <a:lstStyle/>
                    <a:p>
                      <a:pPr algn="l" fontAlgn="b"/>
                      <a:r>
                        <a:rPr lang="en-US" sz="1000" u="none" strike="noStrike">
                          <a:effectLst/>
                          <a:latin typeface="+mj-lt"/>
                        </a:rPr>
                        <a:t>Everything in Sync: Getting the Most out of AP Automation with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Global Trends in Global Tax Regulations and Compliance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092575568"/>
                  </a:ext>
                </a:extLst>
              </a:tr>
              <a:tr h="416545">
                <a:tc>
                  <a:txBody>
                    <a:bodyPr/>
                    <a:lstStyle/>
                    <a:p>
                      <a:pPr algn="l" fontAlgn="b"/>
                      <a:r>
                        <a:rPr lang="en-US" sz="1000" u="none" strike="noStrike">
                          <a:effectLst/>
                          <a:latin typeface="+mj-lt"/>
                        </a:rPr>
                        <a:t>Expand NetSuite Planning and Budgeting Reporting Capabilities with Smart View for Office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Going Deep with N/Query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110580757"/>
                  </a:ext>
                </a:extLst>
              </a:tr>
              <a:tr h="416545">
                <a:tc>
                  <a:txBody>
                    <a:bodyPr/>
                    <a:lstStyle/>
                    <a:p>
                      <a:pPr algn="l" fontAlgn="b"/>
                      <a:r>
                        <a:rPr lang="en-US" sz="1000" u="none" strike="noStrike">
                          <a:effectLst/>
                          <a:latin typeface="+mj-lt"/>
                        </a:rPr>
                        <a:t>Expensify Card 101: Automation to the Rescue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Growth ‘At Any Cost’ Is Over</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306806991"/>
                  </a:ext>
                </a:extLst>
              </a:tr>
              <a:tr h="416545">
                <a:tc>
                  <a:txBody>
                    <a:bodyPr/>
                    <a:lstStyle/>
                    <a:p>
                      <a:pPr algn="l" fontAlgn="b"/>
                      <a:r>
                        <a:rPr lang="en-US" sz="1000" u="none" strike="noStrike">
                          <a:effectLst/>
                          <a:latin typeface="+mj-lt"/>
                        </a:rPr>
                        <a:t>Extreme Security Makeover</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latin typeface="+mj-lt"/>
                        </a:rPr>
                        <a:t>How ACS Helps Your Team Achieve ERP Excellence</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3075473366"/>
                  </a:ext>
                </a:extLst>
              </a:tr>
            </a:tbl>
          </a:graphicData>
        </a:graphic>
      </p:graphicFrame>
    </p:spTree>
    <p:extLst>
      <p:ext uri="{BB962C8B-B14F-4D97-AF65-F5344CB8AC3E}">
        <p14:creationId xmlns:p14="http://schemas.microsoft.com/office/powerpoint/2010/main" val="39407680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gra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DB75A80-997E-411C-A2FC-F33F39AEE7A3}"/>
              </a:ext>
            </a:extLst>
          </p:cNvPr>
          <p:cNvGraphicFramePr>
            <a:graphicFrameLocks noGrp="1"/>
          </p:cNvGraphicFramePr>
          <p:nvPr>
            <p:extLst>
              <p:ext uri="{D42A27DB-BD31-4B8C-83A1-F6EECF244321}">
                <p14:modId xmlns:p14="http://schemas.microsoft.com/office/powerpoint/2010/main" val="3038653888"/>
              </p:ext>
            </p:extLst>
          </p:nvPr>
        </p:nvGraphicFramePr>
        <p:xfrm>
          <a:off x="612709" y="569168"/>
          <a:ext cx="10966582" cy="5719660"/>
        </p:xfrm>
        <a:graphic>
          <a:graphicData uri="http://schemas.openxmlformats.org/drawingml/2006/table">
            <a:tbl>
              <a:tblPr>
                <a:tableStyleId>{9D7B26C5-4107-4FEC-AEDC-1716B250A1EF}</a:tableStyleId>
              </a:tblPr>
              <a:tblGrid>
                <a:gridCol w="5473003">
                  <a:extLst>
                    <a:ext uri="{9D8B030D-6E8A-4147-A177-3AD203B41FA5}">
                      <a16:colId xmlns:a16="http://schemas.microsoft.com/office/drawing/2014/main" val="2878566752"/>
                    </a:ext>
                  </a:extLst>
                </a:gridCol>
                <a:gridCol w="5493579">
                  <a:extLst>
                    <a:ext uri="{9D8B030D-6E8A-4147-A177-3AD203B41FA5}">
                      <a16:colId xmlns:a16="http://schemas.microsoft.com/office/drawing/2014/main" val="1699871633"/>
                    </a:ext>
                  </a:extLst>
                </a:gridCol>
              </a:tblGrid>
              <a:tr h="366058">
                <a:tc>
                  <a:txBody>
                    <a:bodyPr/>
                    <a:lstStyle/>
                    <a:p>
                      <a:pPr algn="l" fontAlgn="b"/>
                      <a:r>
                        <a:rPr lang="en-US" sz="1000" u="none" strike="noStrike">
                          <a:effectLst/>
                          <a:latin typeface="+mj-lt"/>
                        </a:rPr>
                        <a:t>How and why a high growth fintech startup, Ramp, migrated to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How to Save Time and Reduce Errors with Commission Automation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80421436"/>
                  </a:ext>
                </a:extLst>
              </a:tr>
              <a:tr h="686360">
                <a:tc>
                  <a:txBody>
                    <a:bodyPr/>
                    <a:lstStyle/>
                    <a:p>
                      <a:pPr algn="l" fontAlgn="b"/>
                      <a:r>
                        <a:rPr lang="en-US" sz="1000" u="none" strike="noStrike">
                          <a:effectLst/>
                          <a:latin typeface="+mj-lt"/>
                        </a:rPr>
                        <a:t>How Avenue One is building a culture of financial discipline and empowering smart employee spend with Brex and NetSuite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How to Use NetSuite for a Diversity Audit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07533284"/>
                  </a:ext>
                </a:extLst>
              </a:tr>
              <a:tr h="686360">
                <a:tc>
                  <a:txBody>
                    <a:bodyPr/>
                    <a:lstStyle/>
                    <a:p>
                      <a:pPr algn="l" fontAlgn="b"/>
                      <a:r>
                        <a:rPr lang="en-US" sz="1000" u="none" strike="noStrike">
                          <a:effectLst/>
                          <a:latin typeface="+mj-lt"/>
                        </a:rPr>
                        <a:t>How Mailchimp shifted their business from high risk to complete visibility using NetSuite and Gatekeeper via a fully integrated SuiteApp</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How We Built a Global Granting Platform on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486482485"/>
                  </a:ext>
                </a:extLst>
              </a:tr>
              <a:tr h="366058">
                <a:tc>
                  <a:txBody>
                    <a:bodyPr/>
                    <a:lstStyle/>
                    <a:p>
                      <a:pPr algn="l" fontAlgn="b"/>
                      <a:r>
                        <a:rPr lang="en-US" sz="1000" u="none" strike="noStrike">
                          <a:effectLst/>
                          <a:latin typeface="+mj-lt"/>
                        </a:rPr>
                        <a:t>How NetSuite Analytics Warehouse Solves Complex Questions to Make a Significant Business Impact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I’m Live on NetSuite. What’s Next?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611740192"/>
                  </a:ext>
                </a:extLst>
              </a:tr>
              <a:tr h="366058">
                <a:tc>
                  <a:txBody>
                    <a:bodyPr/>
                    <a:lstStyle/>
                    <a:p>
                      <a:pPr algn="l" fontAlgn="b"/>
                      <a:r>
                        <a:rPr lang="en-US" sz="1000" u="none" strike="noStrike">
                          <a:effectLst/>
                          <a:latin typeface="+mj-lt"/>
                        </a:rPr>
                        <a:t>How NetSuite Automates the Financial Close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Impact Investing and Leveraging NetSuite for Growth</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197758273"/>
                  </a:ext>
                </a:extLst>
              </a:tr>
              <a:tr h="366058">
                <a:tc>
                  <a:txBody>
                    <a:bodyPr/>
                    <a:lstStyle/>
                    <a:p>
                      <a:pPr algn="l" fontAlgn="b"/>
                      <a:r>
                        <a:rPr lang="en-US" sz="1000" u="none" strike="noStrike">
                          <a:effectLst/>
                          <a:latin typeface="+mj-lt"/>
                        </a:rPr>
                        <a:t>How Pre-Revenue and Small to Midsized Life Sciences Firms Can Leverage Cloud ERP to Accelerate Growth</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Increasing Efficiency and Accuracy with a Unified Payroll</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15328579"/>
                  </a:ext>
                </a:extLst>
              </a:tr>
              <a:tr h="686360">
                <a:tc>
                  <a:txBody>
                    <a:bodyPr/>
                    <a:lstStyle/>
                    <a:p>
                      <a:pPr algn="l" fontAlgn="b"/>
                      <a:r>
                        <a:rPr lang="en-US" sz="1000" u="none" strike="noStrike">
                          <a:effectLst/>
                          <a:latin typeface="+mj-lt"/>
                        </a:rPr>
                        <a:t>How To Avoid 'Diversity Burnout' &amp; Create an Environment of Unconscious Inclusivity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InfinetCloud MyPay: Learn to extend NetSuite by making employee time, expenses and leave, simple with less clicks, less paper and less hassle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31047617"/>
                  </a:ext>
                </a:extLst>
              </a:tr>
              <a:tr h="366058">
                <a:tc>
                  <a:txBody>
                    <a:bodyPr/>
                    <a:lstStyle/>
                    <a:p>
                      <a:pPr algn="l" fontAlgn="b"/>
                      <a:r>
                        <a:rPr lang="en-US" sz="1000" u="none" strike="noStrike">
                          <a:effectLst/>
                          <a:latin typeface="+mj-lt"/>
                        </a:rPr>
                        <a:t>How to Get Your Ecommerce Web Store to Show Up In Search Results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Innovation Ahead</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949083810"/>
                  </a:ext>
                </a:extLst>
              </a:tr>
              <a:tr h="366058">
                <a:tc>
                  <a:txBody>
                    <a:bodyPr/>
                    <a:lstStyle/>
                    <a:p>
                      <a:pPr algn="l" fontAlgn="b"/>
                      <a:r>
                        <a:rPr lang="en-US" sz="1000" u="none" strike="noStrike">
                          <a:effectLst/>
                          <a:latin typeface="+mj-lt"/>
                        </a:rPr>
                        <a:t>How to Implement a Continuous Optimization Program in as Little as Two Weeks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Integrated Business Planning; Building a Resilient Supply Chain using Demand Driven Methods in NetSuite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691007041"/>
                  </a:ext>
                </a:extLst>
              </a:tr>
              <a:tr h="366058">
                <a:tc>
                  <a:txBody>
                    <a:bodyPr/>
                    <a:lstStyle/>
                    <a:p>
                      <a:pPr algn="l" fontAlgn="b"/>
                      <a:r>
                        <a:rPr lang="en-US" sz="1000" u="none" strike="noStrike">
                          <a:effectLst/>
                          <a:latin typeface="+mj-lt"/>
                        </a:rPr>
                        <a:t>How to Keep up with the Changing Supply Chain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Integrate NetSuite &amp; Square for Retail POS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446488736"/>
                  </a:ext>
                </a:extLst>
              </a:tr>
              <a:tr h="366058">
                <a:tc>
                  <a:txBody>
                    <a:bodyPr/>
                    <a:lstStyle/>
                    <a:p>
                      <a:pPr algn="l" fontAlgn="b"/>
                      <a:r>
                        <a:rPr lang="en-US" sz="1000" u="none" strike="noStrike">
                          <a:effectLst/>
                          <a:latin typeface="+mj-lt"/>
                        </a:rPr>
                        <a:t>How to Leverage NetSuite MRP to Optimize Contract Manufacturers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Introducing NetSuite CPQ: Empower Sales to Configure, Price and Quote Complex Products and Services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81791664"/>
                  </a:ext>
                </a:extLst>
              </a:tr>
              <a:tr h="366058">
                <a:tc>
                  <a:txBody>
                    <a:bodyPr/>
                    <a:lstStyle/>
                    <a:p>
                      <a:pPr algn="l" fontAlgn="b"/>
                      <a:r>
                        <a:rPr lang="en-US" sz="1000" u="none" strike="noStrike">
                          <a:effectLst/>
                          <a:latin typeface="+mj-lt"/>
                        </a:rPr>
                        <a:t>How to Manage Access for Various User Types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Introduction to FieldAware: Extending the Power of NetSuite to the Field</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75141409"/>
                  </a:ext>
                </a:extLst>
              </a:tr>
              <a:tr h="366058">
                <a:tc>
                  <a:txBody>
                    <a:bodyPr/>
                    <a:lstStyle/>
                    <a:p>
                      <a:pPr algn="l" fontAlgn="b"/>
                      <a:r>
                        <a:rPr lang="en-US" sz="1000" u="none" strike="noStrike">
                          <a:effectLst/>
                          <a:latin typeface="+mj-lt"/>
                        </a:rPr>
                        <a:t>How to Save Time and Money Using Integrated Payments and Single-Screen Reconciliation in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latin typeface="+mj-lt"/>
                        </a:rPr>
                        <a:t>It Takes Two to Tango: Preventing Fraud by Segregating Duties //REPEAT</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4145940097"/>
                  </a:ext>
                </a:extLst>
              </a:tr>
            </a:tbl>
          </a:graphicData>
        </a:graphic>
      </p:graphicFrame>
    </p:spTree>
    <p:extLst>
      <p:ext uri="{BB962C8B-B14F-4D97-AF65-F5344CB8AC3E}">
        <p14:creationId xmlns:p14="http://schemas.microsoft.com/office/powerpoint/2010/main" val="1473859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50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A0C070F-41BA-4F25-9E0E-6464BFF0CC1C}"/>
              </a:ext>
            </a:extLst>
          </p:cNvPr>
          <p:cNvGraphicFramePr>
            <a:graphicFrameLocks noGrp="1"/>
          </p:cNvGraphicFramePr>
          <p:nvPr>
            <p:extLst>
              <p:ext uri="{D42A27DB-BD31-4B8C-83A1-F6EECF244321}">
                <p14:modId xmlns:p14="http://schemas.microsoft.com/office/powerpoint/2010/main" val="3732991471"/>
              </p:ext>
            </p:extLst>
          </p:nvPr>
        </p:nvGraphicFramePr>
        <p:xfrm>
          <a:off x="603379" y="522515"/>
          <a:ext cx="10985242" cy="5812971"/>
        </p:xfrm>
        <a:graphic>
          <a:graphicData uri="http://schemas.openxmlformats.org/drawingml/2006/table">
            <a:tbl>
              <a:tblPr>
                <a:tableStyleId>{9D7B26C5-4107-4FEC-AEDC-1716B250A1EF}</a:tableStyleId>
              </a:tblPr>
              <a:tblGrid>
                <a:gridCol w="5482316">
                  <a:extLst>
                    <a:ext uri="{9D8B030D-6E8A-4147-A177-3AD203B41FA5}">
                      <a16:colId xmlns:a16="http://schemas.microsoft.com/office/drawing/2014/main" val="837833062"/>
                    </a:ext>
                  </a:extLst>
                </a:gridCol>
                <a:gridCol w="5502926">
                  <a:extLst>
                    <a:ext uri="{9D8B030D-6E8A-4147-A177-3AD203B41FA5}">
                      <a16:colId xmlns:a16="http://schemas.microsoft.com/office/drawing/2014/main" val="1329427713"/>
                    </a:ext>
                  </a:extLst>
                </a:gridCol>
              </a:tblGrid>
              <a:tr h="390788">
                <a:tc>
                  <a:txBody>
                    <a:bodyPr/>
                    <a:lstStyle/>
                    <a:p>
                      <a:pPr algn="l" fontAlgn="b"/>
                      <a:r>
                        <a:rPr lang="en-US" sz="1000" u="none" strike="noStrike">
                          <a:effectLst/>
                          <a:latin typeface="+mj-lt"/>
                        </a:rPr>
                        <a:t>Leverage Software Dev Tools and Practices to Better Manage your NetSuite Instances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NetDynamic and To Hire ATS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04731948"/>
                  </a:ext>
                </a:extLst>
              </a:tr>
              <a:tr h="390788">
                <a:tc>
                  <a:txBody>
                    <a:bodyPr/>
                    <a:lstStyle/>
                    <a:p>
                      <a:pPr algn="l" fontAlgn="b"/>
                      <a:r>
                        <a:rPr lang="en-US" sz="1000" u="none" strike="noStrike">
                          <a:effectLst/>
                          <a:latin typeface="+mj-lt"/>
                        </a:rPr>
                        <a:t>Leveraging NetSuite &amp; ONSIGHT Field Service &amp; Delivery To Run Your Field Service Team</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&amp; Adra: Make the Most of Your ERP Investment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152977992"/>
                  </a:ext>
                </a:extLst>
              </a:tr>
              <a:tr h="390788">
                <a:tc>
                  <a:txBody>
                    <a:bodyPr/>
                    <a:lstStyle/>
                    <a:p>
                      <a:pPr algn="l" fontAlgn="b"/>
                      <a:r>
                        <a:rPr lang="en-US" sz="1000" u="none" strike="noStrike">
                          <a:effectLst/>
                          <a:latin typeface="+mj-lt"/>
                        </a:rPr>
                        <a:t>Making Admin Life Easier With NetSuite Support &amp; Assistance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Cash 360 – Bringing your cash into full view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166359145"/>
                  </a:ext>
                </a:extLst>
              </a:tr>
              <a:tr h="390788">
                <a:tc>
                  <a:txBody>
                    <a:bodyPr/>
                    <a:lstStyle/>
                    <a:p>
                      <a:pPr algn="l" fontAlgn="b"/>
                      <a:r>
                        <a:rPr lang="en-US" sz="1000" u="none" strike="noStrike">
                          <a:effectLst/>
                          <a:latin typeface="+mj-lt"/>
                        </a:rPr>
                        <a:t>Making NetSuite Payroll Data More Strategic For Global Users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Commerce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10027748"/>
                  </a:ext>
                </a:extLst>
              </a:tr>
              <a:tr h="390788">
                <a:tc>
                  <a:txBody>
                    <a:bodyPr/>
                    <a:lstStyle/>
                    <a:p>
                      <a:pPr algn="l" fontAlgn="b"/>
                      <a:r>
                        <a:rPr lang="en-US" sz="1000" u="none" strike="noStrike">
                          <a:effectLst/>
                          <a:latin typeface="+mj-lt"/>
                        </a:rPr>
                        <a:t>Making your Single Source of Truth Accurate and Current for All Non-payroll Spend.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CPQ</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523028317"/>
                  </a:ext>
                </a:extLst>
              </a:tr>
              <a:tr h="390788">
                <a:tc>
                  <a:txBody>
                    <a:bodyPr/>
                    <a:lstStyle/>
                    <a:p>
                      <a:pPr algn="l" fontAlgn="b"/>
                      <a:r>
                        <a:rPr lang="en-US" sz="1000" u="none" strike="noStrike">
                          <a:effectLst/>
                          <a:latin typeface="+mj-lt"/>
                        </a:rPr>
                        <a:t>Managing Intercompany and Global Financials with OneWorld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CRM</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056066867"/>
                  </a:ext>
                </a:extLst>
              </a:tr>
              <a:tr h="390788">
                <a:tc>
                  <a:txBody>
                    <a:bodyPr/>
                    <a:lstStyle/>
                    <a:p>
                      <a:pPr algn="l" fontAlgn="b"/>
                      <a:r>
                        <a:rPr lang="en-US" sz="1000" u="none" strike="noStrike">
                          <a:effectLst/>
                          <a:latin typeface="+mj-lt"/>
                        </a:rPr>
                        <a:t>Managing International Reporting Requirements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CRM Tips &amp; Tricks for Marketing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118532178"/>
                  </a:ext>
                </a:extLst>
              </a:tr>
              <a:tr h="390788">
                <a:tc>
                  <a:txBody>
                    <a:bodyPr/>
                    <a:lstStyle/>
                    <a:p>
                      <a:pPr algn="l" fontAlgn="b"/>
                      <a:r>
                        <a:rPr lang="en-US" sz="1000" u="none" strike="noStrike">
                          <a:effectLst/>
                          <a:latin typeface="+mj-lt"/>
                        </a:rPr>
                        <a:t>Manufacturing Scheduling Made Simple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CRM Tips &amp; Tricks for Sales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469371168"/>
                  </a:ext>
                </a:extLst>
              </a:tr>
              <a:tr h="390788">
                <a:tc>
                  <a:txBody>
                    <a:bodyPr/>
                    <a:lstStyle/>
                    <a:p>
                      <a:pPr algn="l" fontAlgn="b"/>
                      <a:r>
                        <a:rPr lang="en-US" sz="1000" u="none" strike="noStrike">
                          <a:effectLst/>
                          <a:latin typeface="+mj-lt"/>
                        </a:rPr>
                        <a:t>Mastering Supply Chain Complexity: Validate Customer Ship Dates Via Supply Allocation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Factory of the Future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36765715"/>
                  </a:ext>
                </a:extLst>
              </a:tr>
              <a:tr h="390788">
                <a:tc>
                  <a:txBody>
                    <a:bodyPr/>
                    <a:lstStyle/>
                    <a:p>
                      <a:pPr algn="l" fontAlgn="b"/>
                      <a:r>
                        <a:rPr lang="en-US" sz="1000" u="none" strike="noStrike">
                          <a:effectLst/>
                          <a:latin typeface="+mj-lt"/>
                        </a:rPr>
                        <a:t>MessageMedia Demonstration</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for Construction Companies - Appficiency's Horrible Idea...That Really Works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037139302"/>
                  </a:ext>
                </a:extLst>
              </a:tr>
              <a:tr h="390788">
                <a:tc>
                  <a:txBody>
                    <a:bodyPr/>
                    <a:lstStyle/>
                    <a:p>
                      <a:pPr algn="l" fontAlgn="b"/>
                      <a:r>
                        <a:rPr lang="en-US" sz="1000" u="none" strike="noStrike">
                          <a:effectLst/>
                          <a:latin typeface="+mj-lt"/>
                        </a:rPr>
                        <a:t>Mobile Apps At Work in Supply Chain Management</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in Latin America: What to Expect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522323125"/>
                  </a:ext>
                </a:extLst>
              </a:tr>
              <a:tr h="390788">
                <a:tc>
                  <a:txBody>
                    <a:bodyPr/>
                    <a:lstStyle/>
                    <a:p>
                      <a:pPr algn="l" fontAlgn="b"/>
                      <a:r>
                        <a:rPr lang="en-US" sz="1000" u="none" strike="noStrike">
                          <a:effectLst/>
                          <a:latin typeface="+mj-lt"/>
                        </a:rPr>
                        <a:t>MRP Basics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&amp; Salesforce: Better Together</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48776639"/>
                  </a:ext>
                </a:extLst>
              </a:tr>
              <a:tr h="732727">
                <a:tc>
                  <a:txBody>
                    <a:bodyPr/>
                    <a:lstStyle/>
                    <a:p>
                      <a:pPr algn="l" fontAlgn="b"/>
                      <a:r>
                        <a:rPr lang="en-US" sz="1000" u="none" strike="noStrike">
                          <a:effectLst/>
                          <a:latin typeface="+mj-lt"/>
                        </a:rPr>
                        <a:t>Need to Do More with Less? AI and machine learning auto-matches payment and remittance data to open invoices with over 90% accuracy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NetSuite Tips and Tricks to Increase Productivity</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92921523"/>
                  </a:ext>
                </a:extLst>
              </a:tr>
              <a:tr h="390788">
                <a:tc>
                  <a:txBody>
                    <a:bodyPr/>
                    <a:lstStyle/>
                    <a:p>
                      <a:pPr algn="l" fontAlgn="b"/>
                      <a:r>
                        <a:rPr lang="en-US" sz="1000" u="none" strike="noStrike">
                          <a:effectLst/>
                          <a:latin typeface="+mj-lt"/>
                        </a:rPr>
                        <a:t>NetClose Free Accounting and Close Task Management, Plus Reconciliations and More in a Native App</a:t>
                      </a:r>
                      <a:endParaRPr lang="en-US" sz="1000" b="0" i="0" u="none" strike="noStrike">
                        <a:solidFill>
                          <a:srgbClr val="000000"/>
                        </a:solidFill>
                        <a:effectLst/>
                        <a:latin typeface="+mj-lt"/>
                      </a:endParaRPr>
                    </a:p>
                  </a:txBody>
                  <a:tcPr marL="5760" marR="5760" marT="5760" marB="0" anchor="ctr"/>
                </a:tc>
                <a:tc>
                  <a:txBody>
                    <a:bodyPr/>
                    <a:lstStyle/>
                    <a:p>
                      <a:pPr algn="l" fontAlgn="b"/>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3344098223"/>
                  </a:ext>
                </a:extLst>
              </a:tr>
            </a:tbl>
          </a:graphicData>
        </a:graphic>
      </p:graphicFrame>
    </p:spTree>
    <p:extLst>
      <p:ext uri="{BB962C8B-B14F-4D97-AF65-F5344CB8AC3E}">
        <p14:creationId xmlns:p14="http://schemas.microsoft.com/office/powerpoint/2010/main" val="14568586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accent1">
            <a:lumMod val="75000"/>
          </a:schemeClr>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87A956F-1927-401D-B236-D7052693904B}"/>
              </a:ext>
            </a:extLst>
          </p:cNvPr>
          <p:cNvGraphicFramePr>
            <a:graphicFrameLocks noGrp="1"/>
          </p:cNvGraphicFramePr>
          <p:nvPr>
            <p:extLst>
              <p:ext uri="{D42A27DB-BD31-4B8C-83A1-F6EECF244321}">
                <p14:modId xmlns:p14="http://schemas.microsoft.com/office/powerpoint/2010/main" val="2474186029"/>
              </p:ext>
            </p:extLst>
          </p:nvPr>
        </p:nvGraphicFramePr>
        <p:xfrm>
          <a:off x="510072" y="541177"/>
          <a:ext cx="11171856" cy="5775642"/>
        </p:xfrm>
        <a:graphic>
          <a:graphicData uri="http://schemas.openxmlformats.org/drawingml/2006/table">
            <a:tbl>
              <a:tblPr>
                <a:tableStyleId>{9D7B26C5-4107-4FEC-AEDC-1716B250A1EF}</a:tableStyleId>
              </a:tblPr>
              <a:tblGrid>
                <a:gridCol w="5575448">
                  <a:extLst>
                    <a:ext uri="{9D8B030D-6E8A-4147-A177-3AD203B41FA5}">
                      <a16:colId xmlns:a16="http://schemas.microsoft.com/office/drawing/2014/main" val="796272637"/>
                    </a:ext>
                  </a:extLst>
                </a:gridCol>
                <a:gridCol w="5596408">
                  <a:extLst>
                    <a:ext uri="{9D8B030D-6E8A-4147-A177-3AD203B41FA5}">
                      <a16:colId xmlns:a16="http://schemas.microsoft.com/office/drawing/2014/main" val="2503352009"/>
                    </a:ext>
                  </a:extLst>
                </a:gridCol>
              </a:tblGrid>
              <a:tr h="368329">
                <a:tc>
                  <a:txBody>
                    <a:bodyPr/>
                    <a:lstStyle/>
                    <a:p>
                      <a:pPr algn="l" fontAlgn="b"/>
                      <a:r>
                        <a:rPr lang="en-US" sz="1000" u="none" strike="noStrike">
                          <a:effectLst/>
                        </a:rPr>
                        <a:t>New(ish) to NetSuite? Here Are Your Keys to Success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Pricing to Protect Profit in a Volatile Supply Chain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710574616"/>
                  </a:ext>
                </a:extLst>
              </a:tr>
              <a:tr h="368329">
                <a:tc>
                  <a:txBody>
                    <a:bodyPr/>
                    <a:lstStyle/>
                    <a:p>
                      <a:pPr algn="l" fontAlgn="b"/>
                      <a:r>
                        <a:rPr lang="en-US" sz="1000" u="none" strike="noStrike">
                          <a:effectLst/>
                        </a:rPr>
                        <a:t>Next generation SuiteFlow</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Printing and Emailing experience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588805275"/>
                  </a:ext>
                </a:extLst>
              </a:tr>
              <a:tr h="368329">
                <a:tc>
                  <a:txBody>
                    <a:bodyPr/>
                    <a:lstStyle/>
                    <a:p>
                      <a:pPr algn="l" fontAlgn="b"/>
                      <a:r>
                        <a:rPr lang="en-US" sz="1000" u="none" strike="noStrike">
                          <a:effectLst/>
                        </a:rPr>
                        <a:t>NextService Field Management Software for NetSuite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Privacy in the Cloud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368864644"/>
                  </a:ext>
                </a:extLst>
              </a:tr>
              <a:tr h="368329">
                <a:tc>
                  <a:txBody>
                    <a:bodyPr/>
                    <a:lstStyle/>
                    <a:p>
                      <a:pPr algn="l" fontAlgn="b"/>
                      <a:r>
                        <a:rPr lang="en-US" sz="1000" u="none" strike="noStrike">
                          <a:effectLst/>
                        </a:rPr>
                        <a:t>On the Horizon: OpenAir Roadmap</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Private Equity Transformation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071418547"/>
                  </a:ext>
                </a:extLst>
              </a:tr>
              <a:tr h="368329">
                <a:tc>
                  <a:txBody>
                    <a:bodyPr/>
                    <a:lstStyle/>
                    <a:p>
                      <a:pPr algn="l" fontAlgn="b"/>
                      <a:r>
                        <a:rPr lang="en-US" sz="1000" u="none" strike="noStrike" dirty="0">
                          <a:effectLst/>
                        </a:rPr>
                        <a:t>Overview of New UI and Functionality for the Everyday User</a:t>
                      </a:r>
                      <a:endParaRPr lang="en-US" sz="1000" b="0" i="0" u="none" strike="noStrike" dirty="0">
                        <a:solidFill>
                          <a:srgbClr val="000000"/>
                        </a:solidFill>
                        <a:effectLst/>
                        <a:latin typeface="+mj-lt"/>
                      </a:endParaRPr>
                    </a:p>
                  </a:txBody>
                  <a:tcPr marL="5760" marR="5760" marT="5760" marB="0" anchor="ctr"/>
                </a:tc>
                <a:tc>
                  <a:txBody>
                    <a:bodyPr/>
                    <a:lstStyle/>
                    <a:p>
                      <a:pPr algn="l" fontAlgn="b"/>
                      <a:r>
                        <a:rPr lang="en-US" sz="1000" u="none" strike="noStrike">
                          <a:effectLst/>
                        </a:rPr>
                        <a:t>Realizing the Value of Automated Lot Traceability and Numbering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371503529"/>
                  </a:ext>
                </a:extLst>
              </a:tr>
              <a:tr h="368329">
                <a:tc>
                  <a:txBody>
                    <a:bodyPr/>
                    <a:lstStyle/>
                    <a:p>
                      <a:pPr algn="l" fontAlgn="b"/>
                      <a:r>
                        <a:rPr lang="en-US" sz="1000" u="none" strike="noStrike">
                          <a:effectLst/>
                        </a:rPr>
                        <a:t>Using Roles and Filter Sets to Control User Access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Rebate Management &amp; Trade Promotions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127941492"/>
                  </a:ext>
                </a:extLst>
              </a:tr>
              <a:tr h="368329">
                <a:tc>
                  <a:txBody>
                    <a:bodyPr/>
                    <a:lstStyle/>
                    <a:p>
                      <a:pPr algn="l" fontAlgn="b"/>
                      <a:r>
                        <a:rPr lang="en-US" sz="1000" u="none" strike="noStrike">
                          <a:effectLst/>
                        </a:rPr>
                        <a:t>Optimize your NetSuite investments – Integrate Your Data and Automate Your Workflows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Rebate Management with Brian Baumgartner and Enable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781917690"/>
                  </a:ext>
                </a:extLst>
              </a:tr>
              <a:tr h="368329">
                <a:tc>
                  <a:txBody>
                    <a:bodyPr/>
                    <a:lstStyle/>
                    <a:p>
                      <a:pPr algn="l" fontAlgn="b"/>
                      <a:r>
                        <a:rPr lang="en-US" sz="1000" u="none" strike="noStrike">
                          <a:effectLst/>
                        </a:rPr>
                        <a:t>Optimize Your Workflows With SuiteFlow Tips and Tricks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Reduce the Risk of Error and Fraud by Automating Monitoring Controls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843320630"/>
                  </a:ext>
                </a:extLst>
              </a:tr>
              <a:tr h="368329">
                <a:tc>
                  <a:txBody>
                    <a:bodyPr/>
                    <a:lstStyle/>
                    <a:p>
                      <a:pPr algn="l" fontAlgn="b"/>
                      <a:r>
                        <a:rPr lang="en-US" sz="1000" u="none" strike="noStrike">
                          <a:effectLst/>
                        </a:rPr>
                        <a:t>Order Reservations: How to Separate Booked Supply From General Inventory</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Reduce the stress, burden, and complexities of sales tax</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778566649"/>
                  </a:ext>
                </a:extLst>
              </a:tr>
              <a:tr h="368329">
                <a:tc>
                  <a:txBody>
                    <a:bodyPr/>
                    <a:lstStyle/>
                    <a:p>
                      <a:pPr algn="l" fontAlgn="b"/>
                      <a:r>
                        <a:rPr lang="en-US" sz="1000" u="none" strike="noStrike">
                          <a:effectLst/>
                        </a:rPr>
                        <a:t>Period Close: A/P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Reinventing the Financial Back Office</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32595832"/>
                  </a:ext>
                </a:extLst>
              </a:tr>
              <a:tr h="368329">
                <a:tc>
                  <a:txBody>
                    <a:bodyPr/>
                    <a:lstStyle/>
                    <a:p>
                      <a:pPr algn="l" fontAlgn="b"/>
                      <a:r>
                        <a:rPr lang="en-US" sz="1000" u="none" strike="noStrike">
                          <a:effectLst/>
                        </a:rPr>
                        <a:t>Period Close: A/R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Revolutionizing Business Insight with Dataset Linking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9919128"/>
                  </a:ext>
                </a:extLst>
              </a:tr>
              <a:tr h="665077">
                <a:tc>
                  <a:txBody>
                    <a:bodyPr/>
                    <a:lstStyle/>
                    <a:p>
                      <a:pPr algn="l" fontAlgn="b"/>
                      <a:r>
                        <a:rPr lang="en-US" sz="1000" u="none" strike="noStrike">
                          <a:effectLst/>
                        </a:rPr>
                        <a:t>Period Close: G/L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Save Time and Increase Productivity with Excel and Email Integration Applications for your NetSuite Environment</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4029016628"/>
                  </a:ext>
                </a:extLst>
              </a:tr>
              <a:tr h="368329">
                <a:tc>
                  <a:txBody>
                    <a:bodyPr/>
                    <a:lstStyle/>
                    <a:p>
                      <a:pPr algn="l" fontAlgn="b"/>
                      <a:r>
                        <a:rPr lang="en-US" sz="1000" u="none" strike="noStrike">
                          <a:effectLst/>
                        </a:rPr>
                        <a:t>Presenting the case for selecting an integration partner with Native to NetSuite applications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rPr>
                        <a:t>Seamlessly Interact with your Prospects &amp; Customers: Talk, Text, Chat and Email Direct from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95209503"/>
                  </a:ext>
                </a:extLst>
              </a:tr>
              <a:tr h="690617">
                <a:tc>
                  <a:txBody>
                    <a:bodyPr/>
                    <a:lstStyle/>
                    <a:p>
                      <a:pPr algn="l" fontAlgn="b"/>
                      <a:r>
                        <a:rPr lang="en-US" sz="1000" u="none" strike="noStrike">
                          <a:effectLst/>
                        </a:rPr>
                        <a:t>Preventing Internal Data Breaches: Security and Controls to Protect your Data</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dirty="0">
                          <a:effectLst/>
                        </a:rPr>
                        <a:t>Shipping in a Constrained World: Okuma Fishing Tackles Warehouse Attrition and Doubles Order Processing Speed with NetSuite and </a:t>
                      </a:r>
                      <a:r>
                        <a:rPr lang="en-US" sz="1000" u="none" strike="noStrike" dirty="0" err="1">
                          <a:effectLst/>
                        </a:rPr>
                        <a:t>Pacejet</a:t>
                      </a:r>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3986112054"/>
                  </a:ext>
                </a:extLst>
              </a:tr>
            </a:tbl>
          </a:graphicData>
        </a:graphic>
      </p:graphicFrame>
    </p:spTree>
    <p:extLst>
      <p:ext uri="{BB962C8B-B14F-4D97-AF65-F5344CB8AC3E}">
        <p14:creationId xmlns:p14="http://schemas.microsoft.com/office/powerpoint/2010/main" val="32761222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C223CA7-54AC-4C55-A5A8-2F0F67E33050}"/>
              </a:ext>
            </a:extLst>
          </p:cNvPr>
          <p:cNvGraphicFramePr>
            <a:graphicFrameLocks noGrp="1"/>
          </p:cNvGraphicFramePr>
          <p:nvPr>
            <p:extLst>
              <p:ext uri="{D42A27DB-BD31-4B8C-83A1-F6EECF244321}">
                <p14:modId xmlns:p14="http://schemas.microsoft.com/office/powerpoint/2010/main" val="613718119"/>
              </p:ext>
            </p:extLst>
          </p:nvPr>
        </p:nvGraphicFramePr>
        <p:xfrm>
          <a:off x="547395" y="429208"/>
          <a:ext cx="11097210" cy="5999589"/>
        </p:xfrm>
        <a:graphic>
          <a:graphicData uri="http://schemas.openxmlformats.org/drawingml/2006/table">
            <a:tbl>
              <a:tblPr>
                <a:tableStyleId>{9D7B26C5-4107-4FEC-AEDC-1716B250A1EF}</a:tableStyleId>
              </a:tblPr>
              <a:tblGrid>
                <a:gridCol w="5538195">
                  <a:extLst>
                    <a:ext uri="{9D8B030D-6E8A-4147-A177-3AD203B41FA5}">
                      <a16:colId xmlns:a16="http://schemas.microsoft.com/office/drawing/2014/main" val="3691268291"/>
                    </a:ext>
                  </a:extLst>
                </a:gridCol>
                <a:gridCol w="5559015">
                  <a:extLst>
                    <a:ext uri="{9D8B030D-6E8A-4147-A177-3AD203B41FA5}">
                      <a16:colId xmlns:a16="http://schemas.microsoft.com/office/drawing/2014/main" val="3071699068"/>
                    </a:ext>
                  </a:extLst>
                </a:gridCol>
              </a:tblGrid>
              <a:tr h="355200">
                <a:tc>
                  <a:txBody>
                    <a:bodyPr/>
                    <a:lstStyle/>
                    <a:p>
                      <a:pPr algn="l" fontAlgn="b"/>
                      <a:r>
                        <a:rPr lang="en-US" sz="1000" u="none" strike="noStrike">
                          <a:effectLst/>
                          <a:latin typeface="+mj-lt"/>
                        </a:rPr>
                        <a:t>Shipping in Uncertain Times: How to Prepare for the Unpredictable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Take Control of Your NetSuite Account and Optimize Your Cost of Operations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58781018"/>
                  </a:ext>
                </a:extLst>
              </a:tr>
              <a:tr h="355200">
                <a:tc>
                  <a:txBody>
                    <a:bodyPr/>
                    <a:lstStyle/>
                    <a:p>
                      <a:pPr algn="l" fontAlgn="b"/>
                      <a:r>
                        <a:rPr lang="en-US" sz="1000" u="none" strike="noStrike">
                          <a:effectLst/>
                          <a:latin typeface="+mj-lt"/>
                        </a:rPr>
                        <a:t>Simplifying Time and Expenses With OpenAir Mobile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5 Best Practices to Automate AND Optimize All Your Business Processes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107395731"/>
                  </a:ext>
                </a:extLst>
              </a:tr>
              <a:tr h="697463">
                <a:tc>
                  <a:txBody>
                    <a:bodyPr/>
                    <a:lstStyle/>
                    <a:p>
                      <a:pPr algn="l" fontAlgn="b"/>
                      <a:r>
                        <a:rPr lang="en-US" sz="1000" u="none" strike="noStrike" dirty="0">
                          <a:effectLst/>
                          <a:latin typeface="+mj-lt"/>
                        </a:rPr>
                        <a:t>Smarter and easier ways to reconcile your cash, credit cards and vendor payments using Nolan Business Solutions’ certified Native </a:t>
                      </a:r>
                      <a:r>
                        <a:rPr lang="en-US" sz="1000" u="none" strike="noStrike" dirty="0" err="1">
                          <a:effectLst/>
                          <a:latin typeface="+mj-lt"/>
                        </a:rPr>
                        <a:t>SuiteApps</a:t>
                      </a:r>
                      <a:r>
                        <a:rPr lang="en-US" sz="1000" u="none" strike="noStrike" dirty="0">
                          <a:effectLst/>
                          <a:latin typeface="+mj-lt"/>
                        </a:rPr>
                        <a:t>!</a:t>
                      </a:r>
                      <a:endParaRPr lang="en-US" sz="1000" b="0" i="0" u="none" strike="noStrike" dirty="0">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7 Steps to a Successful ERP Implementation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261702778"/>
                  </a:ext>
                </a:extLst>
              </a:tr>
              <a:tr h="355200">
                <a:tc>
                  <a:txBody>
                    <a:bodyPr/>
                    <a:lstStyle/>
                    <a:p>
                      <a:pPr algn="l" fontAlgn="b"/>
                      <a:r>
                        <a:rPr lang="en-US" sz="1000" u="none" strike="noStrike">
                          <a:effectLst/>
                          <a:latin typeface="+mj-lt"/>
                        </a:rPr>
                        <a:t>SPS Commerce – Full Service EDI for NetSuite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Cash Flow Imperative: How to get paid faster in the coming economic downturn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826039910"/>
                  </a:ext>
                </a:extLst>
              </a:tr>
              <a:tr h="355200">
                <a:tc>
                  <a:txBody>
                    <a:bodyPr/>
                    <a:lstStyle/>
                    <a:p>
                      <a:pPr algn="l" fontAlgn="b"/>
                      <a:r>
                        <a:rPr lang="en-US" sz="1000" u="none" strike="noStrike">
                          <a:effectLst/>
                          <a:latin typeface="+mj-lt"/>
                        </a:rPr>
                        <a:t>Step up your tax game with ONESOURCE Indirect Tax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Dynamic General Ledger in Action</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3494863491"/>
                  </a:ext>
                </a:extLst>
              </a:tr>
              <a:tr h="697463">
                <a:tc>
                  <a:txBody>
                    <a:bodyPr/>
                    <a:lstStyle/>
                    <a:p>
                      <a:pPr algn="l" fontAlgn="b"/>
                      <a:r>
                        <a:rPr lang="en-US" sz="1000" u="none" strike="noStrike">
                          <a:effectLst/>
                          <a:latin typeface="+mj-lt"/>
                        </a:rPr>
                        <a:t>Streamlining &amp; Optimizing Financial Reporting with Jeff Catt, DFIN’s Senior Vice President of Global Sales, ActiveDisclosure</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Future of Finance Automation - Are You Prepared?</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504321438"/>
                  </a:ext>
                </a:extLst>
              </a:tr>
              <a:tr h="355200">
                <a:tc>
                  <a:txBody>
                    <a:bodyPr/>
                    <a:lstStyle/>
                    <a:p>
                      <a:pPr algn="l" fontAlgn="b"/>
                      <a:r>
                        <a:rPr lang="en-US" sz="1000" u="none" strike="noStrike">
                          <a:effectLst/>
                          <a:latin typeface="+mj-lt"/>
                        </a:rPr>
                        <a:t>SuiteAnalytics: Reporting 30,000-Foot Overview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Future of Finance is Human-Centered</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132481489"/>
                  </a:ext>
                </a:extLst>
              </a:tr>
              <a:tr h="697463">
                <a:tc>
                  <a:txBody>
                    <a:bodyPr/>
                    <a:lstStyle/>
                    <a:p>
                      <a:pPr algn="l" fontAlgn="b"/>
                      <a:r>
                        <a:rPr lang="en-US" sz="1000" u="none" strike="noStrike">
                          <a:effectLst/>
                          <a:latin typeface="+mj-lt"/>
                        </a:rPr>
                        <a:t>SuiteAnalytics: Searches 30,000-Foot Overview</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Modern CFO: Think ERP, Think Ecosystem - How NetSuite Users Can Streamline Their Order to Cash, Treasury &amp; R2R Processes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932386902"/>
                  </a:ext>
                </a:extLst>
              </a:tr>
              <a:tr h="355200">
                <a:tc>
                  <a:txBody>
                    <a:bodyPr/>
                    <a:lstStyle/>
                    <a:p>
                      <a:pPr algn="l" fontAlgn="b"/>
                      <a:r>
                        <a:rPr lang="en-US" sz="1000" u="none" strike="noStrike">
                          <a:effectLst/>
                          <a:latin typeface="+mj-lt"/>
                        </a:rPr>
                        <a:t>SuiteAnalytics Workbook for Developers</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Most Complete Approach to Access Management and SoD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159251996"/>
                  </a:ext>
                </a:extLst>
              </a:tr>
              <a:tr h="355200">
                <a:tc>
                  <a:txBody>
                    <a:bodyPr/>
                    <a:lstStyle/>
                    <a:p>
                      <a:pPr algn="l" fontAlgn="b"/>
                      <a:r>
                        <a:rPr lang="en-US" sz="1000" u="none" strike="noStrike">
                          <a:effectLst/>
                          <a:latin typeface="+mj-lt"/>
                        </a:rPr>
                        <a:t>SuiteAnalytics: Workbooks 30,000-Foot Overview</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Power of Financial Visibility with Reporting and Dashboards</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839012115"/>
                  </a:ext>
                </a:extLst>
              </a:tr>
              <a:tr h="355200">
                <a:tc>
                  <a:txBody>
                    <a:bodyPr/>
                    <a:lstStyle/>
                    <a:p>
                      <a:pPr algn="l" fontAlgn="b"/>
                      <a:r>
                        <a:rPr lang="en-US" sz="1000" u="none" strike="noStrike">
                          <a:effectLst/>
                          <a:latin typeface="+mj-lt"/>
                        </a:rPr>
                        <a:t>SuiteGuru - Virtual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Rise of Operational Accounting</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1779710661"/>
                  </a:ext>
                </a:extLst>
              </a:tr>
              <a:tr h="355200">
                <a:tc>
                  <a:txBody>
                    <a:bodyPr/>
                    <a:lstStyle/>
                    <a:p>
                      <a:pPr algn="l" fontAlgn="b"/>
                      <a:r>
                        <a:rPr lang="en-US" sz="1000" u="none" strike="noStrike">
                          <a:effectLst/>
                          <a:latin typeface="+mj-lt"/>
                        </a:rPr>
                        <a:t>SuiteQL: Level Up Your Queries Using Advanced SQL Techniques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The Road to Lease Accounting Compliance within NetSuite </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2172311976"/>
                  </a:ext>
                </a:extLst>
              </a:tr>
              <a:tr h="355200">
                <a:tc>
                  <a:txBody>
                    <a:bodyPr/>
                    <a:lstStyle/>
                    <a:p>
                      <a:pPr algn="l" fontAlgn="b"/>
                      <a:r>
                        <a:rPr lang="en-US" sz="1000" u="none" strike="noStrike">
                          <a:effectLst/>
                          <a:latin typeface="+mj-lt"/>
                        </a:rPr>
                        <a:t>Supercharge Your NetSuite ERP &amp; Address Disruptions Head On </a:t>
                      </a:r>
                      <a:endParaRPr lang="en-US" sz="1000" b="0" i="0" u="none" strike="noStrike">
                        <a:solidFill>
                          <a:srgbClr val="000000"/>
                        </a:solidFill>
                        <a:effectLst/>
                        <a:latin typeface="+mj-lt"/>
                      </a:endParaRPr>
                    </a:p>
                  </a:txBody>
                  <a:tcPr marL="5760" marR="5760" marT="5760" marB="0" anchor="ctr"/>
                </a:tc>
                <a:tc>
                  <a:txBody>
                    <a:bodyPr/>
                    <a:lstStyle/>
                    <a:p>
                      <a:pPr algn="l" fontAlgn="b"/>
                      <a:r>
                        <a:rPr lang="en-US" sz="1000" u="none" strike="noStrike">
                          <a:effectLst/>
                          <a:latin typeface="+mj-lt"/>
                        </a:rPr>
                        <a:t>Tips for Completing an Inventory Count (Without Pulling Out All Your Hair)</a:t>
                      </a:r>
                      <a:endParaRPr lang="en-US" sz="1000" b="0" i="0" u="none" strike="noStrike">
                        <a:solidFill>
                          <a:srgbClr val="000000"/>
                        </a:solidFill>
                        <a:effectLst/>
                        <a:latin typeface="+mj-lt"/>
                      </a:endParaRPr>
                    </a:p>
                  </a:txBody>
                  <a:tcPr marL="5760" marR="5760" marT="5760" marB="0" anchor="ctr"/>
                </a:tc>
                <a:extLst>
                  <a:ext uri="{0D108BD9-81ED-4DB2-BD59-A6C34878D82A}">
                    <a16:rowId xmlns:a16="http://schemas.microsoft.com/office/drawing/2014/main" val="771094734"/>
                  </a:ext>
                </a:extLst>
              </a:tr>
              <a:tr h="355200">
                <a:tc>
                  <a:txBody>
                    <a:bodyPr/>
                    <a:lstStyle/>
                    <a:p>
                      <a:pPr algn="l" fontAlgn="b"/>
                      <a:r>
                        <a:rPr lang="en-US" sz="1000" u="none" strike="noStrike">
                          <a:effectLst/>
                          <a:latin typeface="+mj-lt"/>
                        </a:rPr>
                        <a:t>Tackling the NetSuite Skills Gap in 2022 and Beyond</a:t>
                      </a:r>
                      <a:endParaRPr lang="en-US" sz="1000" b="0" i="0" u="none" strike="noStrike">
                        <a:solidFill>
                          <a:srgbClr val="000000"/>
                        </a:solidFill>
                        <a:effectLst/>
                        <a:latin typeface="+mj-lt"/>
                      </a:endParaRPr>
                    </a:p>
                  </a:txBody>
                  <a:tcPr marL="5760" marR="5760" marT="5760" marB="0" anchor="ctr"/>
                </a:tc>
                <a:tc>
                  <a:txBody>
                    <a:bodyPr/>
                    <a:lstStyle/>
                    <a:p>
                      <a:pPr algn="l" fontAlgn="b"/>
                      <a:endParaRPr lang="en-US" sz="1000" b="0" i="0" u="none" strike="noStrike" dirty="0">
                        <a:solidFill>
                          <a:srgbClr val="000000"/>
                        </a:solidFill>
                        <a:effectLst/>
                        <a:latin typeface="+mj-lt"/>
                      </a:endParaRPr>
                    </a:p>
                  </a:txBody>
                  <a:tcPr marL="5760" marR="5760" marT="5760" marB="0" anchor="ctr"/>
                </a:tc>
                <a:extLst>
                  <a:ext uri="{0D108BD9-81ED-4DB2-BD59-A6C34878D82A}">
                    <a16:rowId xmlns:a16="http://schemas.microsoft.com/office/drawing/2014/main" val="3826138524"/>
                  </a:ext>
                </a:extLst>
              </a:tr>
            </a:tbl>
          </a:graphicData>
        </a:graphic>
      </p:graphicFrame>
    </p:spTree>
    <p:extLst>
      <p:ext uri="{BB962C8B-B14F-4D97-AF65-F5344CB8AC3E}">
        <p14:creationId xmlns:p14="http://schemas.microsoft.com/office/powerpoint/2010/main" val="2189999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2"/>
        </a:solidFill>
        <a:effectLst/>
      </p:bgPr>
    </p:bg>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AF6B8F5-122B-4B6B-A241-83C5ADCE7115}"/>
              </a:ext>
            </a:extLst>
          </p:cNvPr>
          <p:cNvGraphicFramePr>
            <a:graphicFrameLocks noGrp="1"/>
          </p:cNvGraphicFramePr>
          <p:nvPr>
            <p:extLst>
              <p:ext uri="{D42A27DB-BD31-4B8C-83A1-F6EECF244321}">
                <p14:modId xmlns:p14="http://schemas.microsoft.com/office/powerpoint/2010/main" val="847532574"/>
              </p:ext>
            </p:extLst>
          </p:nvPr>
        </p:nvGraphicFramePr>
        <p:xfrm>
          <a:off x="500742" y="466531"/>
          <a:ext cx="11190516" cy="5924938"/>
        </p:xfrm>
        <a:graphic>
          <a:graphicData uri="http://schemas.openxmlformats.org/drawingml/2006/table">
            <a:tbl>
              <a:tblPr>
                <a:tableStyleId>{3B4B98B0-60AC-42C2-AFA5-B58CD77FA1E5}</a:tableStyleId>
              </a:tblPr>
              <a:tblGrid>
                <a:gridCol w="5584760">
                  <a:extLst>
                    <a:ext uri="{9D8B030D-6E8A-4147-A177-3AD203B41FA5}">
                      <a16:colId xmlns:a16="http://schemas.microsoft.com/office/drawing/2014/main" val="4198961011"/>
                    </a:ext>
                  </a:extLst>
                </a:gridCol>
                <a:gridCol w="5605756">
                  <a:extLst>
                    <a:ext uri="{9D8B030D-6E8A-4147-A177-3AD203B41FA5}">
                      <a16:colId xmlns:a16="http://schemas.microsoft.com/office/drawing/2014/main" val="3728919482"/>
                    </a:ext>
                  </a:extLst>
                </a:gridCol>
              </a:tblGrid>
              <a:tr h="548318">
                <a:tc>
                  <a:txBody>
                    <a:bodyPr/>
                    <a:lstStyle/>
                    <a:p>
                      <a:pPr algn="l" fontAlgn="b"/>
                      <a:r>
                        <a:rPr lang="en-US" sz="1000" u="none" strike="noStrike">
                          <a:solidFill>
                            <a:schemeClr val="bg1"/>
                          </a:solidFill>
                          <a:effectLst/>
                          <a:latin typeface="+mj-lt"/>
                        </a:rPr>
                        <a:t>Tips &amp; Tricks for Success: NetSuite for Social Impact</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Utilizing the Technology Lever in Your Record to Report Landscape</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3095384769"/>
                  </a:ext>
                </a:extLst>
              </a:tr>
              <a:tr h="548318">
                <a:tc>
                  <a:txBody>
                    <a:bodyPr/>
                    <a:lstStyle/>
                    <a:p>
                      <a:pPr algn="l" fontAlgn="b"/>
                      <a:r>
                        <a:rPr lang="en-US" sz="1000" u="none" strike="noStrike">
                          <a:solidFill>
                            <a:schemeClr val="bg1"/>
                          </a:solidFill>
                          <a:effectLst/>
                          <a:latin typeface="+mj-lt"/>
                        </a:rPr>
                        <a:t>TradeCentric, formerly PunchOut2Go Enhances NetSuite Procurement to Capture More Spend</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Warehouse Readiness for Oracle NetSuite WMS</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282008753"/>
                  </a:ext>
                </a:extLst>
              </a:tr>
              <a:tr h="990076">
                <a:tc>
                  <a:txBody>
                    <a:bodyPr/>
                    <a:lstStyle/>
                    <a:p>
                      <a:pPr algn="l" fontAlgn="b"/>
                      <a:r>
                        <a:rPr lang="en-US" sz="1000" u="none" strike="noStrike">
                          <a:solidFill>
                            <a:schemeClr val="bg1"/>
                          </a:solidFill>
                          <a:effectLst/>
                          <a:latin typeface="+mj-lt"/>
                        </a:rPr>
                        <a:t>Transformation Doesn’t Have to Wait</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What is flexible commerce? Projecting the future of commerce and adapting solutions to support what’s coming next.</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771499126"/>
                  </a:ext>
                </a:extLst>
              </a:tr>
              <a:tr h="548318">
                <a:tc>
                  <a:txBody>
                    <a:bodyPr/>
                    <a:lstStyle/>
                    <a:p>
                      <a:pPr algn="l" fontAlgn="b"/>
                      <a:r>
                        <a:rPr lang="en-US" sz="1000" u="none" strike="noStrike">
                          <a:solidFill>
                            <a:schemeClr val="bg1"/>
                          </a:solidFill>
                          <a:effectLst/>
                          <a:latin typeface="+mj-lt"/>
                        </a:rPr>
                        <a:t>Troubleshoot 'Unexpected Error' Like a Pro</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What's New for Nonprofits in NetSuite</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649599593"/>
                  </a:ext>
                </a:extLst>
              </a:tr>
              <a:tr h="548318">
                <a:tc>
                  <a:txBody>
                    <a:bodyPr/>
                    <a:lstStyle/>
                    <a:p>
                      <a:pPr algn="l" fontAlgn="b"/>
                      <a:r>
                        <a:rPr lang="en-US" sz="1000" u="none" strike="noStrike">
                          <a:solidFill>
                            <a:schemeClr val="bg1"/>
                          </a:solidFill>
                          <a:effectLst/>
                          <a:latin typeface="+mj-lt"/>
                        </a:rPr>
                        <a:t>Turn ERP-led Digital Transformation into Digital Domination</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What's New in Latin America?</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3318353330"/>
                  </a:ext>
                </a:extLst>
              </a:tr>
              <a:tr h="548318">
                <a:tc>
                  <a:txBody>
                    <a:bodyPr/>
                    <a:lstStyle/>
                    <a:p>
                      <a:pPr algn="l" fontAlgn="b"/>
                      <a:r>
                        <a:rPr lang="en-US" sz="1000" u="none" strike="noStrike">
                          <a:solidFill>
                            <a:schemeClr val="bg1"/>
                          </a:solidFill>
                          <a:effectLst/>
                          <a:latin typeface="+mj-lt"/>
                        </a:rPr>
                        <a:t>Unleashing the Power of Oracle Cloud Infrastructure </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What’s New with NetSuite AP Automation</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959748256"/>
                  </a:ext>
                </a:extLst>
              </a:tr>
              <a:tr h="548318">
                <a:tc>
                  <a:txBody>
                    <a:bodyPr/>
                    <a:lstStyle/>
                    <a:p>
                      <a:pPr algn="l" fontAlgn="b"/>
                      <a:r>
                        <a:rPr lang="en-US" sz="1000" u="none" strike="noStrike">
                          <a:solidFill>
                            <a:schemeClr val="bg1"/>
                          </a:solidFill>
                          <a:effectLst/>
                          <a:latin typeface="+mj-lt"/>
                        </a:rPr>
                        <a:t>Unlock the Hidden Power of NetSuite through AP Automation + OCR </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Why Transforming Your Spend will Empower Your Team</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2659589141"/>
                  </a:ext>
                </a:extLst>
              </a:tr>
              <a:tr h="548318">
                <a:tc>
                  <a:txBody>
                    <a:bodyPr/>
                    <a:lstStyle/>
                    <a:p>
                      <a:pPr algn="l" fontAlgn="b"/>
                      <a:r>
                        <a:rPr lang="en-US" sz="1000" u="none" strike="noStrike">
                          <a:solidFill>
                            <a:schemeClr val="bg1"/>
                          </a:solidFill>
                          <a:effectLst/>
                          <a:latin typeface="+mj-lt"/>
                        </a:rPr>
                        <a:t>Unlock Your Inventory Cache With Valogix' Advanced Demand and Supply Planning</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With Big Money Comes Big Responsibility: VC Funding, Investments, Audits, Security &amp; More</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4138303415"/>
                  </a:ext>
                </a:extLst>
              </a:tr>
              <a:tr h="548318">
                <a:tc>
                  <a:txBody>
                    <a:bodyPr/>
                    <a:lstStyle/>
                    <a:p>
                      <a:pPr algn="l" fontAlgn="b"/>
                      <a:r>
                        <a:rPr lang="en-US" sz="1000" u="none" strike="noStrike">
                          <a:solidFill>
                            <a:schemeClr val="bg1"/>
                          </a:solidFill>
                          <a:effectLst/>
                          <a:latin typeface="+mj-lt"/>
                        </a:rPr>
                        <a:t>Using Dynamic Dashboards to Stay in Touch With Your Organization</a:t>
                      </a:r>
                      <a:endParaRPr lang="en-US" sz="1000" b="0" i="0" u="none" strike="noStrike">
                        <a:solidFill>
                          <a:schemeClr val="bg1"/>
                        </a:solidFill>
                        <a:effectLst/>
                        <a:latin typeface="+mj-lt"/>
                      </a:endParaRPr>
                    </a:p>
                  </a:txBody>
                  <a:tcPr marL="5760" marR="5760" marT="5760" marB="0" anchor="ctr"/>
                </a:tc>
                <a:tc>
                  <a:txBody>
                    <a:bodyPr/>
                    <a:lstStyle/>
                    <a:p>
                      <a:pPr algn="l" fontAlgn="b"/>
                      <a:r>
                        <a:rPr lang="en-US" sz="1000" u="none" strike="noStrike">
                          <a:solidFill>
                            <a:schemeClr val="bg1"/>
                          </a:solidFill>
                          <a:effectLst/>
                          <a:latin typeface="+mj-lt"/>
                        </a:rPr>
                        <a:t>WMS: It’s Easier Than You Think</a:t>
                      </a:r>
                      <a:endParaRPr lang="en-US" sz="1000" b="0" i="0" u="none" strike="noStrike">
                        <a:solidFill>
                          <a:schemeClr val="bg1"/>
                        </a:solidFill>
                        <a:effectLst/>
                        <a:latin typeface="+mj-lt"/>
                      </a:endParaRPr>
                    </a:p>
                  </a:txBody>
                  <a:tcPr marL="5760" marR="5760" marT="5760" marB="0" anchor="ctr"/>
                </a:tc>
                <a:extLst>
                  <a:ext uri="{0D108BD9-81ED-4DB2-BD59-A6C34878D82A}">
                    <a16:rowId xmlns:a16="http://schemas.microsoft.com/office/drawing/2014/main" val="4203594877"/>
                  </a:ext>
                </a:extLst>
              </a:tr>
              <a:tr h="548318">
                <a:tc>
                  <a:txBody>
                    <a:bodyPr/>
                    <a:lstStyle/>
                    <a:p>
                      <a:pPr algn="l" fontAlgn="b"/>
                      <a:r>
                        <a:rPr lang="en-US" sz="1000" u="none" strike="noStrike">
                          <a:solidFill>
                            <a:schemeClr val="bg1"/>
                          </a:solidFill>
                          <a:effectLst/>
                          <a:latin typeface="+mj-lt"/>
                        </a:rPr>
                        <a:t>Using NetSuite Connector to Connect NetSuite to Other Systems</a:t>
                      </a:r>
                      <a:endParaRPr lang="en-US" sz="1000" b="0" i="0" u="none" strike="noStrike">
                        <a:solidFill>
                          <a:schemeClr val="bg1"/>
                        </a:solidFill>
                        <a:effectLst/>
                        <a:latin typeface="+mj-lt"/>
                      </a:endParaRPr>
                    </a:p>
                  </a:txBody>
                  <a:tcPr marL="5760" marR="5760" marT="5760" marB="0" anchor="ctr"/>
                </a:tc>
                <a:tc>
                  <a:txBody>
                    <a:bodyPr/>
                    <a:lstStyle/>
                    <a:p>
                      <a:pPr algn="l" fontAlgn="b"/>
                      <a:endParaRPr lang="en-US" sz="1000" b="0" i="0" u="none" strike="noStrike" dirty="0">
                        <a:solidFill>
                          <a:schemeClr val="bg1"/>
                        </a:solidFill>
                        <a:effectLst/>
                        <a:latin typeface="+mj-lt"/>
                      </a:endParaRPr>
                    </a:p>
                  </a:txBody>
                  <a:tcPr marL="5760" marR="5760" marT="5760" marB="0" anchor="ctr"/>
                </a:tc>
                <a:extLst>
                  <a:ext uri="{0D108BD9-81ED-4DB2-BD59-A6C34878D82A}">
                    <a16:rowId xmlns:a16="http://schemas.microsoft.com/office/drawing/2014/main" val="339728751"/>
                  </a:ext>
                </a:extLst>
              </a:tr>
            </a:tbl>
          </a:graphicData>
        </a:graphic>
      </p:graphicFrame>
    </p:spTree>
    <p:extLst>
      <p:ext uri="{BB962C8B-B14F-4D97-AF65-F5344CB8AC3E}">
        <p14:creationId xmlns:p14="http://schemas.microsoft.com/office/powerpoint/2010/main" val="18073884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31"/>
          <p:cNvSpPr/>
          <p:nvPr/>
        </p:nvSpPr>
        <p:spPr>
          <a:xfrm>
            <a:off x="1140974" y="2535146"/>
            <a:ext cx="4344467" cy="1879049"/>
          </a:xfrm>
          <a:prstGeom prst="round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a typeface="Roboto" panose="02000000000000000000" pitchFamily="2" charset="0"/>
            </a:endParaRPr>
          </a:p>
        </p:txBody>
      </p:sp>
      <p:sp>
        <p:nvSpPr>
          <p:cNvPr id="60" name="Rounded Rectangle 59"/>
          <p:cNvSpPr/>
          <p:nvPr/>
        </p:nvSpPr>
        <p:spPr>
          <a:xfrm>
            <a:off x="1029390" y="2464550"/>
            <a:ext cx="4531360" cy="2014416"/>
          </a:xfrm>
          <a:prstGeom prst="roundRect">
            <a:avLst/>
          </a:prstGeom>
          <a:noFill/>
          <a:ln>
            <a:solidFill>
              <a:schemeClr val="accent1">
                <a:lumMod val="20000"/>
                <a:lumOff val="8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Roboto" panose="02000000000000000000" pitchFamily="2" charset="0"/>
              <a:ea typeface="Roboto" panose="02000000000000000000" pitchFamily="2" charset="0"/>
            </a:endParaRPr>
          </a:p>
        </p:txBody>
      </p:sp>
      <p:grpSp>
        <p:nvGrpSpPr>
          <p:cNvPr id="10" name="Group 9"/>
          <p:cNvGrpSpPr/>
          <p:nvPr/>
        </p:nvGrpSpPr>
        <p:grpSpPr>
          <a:xfrm>
            <a:off x="2689193" y="1048850"/>
            <a:ext cx="3208685" cy="716583"/>
            <a:chOff x="5131069" y="1564442"/>
            <a:chExt cx="4813028" cy="1074874"/>
          </a:xfrm>
        </p:grpSpPr>
        <p:sp>
          <p:nvSpPr>
            <p:cNvPr id="52" name="TextBox 51"/>
            <p:cNvSpPr txBox="1"/>
            <p:nvPr/>
          </p:nvSpPr>
          <p:spPr>
            <a:xfrm>
              <a:off x="5131069" y="1564442"/>
              <a:ext cx="3479800" cy="677013"/>
            </a:xfrm>
            <a:prstGeom prst="rect">
              <a:avLst/>
            </a:prstGeom>
            <a:noFill/>
          </p:spPr>
          <p:txBody>
            <a:bodyPr wrap="none" rtlCol="0">
              <a:spAutoFit/>
            </a:bodyPr>
            <a:lstStyle/>
            <a:p>
              <a:r>
                <a:rPr lang="en-US" sz="2333" b="1" dirty="0">
                  <a:solidFill>
                    <a:schemeClr val="bg1"/>
                  </a:solidFill>
                  <a:latin typeface="Roboto" panose="02000000000000000000" pitchFamily="2" charset="0"/>
                  <a:ea typeface="Roboto" panose="02000000000000000000" pitchFamily="2" charset="0"/>
                  <a:cs typeface="Roboto" panose="02000000000000000000" pitchFamily="2" charset="0"/>
                </a:rPr>
                <a:t>ROBERT TERRY</a:t>
              </a:r>
            </a:p>
          </p:txBody>
        </p:sp>
        <p:sp>
          <p:nvSpPr>
            <p:cNvPr id="53" name="TextBox 52"/>
            <p:cNvSpPr txBox="1"/>
            <p:nvPr/>
          </p:nvSpPr>
          <p:spPr>
            <a:xfrm>
              <a:off x="5131069" y="2213526"/>
              <a:ext cx="4813028" cy="425790"/>
            </a:xfrm>
            <a:prstGeom prst="rect">
              <a:avLst/>
            </a:prstGeom>
            <a:noFill/>
          </p:spPr>
          <p:txBody>
            <a:bodyPr wrap="square" numCol="1" rtlCol="0">
              <a:spAutoFit/>
            </a:bodyPr>
            <a:lstStyle/>
            <a:p>
              <a:pPr algn="just">
                <a:lnSpc>
                  <a:spcPct val="150000"/>
                </a:lnSpc>
              </a:pPr>
              <a:r>
                <a:rPr lang="en-US" sz="933" dirty="0">
                  <a:solidFill>
                    <a:schemeClr val="bg1"/>
                  </a:solidFill>
                  <a:latin typeface="Roboto" panose="02000000000000000000" pitchFamily="2" charset="0"/>
                  <a:ea typeface="Roboto" panose="02000000000000000000" pitchFamily="2" charset="0"/>
                  <a:cs typeface="Roboto" panose="02000000000000000000" pitchFamily="2" charset="0"/>
                </a:rPr>
                <a:t>Sales Director</a:t>
              </a:r>
            </a:p>
          </p:txBody>
        </p:sp>
      </p:grpSp>
      <p:grpSp>
        <p:nvGrpSpPr>
          <p:cNvPr id="15" name="Group 14"/>
          <p:cNvGrpSpPr/>
          <p:nvPr/>
        </p:nvGrpSpPr>
        <p:grpSpPr>
          <a:xfrm>
            <a:off x="1426663" y="3075282"/>
            <a:ext cx="2262158" cy="700482"/>
            <a:chOff x="10105668" y="4491034"/>
            <a:chExt cx="3393237" cy="1050723"/>
          </a:xfrm>
        </p:grpSpPr>
        <p:sp>
          <p:nvSpPr>
            <p:cNvPr id="45" name="TextBox 44"/>
            <p:cNvSpPr txBox="1"/>
            <p:nvPr/>
          </p:nvSpPr>
          <p:spPr>
            <a:xfrm>
              <a:off x="10105668" y="4491034"/>
              <a:ext cx="3393237" cy="677013"/>
            </a:xfrm>
            <a:prstGeom prst="rect">
              <a:avLst/>
            </a:prstGeom>
            <a:noFill/>
          </p:spPr>
          <p:txBody>
            <a:bodyPr wrap="none" rtlCol="0">
              <a:spAutoFit/>
            </a:bodyPr>
            <a:lstStyle/>
            <a:p>
              <a:pPr algn="r"/>
              <a:r>
                <a:rPr lang="en-US" sz="2333" b="1"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ADNAN LAWAI </a:t>
              </a:r>
            </a:p>
          </p:txBody>
        </p:sp>
        <p:sp>
          <p:nvSpPr>
            <p:cNvPr id="46" name="TextBox 45"/>
            <p:cNvSpPr txBox="1"/>
            <p:nvPr/>
          </p:nvSpPr>
          <p:spPr>
            <a:xfrm>
              <a:off x="10105668" y="5115967"/>
              <a:ext cx="3360495" cy="425790"/>
            </a:xfrm>
            <a:prstGeom prst="rect">
              <a:avLst/>
            </a:prstGeom>
            <a:noFill/>
          </p:spPr>
          <p:txBody>
            <a:bodyPr wrap="square" numCol="1" rtlCol="0">
              <a:spAutoFit/>
            </a:bodyPr>
            <a:lstStyle/>
            <a:p>
              <a:pPr>
                <a:lnSpc>
                  <a:spcPct val="150000"/>
                </a:lnSpc>
              </a:pPr>
              <a:r>
                <a:rPr lang="en-US" sz="933" dirty="0">
                  <a:solidFill>
                    <a:srgbClr val="FFFFFF"/>
                  </a:solidFill>
                  <a:latin typeface="Roboto" panose="02000000000000000000" pitchFamily="2" charset="0"/>
                  <a:ea typeface="Roboto" panose="02000000000000000000" pitchFamily="2" charset="0"/>
                  <a:cs typeface="Roboto" panose="02000000000000000000" pitchFamily="2" charset="0"/>
                </a:rPr>
                <a:t>CEO</a:t>
              </a:r>
            </a:p>
          </p:txBody>
        </p:sp>
      </p:grpSp>
      <p:grpSp>
        <p:nvGrpSpPr>
          <p:cNvPr id="18" name="Group 17"/>
          <p:cNvGrpSpPr/>
          <p:nvPr/>
        </p:nvGrpSpPr>
        <p:grpSpPr>
          <a:xfrm>
            <a:off x="2842669" y="5280699"/>
            <a:ext cx="3306623" cy="753831"/>
            <a:chOff x="5137755" y="7435343"/>
            <a:chExt cx="4959934" cy="1130746"/>
          </a:xfrm>
        </p:grpSpPr>
        <p:sp>
          <p:nvSpPr>
            <p:cNvPr id="59" name="TextBox 58"/>
            <p:cNvSpPr txBox="1"/>
            <p:nvPr/>
          </p:nvSpPr>
          <p:spPr>
            <a:xfrm>
              <a:off x="5137755" y="8140299"/>
              <a:ext cx="4813029" cy="425790"/>
            </a:xfrm>
            <a:prstGeom prst="rect">
              <a:avLst/>
            </a:prstGeom>
            <a:noFill/>
          </p:spPr>
          <p:txBody>
            <a:bodyPr wrap="square" numCol="1" rtlCol="0">
              <a:spAutoFit/>
            </a:bodyPr>
            <a:lstStyle/>
            <a:p>
              <a:pPr>
                <a:lnSpc>
                  <a:spcPct val="150000"/>
                </a:lnSpc>
              </a:pPr>
              <a:r>
                <a:rPr lang="en-US" sz="933" dirty="0">
                  <a:solidFill>
                    <a:schemeClr val="bg1"/>
                  </a:solidFill>
                  <a:latin typeface="Roboto" panose="02000000000000000000" pitchFamily="2" charset="0"/>
                  <a:ea typeface="Roboto" panose="02000000000000000000" pitchFamily="2" charset="0"/>
                  <a:cs typeface="Roboto" panose="02000000000000000000" pitchFamily="2" charset="0"/>
                </a:rPr>
                <a:t>Customer Success Director</a:t>
              </a:r>
            </a:p>
          </p:txBody>
        </p:sp>
        <p:sp>
          <p:nvSpPr>
            <p:cNvPr id="51" name="TextBox 50"/>
            <p:cNvSpPr txBox="1"/>
            <p:nvPr/>
          </p:nvSpPr>
          <p:spPr>
            <a:xfrm>
              <a:off x="5137755" y="7435343"/>
              <a:ext cx="4959934" cy="677013"/>
            </a:xfrm>
            <a:prstGeom prst="rect">
              <a:avLst/>
            </a:prstGeom>
            <a:noFill/>
          </p:spPr>
          <p:txBody>
            <a:bodyPr wrap="square" rtlCol="0">
              <a:spAutoFit/>
            </a:bodyPr>
            <a:lstStyle/>
            <a:p>
              <a:r>
                <a:rPr lang="en-US" sz="2333" b="1" dirty="0">
                  <a:solidFill>
                    <a:schemeClr val="bg1">
                      <a:lumMod val="85000"/>
                    </a:schemeClr>
                  </a:solidFill>
                  <a:latin typeface="Roboto" panose="02000000000000000000" pitchFamily="2" charset="0"/>
                  <a:ea typeface="Roboto" panose="02000000000000000000" pitchFamily="2" charset="0"/>
                  <a:cs typeface="Roboto" panose="02000000000000000000" pitchFamily="2" charset="0"/>
                </a:rPr>
                <a:t>CHARLES THEVENET</a:t>
              </a:r>
            </a:p>
          </p:txBody>
        </p:sp>
      </p:grpSp>
      <p:sp>
        <p:nvSpPr>
          <p:cNvPr id="2" name="TextBox 1">
            <a:extLst>
              <a:ext uri="{FF2B5EF4-FFF2-40B4-BE49-F238E27FC236}">
                <a16:creationId xmlns:a16="http://schemas.microsoft.com/office/drawing/2014/main" id="{A3BF37CC-DEC4-70A3-4338-33D5E7E0AD21}"/>
              </a:ext>
            </a:extLst>
          </p:cNvPr>
          <p:cNvSpPr txBox="1"/>
          <p:nvPr/>
        </p:nvSpPr>
        <p:spPr>
          <a:xfrm>
            <a:off x="7980495" y="5568799"/>
            <a:ext cx="3403496" cy="584775"/>
          </a:xfrm>
          <a:prstGeom prst="rect">
            <a:avLst/>
          </a:prstGeom>
          <a:noFill/>
        </p:spPr>
        <p:txBody>
          <a:bodyPr wrap="none" rtlCol="0">
            <a:spAutoFit/>
          </a:bodyPr>
          <a:lstStyle/>
          <a:p>
            <a:pPr algn="r"/>
            <a:r>
              <a:rPr lang="en-US" sz="3200" b="1" dirty="0">
                <a:solidFill>
                  <a:schemeClr val="bg1"/>
                </a:solidFill>
                <a:latin typeface="Roboto" panose="02000000000000000000" pitchFamily="2" charset="0"/>
                <a:ea typeface="Roboto" panose="02000000000000000000" pitchFamily="2" charset="0"/>
                <a:cs typeface="Roboto" panose="02000000000000000000" pitchFamily="2" charset="0"/>
              </a:rPr>
              <a:t>MEET OUR </a:t>
            </a:r>
            <a:r>
              <a:rPr lang="en-US" sz="3200" b="1" dirty="0">
                <a:solidFill>
                  <a:schemeClr val="bg1">
                    <a:lumMod val="75000"/>
                  </a:schemeClr>
                </a:solidFill>
                <a:latin typeface="Roboto" panose="02000000000000000000" pitchFamily="2" charset="0"/>
                <a:ea typeface="Roboto" panose="02000000000000000000" pitchFamily="2" charset="0"/>
                <a:cs typeface="Roboto" panose="02000000000000000000" pitchFamily="2" charset="0"/>
              </a:rPr>
              <a:t>TEAM</a:t>
            </a:r>
          </a:p>
        </p:txBody>
      </p:sp>
      <p:pic>
        <p:nvPicPr>
          <p:cNvPr id="3" name="Picture 2">
            <a:extLst>
              <a:ext uri="{FF2B5EF4-FFF2-40B4-BE49-F238E27FC236}">
                <a16:creationId xmlns:a16="http://schemas.microsoft.com/office/drawing/2014/main" id="{024A69CB-D7E6-EAD7-3EA0-F0BDE4096E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2886" y="2829525"/>
            <a:ext cx="1228489" cy="12284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523508A-2CCF-6FC7-074D-929DB2B297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9390" y="704426"/>
            <a:ext cx="1270556" cy="1177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C49AE6A8-1C6C-C6F2-BF16-76474D1B61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9390" y="4971395"/>
            <a:ext cx="1102434" cy="11024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1C8A141-F74D-EE9C-AC59-F635BAD01DE8}"/>
              </a:ext>
            </a:extLst>
          </p:cNvPr>
          <p:cNvSpPr txBox="1"/>
          <p:nvPr/>
        </p:nvSpPr>
        <p:spPr>
          <a:xfrm>
            <a:off x="6943769" y="3957260"/>
            <a:ext cx="4440222" cy="1323439"/>
          </a:xfrm>
          <a:prstGeom prst="rect">
            <a:avLst/>
          </a:prstGeom>
          <a:noFill/>
        </p:spPr>
        <p:txBody>
          <a:bodyPr wrap="square">
            <a:spAutoFit/>
          </a:bodyPr>
          <a:lstStyle/>
          <a:p>
            <a:pPr eaLnBrk="0" fontAlgn="base" hangingPunct="0">
              <a:spcBef>
                <a:spcPct val="0"/>
              </a:spcBef>
              <a:spcAft>
                <a:spcPct val="0"/>
              </a:spcAft>
            </a:pPr>
            <a:r>
              <a:rPr lang="en-US" altLang="en-US" sz="2000" dirty="0">
                <a:solidFill>
                  <a:schemeClr val="bg1"/>
                </a:solidFill>
                <a:latin typeface="Roboto" panose="02000000000000000000" pitchFamily="2" charset="0"/>
                <a:ea typeface="Roboto" panose="02000000000000000000" pitchFamily="2" charset="0"/>
                <a:cs typeface="Arial" panose="020B0604020202020204" pitchFamily="34" charset="0"/>
              </a:rPr>
              <a:t>We’re looking forward to connecting with new businesses and some old partners who’ve worked with us for years.</a:t>
            </a:r>
          </a:p>
        </p:txBody>
      </p:sp>
      <p:pic>
        <p:nvPicPr>
          <p:cNvPr id="19" name="Picture 18" descr="Logo, company name&#10;&#10;Description automatically generated">
            <a:extLst>
              <a:ext uri="{FF2B5EF4-FFF2-40B4-BE49-F238E27FC236}">
                <a16:creationId xmlns:a16="http://schemas.microsoft.com/office/drawing/2014/main" id="{5ED2E45F-3FA0-43B4-02AA-C114467B2987}"/>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505784" y="704426"/>
            <a:ext cx="1695962" cy="420417"/>
          </a:xfrm>
          <a:prstGeom prst="rect">
            <a:avLst/>
          </a:prstGeom>
        </p:spPr>
      </p:pic>
    </p:spTree>
    <p:extLst>
      <p:ext uri="{BB962C8B-B14F-4D97-AF65-F5344CB8AC3E}">
        <p14:creationId xmlns:p14="http://schemas.microsoft.com/office/powerpoint/2010/main" val="22893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22" presetClass="entr" presetSubtype="8"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par>
                          <p:cTn id="20" fill="hold">
                            <p:stCondLst>
                              <p:cond delay="1500"/>
                            </p:stCondLst>
                            <p:childTnLst>
                              <p:par>
                                <p:cTn id="21" presetID="22" presetClass="entr" presetSubtype="2"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right)">
                                      <p:cBhvr>
                                        <p:cTn id="23" dur="500"/>
                                        <p:tgtEl>
                                          <p:spTgt spid="15"/>
                                        </p:tgtEl>
                                      </p:cBhvr>
                                    </p:animEffect>
                                  </p:childTnLst>
                                </p:cTn>
                              </p:par>
                            </p:childTnLst>
                          </p:cTn>
                        </p:par>
                        <p:par>
                          <p:cTn id="24" fill="hold">
                            <p:stCondLst>
                              <p:cond delay="2000"/>
                            </p:stCondLst>
                            <p:childTnLst>
                              <p:par>
                                <p:cTn id="25" presetID="22" presetClass="entr" presetSubtype="8"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500"/>
                                        <p:tgtEl>
                                          <p:spTgt spid="18"/>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500"/>
                                        <p:tgtEl>
                                          <p:spTgt spid="2"/>
                                        </p:tgtEl>
                                      </p:cBhvr>
                                    </p:animEffect>
                                  </p:childTnLst>
                                </p:cTn>
                              </p:par>
                            </p:childTnLst>
                          </p:cTn>
                        </p:par>
                        <p:par>
                          <p:cTn id="32" fill="hold">
                            <p:stCondLst>
                              <p:cond delay="3000"/>
                            </p:stCondLst>
                            <p:childTnLst>
                              <p:par>
                                <p:cTn id="33" presetID="22" presetClass="entr" presetSubtype="4" fill="hold"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60"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 name="Freeform 13"/>
          <p:cNvSpPr>
            <a:spLocks noEditPoints="1"/>
          </p:cNvSpPr>
          <p:nvPr/>
        </p:nvSpPr>
        <p:spPr bwMode="auto">
          <a:xfrm>
            <a:off x="7973525" y="1252567"/>
            <a:ext cx="2201332" cy="1700260"/>
          </a:xfrm>
          <a:custGeom>
            <a:avLst/>
            <a:gdLst>
              <a:gd name="T0" fmla="*/ 100 w 190"/>
              <a:gd name="T1" fmla="*/ 103 h 146"/>
              <a:gd name="T2" fmla="*/ 137 w 190"/>
              <a:gd name="T3" fmla="*/ 83 h 146"/>
              <a:gd name="T4" fmla="*/ 148 w 190"/>
              <a:gd name="T5" fmla="*/ 41 h 146"/>
              <a:gd name="T6" fmla="*/ 121 w 190"/>
              <a:gd name="T7" fmla="*/ 11 h 146"/>
              <a:gd name="T8" fmla="*/ 81 w 190"/>
              <a:gd name="T9" fmla="*/ 1 h 146"/>
              <a:gd name="T10" fmla="*/ 21 w 190"/>
              <a:gd name="T11" fmla="*/ 20 h 146"/>
              <a:gd name="T12" fmla="*/ 18 w 190"/>
              <a:gd name="T13" fmla="*/ 83 h 146"/>
              <a:gd name="T14" fmla="*/ 32 w 190"/>
              <a:gd name="T15" fmla="*/ 95 h 146"/>
              <a:gd name="T16" fmla="*/ 32 w 190"/>
              <a:gd name="T17" fmla="*/ 96 h 146"/>
              <a:gd name="T18" fmla="*/ 20 w 190"/>
              <a:gd name="T19" fmla="*/ 112 h 146"/>
              <a:gd name="T20" fmla="*/ 18 w 190"/>
              <a:gd name="T21" fmla="*/ 118 h 146"/>
              <a:gd name="T22" fmla="*/ 24 w 190"/>
              <a:gd name="T23" fmla="*/ 119 h 146"/>
              <a:gd name="T24" fmla="*/ 57 w 190"/>
              <a:gd name="T25" fmla="*/ 106 h 146"/>
              <a:gd name="T26" fmla="*/ 63 w 190"/>
              <a:gd name="T27" fmla="*/ 105 h 146"/>
              <a:gd name="T28" fmla="*/ 100 w 190"/>
              <a:gd name="T29" fmla="*/ 103 h 146"/>
              <a:gd name="T30" fmla="*/ 60 w 190"/>
              <a:gd name="T31" fmla="*/ 91 h 146"/>
              <a:gd name="T32" fmla="*/ 54 w 190"/>
              <a:gd name="T33" fmla="*/ 92 h 146"/>
              <a:gd name="T34" fmla="*/ 46 w 190"/>
              <a:gd name="T35" fmla="*/ 97 h 146"/>
              <a:gd name="T36" fmla="*/ 46 w 190"/>
              <a:gd name="T37" fmla="*/ 97 h 146"/>
              <a:gd name="T38" fmla="*/ 49 w 190"/>
              <a:gd name="T39" fmla="*/ 89 h 146"/>
              <a:gd name="T40" fmla="*/ 40 w 190"/>
              <a:gd name="T41" fmla="*/ 83 h 146"/>
              <a:gd name="T42" fmla="*/ 24 w 190"/>
              <a:gd name="T43" fmla="*/ 69 h 146"/>
              <a:gd name="T44" fmla="*/ 27 w 190"/>
              <a:gd name="T45" fmla="*/ 32 h 146"/>
              <a:gd name="T46" fmla="*/ 67 w 190"/>
              <a:gd name="T47" fmla="*/ 14 h 146"/>
              <a:gd name="T48" fmla="*/ 112 w 190"/>
              <a:gd name="T49" fmla="*/ 21 h 146"/>
              <a:gd name="T50" fmla="*/ 134 w 190"/>
              <a:gd name="T51" fmla="*/ 41 h 146"/>
              <a:gd name="T52" fmla="*/ 132 w 190"/>
              <a:gd name="T53" fmla="*/ 69 h 146"/>
              <a:gd name="T54" fmla="*/ 97 w 190"/>
              <a:gd name="T55" fmla="*/ 91 h 146"/>
              <a:gd name="T56" fmla="*/ 60 w 190"/>
              <a:gd name="T57" fmla="*/ 91 h 146"/>
              <a:gd name="T58" fmla="*/ 190 w 190"/>
              <a:gd name="T59" fmla="*/ 79 h 146"/>
              <a:gd name="T60" fmla="*/ 162 w 190"/>
              <a:gd name="T61" fmla="*/ 37 h 146"/>
              <a:gd name="T62" fmla="*/ 162 w 190"/>
              <a:gd name="T63" fmla="*/ 40 h 146"/>
              <a:gd name="T64" fmla="*/ 163 w 190"/>
              <a:gd name="T65" fmla="*/ 60 h 146"/>
              <a:gd name="T66" fmla="*/ 142 w 190"/>
              <a:gd name="T67" fmla="*/ 98 h 146"/>
              <a:gd name="T68" fmla="*/ 95 w 190"/>
              <a:gd name="T69" fmla="*/ 118 h 146"/>
              <a:gd name="T70" fmla="*/ 69 w 190"/>
              <a:gd name="T71" fmla="*/ 119 h 146"/>
              <a:gd name="T72" fmla="*/ 81 w 190"/>
              <a:gd name="T73" fmla="*/ 125 h 146"/>
              <a:gd name="T74" fmla="*/ 133 w 190"/>
              <a:gd name="T75" fmla="*/ 131 h 146"/>
              <a:gd name="T76" fmla="*/ 137 w 190"/>
              <a:gd name="T77" fmla="*/ 132 h 146"/>
              <a:gd name="T78" fmla="*/ 172 w 190"/>
              <a:gd name="T79" fmla="*/ 145 h 146"/>
              <a:gd name="T80" fmla="*/ 176 w 190"/>
              <a:gd name="T81" fmla="*/ 144 h 146"/>
              <a:gd name="T82" fmla="*/ 176 w 190"/>
              <a:gd name="T83" fmla="*/ 139 h 146"/>
              <a:gd name="T84" fmla="*/ 173 w 190"/>
              <a:gd name="T85" fmla="*/ 136 h 146"/>
              <a:gd name="T86" fmla="*/ 163 w 190"/>
              <a:gd name="T87" fmla="*/ 121 h 146"/>
              <a:gd name="T88" fmla="*/ 190 w 190"/>
              <a:gd name="T89" fmla="*/ 79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90" h="146">
                <a:moveTo>
                  <a:pt x="100" y="103"/>
                </a:moveTo>
                <a:cubicBezTo>
                  <a:pt x="114" y="100"/>
                  <a:pt x="127" y="94"/>
                  <a:pt x="137" y="83"/>
                </a:cubicBezTo>
                <a:cubicBezTo>
                  <a:pt x="149" y="71"/>
                  <a:pt x="154" y="57"/>
                  <a:pt x="148" y="41"/>
                </a:cubicBezTo>
                <a:cubicBezTo>
                  <a:pt x="144" y="26"/>
                  <a:pt x="133" y="17"/>
                  <a:pt x="121" y="11"/>
                </a:cubicBezTo>
                <a:cubicBezTo>
                  <a:pt x="108" y="4"/>
                  <a:pt x="95" y="1"/>
                  <a:pt x="81" y="1"/>
                </a:cubicBezTo>
                <a:cubicBezTo>
                  <a:pt x="59" y="0"/>
                  <a:pt x="38" y="5"/>
                  <a:pt x="21" y="20"/>
                </a:cubicBezTo>
                <a:cubicBezTo>
                  <a:pt x="1" y="38"/>
                  <a:pt x="0" y="64"/>
                  <a:pt x="18" y="83"/>
                </a:cubicBezTo>
                <a:cubicBezTo>
                  <a:pt x="22" y="87"/>
                  <a:pt x="27" y="91"/>
                  <a:pt x="32" y="95"/>
                </a:cubicBezTo>
                <a:cubicBezTo>
                  <a:pt x="32" y="96"/>
                  <a:pt x="32" y="96"/>
                  <a:pt x="32" y="96"/>
                </a:cubicBezTo>
                <a:cubicBezTo>
                  <a:pt x="29" y="102"/>
                  <a:pt x="25" y="107"/>
                  <a:pt x="20" y="112"/>
                </a:cubicBezTo>
                <a:cubicBezTo>
                  <a:pt x="18" y="114"/>
                  <a:pt x="18" y="115"/>
                  <a:pt x="18" y="118"/>
                </a:cubicBezTo>
                <a:cubicBezTo>
                  <a:pt x="20" y="119"/>
                  <a:pt x="22" y="119"/>
                  <a:pt x="24" y="119"/>
                </a:cubicBezTo>
                <a:cubicBezTo>
                  <a:pt x="36" y="117"/>
                  <a:pt x="47" y="112"/>
                  <a:pt x="57" y="106"/>
                </a:cubicBezTo>
                <a:cubicBezTo>
                  <a:pt x="59" y="105"/>
                  <a:pt x="61" y="105"/>
                  <a:pt x="63" y="105"/>
                </a:cubicBezTo>
                <a:cubicBezTo>
                  <a:pt x="76" y="107"/>
                  <a:pt x="88" y="107"/>
                  <a:pt x="100" y="103"/>
                </a:cubicBezTo>
                <a:close/>
                <a:moveTo>
                  <a:pt x="60" y="91"/>
                </a:moveTo>
                <a:cubicBezTo>
                  <a:pt x="58" y="91"/>
                  <a:pt x="56" y="91"/>
                  <a:pt x="54" y="92"/>
                </a:cubicBezTo>
                <a:cubicBezTo>
                  <a:pt x="51" y="94"/>
                  <a:pt x="49" y="96"/>
                  <a:pt x="46" y="97"/>
                </a:cubicBezTo>
                <a:cubicBezTo>
                  <a:pt x="46" y="97"/>
                  <a:pt x="46" y="97"/>
                  <a:pt x="46" y="97"/>
                </a:cubicBezTo>
                <a:cubicBezTo>
                  <a:pt x="47" y="94"/>
                  <a:pt x="48" y="92"/>
                  <a:pt x="49" y="89"/>
                </a:cubicBezTo>
                <a:cubicBezTo>
                  <a:pt x="46" y="87"/>
                  <a:pt x="43" y="85"/>
                  <a:pt x="40" y="83"/>
                </a:cubicBezTo>
                <a:cubicBezTo>
                  <a:pt x="34" y="80"/>
                  <a:pt x="28" y="76"/>
                  <a:pt x="24" y="69"/>
                </a:cubicBezTo>
                <a:cubicBezTo>
                  <a:pt x="15" y="57"/>
                  <a:pt x="17" y="43"/>
                  <a:pt x="27" y="32"/>
                </a:cubicBezTo>
                <a:cubicBezTo>
                  <a:pt x="38" y="21"/>
                  <a:pt x="52" y="16"/>
                  <a:pt x="67" y="14"/>
                </a:cubicBezTo>
                <a:cubicBezTo>
                  <a:pt x="83" y="12"/>
                  <a:pt x="98" y="14"/>
                  <a:pt x="112" y="21"/>
                </a:cubicBezTo>
                <a:cubicBezTo>
                  <a:pt x="122" y="26"/>
                  <a:pt x="130" y="31"/>
                  <a:pt x="134" y="41"/>
                </a:cubicBezTo>
                <a:cubicBezTo>
                  <a:pt x="139" y="51"/>
                  <a:pt x="138" y="60"/>
                  <a:pt x="132" y="69"/>
                </a:cubicBezTo>
                <a:cubicBezTo>
                  <a:pt x="123" y="82"/>
                  <a:pt x="111" y="87"/>
                  <a:pt x="97" y="91"/>
                </a:cubicBezTo>
                <a:cubicBezTo>
                  <a:pt x="85" y="94"/>
                  <a:pt x="72" y="93"/>
                  <a:pt x="60" y="91"/>
                </a:cubicBezTo>
                <a:close/>
                <a:moveTo>
                  <a:pt x="190" y="79"/>
                </a:moveTo>
                <a:cubicBezTo>
                  <a:pt x="190" y="60"/>
                  <a:pt x="178" y="48"/>
                  <a:pt x="162" y="37"/>
                </a:cubicBezTo>
                <a:cubicBezTo>
                  <a:pt x="162" y="39"/>
                  <a:pt x="162" y="40"/>
                  <a:pt x="162" y="40"/>
                </a:cubicBezTo>
                <a:cubicBezTo>
                  <a:pt x="164" y="47"/>
                  <a:pt x="164" y="53"/>
                  <a:pt x="163" y="60"/>
                </a:cubicBezTo>
                <a:cubicBezTo>
                  <a:pt x="161" y="76"/>
                  <a:pt x="153" y="87"/>
                  <a:pt x="142" y="98"/>
                </a:cubicBezTo>
                <a:cubicBezTo>
                  <a:pt x="128" y="109"/>
                  <a:pt x="112" y="116"/>
                  <a:pt x="95" y="118"/>
                </a:cubicBezTo>
                <a:cubicBezTo>
                  <a:pt x="87" y="119"/>
                  <a:pt x="78" y="119"/>
                  <a:pt x="69" y="119"/>
                </a:cubicBezTo>
                <a:cubicBezTo>
                  <a:pt x="74" y="121"/>
                  <a:pt x="77" y="124"/>
                  <a:pt x="81" y="125"/>
                </a:cubicBezTo>
                <a:cubicBezTo>
                  <a:pt x="98" y="132"/>
                  <a:pt x="115" y="134"/>
                  <a:pt x="133" y="131"/>
                </a:cubicBezTo>
                <a:cubicBezTo>
                  <a:pt x="135" y="131"/>
                  <a:pt x="136" y="131"/>
                  <a:pt x="137" y="132"/>
                </a:cubicBezTo>
                <a:cubicBezTo>
                  <a:pt x="148" y="139"/>
                  <a:pt x="160" y="144"/>
                  <a:pt x="172" y="145"/>
                </a:cubicBezTo>
                <a:cubicBezTo>
                  <a:pt x="173" y="146"/>
                  <a:pt x="176" y="145"/>
                  <a:pt x="176" y="144"/>
                </a:cubicBezTo>
                <a:cubicBezTo>
                  <a:pt x="176" y="143"/>
                  <a:pt x="176" y="141"/>
                  <a:pt x="176" y="139"/>
                </a:cubicBezTo>
                <a:cubicBezTo>
                  <a:pt x="175" y="138"/>
                  <a:pt x="174" y="137"/>
                  <a:pt x="173" y="136"/>
                </a:cubicBezTo>
                <a:cubicBezTo>
                  <a:pt x="169" y="132"/>
                  <a:pt x="165" y="127"/>
                  <a:pt x="163" y="121"/>
                </a:cubicBezTo>
                <a:cubicBezTo>
                  <a:pt x="178" y="111"/>
                  <a:pt x="190" y="99"/>
                  <a:pt x="190" y="79"/>
                </a:cubicBezTo>
                <a:close/>
              </a:path>
            </a:pathLst>
          </a:custGeom>
          <a:solidFill>
            <a:schemeClr val="bg1"/>
          </a:solidFill>
          <a:ln>
            <a:noFill/>
          </a:ln>
        </p:spPr>
        <p:txBody>
          <a:bodyPr vert="horz" wrap="square" lIns="60960" tIns="30480" rIns="60960" bIns="30480" numCol="1" anchor="t" anchorCtr="0" compatLnSpc="1">
            <a:prstTxWarp prst="textNoShape">
              <a:avLst/>
            </a:prstTxWarp>
          </a:bodyPr>
          <a:lstStyle/>
          <a:p>
            <a:endParaRPr lang="en-US" sz="1200" dirty="0">
              <a:latin typeface="Roboto" panose="02000000000000000000" pitchFamily="2" charset="0"/>
              <a:ea typeface="Roboto" panose="02000000000000000000" pitchFamily="2" charset="0"/>
            </a:endParaRPr>
          </a:p>
        </p:txBody>
      </p:sp>
      <p:sp>
        <p:nvSpPr>
          <p:cNvPr id="27" name="TextBox 26"/>
          <p:cNvSpPr txBox="1"/>
          <p:nvPr/>
        </p:nvSpPr>
        <p:spPr>
          <a:xfrm>
            <a:off x="8038213" y="3180480"/>
            <a:ext cx="2031325" cy="553998"/>
          </a:xfrm>
          <a:prstGeom prst="rect">
            <a:avLst/>
          </a:prstGeom>
          <a:noFill/>
        </p:spPr>
        <p:txBody>
          <a:bodyPr wrap="none" rtlCol="0">
            <a:spAutoFit/>
          </a:bodyPr>
          <a:lstStyle/>
          <a:p>
            <a:r>
              <a:rPr lang="en-US" sz="3000" b="1" dirty="0">
                <a:solidFill>
                  <a:schemeClr val="bg1"/>
                </a:solidFill>
                <a:latin typeface="Roboto" panose="02000000000000000000" pitchFamily="2" charset="0"/>
                <a:ea typeface="Roboto" panose="02000000000000000000" pitchFamily="2" charset="0"/>
                <a:cs typeface="Roboto" panose="02000000000000000000" pitchFamily="2" charset="0"/>
              </a:rPr>
              <a:t>ABOUT US</a:t>
            </a:r>
          </a:p>
        </p:txBody>
      </p:sp>
      <p:grpSp>
        <p:nvGrpSpPr>
          <p:cNvPr id="42" name="Group 41">
            <a:extLst>
              <a:ext uri="{FF2B5EF4-FFF2-40B4-BE49-F238E27FC236}">
                <a16:creationId xmlns:a16="http://schemas.microsoft.com/office/drawing/2014/main" id="{5B274959-84BB-50FE-2027-806C03AAD2EA}"/>
              </a:ext>
            </a:extLst>
          </p:cNvPr>
          <p:cNvGrpSpPr/>
          <p:nvPr/>
        </p:nvGrpSpPr>
        <p:grpSpPr>
          <a:xfrm>
            <a:off x="1317364" y="541176"/>
            <a:ext cx="3749158" cy="5687974"/>
            <a:chOff x="992318" y="249085"/>
            <a:chExt cx="4418093" cy="6272155"/>
          </a:xfrm>
        </p:grpSpPr>
        <p:pic>
          <p:nvPicPr>
            <p:cNvPr id="18" name="Picture 17" descr="Logo, company name&#10;&#10;Description automatically generated">
              <a:extLst>
                <a:ext uri="{FF2B5EF4-FFF2-40B4-BE49-F238E27FC236}">
                  <a16:creationId xmlns:a16="http://schemas.microsoft.com/office/drawing/2014/main" id="{C2653C8F-DF24-B925-D48D-BBC4950A912A}"/>
                </a:ext>
              </a:extLst>
            </p:cNvPr>
            <p:cNvPicPr>
              <a:picLocks noChangeAspect="1"/>
            </p:cNvPicPr>
            <p:nvPr/>
          </p:nvPicPr>
          <p:blipFill rotWithShape="1">
            <a:blip r:embed="rId2">
              <a:extLst>
                <a:ext uri="{28A0092B-C50C-407E-A947-70E740481C1C}">
                  <a14:useLocalDpi xmlns:a14="http://schemas.microsoft.com/office/drawing/2010/main" val="0"/>
                </a:ext>
              </a:extLst>
            </a:blip>
            <a:srcRect t="23645" b="24724"/>
            <a:stretch/>
          </p:blipFill>
          <p:spPr>
            <a:xfrm>
              <a:off x="1897428" y="249085"/>
              <a:ext cx="2473294" cy="1276986"/>
            </a:xfrm>
            <a:prstGeom prst="rect">
              <a:avLst/>
            </a:prstGeom>
          </p:spPr>
        </p:pic>
        <p:grpSp>
          <p:nvGrpSpPr>
            <p:cNvPr id="33" name="Group 32">
              <a:extLst>
                <a:ext uri="{FF2B5EF4-FFF2-40B4-BE49-F238E27FC236}">
                  <a16:creationId xmlns:a16="http://schemas.microsoft.com/office/drawing/2014/main" id="{C26D7902-DB30-68EA-91F4-52F7DF5739FF}"/>
                </a:ext>
              </a:extLst>
            </p:cNvPr>
            <p:cNvGrpSpPr/>
            <p:nvPr/>
          </p:nvGrpSpPr>
          <p:grpSpPr>
            <a:xfrm>
              <a:off x="992318" y="4283162"/>
              <a:ext cx="4111362" cy="904592"/>
              <a:chOff x="280556" y="3454110"/>
              <a:chExt cx="3305366" cy="727255"/>
            </a:xfrm>
          </p:grpSpPr>
          <p:pic>
            <p:nvPicPr>
              <p:cNvPr id="7" name="Picture 6" descr="Text&#10;&#10;Description automatically generated">
                <a:extLst>
                  <a:ext uri="{FF2B5EF4-FFF2-40B4-BE49-F238E27FC236}">
                    <a16:creationId xmlns:a16="http://schemas.microsoft.com/office/drawing/2014/main" id="{4696BA69-F80A-E7B9-A993-4D6EFEBD13D8}"/>
                  </a:ext>
                </a:extLst>
              </p:cNvPr>
              <p:cNvPicPr>
                <a:picLocks noChangeAspect="1"/>
              </p:cNvPicPr>
              <p:nvPr/>
            </p:nvPicPr>
            <p:blipFill rotWithShape="1">
              <a:blip r:embed="rId3">
                <a:extLst>
                  <a:ext uri="{28A0092B-C50C-407E-A947-70E740481C1C}">
                    <a14:useLocalDpi xmlns:a14="http://schemas.microsoft.com/office/drawing/2010/main" val="0"/>
                  </a:ext>
                </a:extLst>
              </a:blip>
              <a:srcRect l="12357" t="11541" r="12357" b="11541"/>
              <a:stretch/>
            </p:blipFill>
            <p:spPr>
              <a:xfrm>
                <a:off x="2249040" y="3454110"/>
                <a:ext cx="1336882" cy="727255"/>
              </a:xfrm>
              <a:prstGeom prst="rect">
                <a:avLst/>
              </a:prstGeom>
            </p:spPr>
          </p:pic>
          <p:pic>
            <p:nvPicPr>
              <p:cNvPr id="11" name="Picture 10" descr="Text&#10;&#10;Description automatically generated with medium confidence">
                <a:extLst>
                  <a:ext uri="{FF2B5EF4-FFF2-40B4-BE49-F238E27FC236}">
                    <a16:creationId xmlns:a16="http://schemas.microsoft.com/office/drawing/2014/main" id="{CFE4A879-0190-A05A-B300-287BF10C38CE}"/>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colorTemperature colorTemp="11200"/>
                        </a14:imgEffect>
                        <a14:imgEffect>
                          <a14:saturation sat="0"/>
                        </a14:imgEffect>
                      </a14:imgLayer>
                    </a14:imgProps>
                  </a:ext>
                  <a:ext uri="{28A0092B-C50C-407E-A947-70E740481C1C}">
                    <a14:useLocalDpi xmlns:a14="http://schemas.microsoft.com/office/drawing/2010/main" val="0"/>
                  </a:ext>
                </a:extLst>
              </a:blip>
              <a:srcRect l="9819" t="15503" r="9572" b="35895"/>
              <a:stretch/>
            </p:blipFill>
            <p:spPr>
              <a:xfrm>
                <a:off x="280556" y="3454111"/>
                <a:ext cx="1766932" cy="727254"/>
              </a:xfrm>
              <a:prstGeom prst="rect">
                <a:avLst/>
              </a:prstGeom>
            </p:spPr>
          </p:pic>
        </p:grpSp>
        <p:pic>
          <p:nvPicPr>
            <p:cNvPr id="20" name="Picture 19" descr="A black and white sign&#10;&#10;Description automatically generated with low confidence">
              <a:extLst>
                <a:ext uri="{FF2B5EF4-FFF2-40B4-BE49-F238E27FC236}">
                  <a16:creationId xmlns:a16="http://schemas.microsoft.com/office/drawing/2014/main" id="{350623E8-A23B-8B97-4132-81FBE304CF09}"/>
                </a:ext>
              </a:extLst>
            </p:cNvPr>
            <p:cNvPicPr>
              <a:picLocks noChangeAspect="1"/>
            </p:cNvPicPr>
            <p:nvPr/>
          </p:nvPicPr>
          <p:blipFill>
            <a:blip r:embed="rId6">
              <a:lum bright="70000" contrast="-70000"/>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267649" y="1904938"/>
              <a:ext cx="1732852" cy="1025847"/>
            </a:xfrm>
            <a:prstGeom prst="rect">
              <a:avLst/>
            </a:prstGeom>
          </p:spPr>
        </p:pic>
        <p:grpSp>
          <p:nvGrpSpPr>
            <p:cNvPr id="32" name="Group 31">
              <a:extLst>
                <a:ext uri="{FF2B5EF4-FFF2-40B4-BE49-F238E27FC236}">
                  <a16:creationId xmlns:a16="http://schemas.microsoft.com/office/drawing/2014/main" id="{B57CCD2E-395E-8175-40E3-79CF0DEF450B}"/>
                </a:ext>
              </a:extLst>
            </p:cNvPr>
            <p:cNvGrpSpPr/>
            <p:nvPr/>
          </p:nvGrpSpPr>
          <p:grpSpPr>
            <a:xfrm>
              <a:off x="992318" y="5572910"/>
              <a:ext cx="4418093" cy="948330"/>
              <a:chOff x="3978443" y="5268090"/>
              <a:chExt cx="3388148" cy="727255"/>
            </a:xfrm>
          </p:grpSpPr>
          <p:pic>
            <p:nvPicPr>
              <p:cNvPr id="9" name="Picture 8" descr="Text&#10;&#10;Description automatically generated">
                <a:extLst>
                  <a:ext uri="{FF2B5EF4-FFF2-40B4-BE49-F238E27FC236}">
                    <a16:creationId xmlns:a16="http://schemas.microsoft.com/office/drawing/2014/main" id="{858E77B5-8A06-21C9-EE2C-C69DEB44FE9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78443" y="5268090"/>
                <a:ext cx="1457661" cy="727255"/>
              </a:xfrm>
              <a:prstGeom prst="rect">
                <a:avLst/>
              </a:prstGeom>
            </p:spPr>
          </p:pic>
          <p:pic>
            <p:nvPicPr>
              <p:cNvPr id="30" name="Picture 29" descr="Text&#10;&#10;Description automatically generated">
                <a:extLst>
                  <a:ext uri="{FF2B5EF4-FFF2-40B4-BE49-F238E27FC236}">
                    <a16:creationId xmlns:a16="http://schemas.microsoft.com/office/drawing/2014/main" id="{077E430C-BD7D-F078-05A6-D4C45E47214D}"/>
                  </a:ext>
                </a:extLst>
              </p:cNvPr>
              <p:cNvPicPr>
                <a:picLocks noChangeAspect="1"/>
              </p:cNvPicPr>
              <p:nvPr/>
            </p:nvPicPr>
            <p:blipFill>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tretch>
                <a:fillRect/>
              </a:stretch>
            </p:blipFill>
            <p:spPr>
              <a:xfrm>
                <a:off x="5856140" y="5268090"/>
                <a:ext cx="1510451" cy="727254"/>
              </a:xfrm>
              <a:prstGeom prst="rect">
                <a:avLst/>
              </a:prstGeom>
            </p:spPr>
          </p:pic>
        </p:grpSp>
        <p:grpSp>
          <p:nvGrpSpPr>
            <p:cNvPr id="41" name="Group 40">
              <a:extLst>
                <a:ext uri="{FF2B5EF4-FFF2-40B4-BE49-F238E27FC236}">
                  <a16:creationId xmlns:a16="http://schemas.microsoft.com/office/drawing/2014/main" id="{AC71CD37-2D1C-A555-0076-61F19DC98C26}"/>
                </a:ext>
              </a:extLst>
            </p:cNvPr>
            <p:cNvGrpSpPr/>
            <p:nvPr/>
          </p:nvGrpSpPr>
          <p:grpSpPr>
            <a:xfrm>
              <a:off x="1078394" y="3315941"/>
              <a:ext cx="4111362" cy="586560"/>
              <a:chOff x="992318" y="3157351"/>
              <a:chExt cx="4111362" cy="586560"/>
            </a:xfrm>
          </p:grpSpPr>
          <p:pic>
            <p:nvPicPr>
              <p:cNvPr id="24" name="Picture 23" descr="A black and white sign&#10;&#10;Description automatically generated with medium confidence">
                <a:extLst>
                  <a:ext uri="{FF2B5EF4-FFF2-40B4-BE49-F238E27FC236}">
                    <a16:creationId xmlns:a16="http://schemas.microsoft.com/office/drawing/2014/main" id="{F9E067F8-F4D7-795C-8B2B-532BC4ED0920}"/>
                  </a:ext>
                </a:extLst>
              </p:cNvPr>
              <p:cNvPicPr>
                <a:picLocks noChangeAspect="1"/>
              </p:cNvPicPr>
              <p:nvPr/>
            </p:nvPicPr>
            <p:blipFill>
              <a:blip r:embed="rId11">
                <a:lum bright="70000" contrast="-70000"/>
                <a:extLst>
                  <a:ext uri="{BEBA8EAE-BF5A-486C-A8C5-ECC9F3942E4B}">
                    <a14:imgProps xmlns:a14="http://schemas.microsoft.com/office/drawing/2010/main">
                      <a14:imgLayer r:embed="rId12">
                        <a14:imgEffect>
                          <a14:sharpenSoften amount="50000"/>
                        </a14:imgEffect>
                        <a14:imgEffect>
                          <a14:colorTemperature colorTemp="4700"/>
                        </a14:imgEffect>
                      </a14:imgLayer>
                    </a14:imgProps>
                  </a:ext>
                  <a:ext uri="{28A0092B-C50C-407E-A947-70E740481C1C}">
                    <a14:useLocalDpi xmlns:a14="http://schemas.microsoft.com/office/drawing/2010/main" val="0"/>
                  </a:ext>
                </a:extLst>
              </a:blip>
              <a:stretch>
                <a:fillRect/>
              </a:stretch>
            </p:blipFill>
            <p:spPr>
              <a:xfrm>
                <a:off x="992318" y="3157351"/>
                <a:ext cx="2197789" cy="384189"/>
              </a:xfrm>
              <a:prstGeom prst="rect">
                <a:avLst/>
              </a:prstGeom>
            </p:spPr>
          </p:pic>
          <p:pic>
            <p:nvPicPr>
              <p:cNvPr id="38" name="Picture 37" descr="Text&#10;&#10;Description automatically generated with low confidence">
                <a:extLst>
                  <a:ext uri="{FF2B5EF4-FFF2-40B4-BE49-F238E27FC236}">
                    <a16:creationId xmlns:a16="http://schemas.microsoft.com/office/drawing/2014/main" id="{B04020C9-9619-20FE-8036-4FEDA687D115}"/>
                  </a:ext>
                </a:extLst>
              </p:cNvPr>
              <p:cNvPicPr>
                <a:picLocks noChangeAspect="1"/>
              </p:cNvPicPr>
              <p:nvPr/>
            </p:nvPicPr>
            <p:blipFill rotWithShape="1">
              <a:blip r:embed="rId13">
                <a:lum bright="70000" contrast="-70000"/>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val="0"/>
                  </a:ext>
                </a:extLst>
              </a:blip>
              <a:srcRect l="3311" t="17236" r="2711" b="15987"/>
              <a:stretch/>
            </p:blipFill>
            <p:spPr>
              <a:xfrm>
                <a:off x="3440806" y="3157351"/>
                <a:ext cx="1662874" cy="586560"/>
              </a:xfrm>
              <a:prstGeom prst="rect">
                <a:avLst/>
              </a:prstGeom>
            </p:spPr>
          </p:pic>
        </p:grpSp>
      </p:grpSp>
      <p:sp>
        <p:nvSpPr>
          <p:cNvPr id="43" name="TextBox 42">
            <a:extLst>
              <a:ext uri="{FF2B5EF4-FFF2-40B4-BE49-F238E27FC236}">
                <a16:creationId xmlns:a16="http://schemas.microsoft.com/office/drawing/2014/main" id="{7BBFFBCC-3991-04D6-91C5-A317B7AA5449}"/>
              </a:ext>
            </a:extLst>
          </p:cNvPr>
          <p:cNvSpPr txBox="1"/>
          <p:nvPr/>
        </p:nvSpPr>
        <p:spPr>
          <a:xfrm>
            <a:off x="6879037" y="4239600"/>
            <a:ext cx="4349676" cy="1384995"/>
          </a:xfrm>
          <a:prstGeom prst="rect">
            <a:avLst/>
          </a:prstGeom>
          <a:noFill/>
        </p:spPr>
        <p:txBody>
          <a:bodyPr wrap="square" rtlCol="0">
            <a:spAutoFit/>
          </a:bodyPr>
          <a:lstStyle/>
          <a:p>
            <a:pPr algn="ctr"/>
            <a:r>
              <a:rPr lang="en-US" sz="1400" dirty="0">
                <a:solidFill>
                  <a:schemeClr val="bg1"/>
                </a:solidFill>
                <a:latin typeface="Roboto" panose="02000000000000000000" pitchFamily="2" charset="0"/>
                <a:ea typeface="Roboto" panose="02000000000000000000" pitchFamily="2" charset="0"/>
              </a:rPr>
              <a:t>Folio3 is a multiple award-winning agency who has recently won 3 back-to-back awards from NetSuite, will be attending the event with its team.</a:t>
            </a:r>
          </a:p>
          <a:p>
            <a:pPr algn="ctr"/>
            <a:endParaRPr lang="en-US" sz="1400" dirty="0">
              <a:solidFill>
                <a:schemeClr val="bg1"/>
              </a:solidFill>
              <a:latin typeface="Roboto" panose="02000000000000000000" pitchFamily="2" charset="0"/>
              <a:ea typeface="Roboto" panose="02000000000000000000" pitchFamily="2" charset="0"/>
            </a:endParaRPr>
          </a:p>
          <a:p>
            <a:pPr algn="ctr"/>
            <a:r>
              <a:rPr lang="en-US" sz="1400" dirty="0">
                <a:solidFill>
                  <a:schemeClr val="bg1"/>
                </a:solidFill>
                <a:latin typeface="Roboto" panose="02000000000000000000" pitchFamily="2" charset="0"/>
                <a:ea typeface="Roboto" panose="02000000000000000000" pitchFamily="2" charset="0"/>
              </a:rPr>
              <a:t>The company has also bagged other awards over the years</a:t>
            </a:r>
          </a:p>
        </p:txBody>
      </p:sp>
    </p:spTree>
    <p:extLst>
      <p:ext uri="{BB962C8B-B14F-4D97-AF65-F5344CB8AC3E}">
        <p14:creationId xmlns:p14="http://schemas.microsoft.com/office/powerpoint/2010/main" val="401196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wipe(left)">
                                      <p:cBhvr>
                                        <p:cTn id="13" dur="500"/>
                                        <p:tgtEl>
                                          <p:spTgt spid="27"/>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wipe(left)">
                                      <p:cBhvr>
                                        <p:cTn id="1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533400" y="2589704"/>
            <a:ext cx="5257800" cy="1316968"/>
          </a:xfrm>
        </p:spPr>
        <p:txBody>
          <a:bodyPr>
            <a:normAutofit fontScale="90000"/>
          </a:bodyPr>
          <a:lstStyle/>
          <a:p>
            <a:r>
              <a:rPr lang="en-US" sz="4800" dirty="0">
                <a:latin typeface="Roboto" panose="02000000000000000000" pitchFamily="2" charset="0"/>
                <a:ea typeface="Roboto" panose="02000000000000000000" pitchFamily="2" charset="0"/>
              </a:rPr>
              <a:t>NetSuite Demogrounds</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533400" y="4484742"/>
            <a:ext cx="6046076" cy="1316968"/>
          </a:xfrm>
        </p:spPr>
        <p:txBody>
          <a:bodyPr>
            <a:normAutofit fontScale="70000" lnSpcReduction="20000"/>
          </a:bodyPr>
          <a:lstStyle/>
          <a:p>
            <a:pPr marL="0" indent="0">
              <a:lnSpc>
                <a:spcPct val="160000"/>
              </a:lnSpc>
              <a:buNone/>
            </a:pPr>
            <a:r>
              <a:rPr lang="en-US" sz="3200" dirty="0">
                <a:latin typeface="Roboto" panose="02000000000000000000" pitchFamily="2" charset="0"/>
                <a:ea typeface="Roboto" panose="02000000000000000000" pitchFamily="2" charset="0"/>
              </a:rPr>
              <a:t>See a demonstration of NetSuite's products and speak with experts about them. </a:t>
            </a:r>
          </a:p>
          <a:p>
            <a:endParaRPr lang="en-US" dirty="0">
              <a:latin typeface="Roboto" panose="02000000000000000000" pitchFamily="2" charset="0"/>
              <a:ea typeface="Roboto" panose="02000000000000000000" pitchFamily="2" charset="0"/>
            </a:endParaRPr>
          </a:p>
          <a:p>
            <a:endParaRPr lang="en-US" dirty="0">
              <a:latin typeface="Roboto" panose="02000000000000000000" pitchFamily="2" charset="0"/>
              <a:ea typeface="Roboto" panose="02000000000000000000" pitchFamily="2" charset="0"/>
            </a:endParaRPr>
          </a:p>
        </p:txBody>
      </p:sp>
      <p:pic>
        <p:nvPicPr>
          <p:cNvPr id="2050" name="Picture 2">
            <a:hlinkClick r:id="rId2"/>
            <a:extLst>
              <a:ext uri="{FF2B5EF4-FFF2-40B4-BE49-F238E27FC236}">
                <a16:creationId xmlns:a16="http://schemas.microsoft.com/office/drawing/2014/main" id="{A77E1193-E988-6D11-37B1-42096CF76EBF}"/>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7150812" y="1352658"/>
            <a:ext cx="4507788" cy="485969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1B5C81D-EDC6-C3F8-9571-7052E32794C9}"/>
              </a:ext>
            </a:extLst>
          </p:cNvPr>
          <p:cNvGrpSpPr/>
          <p:nvPr/>
        </p:nvGrpSpPr>
        <p:grpSpPr>
          <a:xfrm>
            <a:off x="13214" y="818534"/>
            <a:ext cx="5396988" cy="591931"/>
            <a:chOff x="0" y="620110"/>
            <a:chExt cx="4572000" cy="591931"/>
          </a:xfrm>
        </p:grpSpPr>
        <p:sp>
          <p:nvSpPr>
            <p:cNvPr id="8" name="Rectangle 7">
              <a:extLst>
                <a:ext uri="{FF2B5EF4-FFF2-40B4-BE49-F238E27FC236}">
                  <a16:creationId xmlns:a16="http://schemas.microsoft.com/office/drawing/2014/main" id="{EE71DE97-FFDD-2FEF-CF56-0F56E05D68F4}"/>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30E0155-3C0B-09D4-92B9-7B33C2748B5F}"/>
                </a:ext>
              </a:extLst>
            </p:cNvPr>
            <p:cNvSpPr txBox="1"/>
            <p:nvPr/>
          </p:nvSpPr>
          <p:spPr>
            <a:xfrm>
              <a:off x="440670" y="62726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409796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3"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additive="base">
                                        <p:cTn id="15" dur="500" fill="hold"/>
                                        <p:tgtEl>
                                          <p:spTgt spid="2050"/>
                                        </p:tgtEl>
                                        <p:attrNameLst>
                                          <p:attrName>ppt_x</p:attrName>
                                        </p:attrNameLst>
                                      </p:cBhvr>
                                      <p:tavLst>
                                        <p:tav tm="0">
                                          <p:val>
                                            <p:strVal val="#ppt_x"/>
                                          </p:val>
                                        </p:tav>
                                        <p:tav tm="100000">
                                          <p:val>
                                            <p:strVal val="#ppt_x"/>
                                          </p:val>
                                        </p:tav>
                                      </p:tavLst>
                                    </p:anim>
                                    <p:anim calcmode="lin" valueType="num">
                                      <p:cBhvr additive="base">
                                        <p:cTn id="16"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270873-0584-EE1C-19F7-73A7B02192C3}"/>
              </a:ext>
            </a:extLst>
          </p:cNvPr>
          <p:cNvSpPr txBox="1"/>
          <p:nvPr/>
        </p:nvSpPr>
        <p:spPr>
          <a:xfrm>
            <a:off x="599090" y="2738588"/>
            <a:ext cx="3846786" cy="1323439"/>
          </a:xfrm>
          <a:prstGeom prst="rect">
            <a:avLst/>
          </a:prstGeom>
          <a:noFill/>
        </p:spPr>
        <p:txBody>
          <a:bodyPr wrap="square" rtlCol="0">
            <a:spAutoFit/>
          </a:bodyPr>
          <a:lstStyle/>
          <a:p>
            <a:pPr algn="ctr"/>
            <a:r>
              <a:rPr lang="en-US" sz="4000" dirty="0">
                <a:solidFill>
                  <a:schemeClr val="accent1"/>
                </a:solidFill>
                <a:latin typeface="Roboto" panose="02000000000000000000" pitchFamily="2" charset="0"/>
                <a:ea typeface="Roboto" panose="02000000000000000000" pitchFamily="2" charset="0"/>
              </a:rPr>
              <a:t>Highlights from 2021</a:t>
            </a:r>
          </a:p>
        </p:txBody>
      </p:sp>
      <p:pic>
        <p:nvPicPr>
          <p:cNvPr id="1026" name="Picture 2">
            <a:extLst>
              <a:ext uri="{FF2B5EF4-FFF2-40B4-BE49-F238E27FC236}">
                <a16:creationId xmlns:a16="http://schemas.microsoft.com/office/drawing/2014/main" id="{8DCC84E1-A61A-27BA-3870-E4E35F12E0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9824" y="-408755"/>
            <a:ext cx="7072604" cy="795668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6476F36F-CCBB-C21A-B7F2-FD6B9C97C818}"/>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l="-2605" t="37549" r="2605" b="37662"/>
          <a:stretch/>
        </p:blipFill>
        <p:spPr>
          <a:xfrm>
            <a:off x="599090" y="5901559"/>
            <a:ext cx="1695962" cy="420417"/>
          </a:xfrm>
          <a:prstGeom prst="rect">
            <a:avLst/>
          </a:prstGeom>
        </p:spPr>
      </p:pic>
    </p:spTree>
    <p:extLst>
      <p:ext uri="{BB962C8B-B14F-4D97-AF65-F5344CB8AC3E}">
        <p14:creationId xmlns:p14="http://schemas.microsoft.com/office/powerpoint/2010/main" val="4900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2" fill="hold" nodeType="withEffect">
                                  <p:stCondLst>
                                    <p:cond delay="500"/>
                                  </p:stCondLst>
                                  <p:childTnLst>
                                    <p:set>
                                      <p:cBhvr>
                                        <p:cTn id="9" dur="1" fill="hold">
                                          <p:stCondLst>
                                            <p:cond delay="0"/>
                                          </p:stCondLst>
                                        </p:cTn>
                                        <p:tgtEl>
                                          <p:spTgt spid="1026"/>
                                        </p:tgtEl>
                                        <p:attrNameLst>
                                          <p:attrName>style.visibility</p:attrName>
                                        </p:attrNameLst>
                                      </p:cBhvr>
                                      <p:to>
                                        <p:strVal val="visible"/>
                                      </p:to>
                                    </p:set>
                                    <p:animEffect transition="in" filter="wipe(right)">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3000"/>
                <a:satMod val="150000"/>
                <a:shade val="98000"/>
                <a:lumMod val="102000"/>
              </a:schemeClr>
            </a:gs>
            <a:gs pos="50000">
              <a:schemeClr val="tx1">
                <a:lumMod val="50000"/>
              </a:schemeClr>
            </a:gs>
            <a:gs pos="100000">
              <a:schemeClr val="tx1">
                <a:lumMod val="95000"/>
              </a:schemeClr>
            </a:gs>
          </a:gsLst>
          <a:lin ang="2700000" scaled="1"/>
          <a:tileRect/>
        </a:gradFill>
        <a:effectLst/>
      </p:bgPr>
    </p:bg>
    <p:spTree>
      <p:nvGrpSpPr>
        <p:cNvPr id="1" name=""/>
        <p:cNvGrpSpPr/>
        <p:nvPr/>
      </p:nvGrpSpPr>
      <p:grpSpPr>
        <a:xfrm>
          <a:off x="0" y="0"/>
          <a:ext cx="0" cy="0"/>
          <a:chOff x="0" y="0"/>
          <a:chExt cx="0" cy="0"/>
        </a:xfrm>
      </p:grpSpPr>
      <p:pic>
        <p:nvPicPr>
          <p:cNvPr id="3" name="Picture Placeholder 2" descr="A large crowd of people in a concert&#10;&#10;Description automatically generated with low confidence">
            <a:extLst>
              <a:ext uri="{FF2B5EF4-FFF2-40B4-BE49-F238E27FC236}">
                <a16:creationId xmlns:a16="http://schemas.microsoft.com/office/drawing/2014/main" id="{ACE18A29-5864-AE73-41CF-A568D1C7B0CA}"/>
              </a:ext>
            </a:extLst>
          </p:cNvPr>
          <p:cNvPicPr>
            <a:picLocks noGrp="1" noChangeAspect="1"/>
          </p:cNvPicPr>
          <p:nvPr>
            <p:ph type="pic" sz="quarter" idx="40"/>
          </p:nvPr>
        </p:nvPicPr>
        <p:blipFill>
          <a:blip r:embed="rId2">
            <a:extLst>
              <a:ext uri="{28A0092B-C50C-407E-A947-70E740481C1C}">
                <a14:useLocalDpi xmlns:a14="http://schemas.microsoft.com/office/drawing/2010/main" val="0"/>
              </a:ext>
            </a:extLst>
          </a:blip>
          <a:srcRect l="30810" r="30810"/>
          <a:stretch>
            <a:fillRect/>
          </a:stretch>
        </p:blipFill>
        <p:spPr>
          <a:xfrm>
            <a:off x="949674" y="0"/>
            <a:ext cx="4012234" cy="4870990"/>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24" name="Picture Placeholder 23" descr="Graphical user interface, website&#10;&#10;Description automatically generated">
            <a:extLst>
              <a:ext uri="{FF2B5EF4-FFF2-40B4-BE49-F238E27FC236}">
                <a16:creationId xmlns:a16="http://schemas.microsoft.com/office/drawing/2014/main" id="{4078242B-8EDA-359F-CE3C-6F70D746ACC5}"/>
              </a:ext>
            </a:extLst>
          </p:cNvPr>
          <p:cNvPicPr>
            <a:picLocks noGrp="1" noChangeAspect="1"/>
          </p:cNvPicPr>
          <p:nvPr>
            <p:ph type="pic" sz="quarter" idx="43"/>
          </p:nvPr>
        </p:nvPicPr>
        <p:blipFill>
          <a:blip r:embed="rId3">
            <a:extLst>
              <a:ext uri="{28A0092B-C50C-407E-A947-70E740481C1C}">
                <a14:useLocalDpi xmlns:a14="http://schemas.microsoft.com/office/drawing/2010/main" val="0"/>
              </a:ext>
            </a:extLst>
          </a:blip>
          <a:srcRect l="13077" r="13077"/>
          <a:stretch>
            <a:fillRect/>
          </a:stretch>
        </p:blipFill>
        <p:spPr>
          <a:xfrm rot="21006309">
            <a:off x="9183742" y="951298"/>
            <a:ext cx="1933096" cy="2347678"/>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12" name="Picture Placeholder 11" descr="A picture containing graphical user interface&#10;&#10;Description automatically generated">
            <a:extLst>
              <a:ext uri="{FF2B5EF4-FFF2-40B4-BE49-F238E27FC236}">
                <a16:creationId xmlns:a16="http://schemas.microsoft.com/office/drawing/2014/main" id="{F13BBD3F-7986-8C58-5996-8A2348E8936C}"/>
              </a:ext>
            </a:extLst>
          </p:cNvPr>
          <p:cNvPicPr>
            <a:picLocks noGrp="1" noChangeAspect="1"/>
          </p:cNvPicPr>
          <p:nvPr>
            <p:ph type="pic" sz="quarter" idx="39"/>
          </p:nvPr>
        </p:nvPicPr>
        <p:blipFill>
          <a:blip r:embed="rId4">
            <a:extLst>
              <a:ext uri="{28A0092B-C50C-407E-A947-70E740481C1C}">
                <a14:useLocalDpi xmlns:a14="http://schemas.microsoft.com/office/drawing/2010/main" val="0"/>
              </a:ext>
            </a:extLst>
          </a:blip>
          <a:srcRect l="12922" r="12922"/>
          <a:stretch>
            <a:fillRect/>
          </a:stretch>
        </p:blipFill>
        <p:spPr>
          <a:xfrm rot="21267760">
            <a:off x="4867462" y="182313"/>
            <a:ext cx="1933096" cy="2346844"/>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6" name="Picture Placeholder 5">
            <a:extLst>
              <a:ext uri="{FF2B5EF4-FFF2-40B4-BE49-F238E27FC236}">
                <a16:creationId xmlns:a16="http://schemas.microsoft.com/office/drawing/2014/main" id="{1AE0B00C-037A-9B24-5E71-71CD38436375}"/>
              </a:ext>
            </a:extLst>
          </p:cNvPr>
          <p:cNvPicPr>
            <a:picLocks noGrp="1" noChangeAspect="1"/>
          </p:cNvPicPr>
          <p:nvPr>
            <p:ph type="pic" sz="quarter" idx="41"/>
          </p:nvPr>
        </p:nvPicPr>
        <p:blipFill>
          <a:blip r:embed="rId5">
            <a:extLst>
              <a:ext uri="{28A0092B-C50C-407E-A947-70E740481C1C}">
                <a14:useLocalDpi xmlns:a14="http://schemas.microsoft.com/office/drawing/2010/main" val="0"/>
              </a:ext>
            </a:extLst>
          </a:blip>
          <a:srcRect l="12059" r="12059"/>
          <a:stretch/>
        </p:blipFill>
        <p:spPr>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pic>
        <p:nvPicPr>
          <p:cNvPr id="10" name="Picture Placeholder 9">
            <a:extLst>
              <a:ext uri="{FF2B5EF4-FFF2-40B4-BE49-F238E27FC236}">
                <a16:creationId xmlns:a16="http://schemas.microsoft.com/office/drawing/2014/main" id="{1B2AA2D8-EA23-0B17-B565-41C62B09E9E1}"/>
              </a:ext>
            </a:extLst>
          </p:cNvPr>
          <p:cNvPicPr>
            <a:picLocks noGrp="1" noChangeAspect="1"/>
          </p:cNvPicPr>
          <p:nvPr>
            <p:ph type="pic" sz="quarter" idx="42"/>
          </p:nvPr>
        </p:nvPicPr>
        <p:blipFill>
          <a:blip r:embed="rId6">
            <a:extLst>
              <a:ext uri="{28A0092B-C50C-407E-A947-70E740481C1C}">
                <a14:useLocalDpi xmlns:a14="http://schemas.microsoft.com/office/drawing/2010/main" val="0"/>
              </a:ext>
            </a:extLst>
          </a:blip>
          <a:srcRect l="8207" r="8207"/>
          <a:stretch/>
        </p:blipFill>
        <p:spPr>
          <a:xfrm rot="21126301">
            <a:off x="7380010" y="-212819"/>
            <a:ext cx="1933096" cy="2346844"/>
          </a:xfrm>
          <a:ln w="34925">
            <a:solidFill>
              <a:srgbClr val="FFFFFF"/>
            </a:solidFill>
          </a:ln>
          <a:effectLst>
            <a:outerShdw blurRad="317500" dir="2700000" algn="ctr">
              <a:srgbClr val="000000">
                <a:alpha val="43000"/>
              </a:srgbClr>
            </a:outerShdw>
          </a:effectLst>
          <a:scene3d>
            <a:camera prst="perspectiveFront" fov="2700000">
              <a:rot lat="19086000" lon="19067999" rev="3108000"/>
            </a:camera>
            <a:lightRig rig="threePt" dir="t">
              <a:rot lat="0" lon="0" rev="0"/>
            </a:lightRig>
          </a:scene3d>
          <a:sp3d extrusionH="38100" prstMaterial="clear">
            <a:bevelT w="260350" h="50800" prst="softRound"/>
            <a:bevelB prst="softRound"/>
          </a:sp3d>
        </p:spPr>
      </p:pic>
      <p:grpSp>
        <p:nvGrpSpPr>
          <p:cNvPr id="16" name="Group 15">
            <a:extLst>
              <a:ext uri="{FF2B5EF4-FFF2-40B4-BE49-F238E27FC236}">
                <a16:creationId xmlns:a16="http://schemas.microsoft.com/office/drawing/2014/main" id="{B93F5D88-135C-9E3B-436F-FAF592DBB568}"/>
              </a:ext>
            </a:extLst>
          </p:cNvPr>
          <p:cNvGrpSpPr/>
          <p:nvPr/>
        </p:nvGrpSpPr>
        <p:grpSpPr>
          <a:xfrm>
            <a:off x="4150307" y="4289814"/>
            <a:ext cx="7298354" cy="1528846"/>
            <a:chOff x="7477264" y="5156480"/>
            <a:chExt cx="3868918" cy="1528846"/>
          </a:xfrm>
        </p:grpSpPr>
        <p:sp>
          <p:nvSpPr>
            <p:cNvPr id="17" name="TextBox 16"/>
            <p:cNvSpPr txBox="1"/>
            <p:nvPr/>
          </p:nvSpPr>
          <p:spPr>
            <a:xfrm>
              <a:off x="7477264" y="5156480"/>
              <a:ext cx="3868918" cy="400110"/>
            </a:xfrm>
            <a:prstGeom prst="rect">
              <a:avLst/>
            </a:prstGeom>
            <a:noFill/>
          </p:spPr>
          <p:txBody>
            <a:bodyPr wrap="square" rtlCol="0">
              <a:spAutoFit/>
            </a:bodyPr>
            <a:lstStyle/>
            <a:p>
              <a:r>
                <a:rPr lang="en-US" sz="2000" dirty="0">
                  <a:latin typeface="Roboto" panose="02000000000000000000" pitchFamily="2" charset="0"/>
                  <a:ea typeface="Roboto" panose="02000000000000000000" pitchFamily="2" charset="0"/>
                </a:rPr>
                <a:t>Opening Keynote Speaker Session</a:t>
              </a:r>
            </a:p>
          </p:txBody>
        </p:sp>
        <p:sp>
          <p:nvSpPr>
            <p:cNvPr id="18" name="Rectangle 17"/>
            <p:cNvSpPr/>
            <p:nvPr/>
          </p:nvSpPr>
          <p:spPr>
            <a:xfrm>
              <a:off x="7477265" y="5553670"/>
              <a:ext cx="3868917" cy="1131656"/>
            </a:xfrm>
            <a:prstGeom prst="rect">
              <a:avLst/>
            </a:prstGeom>
          </p:spPr>
          <p:txBody>
            <a:bodyPr wrap="square">
              <a:spAutoFit/>
            </a:bodyPr>
            <a:lstStyle/>
            <a:p>
              <a:pPr>
                <a:lnSpc>
                  <a:spcPct val="107000"/>
                </a:lnSpc>
                <a:tabLst>
                  <a:tab pos="581544" algn="l"/>
                  <a:tab pos="1163087" algn="l"/>
                  <a:tab pos="1744631" algn="l"/>
                  <a:tab pos="2326175" algn="l"/>
                  <a:tab pos="2907718" algn="l"/>
                  <a:tab pos="3489262" algn="l"/>
                  <a:tab pos="4070806" algn="l"/>
                  <a:tab pos="4652349" algn="l"/>
                  <a:tab pos="5233893" algn="l"/>
                  <a:tab pos="5815437" algn="l"/>
                  <a:tab pos="6396980" algn="l"/>
                  <a:tab pos="6978524" algn="l"/>
                  <a:tab pos="7560068" algn="l"/>
                  <a:tab pos="8141611" algn="l"/>
                  <a:tab pos="8723155" algn="l"/>
                  <a:tab pos="9304699" algn="l"/>
                </a:tabLst>
              </a:pPr>
              <a:r>
                <a:rPr lang="en-US" sz="1600" dirty="0">
                  <a:latin typeface="Roboto" panose="02000000000000000000" pitchFamily="2" charset="0"/>
                  <a:ea typeface="Roboto" panose="02000000000000000000" pitchFamily="2" charset="0"/>
                  <a:cs typeface="Courier New" panose="02070309020205020404" pitchFamily="49" charset="0"/>
                </a:rPr>
                <a:t>by Evan Goldberg (Founder and EVP of Oracle NetSuite), where he talked about their journey and the struggles of most businesses. He continued with examples of some of the customers NetSuite has been able to help from various business sectors.</a:t>
              </a:r>
              <a:endParaRPr lang="en-US" sz="1100" dirty="0">
                <a:latin typeface="Roboto" panose="02000000000000000000" pitchFamily="2" charset="0"/>
                <a:ea typeface="Roboto" panose="02000000000000000000" pitchFamily="2" charset="0"/>
                <a:cs typeface="Times New Roman" panose="02020603050405020304" pitchFamily="18" charset="0"/>
              </a:endParaRPr>
            </a:p>
          </p:txBody>
        </p:sp>
      </p:grpSp>
      <p:pic>
        <p:nvPicPr>
          <p:cNvPr id="26" name="Picture 25" descr="Logo, company name&#10;&#10;Description automatically generated">
            <a:extLst>
              <a:ext uri="{FF2B5EF4-FFF2-40B4-BE49-F238E27FC236}">
                <a16:creationId xmlns:a16="http://schemas.microsoft.com/office/drawing/2014/main" id="{B4AD3E8E-F2E6-2A3E-1555-58B97C5B7E4D}"/>
              </a:ext>
            </a:extLst>
          </p:cNvPr>
          <p:cNvPicPr>
            <a:picLocks noChangeAspect="1"/>
          </p:cNvPicPr>
          <p:nvPr/>
        </p:nvPicPr>
        <p:blipFill rotWithShape="1">
          <a:blip r:embed="rId7">
            <a:lum bright="70000" contrast="-70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10898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2F3255E-F6F5-A5EE-1623-540E38AD9EA6}"/>
              </a:ext>
            </a:extLst>
          </p:cNvPr>
          <p:cNvGrpSpPr/>
          <p:nvPr/>
        </p:nvGrpSpPr>
        <p:grpSpPr>
          <a:xfrm>
            <a:off x="904240" y="1239520"/>
            <a:ext cx="10647680" cy="3471415"/>
            <a:chOff x="-95719" y="962261"/>
            <a:chExt cx="12577619" cy="3968159"/>
          </a:xfrm>
        </p:grpSpPr>
        <p:grpSp>
          <p:nvGrpSpPr>
            <p:cNvPr id="23" name="Group 22">
              <a:extLst>
                <a:ext uri="{FF2B5EF4-FFF2-40B4-BE49-F238E27FC236}">
                  <a16:creationId xmlns:a16="http://schemas.microsoft.com/office/drawing/2014/main" id="{98D6460D-3926-4298-958D-C949138BDF51}"/>
                </a:ext>
              </a:extLst>
            </p:cNvPr>
            <p:cNvGrpSpPr/>
            <p:nvPr/>
          </p:nvGrpSpPr>
          <p:grpSpPr>
            <a:xfrm>
              <a:off x="2292590" y="1520863"/>
              <a:ext cx="4783548" cy="3069032"/>
              <a:chOff x="3935451" y="4138652"/>
              <a:chExt cx="9568343" cy="6138864"/>
            </a:xfrm>
          </p:grpSpPr>
          <p:sp>
            <p:nvSpPr>
              <p:cNvPr id="3" name="Freeform 5">
                <a:extLst>
                  <a:ext uri="{FF2B5EF4-FFF2-40B4-BE49-F238E27FC236}">
                    <a16:creationId xmlns:a16="http://schemas.microsoft.com/office/drawing/2014/main" id="{A79552DA-F91B-4F50-ABCF-2F45012256D2}"/>
                  </a:ext>
                </a:extLst>
              </p:cNvPr>
              <p:cNvSpPr>
                <a:spLocks/>
              </p:cNvSpPr>
              <p:nvPr/>
            </p:nvSpPr>
            <p:spPr bwMode="auto">
              <a:xfrm rot="5400000">
                <a:off x="5650191" y="2423912"/>
                <a:ext cx="6138864" cy="9568343"/>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solidFill>
                <a:schemeClr val="accent3"/>
              </a:solidFill>
              <a:ln>
                <a:noFill/>
              </a:ln>
            </p:spPr>
            <p:txBody>
              <a:bodyPr vert="horz" wrap="square" lIns="45714" tIns="22857" rIns="45714" bIns="22857" numCol="1" anchor="t" anchorCtr="0" compatLnSpc="1">
                <a:prstTxWarp prst="textNoShape">
                  <a:avLst/>
                </a:prstTxWarp>
              </a:bodyPr>
              <a:lstStyle/>
              <a:p>
                <a:endParaRPr lang="en-US" sz="500">
                  <a:latin typeface="Roboto" panose="02000000000000000000" pitchFamily="2" charset="0"/>
                  <a:ea typeface="Roboto" panose="02000000000000000000" pitchFamily="2" charset="0"/>
                </a:endParaRPr>
              </a:p>
            </p:txBody>
          </p:sp>
          <p:sp>
            <p:nvSpPr>
              <p:cNvPr id="13" name="TextBox 12">
                <a:extLst>
                  <a:ext uri="{FF2B5EF4-FFF2-40B4-BE49-F238E27FC236}">
                    <a16:creationId xmlns:a16="http://schemas.microsoft.com/office/drawing/2014/main" id="{828B954C-FB2A-43AA-B7E5-8B48690BE09D}"/>
                  </a:ext>
                </a:extLst>
              </p:cNvPr>
              <p:cNvSpPr txBox="1"/>
              <p:nvPr/>
            </p:nvSpPr>
            <p:spPr>
              <a:xfrm>
                <a:off x="4669000" y="6680286"/>
                <a:ext cx="6098797" cy="1055592"/>
              </a:xfrm>
              <a:prstGeom prst="rect">
                <a:avLst/>
              </a:prstGeom>
              <a:noFill/>
            </p:spPr>
            <p:txBody>
              <a:bodyPr wrap="none" rtlCol="0" anchor="ctr">
                <a:spAutoFit/>
              </a:bodyPr>
              <a:lstStyle/>
              <a:p>
                <a:pPr algn="r"/>
                <a:r>
                  <a:rPr lang="en-US" sz="2400" dirty="0">
                    <a:solidFill>
                      <a:srgbClr val="FFFFFF"/>
                    </a:solidFill>
                    <a:latin typeface="Roboto" panose="02000000000000000000" pitchFamily="2" charset="0"/>
                    <a:ea typeface="Roboto" panose="02000000000000000000" pitchFamily="2" charset="0"/>
                    <a:cs typeface="Open Sans Bold" panose="020B0806030504020204" pitchFamily="34" charset="0"/>
                  </a:rPr>
                  <a:t>Hackathon4Good</a:t>
                </a:r>
              </a:p>
            </p:txBody>
          </p:sp>
        </p:grpSp>
        <p:grpSp>
          <p:nvGrpSpPr>
            <p:cNvPr id="22" name="Group 21">
              <a:extLst>
                <a:ext uri="{FF2B5EF4-FFF2-40B4-BE49-F238E27FC236}">
                  <a16:creationId xmlns:a16="http://schemas.microsoft.com/office/drawing/2014/main" id="{0FA958FC-98B4-4456-BCB1-25D2E8AEF2FD}"/>
                </a:ext>
              </a:extLst>
            </p:cNvPr>
            <p:cNvGrpSpPr/>
            <p:nvPr/>
          </p:nvGrpSpPr>
          <p:grpSpPr>
            <a:xfrm>
              <a:off x="5766101" y="1520863"/>
              <a:ext cx="4783548" cy="3069032"/>
              <a:chOff x="10883380" y="4138653"/>
              <a:chExt cx="9568343" cy="6138864"/>
            </a:xfrm>
          </p:grpSpPr>
          <p:sp>
            <p:nvSpPr>
              <p:cNvPr id="10" name="Freeform 5">
                <a:extLst>
                  <a:ext uri="{FF2B5EF4-FFF2-40B4-BE49-F238E27FC236}">
                    <a16:creationId xmlns:a16="http://schemas.microsoft.com/office/drawing/2014/main" id="{B22221C3-2420-4787-858D-764DA16C2A3E}"/>
                  </a:ext>
                </a:extLst>
              </p:cNvPr>
              <p:cNvSpPr>
                <a:spLocks/>
              </p:cNvSpPr>
              <p:nvPr/>
            </p:nvSpPr>
            <p:spPr bwMode="auto">
              <a:xfrm rot="16200000" flipH="1">
                <a:off x="12598120" y="2423913"/>
                <a:ext cx="6138864" cy="9568343"/>
              </a:xfrm>
              <a:custGeom>
                <a:avLst/>
                <a:gdLst>
                  <a:gd name="T0" fmla="*/ 0 w 2224"/>
                  <a:gd name="T1" fmla="*/ 1003 h 2555"/>
                  <a:gd name="T2" fmla="*/ 1112 w 2224"/>
                  <a:gd name="T3" fmla="*/ 0 h 2555"/>
                  <a:gd name="T4" fmla="*/ 2224 w 2224"/>
                  <a:gd name="T5" fmla="*/ 1004 h 2555"/>
                  <a:gd name="T6" fmla="*/ 1741 w 2224"/>
                  <a:gd name="T7" fmla="*/ 1487 h 2555"/>
                  <a:gd name="T8" fmla="*/ 1585 w 2224"/>
                  <a:gd name="T9" fmla="*/ 1321 h 2555"/>
                  <a:gd name="T10" fmla="*/ 1585 w 2224"/>
                  <a:gd name="T11" fmla="*/ 2555 h 2555"/>
                  <a:gd name="T12" fmla="*/ 639 w 2224"/>
                  <a:gd name="T13" fmla="*/ 2555 h 2555"/>
                  <a:gd name="T14" fmla="*/ 639 w 2224"/>
                  <a:gd name="T15" fmla="*/ 1335 h 2555"/>
                  <a:gd name="T16" fmla="*/ 492 w 2224"/>
                  <a:gd name="T17" fmla="*/ 1498 h 2555"/>
                  <a:gd name="T18" fmla="*/ 0 w 2224"/>
                  <a:gd name="T19" fmla="*/ 1003 h 2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24" h="2555">
                    <a:moveTo>
                      <a:pt x="0" y="1003"/>
                    </a:moveTo>
                    <a:cubicBezTo>
                      <a:pt x="1112" y="0"/>
                      <a:pt x="1112" y="0"/>
                      <a:pt x="1112" y="0"/>
                    </a:cubicBezTo>
                    <a:cubicBezTo>
                      <a:pt x="2224" y="1004"/>
                      <a:pt x="2224" y="1004"/>
                      <a:pt x="2224" y="1004"/>
                    </a:cubicBezTo>
                    <a:cubicBezTo>
                      <a:pt x="1741" y="1487"/>
                      <a:pt x="1741" y="1487"/>
                      <a:pt x="1741" y="1487"/>
                    </a:cubicBezTo>
                    <a:cubicBezTo>
                      <a:pt x="1585" y="1321"/>
                      <a:pt x="1585" y="1321"/>
                      <a:pt x="1585" y="1321"/>
                    </a:cubicBezTo>
                    <a:cubicBezTo>
                      <a:pt x="1585" y="2555"/>
                      <a:pt x="1585" y="2555"/>
                      <a:pt x="1585" y="2555"/>
                    </a:cubicBezTo>
                    <a:cubicBezTo>
                      <a:pt x="1339" y="2555"/>
                      <a:pt x="885" y="2555"/>
                      <a:pt x="639" y="2555"/>
                    </a:cubicBezTo>
                    <a:cubicBezTo>
                      <a:pt x="639" y="1335"/>
                      <a:pt x="639" y="1335"/>
                      <a:pt x="639" y="1335"/>
                    </a:cubicBezTo>
                    <a:cubicBezTo>
                      <a:pt x="492" y="1498"/>
                      <a:pt x="492" y="1498"/>
                      <a:pt x="492" y="1498"/>
                    </a:cubicBezTo>
                    <a:cubicBezTo>
                      <a:pt x="0" y="1003"/>
                      <a:pt x="0" y="1003"/>
                      <a:pt x="0" y="1003"/>
                    </a:cubicBezTo>
                    <a:close/>
                  </a:path>
                </a:pathLst>
              </a:custGeom>
              <a:solidFill>
                <a:schemeClr val="tx1"/>
              </a:solidFill>
              <a:ln>
                <a:noFill/>
              </a:ln>
            </p:spPr>
            <p:txBody>
              <a:bodyPr vert="horz" wrap="square" lIns="45714" tIns="22857" rIns="45714" bIns="22857" numCol="1" anchor="t" anchorCtr="0" compatLnSpc="1">
                <a:prstTxWarp prst="textNoShape">
                  <a:avLst/>
                </a:prstTxWarp>
              </a:bodyPr>
              <a:lstStyle/>
              <a:p>
                <a:endParaRPr lang="en-US" sz="500">
                  <a:latin typeface="Roboto" panose="02000000000000000000" pitchFamily="2" charset="0"/>
                  <a:ea typeface="Roboto" panose="02000000000000000000" pitchFamily="2" charset="0"/>
                </a:endParaRPr>
              </a:p>
            </p:txBody>
          </p:sp>
          <p:sp>
            <p:nvSpPr>
              <p:cNvPr id="14" name="TextBox 13">
                <a:extLst>
                  <a:ext uri="{FF2B5EF4-FFF2-40B4-BE49-F238E27FC236}">
                    <a16:creationId xmlns:a16="http://schemas.microsoft.com/office/drawing/2014/main" id="{FB27989B-F4EC-45AD-A745-084CE5A3AA1E}"/>
                  </a:ext>
                </a:extLst>
              </p:cNvPr>
              <p:cNvSpPr txBox="1"/>
              <p:nvPr/>
            </p:nvSpPr>
            <p:spPr>
              <a:xfrm>
                <a:off x="13168904" y="6680287"/>
                <a:ext cx="6697237" cy="1055592"/>
              </a:xfrm>
              <a:prstGeom prst="rect">
                <a:avLst/>
              </a:prstGeom>
              <a:noFill/>
            </p:spPr>
            <p:txBody>
              <a:bodyPr wrap="none" rtlCol="0" anchor="ctr">
                <a:spAutoFit/>
              </a:bodyPr>
              <a:lstStyle/>
              <a:p>
                <a:r>
                  <a:rPr lang="en-US" sz="2400" dirty="0">
                    <a:solidFill>
                      <a:schemeClr val="bg1"/>
                    </a:solidFill>
                    <a:latin typeface="Roboto" panose="02000000000000000000" pitchFamily="2" charset="0"/>
                    <a:ea typeface="Roboto" panose="02000000000000000000" pitchFamily="2" charset="0"/>
                    <a:cs typeface="Open Sans Bold" panose="020B0806030504020204" pitchFamily="34" charset="0"/>
                  </a:rPr>
                  <a:t>Power Your Growth</a:t>
                </a:r>
              </a:p>
            </p:txBody>
          </p:sp>
        </p:grpSp>
        <p:sp>
          <p:nvSpPr>
            <p:cNvPr id="16" name="TextBox 15">
              <a:extLst>
                <a:ext uri="{FF2B5EF4-FFF2-40B4-BE49-F238E27FC236}">
                  <a16:creationId xmlns:a16="http://schemas.microsoft.com/office/drawing/2014/main" id="{D6EA7507-B16A-4618-96F3-245FB338A1FA}"/>
                </a:ext>
              </a:extLst>
            </p:cNvPr>
            <p:cNvSpPr txBox="1"/>
            <p:nvPr/>
          </p:nvSpPr>
          <p:spPr>
            <a:xfrm>
              <a:off x="8574562" y="962261"/>
              <a:ext cx="3907338" cy="738818"/>
            </a:xfrm>
            <a:prstGeom prst="rect">
              <a:avLst/>
            </a:prstGeom>
            <a:noFill/>
          </p:spPr>
          <p:txBody>
            <a:bodyPr wrap="square" rtlCol="0">
              <a:spAutoFit/>
            </a:bodyPr>
            <a:lstStyle/>
            <a:p>
              <a:r>
                <a:rPr lang="en-US" sz="1200" dirty="0">
                  <a:latin typeface="Roboto" panose="02000000000000000000" pitchFamily="2" charset="0"/>
                  <a:ea typeface="Roboto" panose="02000000000000000000" pitchFamily="2" charset="0"/>
                </a:rPr>
                <a:t>“Power Your Growth” was the theme for SuiteWorld 2021, which focused on the current popularity of superheroes.</a:t>
              </a:r>
            </a:p>
          </p:txBody>
        </p:sp>
        <p:sp>
          <p:nvSpPr>
            <p:cNvPr id="17" name="TextBox 16">
              <a:extLst>
                <a:ext uri="{FF2B5EF4-FFF2-40B4-BE49-F238E27FC236}">
                  <a16:creationId xmlns:a16="http://schemas.microsoft.com/office/drawing/2014/main" id="{F3B96D4E-C836-432E-8011-496FEACEE961}"/>
                </a:ext>
              </a:extLst>
            </p:cNvPr>
            <p:cNvSpPr txBox="1"/>
            <p:nvPr/>
          </p:nvSpPr>
          <p:spPr>
            <a:xfrm>
              <a:off x="-95719" y="4191602"/>
              <a:ext cx="4363396" cy="738818"/>
            </a:xfrm>
            <a:prstGeom prst="rect">
              <a:avLst/>
            </a:prstGeom>
            <a:noFill/>
          </p:spPr>
          <p:txBody>
            <a:bodyPr wrap="square" rtlCol="0">
              <a:spAutoFit/>
            </a:bodyPr>
            <a:lstStyle/>
            <a:p>
              <a:pPr algn="r"/>
              <a:r>
                <a:rPr lang="en-US" sz="1200" dirty="0">
                  <a:latin typeface="Roboto" panose="02000000000000000000" pitchFamily="2" charset="0"/>
                  <a:ea typeface="Roboto" panose="02000000000000000000" pitchFamily="2" charset="0"/>
                </a:rPr>
                <a:t>SuiteWorld 2021 started off with a keynote session following an all-day Hackathon4Good challenge, along with a Partner Summit.</a:t>
              </a:r>
              <a:endParaRPr lang="en-US" sz="1000" dirty="0">
                <a:latin typeface="Roboto" panose="02000000000000000000" pitchFamily="2" charset="0"/>
                <a:ea typeface="Roboto" panose="02000000000000000000" pitchFamily="2" charset="0"/>
              </a:endParaRPr>
            </a:p>
          </p:txBody>
        </p:sp>
      </p:grpSp>
      <p:pic>
        <p:nvPicPr>
          <p:cNvPr id="4" name="Picture 3" descr="Logo, company name&#10;&#10;Description automatically generated">
            <a:extLst>
              <a:ext uri="{FF2B5EF4-FFF2-40B4-BE49-F238E27FC236}">
                <a16:creationId xmlns:a16="http://schemas.microsoft.com/office/drawing/2014/main" id="{0341311B-6DED-A72D-6D06-D7679C1CE698}"/>
              </a:ext>
            </a:extLst>
          </p:cNvPr>
          <p:cNvPicPr>
            <a:picLocks noChangeAspect="1"/>
          </p:cNvPicPr>
          <p:nvPr/>
        </p:nvPicPr>
        <p:blipFill rotWithShape="1">
          <a:blip r:embed="rId2">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135498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CF513BA-3792-4947-AE57-92D963714633}"/>
              </a:ext>
            </a:extLst>
          </p:cNvPr>
          <p:cNvSpPr/>
          <p:nvPr/>
        </p:nvSpPr>
        <p:spPr>
          <a:xfrm>
            <a:off x="9282891" y="444141"/>
            <a:ext cx="2482837" cy="5606693"/>
          </a:xfrm>
          <a:prstGeom prst="rect">
            <a:avLst/>
          </a:prstGeom>
          <a:gradFill flip="none" rotWithShape="1">
            <a:gsLst>
              <a:gs pos="0">
                <a:schemeClr val="accent1"/>
              </a:gs>
              <a:gs pos="100000">
                <a:schemeClr val="bg2">
                  <a:alpha val="7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00">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3545BD90-BFEE-4462-8267-551A30737D24}"/>
              </a:ext>
            </a:extLst>
          </p:cNvPr>
          <p:cNvSpPr txBox="1"/>
          <p:nvPr/>
        </p:nvSpPr>
        <p:spPr>
          <a:xfrm>
            <a:off x="9586999" y="2575144"/>
            <a:ext cx="1874619" cy="1077218"/>
          </a:xfrm>
          <a:prstGeom prst="rect">
            <a:avLst/>
          </a:prstGeom>
          <a:noFill/>
        </p:spPr>
        <p:txBody>
          <a:bodyPr wrap="square" rtlCol="0">
            <a:spAutoFit/>
          </a:bodyPr>
          <a:lstStyle/>
          <a:p>
            <a:pPr algn="ctr"/>
            <a:r>
              <a:rPr lang="en-US" sz="2000" dirty="0">
                <a:solidFill>
                  <a:srgbClr val="FFFFFF"/>
                </a:solidFill>
                <a:latin typeface="Roboto" panose="02000000000000000000" pitchFamily="2" charset="0"/>
                <a:ea typeface="Roboto" panose="02000000000000000000" pitchFamily="2" charset="0"/>
              </a:rPr>
              <a:t>SuiteWorld Possibilities</a:t>
            </a:r>
          </a:p>
          <a:p>
            <a:pPr algn="ctr"/>
            <a:r>
              <a:rPr lang="en-US" sz="1200" dirty="0">
                <a:solidFill>
                  <a:srgbClr val="FFFFFF"/>
                </a:solidFill>
                <a:latin typeface="Roboto" panose="02000000000000000000" pitchFamily="2" charset="0"/>
                <a:ea typeface="Roboto" panose="02000000000000000000" pitchFamily="2" charset="0"/>
              </a:rPr>
              <a:t>You can even meet Superheroes</a:t>
            </a:r>
          </a:p>
        </p:txBody>
      </p:sp>
      <p:sp>
        <p:nvSpPr>
          <p:cNvPr id="8" name="Oval 7">
            <a:extLst>
              <a:ext uri="{FF2B5EF4-FFF2-40B4-BE49-F238E27FC236}">
                <a16:creationId xmlns:a16="http://schemas.microsoft.com/office/drawing/2014/main" id="{9027CC56-803E-404A-88CA-96FBF2408F38}"/>
              </a:ext>
            </a:extLst>
          </p:cNvPr>
          <p:cNvSpPr/>
          <p:nvPr/>
        </p:nvSpPr>
        <p:spPr>
          <a:xfrm>
            <a:off x="10119383" y="1407237"/>
            <a:ext cx="809852" cy="809852"/>
          </a:xfrm>
          <a:prstGeom prst="ellipse">
            <a:avLst/>
          </a:prstGeom>
          <a:solidFill>
            <a:schemeClr val="tx2"/>
          </a:solidFill>
          <a:ln w="44450">
            <a:solidFill>
              <a:schemeClr val="bg1">
                <a:alpha val="41000"/>
              </a:schemeClr>
            </a:solidFill>
          </a:ln>
          <a:effectLst>
            <a:outerShdw blurRad="368300" sx="117000" sy="117000" algn="ctr" rotWithShape="0">
              <a:schemeClr val="tx2">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tIns="0" bIns="45714" rtlCol="0" anchor="ctr"/>
          <a:lstStyle/>
          <a:p>
            <a:pPr algn="ctr"/>
            <a:endParaRPr lang="en-US" sz="2000" dirty="0">
              <a:latin typeface="Roboto" panose="02000000000000000000" pitchFamily="2" charset="0"/>
              <a:ea typeface="Roboto" panose="02000000000000000000" pitchFamily="2" charset="0"/>
              <a:cs typeface="Arial" panose="020B0604020202020204" pitchFamily="34" charset="0"/>
            </a:endParaRPr>
          </a:p>
        </p:txBody>
      </p:sp>
      <p:pic>
        <p:nvPicPr>
          <p:cNvPr id="4" name="Picture Placeholder 3" descr="A group of people posing for a photo&#10;&#10;Description automatically generated">
            <a:extLst>
              <a:ext uri="{FF2B5EF4-FFF2-40B4-BE49-F238E27FC236}">
                <a16:creationId xmlns:a16="http://schemas.microsoft.com/office/drawing/2014/main" id="{E67454B8-3C31-34F7-DA3B-00FEFB708721}"/>
              </a:ext>
            </a:extLst>
          </p:cNvPr>
          <p:cNvPicPr>
            <a:picLocks noGrp="1" noChangeAspect="1"/>
          </p:cNvPicPr>
          <p:nvPr>
            <p:ph type="pic" sz="quarter" idx="40"/>
          </p:nvPr>
        </p:nvPicPr>
        <p:blipFill>
          <a:blip r:embed="rId2">
            <a:extLst>
              <a:ext uri="{28A0092B-C50C-407E-A947-70E740481C1C}">
                <a14:useLocalDpi xmlns:a14="http://schemas.microsoft.com/office/drawing/2010/main" val="0"/>
              </a:ext>
            </a:extLst>
          </a:blip>
          <a:srcRect t="2410" b="2410"/>
          <a:stretch>
            <a:fillRect/>
          </a:stretch>
        </p:blipFill>
        <p:spPr/>
      </p:pic>
    </p:spTree>
    <p:extLst>
      <p:ext uri="{BB962C8B-B14F-4D97-AF65-F5344CB8AC3E}">
        <p14:creationId xmlns:p14="http://schemas.microsoft.com/office/powerpoint/2010/main" val="2044338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9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400"/>
                                        <p:tgtEl>
                                          <p:spTgt spid="6"/>
                                        </p:tgtEl>
                                      </p:cBhvr>
                                    </p:animEffect>
                                  </p:childTnLst>
                                </p:cTn>
                              </p:par>
                              <p:par>
                                <p:cTn id="8" presetID="49" presetClass="entr" presetSubtype="0" decel="100000" fill="hold" grpId="0" nodeType="withEffect">
                                  <p:stCondLst>
                                    <p:cond delay="11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
                                          </p:val>
                                        </p:tav>
                                        <p:tav tm="100000">
                                          <p:val>
                                            <p:strVal val="#ppt_w"/>
                                          </p:val>
                                        </p:tav>
                                      </p:tavLst>
                                    </p:anim>
                                    <p:anim calcmode="lin" valueType="num">
                                      <p:cBhvr>
                                        <p:cTn id="11" dur="500" fill="hold"/>
                                        <p:tgtEl>
                                          <p:spTgt spid="8"/>
                                        </p:tgtEl>
                                        <p:attrNameLst>
                                          <p:attrName>ppt_h</p:attrName>
                                        </p:attrNameLst>
                                      </p:cBhvr>
                                      <p:tavLst>
                                        <p:tav tm="0">
                                          <p:val>
                                            <p:fltVal val="0"/>
                                          </p:val>
                                        </p:tav>
                                        <p:tav tm="100000">
                                          <p:val>
                                            <p:strVal val="#ppt_h"/>
                                          </p:val>
                                        </p:tav>
                                      </p:tavLst>
                                    </p:anim>
                                    <p:anim calcmode="lin" valueType="num">
                                      <p:cBhvr>
                                        <p:cTn id="12" dur="500" fill="hold"/>
                                        <p:tgtEl>
                                          <p:spTgt spid="8"/>
                                        </p:tgtEl>
                                        <p:attrNameLst>
                                          <p:attrName>style.rotation</p:attrName>
                                        </p:attrNameLst>
                                      </p:cBhvr>
                                      <p:tavLst>
                                        <p:tav tm="0">
                                          <p:val>
                                            <p:fltVal val="360"/>
                                          </p:val>
                                        </p:tav>
                                        <p:tav tm="100000">
                                          <p:val>
                                            <p:fltVal val="0"/>
                                          </p:val>
                                        </p:tav>
                                      </p:tavLst>
                                    </p:anim>
                                    <p:animEffect transition="in" filter="fade">
                                      <p:cBhvr>
                                        <p:cTn id="13" dur="500"/>
                                        <p:tgtEl>
                                          <p:spTgt spid="8"/>
                                        </p:tgtEl>
                                      </p:cBhvr>
                                    </p:animEffect>
                                  </p:childTnLst>
                                </p:cTn>
                              </p:par>
                              <p:par>
                                <p:cTn id="14" presetID="10" presetClass="entr" presetSubtype="0" fill="hold" grpId="0" nodeType="withEffect">
                                  <p:stCondLst>
                                    <p:cond delay="120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MessageMedia team at SuiteWorld">
            <a:extLst>
              <a:ext uri="{FF2B5EF4-FFF2-40B4-BE49-F238E27FC236}">
                <a16:creationId xmlns:a16="http://schemas.microsoft.com/office/drawing/2014/main" id="{7C94264C-A6FE-8D85-3A82-EDB090870C88}"/>
              </a:ext>
            </a:extLst>
          </p:cNvPr>
          <p:cNvPicPr>
            <a:picLocks noChangeAspect="1" noChangeArrowheads="1"/>
          </p:cNvPicPr>
          <p:nvPr/>
        </p:nvPicPr>
        <p:blipFill>
          <a:blip r:embed="rId2">
            <a:alphaModFix amt="85000"/>
            <a:lum bright="70000" contrast="-70000"/>
            <a:extLst>
              <a:ext uri="{BEBA8EAE-BF5A-486C-A8C5-ECC9F3942E4B}">
                <a14:imgProps xmlns:a14="http://schemas.microsoft.com/office/drawing/2010/main">
                  <a14:imgLayer r:embed="rId3">
                    <a14:imgEffect>
                      <a14:artisticPastelsSmooth/>
                    </a14:imgEffect>
                    <a14:imgEffect>
                      <a14:colorTemperature colorTemp="11500"/>
                    </a14:imgEffect>
                    <a14:imgEffect>
                      <a14:saturation sat="104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gradFill>
            <a:gsLst>
              <a:gs pos="0">
                <a:schemeClr val="bg2">
                  <a:tint val="93000"/>
                  <a:satMod val="150000"/>
                  <a:shade val="98000"/>
                  <a:lumMod val="102000"/>
                </a:schemeClr>
              </a:gs>
              <a:gs pos="50000">
                <a:schemeClr val="bg2">
                  <a:tint val="98000"/>
                  <a:satMod val="130000"/>
                  <a:shade val="90000"/>
                  <a:lumMod val="103000"/>
                </a:schemeClr>
              </a:gs>
              <a:gs pos="100000">
                <a:schemeClr val="bg2">
                  <a:shade val="63000"/>
                  <a:satMod val="120000"/>
                </a:schemeClr>
              </a:gs>
            </a:gsLst>
            <a:lin ang="5400000" scaled="0"/>
          </a:gradFill>
          <a:ln>
            <a:noFill/>
          </a:ln>
          <a:effectLst>
            <a:outerShdw blurRad="292100" dist="139700" dir="2700000" algn="tl" rotWithShape="0">
              <a:srgbClr val="333333">
                <a:alpha val="65000"/>
              </a:srgbClr>
            </a:outerShdw>
          </a:effectLst>
        </p:spPr>
      </p:pic>
      <p:sp>
        <p:nvSpPr>
          <p:cNvPr id="6" name="Rectangle 5">
            <a:extLst>
              <a:ext uri="{FF2B5EF4-FFF2-40B4-BE49-F238E27FC236}">
                <a16:creationId xmlns:a16="http://schemas.microsoft.com/office/drawing/2014/main" id="{73C0DB9E-564E-4DE5-0355-F65D7DCC5703}"/>
              </a:ext>
            </a:extLst>
          </p:cNvPr>
          <p:cNvSpPr/>
          <p:nvPr/>
        </p:nvSpPr>
        <p:spPr>
          <a:xfrm>
            <a:off x="-1" y="5460834"/>
            <a:ext cx="12192000" cy="1397166"/>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0" scaled="1"/>
            <a:tileRect/>
          </a:gradFill>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400" dirty="0">
              <a:solidFill>
                <a:schemeClr val="bg1"/>
              </a:solidFill>
              <a:latin typeface="Roboto" panose="02000000000000000000" pitchFamily="2" charset="0"/>
              <a:ea typeface="Roboto" panose="02000000000000000000" pitchFamily="2" charset="0"/>
            </a:endParaRPr>
          </a:p>
        </p:txBody>
      </p:sp>
      <p:grpSp>
        <p:nvGrpSpPr>
          <p:cNvPr id="5" name="Group 4">
            <a:extLst>
              <a:ext uri="{FF2B5EF4-FFF2-40B4-BE49-F238E27FC236}">
                <a16:creationId xmlns:a16="http://schemas.microsoft.com/office/drawing/2014/main" id="{0867B7E8-B683-D04A-A66C-E959D595DF62}"/>
              </a:ext>
            </a:extLst>
          </p:cNvPr>
          <p:cNvGrpSpPr/>
          <p:nvPr/>
        </p:nvGrpSpPr>
        <p:grpSpPr>
          <a:xfrm>
            <a:off x="2002969" y="1280161"/>
            <a:ext cx="8186060" cy="3128844"/>
            <a:chOff x="2753357" y="1280161"/>
            <a:chExt cx="6685284" cy="3128844"/>
          </a:xfr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t="100000" r="100000"/>
            </a:path>
            <a:tileRect l="-100000" b="-100000"/>
          </a:gradFill>
        </p:grpSpPr>
        <p:sp>
          <p:nvSpPr>
            <p:cNvPr id="8" name="Rectangle 7">
              <a:extLst>
                <a:ext uri="{FF2B5EF4-FFF2-40B4-BE49-F238E27FC236}">
                  <a16:creationId xmlns:a16="http://schemas.microsoft.com/office/drawing/2014/main" id="{5EC92D7D-58BF-FAA5-08B0-7CE0EB7C0BBA}"/>
                </a:ext>
              </a:extLst>
            </p:cNvPr>
            <p:cNvSpPr/>
            <p:nvPr/>
          </p:nvSpPr>
          <p:spPr>
            <a:xfrm>
              <a:off x="2753357" y="1280161"/>
              <a:ext cx="6685284" cy="3128844"/>
            </a:xfrm>
            <a:prstGeom prst="rect">
              <a:avLst/>
            </a:prstGeom>
            <a:grpFill/>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sz="1400" dirty="0">
                <a:solidFill>
                  <a:schemeClr val="bg1"/>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C6F069A9-5B5E-21BB-39D7-5F884C4BE260}"/>
                </a:ext>
              </a:extLst>
            </p:cNvPr>
            <p:cNvSpPr txBox="1"/>
            <p:nvPr/>
          </p:nvSpPr>
          <p:spPr>
            <a:xfrm>
              <a:off x="3106027" y="1505754"/>
              <a:ext cx="5979942" cy="2677656"/>
            </a:xfrm>
            <a:prstGeom prst="rect">
              <a:avLst/>
            </a:prstGeom>
            <a:grpFill/>
          </p:spPr>
          <p:txBody>
            <a:bodyPr wrap="square" anchor="ctr">
              <a:spAutoFit/>
            </a:bodyPr>
            <a:lstStyle/>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Captain Finance – ERP</a:t>
              </a:r>
            </a:p>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Intangible Girl – Finance</a:t>
              </a:r>
            </a:p>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Forecasting Man – Financial Planning</a:t>
              </a:r>
            </a:p>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Inspector Sku – Inventory Management</a:t>
              </a:r>
            </a:p>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Doctor Cogs – Supply Chain Management</a:t>
              </a:r>
            </a:p>
            <a:p>
              <a:pPr marL="342900" indent="-342900">
                <a:buFont typeface="Arial" panose="020B0604020202020204" pitchFamily="34" charset="0"/>
                <a:buChar char="•"/>
              </a:pPr>
              <a:r>
                <a:rPr lang="en-US" sz="2400" b="0" i="0" dirty="0">
                  <a:effectLst/>
                  <a:latin typeface="Roboto" panose="02000000000000000000" pitchFamily="2" charset="0"/>
                  <a:ea typeface="Roboto" panose="02000000000000000000" pitchFamily="2" charset="0"/>
                </a:rPr>
                <a:t>NetSuite, introduced advancements that would improve how modern businesses work.</a:t>
              </a:r>
            </a:p>
          </p:txBody>
        </p:sp>
      </p:grpSp>
      <p:sp>
        <p:nvSpPr>
          <p:cNvPr id="4" name="TextBox 3">
            <a:extLst>
              <a:ext uri="{FF2B5EF4-FFF2-40B4-BE49-F238E27FC236}">
                <a16:creationId xmlns:a16="http://schemas.microsoft.com/office/drawing/2014/main" id="{9D6E8C79-DBB5-6072-4240-D3D6C420C35F}"/>
              </a:ext>
            </a:extLst>
          </p:cNvPr>
          <p:cNvSpPr txBox="1"/>
          <p:nvPr/>
        </p:nvSpPr>
        <p:spPr>
          <a:xfrm>
            <a:off x="3106026" y="5754414"/>
            <a:ext cx="7013554" cy="830997"/>
          </a:xfrm>
          <a:prstGeom prst="rect">
            <a:avLst/>
          </a:prstGeom>
          <a:noFill/>
        </p:spPr>
        <p:txBody>
          <a:bodyPr wrap="square" rtlCol="0">
            <a:spAutoFit/>
          </a:bodyPr>
          <a:lstStyle/>
          <a:p>
            <a:pPr algn="ctr"/>
            <a:r>
              <a:rPr lang="en-US" sz="2400" dirty="0">
                <a:latin typeface="Roboto" panose="02000000000000000000" pitchFamily="2" charset="0"/>
                <a:ea typeface="Roboto" panose="02000000000000000000" pitchFamily="2" charset="0"/>
              </a:rPr>
              <a:t>Various characters were dubbed the “Superheroes of Finance”</a:t>
            </a:r>
          </a:p>
        </p:txBody>
      </p:sp>
      <p:pic>
        <p:nvPicPr>
          <p:cNvPr id="2" name="Picture 1" descr="Logo, company name&#10;&#10;Description automatically generated">
            <a:extLst>
              <a:ext uri="{FF2B5EF4-FFF2-40B4-BE49-F238E27FC236}">
                <a16:creationId xmlns:a16="http://schemas.microsoft.com/office/drawing/2014/main" id="{C81C51E9-B0A3-6ADF-C21A-F48472ED96C0}"/>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371094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fade">
                                      <p:cBhvr>
                                        <p:cTn id="10" dur="500"/>
                                        <p:tgtEl>
                                          <p:spTgt spid="2052"/>
                                        </p:tgtEl>
                                      </p:cBhvr>
                                    </p:animEffect>
                                  </p:childTnLst>
                                </p:cTn>
                              </p:par>
                            </p:childTnLst>
                          </p:cTn>
                        </p:par>
                        <p:par>
                          <p:cTn id="11" fill="hold">
                            <p:stCondLst>
                              <p:cond delay="500"/>
                            </p:stCondLst>
                            <p:childTnLst>
                              <p:par>
                                <p:cTn id="12" presetID="14" presetClass="entr" presetSubtype="10" fill="hold" nodeType="afterEffect">
                                  <p:stCondLst>
                                    <p:cond delay="350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E8300F6-DEB7-91AC-CA05-A0BECA19E36D}"/>
              </a:ext>
            </a:extLst>
          </p:cNvPr>
          <p:cNvSpPr txBox="1"/>
          <p:nvPr/>
        </p:nvSpPr>
        <p:spPr>
          <a:xfrm>
            <a:off x="601599" y="1088489"/>
            <a:ext cx="3807187" cy="112131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3200" dirty="0">
                <a:latin typeface="Roboto" panose="02000000000000000000" pitchFamily="2" charset="0"/>
                <a:ea typeface="Roboto" panose="02000000000000000000" pitchFamily="2" charset="0"/>
                <a:cs typeface="+mj-cs"/>
              </a:rPr>
              <a:t>Wine &amp; Dine with the Folio3 Crew</a:t>
            </a:r>
          </a:p>
        </p:txBody>
      </p:sp>
      <p:sp>
        <p:nvSpPr>
          <p:cNvPr id="2" name="TextBox 1">
            <a:extLst>
              <a:ext uri="{FF2B5EF4-FFF2-40B4-BE49-F238E27FC236}">
                <a16:creationId xmlns:a16="http://schemas.microsoft.com/office/drawing/2014/main" id="{7A9A2274-5789-3922-2719-F919880BA7F7}"/>
              </a:ext>
            </a:extLst>
          </p:cNvPr>
          <p:cNvSpPr txBox="1"/>
          <p:nvPr/>
        </p:nvSpPr>
        <p:spPr>
          <a:xfrm>
            <a:off x="601599" y="2586039"/>
            <a:ext cx="3570585" cy="1685922"/>
          </a:xfrm>
          <a:prstGeom prst="rect">
            <a:avLst/>
          </a:prstGeom>
        </p:spPr>
        <p:txBody>
          <a:bodyPr vert="horz" lIns="91440" tIns="45720" rIns="91440" bIns="45720" rtlCol="0">
            <a:noAutofit/>
          </a:bodyPr>
          <a:lstStyle/>
          <a:p>
            <a:pPr>
              <a:lnSpc>
                <a:spcPct val="90000"/>
              </a:lnSpc>
              <a:spcAft>
                <a:spcPts val="600"/>
              </a:spcAft>
            </a:pPr>
            <a:endParaRPr lang="en-US" sz="2000" dirty="0">
              <a:latin typeface="Roboto" panose="02000000000000000000" pitchFamily="2" charset="0"/>
              <a:ea typeface="Roboto" panose="02000000000000000000" pitchFamily="2" charset="0"/>
            </a:endParaRPr>
          </a:p>
        </p:txBody>
      </p:sp>
      <p:pic>
        <p:nvPicPr>
          <p:cNvPr id="4098" name="Picture 2" descr="a group of people sitting at a table eating a meal at a restaurant">
            <a:extLst>
              <a:ext uri="{FF2B5EF4-FFF2-40B4-BE49-F238E27FC236}">
                <a16:creationId xmlns:a16="http://schemas.microsoft.com/office/drawing/2014/main" id="{98C41529-C38D-5D78-9AAB-4AD39865247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2951" r="1" b="5429"/>
          <a:stretch/>
        </p:blipFill>
        <p:spPr bwMode="auto">
          <a:xfrm>
            <a:off x="3971743" y="162570"/>
            <a:ext cx="7181613" cy="6857990"/>
          </a:xfrm>
          <a:prstGeom prst="rect">
            <a:avLst/>
          </a:prstGeom>
          <a:noFill/>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B64A82B-93B1-47C7-948F-D4A8B76A2970}"/>
              </a:ext>
            </a:extLst>
          </p:cNvPr>
          <p:cNvSpPr txBox="1"/>
          <p:nvPr/>
        </p:nvSpPr>
        <p:spPr>
          <a:xfrm>
            <a:off x="598540" y="2413337"/>
            <a:ext cx="4030912" cy="2031325"/>
          </a:xfrm>
          <a:prstGeom prst="rect">
            <a:avLst/>
          </a:prstGeom>
          <a:noFill/>
        </p:spPr>
        <p:txBody>
          <a:bodyPr wrap="square">
            <a:spAutoFit/>
          </a:bodyPr>
          <a:lstStyle/>
          <a:p>
            <a:r>
              <a:rPr lang="en-US" dirty="0">
                <a:latin typeface="Roboto" panose="02000000000000000000" pitchFamily="2" charset="0"/>
                <a:ea typeface="Roboto" panose="02000000000000000000" pitchFamily="2" charset="0"/>
              </a:rPr>
              <a:t>We enjoy gathering with our colleagues, clients, and prospects at SuiteWorld to applaud the firm's wonderful achievements. Don't miss out on this chance to dine with like-minded individuals and get a fresh perspective. </a:t>
            </a:r>
          </a:p>
        </p:txBody>
      </p:sp>
      <p:pic>
        <p:nvPicPr>
          <p:cNvPr id="4" name="Picture 3" descr="Logo, company name&#10;&#10;Description automatically generated">
            <a:extLst>
              <a:ext uri="{FF2B5EF4-FFF2-40B4-BE49-F238E27FC236}">
                <a16:creationId xmlns:a16="http://schemas.microsoft.com/office/drawing/2014/main" id="{015A7F2B-3D8E-8224-34A5-9A663AC684B2}"/>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598540" y="5754414"/>
            <a:ext cx="1695962" cy="420417"/>
          </a:xfrm>
          <a:prstGeom prst="rect">
            <a:avLst/>
          </a:prstGeom>
        </p:spPr>
      </p:pic>
    </p:spTree>
    <p:extLst>
      <p:ext uri="{BB962C8B-B14F-4D97-AF65-F5344CB8AC3E}">
        <p14:creationId xmlns:p14="http://schemas.microsoft.com/office/powerpoint/2010/main" val="2989199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16" presetClass="entr" presetSubtype="21"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500"/>
                                  </p:stCondLst>
                                  <p:childTnLst>
                                    <p:set>
                                      <p:cBhvr>
                                        <p:cTn id="15" dur="1" fill="hold">
                                          <p:stCondLst>
                                            <p:cond delay="0"/>
                                          </p:stCondLst>
                                        </p:cTn>
                                        <p:tgtEl>
                                          <p:spTgt spid="4098"/>
                                        </p:tgtEl>
                                        <p:attrNameLst>
                                          <p:attrName>style.visibility</p:attrName>
                                        </p:attrNameLst>
                                      </p:cBhvr>
                                      <p:to>
                                        <p:strVal val="visible"/>
                                      </p:to>
                                    </p:set>
                                    <p:animEffect transition="in" filter="barn(inVertical)">
                                      <p:cBhvr>
                                        <p:cTn id="16"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221B9F0-06EA-BF64-AB9B-3913AA789CA4}"/>
              </a:ext>
            </a:extLst>
          </p:cNvPr>
          <p:cNvGrpSpPr/>
          <p:nvPr/>
        </p:nvGrpSpPr>
        <p:grpSpPr>
          <a:xfrm>
            <a:off x="569969" y="1566098"/>
            <a:ext cx="5280326" cy="3725804"/>
            <a:chOff x="2838934" y="830447"/>
            <a:chExt cx="7762027" cy="3617604"/>
          </a:xfrm>
        </p:grpSpPr>
        <p:sp>
          <p:nvSpPr>
            <p:cNvPr id="6" name="Google Shape;320;p10">
              <a:extLst>
                <a:ext uri="{FF2B5EF4-FFF2-40B4-BE49-F238E27FC236}">
                  <a16:creationId xmlns:a16="http://schemas.microsoft.com/office/drawing/2014/main" id="{DF3B43D2-2564-7B30-4A87-BAC63EBBE24D}"/>
                </a:ext>
              </a:extLst>
            </p:cNvPr>
            <p:cNvSpPr txBox="1"/>
            <p:nvPr/>
          </p:nvSpPr>
          <p:spPr>
            <a:xfrm>
              <a:off x="2838934" y="830447"/>
              <a:ext cx="7762027" cy="1015622"/>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6000" b="1" dirty="0">
                  <a:solidFill>
                    <a:schemeClr val="tx1">
                      <a:lumMod val="95000"/>
                    </a:schemeClr>
                  </a:solidFill>
                  <a:latin typeface="Roboto" panose="02000000000000000000" pitchFamily="2" charset="0"/>
                  <a:ea typeface="Roboto" panose="02000000000000000000" pitchFamily="2" charset="0"/>
                  <a:cs typeface="Calibri"/>
                  <a:sym typeface="Calibri"/>
                </a:rPr>
                <a:t>Contact us</a:t>
              </a:r>
              <a:endParaRPr sz="6000" dirty="0">
                <a:solidFill>
                  <a:schemeClr val="tx1">
                    <a:lumMod val="95000"/>
                  </a:schemeClr>
                </a:solidFill>
                <a:latin typeface="Roboto" panose="02000000000000000000" pitchFamily="2" charset="0"/>
                <a:ea typeface="Roboto" panose="02000000000000000000" pitchFamily="2" charset="0"/>
              </a:endParaRPr>
            </a:p>
          </p:txBody>
        </p:sp>
        <p:sp>
          <p:nvSpPr>
            <p:cNvPr id="7" name="Google Shape;321;p10">
              <a:extLst>
                <a:ext uri="{FF2B5EF4-FFF2-40B4-BE49-F238E27FC236}">
                  <a16:creationId xmlns:a16="http://schemas.microsoft.com/office/drawing/2014/main" id="{5A9CDAC9-34D0-7C08-45D1-8AFE3EB60961}"/>
                </a:ext>
              </a:extLst>
            </p:cNvPr>
            <p:cNvSpPr txBox="1"/>
            <p:nvPr/>
          </p:nvSpPr>
          <p:spPr>
            <a:xfrm>
              <a:off x="3948459" y="1967731"/>
              <a:ext cx="5542972" cy="2480320"/>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rtl="0">
                <a:spcBef>
                  <a:spcPts val="0"/>
                </a:spcBef>
                <a:spcAft>
                  <a:spcPts val="0"/>
                </a:spcAft>
                <a:buNone/>
              </a:pPr>
              <a:r>
                <a:rPr lang="en-US" sz="2000" b="1" dirty="0">
                  <a:solidFill>
                    <a:schemeClr val="tx1">
                      <a:lumMod val="95000"/>
                    </a:schemeClr>
                  </a:solidFill>
                  <a:latin typeface="Roboto" panose="02000000000000000000" pitchFamily="2" charset="0"/>
                  <a:ea typeface="Roboto" panose="02000000000000000000" pitchFamily="2" charset="0"/>
                  <a:cs typeface="Calibri"/>
                  <a:sym typeface="Calibri"/>
                </a:rPr>
                <a:t>Email Address</a:t>
              </a:r>
            </a:p>
            <a:p>
              <a:pPr marL="0" marR="0" lvl="0" indent="0" algn="ctr" rtl="0">
                <a:spcBef>
                  <a:spcPts val="0"/>
                </a:spcBef>
                <a:spcAft>
                  <a:spcPts val="0"/>
                </a:spcAft>
                <a:buNone/>
              </a:pPr>
              <a:r>
                <a:rPr lang="en-US" sz="2000" dirty="0">
                  <a:solidFill>
                    <a:schemeClr val="tx1">
                      <a:lumMod val="95000"/>
                    </a:schemeClr>
                  </a:solidFill>
                  <a:latin typeface="Roboto" panose="02000000000000000000" pitchFamily="2" charset="0"/>
                  <a:ea typeface="Roboto" panose="02000000000000000000" pitchFamily="2" charset="0"/>
                  <a:cs typeface="Calibri"/>
                  <a:sym typeface="Calibri"/>
                </a:rPr>
                <a:t> </a:t>
              </a:r>
              <a:r>
                <a:rPr lang="en-US" sz="2000" dirty="0">
                  <a:solidFill>
                    <a:schemeClr val="tx1">
                      <a:lumMod val="95000"/>
                    </a:schemeClr>
                  </a:solidFill>
                  <a:latin typeface="Roboto" panose="02000000000000000000" pitchFamily="2" charset="0"/>
                  <a:ea typeface="Roboto" panose="02000000000000000000" pitchFamily="2" charset="0"/>
                  <a:cs typeface="Calibri"/>
                  <a:sym typeface="Calibri"/>
                  <a:hlinkClick r:id="rId2">
                    <a:extLst>
                      <a:ext uri="{A12FA001-AC4F-418D-AE19-62706E023703}">
                        <ahyp:hlinkClr xmlns:ahyp="http://schemas.microsoft.com/office/drawing/2018/hyperlinkcolor" val="tx"/>
                      </a:ext>
                    </a:extLst>
                  </a:hlinkClick>
                </a:rPr>
                <a:t>netsuite.sales@folio3.com</a:t>
              </a:r>
              <a:endParaRPr lang="en-US" sz="2000" dirty="0">
                <a:solidFill>
                  <a:schemeClr val="tx1">
                    <a:lumMod val="95000"/>
                  </a:schemeClr>
                </a:solidFill>
                <a:latin typeface="Roboto" panose="02000000000000000000" pitchFamily="2" charset="0"/>
                <a:ea typeface="Roboto" panose="02000000000000000000" pitchFamily="2" charset="0"/>
                <a:cs typeface="Calibri"/>
                <a:sym typeface="Calibri"/>
              </a:endParaRPr>
            </a:p>
            <a:p>
              <a:pPr marL="0" marR="0" lvl="0" indent="0" algn="ctr" rtl="0">
                <a:spcBef>
                  <a:spcPts val="0"/>
                </a:spcBef>
                <a:spcAft>
                  <a:spcPts val="0"/>
                </a:spcAft>
                <a:buNone/>
              </a:pPr>
              <a:endParaRPr sz="2000" dirty="0">
                <a:solidFill>
                  <a:schemeClr val="tx1">
                    <a:lumMod val="95000"/>
                  </a:schemeClr>
                </a:solidFill>
                <a:latin typeface="Roboto" panose="02000000000000000000" pitchFamily="2" charset="0"/>
                <a:ea typeface="Roboto" panose="02000000000000000000" pitchFamily="2" charset="0"/>
              </a:endParaRPr>
            </a:p>
            <a:p>
              <a:pPr marL="0" marR="0" lvl="0" indent="0" algn="ctr" rtl="0">
                <a:spcBef>
                  <a:spcPts val="0"/>
                </a:spcBef>
                <a:spcAft>
                  <a:spcPts val="0"/>
                </a:spcAft>
                <a:buNone/>
              </a:pPr>
              <a:r>
                <a:rPr lang="en-US" sz="2000" b="1" dirty="0">
                  <a:solidFill>
                    <a:schemeClr val="tx1">
                      <a:lumMod val="95000"/>
                    </a:schemeClr>
                  </a:solidFill>
                  <a:latin typeface="Roboto" panose="02000000000000000000" pitchFamily="2" charset="0"/>
                  <a:ea typeface="Roboto" panose="02000000000000000000" pitchFamily="2" charset="0"/>
                  <a:cs typeface="Calibri"/>
                  <a:sym typeface="Calibri"/>
                </a:rPr>
                <a:t>Phone Number</a:t>
              </a:r>
            </a:p>
            <a:p>
              <a:pPr marL="0" marR="0" lvl="0" indent="0" algn="ctr" rtl="0">
                <a:spcBef>
                  <a:spcPts val="0"/>
                </a:spcBef>
                <a:spcAft>
                  <a:spcPts val="0"/>
                </a:spcAft>
                <a:buNone/>
              </a:pPr>
              <a:r>
                <a:rPr lang="en-US" sz="2000" dirty="0">
                  <a:solidFill>
                    <a:schemeClr val="tx1">
                      <a:lumMod val="95000"/>
                    </a:schemeClr>
                  </a:solidFill>
                  <a:latin typeface="Roboto" panose="02000000000000000000" pitchFamily="2" charset="0"/>
                  <a:ea typeface="Roboto" panose="02000000000000000000" pitchFamily="2" charset="0"/>
                  <a:cs typeface="Calibri"/>
                  <a:sym typeface="Calibri"/>
                </a:rPr>
                <a:t> +1 (408) 365-4638</a:t>
              </a:r>
            </a:p>
            <a:p>
              <a:pPr marL="0" marR="0" lvl="0" indent="0" algn="ctr" rtl="0">
                <a:spcBef>
                  <a:spcPts val="0"/>
                </a:spcBef>
                <a:spcAft>
                  <a:spcPts val="0"/>
                </a:spcAft>
                <a:buNone/>
              </a:pPr>
              <a:endParaRPr sz="2000" dirty="0">
                <a:solidFill>
                  <a:schemeClr val="tx1">
                    <a:lumMod val="95000"/>
                  </a:schemeClr>
                </a:solidFill>
                <a:latin typeface="Roboto" panose="02000000000000000000" pitchFamily="2" charset="0"/>
                <a:ea typeface="Roboto" panose="02000000000000000000" pitchFamily="2" charset="0"/>
              </a:endParaRPr>
            </a:p>
            <a:p>
              <a:pPr marL="0" marR="0" lvl="0" indent="0" algn="ctr" rtl="0">
                <a:spcBef>
                  <a:spcPts val="0"/>
                </a:spcBef>
                <a:spcAft>
                  <a:spcPts val="0"/>
                </a:spcAft>
                <a:buNone/>
              </a:pPr>
              <a:r>
                <a:rPr lang="en-US" sz="2000" b="1" dirty="0">
                  <a:solidFill>
                    <a:schemeClr val="tx1">
                      <a:lumMod val="95000"/>
                    </a:schemeClr>
                  </a:solidFill>
                  <a:latin typeface="Roboto" panose="02000000000000000000" pitchFamily="2" charset="0"/>
                  <a:ea typeface="Roboto" panose="02000000000000000000" pitchFamily="2" charset="0"/>
                  <a:cs typeface="Calibri"/>
                  <a:sym typeface="Calibri"/>
                </a:rPr>
                <a:t>Website Address</a:t>
              </a:r>
            </a:p>
            <a:p>
              <a:pPr marL="0" marR="0" lvl="0" indent="0" algn="ctr" rtl="0">
                <a:spcBef>
                  <a:spcPts val="0"/>
                </a:spcBef>
                <a:spcAft>
                  <a:spcPts val="0"/>
                </a:spcAft>
                <a:buNone/>
              </a:pPr>
              <a:r>
                <a:rPr lang="en-US" sz="2000" dirty="0">
                  <a:solidFill>
                    <a:schemeClr val="tx1">
                      <a:lumMod val="95000"/>
                    </a:schemeClr>
                  </a:solidFill>
                  <a:latin typeface="Roboto" panose="02000000000000000000" pitchFamily="2" charset="0"/>
                  <a:ea typeface="Roboto" panose="02000000000000000000" pitchFamily="2" charset="0"/>
                  <a:cs typeface="Calibri"/>
                  <a:sym typeface="Calibri"/>
                </a:rPr>
                <a:t> netsuite.folio3.com</a:t>
              </a:r>
              <a:endParaRPr sz="2000" dirty="0">
                <a:solidFill>
                  <a:schemeClr val="tx1">
                    <a:lumMod val="95000"/>
                  </a:schemeClr>
                </a:solidFill>
                <a:latin typeface="Roboto" panose="02000000000000000000" pitchFamily="2" charset="0"/>
                <a:ea typeface="Roboto" panose="02000000000000000000" pitchFamily="2" charset="0"/>
              </a:endParaRPr>
            </a:p>
          </p:txBody>
        </p:sp>
      </p:grpSp>
      <p:pic>
        <p:nvPicPr>
          <p:cNvPr id="2" name="Picture 2" descr="person holding black and white pen">
            <a:extLst>
              <a:ext uri="{FF2B5EF4-FFF2-40B4-BE49-F238E27FC236}">
                <a16:creationId xmlns:a16="http://schemas.microsoft.com/office/drawing/2014/main" id="{80DCC2AD-1CDB-0184-4320-A469526F24DF}"/>
              </a:ext>
            </a:extLst>
          </p:cNvPr>
          <p:cNvPicPr>
            <a:picLocks noChangeAspect="1" noChangeArrowheads="1"/>
          </p:cNvPicPr>
          <p:nvPr/>
        </p:nvPicPr>
        <p:blipFill>
          <a:blip r:embed="rId3">
            <a:alphaModFix amt="35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300952" y="1"/>
            <a:ext cx="589104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5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anim calcmode="lin" valueType="num">
                                      <p:cBhvr>
                                        <p:cTn id="8" dur="750" fill="hold"/>
                                        <p:tgtEl>
                                          <p:spTgt spid="9"/>
                                        </p:tgtEl>
                                        <p:attrNameLst>
                                          <p:attrName>ppt_x</p:attrName>
                                        </p:attrNameLst>
                                      </p:cBhvr>
                                      <p:tavLst>
                                        <p:tav tm="0">
                                          <p:val>
                                            <p:strVal val="#ppt_x"/>
                                          </p:val>
                                        </p:tav>
                                        <p:tav tm="100000">
                                          <p:val>
                                            <p:strVal val="#ppt_x"/>
                                          </p:val>
                                        </p:tav>
                                      </p:tavLst>
                                    </p:anim>
                                    <p:anim calcmode="lin" valueType="num">
                                      <p:cBhvr>
                                        <p:cTn id="9" dur="750" fill="hold"/>
                                        <p:tgtEl>
                                          <p:spTgt spid="9"/>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4EF290F-154D-133F-2F85-A1D103E5467D}"/>
              </a:ext>
            </a:extLst>
          </p:cNvPr>
          <p:cNvSpPr txBox="1"/>
          <p:nvPr/>
        </p:nvSpPr>
        <p:spPr>
          <a:xfrm>
            <a:off x="2230934" y="2705725"/>
            <a:ext cx="7238886" cy="1446550"/>
          </a:xfrm>
          <a:prstGeom prst="rect">
            <a:avLst/>
          </a:prstGeom>
          <a:noFill/>
        </p:spPr>
        <p:txBody>
          <a:bodyPr wrap="square" rtlCol="0">
            <a:spAutoFit/>
          </a:bodyPr>
          <a:lstStyle/>
          <a:p>
            <a:pPr algn="ctr"/>
            <a:r>
              <a:rPr lang="en-US" sz="8800" dirty="0">
                <a:solidFill>
                  <a:schemeClr val="tx2">
                    <a:lumMod val="75000"/>
                  </a:schemeClr>
                </a:solidFill>
                <a:latin typeface="Roboto" panose="02000000000000000000" pitchFamily="2" charset="0"/>
                <a:ea typeface="Roboto" panose="02000000000000000000" pitchFamily="2" charset="0"/>
              </a:rPr>
              <a:t>THANK YOU</a:t>
            </a:r>
          </a:p>
        </p:txBody>
      </p:sp>
      <p:sp>
        <p:nvSpPr>
          <p:cNvPr id="4" name="Shape 6">
            <a:extLst>
              <a:ext uri="{FF2B5EF4-FFF2-40B4-BE49-F238E27FC236}">
                <a16:creationId xmlns:a16="http://schemas.microsoft.com/office/drawing/2014/main" id="{E5B86BFB-F3D4-454B-5191-34A485A44AD7}"/>
              </a:ext>
            </a:extLst>
          </p:cNvPr>
          <p:cNvSpPr/>
          <p:nvPr/>
        </p:nvSpPr>
        <p:spPr>
          <a:xfrm rot="399217">
            <a:off x="4675909" y="6069673"/>
            <a:ext cx="1718799" cy="120201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739"/>
                </a:lnTo>
                <a:lnTo>
                  <a:pt x="7054" y="0"/>
                </a:lnTo>
                <a:cubicBezTo>
                  <a:pt x="7054" y="0"/>
                  <a:pt x="0" y="21600"/>
                  <a:pt x="0" y="21600"/>
                </a:cubicBezTo>
                <a:close/>
              </a:path>
            </a:pathLst>
          </a:custGeom>
          <a:solidFill>
            <a:schemeClr val="accent2">
              <a:lumMod val="40000"/>
              <a:lumOff val="60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
        <p:nvSpPr>
          <p:cNvPr id="5" name="Shape 6">
            <a:extLst>
              <a:ext uri="{FF2B5EF4-FFF2-40B4-BE49-F238E27FC236}">
                <a16:creationId xmlns:a16="http://schemas.microsoft.com/office/drawing/2014/main" id="{F0B053A4-2F7E-DFBC-1C82-DBD28A9A5162}"/>
              </a:ext>
            </a:extLst>
          </p:cNvPr>
          <p:cNvSpPr/>
          <p:nvPr/>
        </p:nvSpPr>
        <p:spPr>
          <a:xfrm>
            <a:off x="9289883" y="4844492"/>
            <a:ext cx="919294" cy="64289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5739"/>
                </a:lnTo>
                <a:lnTo>
                  <a:pt x="7054" y="0"/>
                </a:lnTo>
                <a:cubicBezTo>
                  <a:pt x="7054" y="0"/>
                  <a:pt x="0" y="21600"/>
                  <a:pt x="0" y="21600"/>
                </a:cubicBezTo>
                <a:close/>
              </a:path>
            </a:pathLst>
          </a:custGeom>
          <a:solidFill>
            <a:schemeClr val="accent3">
              <a:lumMod val="60000"/>
              <a:lumOff val="40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
        <p:nvSpPr>
          <p:cNvPr id="6" name="Shape 8">
            <a:extLst>
              <a:ext uri="{FF2B5EF4-FFF2-40B4-BE49-F238E27FC236}">
                <a16:creationId xmlns:a16="http://schemas.microsoft.com/office/drawing/2014/main" id="{6A0BA3D6-482B-7FF5-CCE8-4CCC98424F5C}"/>
              </a:ext>
            </a:extLst>
          </p:cNvPr>
          <p:cNvSpPr/>
          <p:nvPr/>
        </p:nvSpPr>
        <p:spPr>
          <a:xfrm>
            <a:off x="5304430" y="5295017"/>
            <a:ext cx="1618028" cy="1155167"/>
          </a:xfrm>
          <a:custGeom>
            <a:avLst/>
            <a:gdLst/>
            <a:ahLst/>
            <a:cxnLst>
              <a:cxn ang="0">
                <a:pos x="wd2" y="hd2"/>
              </a:cxn>
              <a:cxn ang="5400000">
                <a:pos x="wd2" y="hd2"/>
              </a:cxn>
              <a:cxn ang="10800000">
                <a:pos x="wd2" y="hd2"/>
              </a:cxn>
              <a:cxn ang="16200000">
                <a:pos x="wd2" y="hd2"/>
              </a:cxn>
            </a:cxnLst>
            <a:rect l="0" t="0" r="r" b="b"/>
            <a:pathLst>
              <a:path w="21600" h="21600" extrusionOk="0">
                <a:moveTo>
                  <a:pt x="0" y="13987"/>
                </a:moveTo>
                <a:lnTo>
                  <a:pt x="13542" y="21600"/>
                </a:lnTo>
                <a:lnTo>
                  <a:pt x="21600" y="0"/>
                </a:lnTo>
                <a:cubicBezTo>
                  <a:pt x="21600" y="0"/>
                  <a:pt x="0" y="13987"/>
                  <a:pt x="0" y="13987"/>
                </a:cubicBezTo>
                <a:close/>
              </a:path>
            </a:pathLst>
          </a:custGeom>
          <a:solidFill>
            <a:schemeClr val="accent2">
              <a:lumMod val="75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
        <p:nvSpPr>
          <p:cNvPr id="7" name="Shape 9">
            <a:extLst>
              <a:ext uri="{FF2B5EF4-FFF2-40B4-BE49-F238E27FC236}">
                <a16:creationId xmlns:a16="http://schemas.microsoft.com/office/drawing/2014/main" id="{61AAD227-C753-98A2-E314-2AB11D0B20B5}"/>
              </a:ext>
            </a:extLst>
          </p:cNvPr>
          <p:cNvSpPr/>
          <p:nvPr/>
        </p:nvSpPr>
        <p:spPr>
          <a:xfrm>
            <a:off x="6316753" y="5295017"/>
            <a:ext cx="2964509" cy="1402959"/>
          </a:xfrm>
          <a:custGeom>
            <a:avLst/>
            <a:gdLst/>
            <a:ahLst/>
            <a:cxnLst>
              <a:cxn ang="0">
                <a:pos x="wd2" y="hd2"/>
              </a:cxn>
              <a:cxn ang="5400000">
                <a:pos x="wd2" y="hd2"/>
              </a:cxn>
              <a:cxn ang="10800000">
                <a:pos x="wd2" y="hd2"/>
              </a:cxn>
              <a:cxn ang="16200000">
                <a:pos x="wd2" y="hd2"/>
              </a:cxn>
            </a:cxnLst>
            <a:rect l="0" t="0" r="r" b="b"/>
            <a:pathLst>
              <a:path w="21600" h="21600" extrusionOk="0">
                <a:moveTo>
                  <a:pt x="0" y="17785"/>
                </a:moveTo>
                <a:lnTo>
                  <a:pt x="4498" y="21600"/>
                </a:lnTo>
                <a:lnTo>
                  <a:pt x="21600" y="3042"/>
                </a:lnTo>
                <a:lnTo>
                  <a:pt x="4398" y="0"/>
                </a:lnTo>
                <a:cubicBezTo>
                  <a:pt x="4398" y="0"/>
                  <a:pt x="0" y="17785"/>
                  <a:pt x="0" y="17785"/>
                </a:cubicBezTo>
                <a:close/>
              </a:path>
            </a:pathLst>
          </a:custGeom>
          <a:solidFill>
            <a:schemeClr val="accent2">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dirty="0">
              <a:solidFill>
                <a:schemeClr val="tx2">
                  <a:lumMod val="75000"/>
                </a:schemeClr>
              </a:solidFill>
              <a:latin typeface="Roboto" panose="02000000000000000000" pitchFamily="2" charset="0"/>
              <a:ea typeface="Roboto" panose="02000000000000000000" pitchFamily="2" charset="0"/>
            </a:endParaRPr>
          </a:p>
        </p:txBody>
      </p:sp>
      <p:sp>
        <p:nvSpPr>
          <p:cNvPr id="8" name="Shape 11">
            <a:extLst>
              <a:ext uri="{FF2B5EF4-FFF2-40B4-BE49-F238E27FC236}">
                <a16:creationId xmlns:a16="http://schemas.microsoft.com/office/drawing/2014/main" id="{A6F517BC-A6A1-FD2C-8561-08C540B19598}"/>
              </a:ext>
            </a:extLst>
          </p:cNvPr>
          <p:cNvSpPr/>
          <p:nvPr/>
        </p:nvSpPr>
        <p:spPr>
          <a:xfrm>
            <a:off x="6930835" y="5492509"/>
            <a:ext cx="2357410" cy="1365491"/>
          </a:xfrm>
          <a:custGeom>
            <a:avLst/>
            <a:gdLst/>
            <a:ahLst/>
            <a:cxnLst>
              <a:cxn ang="0">
                <a:pos x="wd2" y="hd2"/>
              </a:cxn>
              <a:cxn ang="5400000">
                <a:pos x="wd2" y="hd2"/>
              </a:cxn>
              <a:cxn ang="10800000">
                <a:pos x="wd2" y="hd2"/>
              </a:cxn>
              <a:cxn ang="16200000">
                <a:pos x="wd2" y="hd2"/>
              </a:cxn>
            </a:cxnLst>
            <a:rect l="0" t="0" r="r" b="b"/>
            <a:pathLst>
              <a:path w="21600" h="21600" extrusionOk="0">
                <a:moveTo>
                  <a:pt x="21506" y="0"/>
                </a:moveTo>
                <a:lnTo>
                  <a:pt x="0" y="19067"/>
                </a:lnTo>
                <a:lnTo>
                  <a:pt x="3656" y="21600"/>
                </a:lnTo>
                <a:lnTo>
                  <a:pt x="16203" y="21600"/>
                </a:lnTo>
                <a:lnTo>
                  <a:pt x="21600" y="14"/>
                </a:lnTo>
                <a:cubicBezTo>
                  <a:pt x="21600" y="14"/>
                  <a:pt x="21506" y="0"/>
                  <a:pt x="21506" y="0"/>
                </a:cubicBezTo>
                <a:close/>
              </a:path>
            </a:pathLst>
          </a:custGeom>
          <a:solidFill>
            <a:schemeClr val="accent2">
              <a:lumMod val="40000"/>
              <a:lumOff val="60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
        <p:nvSpPr>
          <p:cNvPr id="9" name="Shape 12">
            <a:extLst>
              <a:ext uri="{FF2B5EF4-FFF2-40B4-BE49-F238E27FC236}">
                <a16:creationId xmlns:a16="http://schemas.microsoft.com/office/drawing/2014/main" id="{10486209-DE36-4FFF-563F-5AE59EF8B6FE}"/>
              </a:ext>
            </a:extLst>
          </p:cNvPr>
          <p:cNvSpPr/>
          <p:nvPr/>
        </p:nvSpPr>
        <p:spPr>
          <a:xfrm>
            <a:off x="8697081" y="5013190"/>
            <a:ext cx="3494919" cy="1844810"/>
          </a:xfrm>
          <a:custGeom>
            <a:avLst/>
            <a:gdLst/>
            <a:ahLst/>
            <a:cxnLst>
              <a:cxn ang="0">
                <a:pos x="wd2" y="hd2"/>
              </a:cxn>
              <a:cxn ang="5400000">
                <a:pos x="wd2" y="hd2"/>
              </a:cxn>
              <a:cxn ang="10800000">
                <a:pos x="wd2" y="hd2"/>
              </a:cxn>
              <a:cxn ang="16200000">
                <a:pos x="wd2" y="hd2"/>
              </a:cxn>
            </a:cxnLst>
            <a:rect l="0" t="0" r="r" b="b"/>
            <a:pathLst>
              <a:path w="21600" h="21600" extrusionOk="0">
                <a:moveTo>
                  <a:pt x="3664" y="5528"/>
                </a:moveTo>
                <a:lnTo>
                  <a:pt x="3641" y="5622"/>
                </a:lnTo>
                <a:lnTo>
                  <a:pt x="0" y="21600"/>
                </a:lnTo>
                <a:lnTo>
                  <a:pt x="21600" y="21600"/>
                </a:lnTo>
                <a:lnTo>
                  <a:pt x="21600" y="6405"/>
                </a:lnTo>
                <a:lnTo>
                  <a:pt x="9346" y="0"/>
                </a:lnTo>
                <a:cubicBezTo>
                  <a:pt x="9346" y="0"/>
                  <a:pt x="3664" y="5528"/>
                  <a:pt x="3664" y="5528"/>
                </a:cubicBezTo>
                <a:close/>
              </a:path>
            </a:pathLst>
          </a:custGeom>
          <a:solidFill>
            <a:schemeClr val="accent6">
              <a:lumMod val="50000"/>
              <a:lumOff val="50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
        <p:nvSpPr>
          <p:cNvPr id="10" name="Shape 13">
            <a:extLst>
              <a:ext uri="{FF2B5EF4-FFF2-40B4-BE49-F238E27FC236}">
                <a16:creationId xmlns:a16="http://schemas.microsoft.com/office/drawing/2014/main" id="{40461B98-B295-CEDB-B74E-AB8806CEDC1B}"/>
              </a:ext>
            </a:extLst>
          </p:cNvPr>
          <p:cNvSpPr/>
          <p:nvPr/>
        </p:nvSpPr>
        <p:spPr>
          <a:xfrm>
            <a:off x="10209224" y="4003388"/>
            <a:ext cx="1982777" cy="1565278"/>
          </a:xfrm>
          <a:custGeom>
            <a:avLst/>
            <a:gdLst/>
            <a:ahLst/>
            <a:cxnLst>
              <a:cxn ang="0">
                <a:pos x="wd2" y="hd2"/>
              </a:cxn>
              <a:cxn ang="5400000">
                <a:pos x="wd2" y="hd2"/>
              </a:cxn>
              <a:cxn ang="10800000">
                <a:pos x="wd2" y="hd2"/>
              </a:cxn>
              <a:cxn ang="16200000">
                <a:pos x="wd2" y="hd2"/>
              </a:cxn>
            </a:cxnLst>
            <a:rect l="0" t="0" r="r" b="b"/>
            <a:pathLst>
              <a:path w="21600" h="21600" extrusionOk="0">
                <a:moveTo>
                  <a:pt x="0" y="14051"/>
                </a:moveTo>
                <a:lnTo>
                  <a:pt x="21600" y="21600"/>
                </a:lnTo>
                <a:lnTo>
                  <a:pt x="21600" y="0"/>
                </a:lnTo>
                <a:cubicBezTo>
                  <a:pt x="21600" y="0"/>
                  <a:pt x="0" y="14051"/>
                  <a:pt x="0" y="14051"/>
                </a:cubicBezTo>
                <a:close/>
              </a:path>
            </a:pathLst>
          </a:custGeom>
          <a:solidFill>
            <a:schemeClr val="accent3">
              <a:lumMod val="60000"/>
              <a:lumOff val="40000"/>
              <a:alpha val="25000"/>
            </a:schemeClr>
          </a:solidFill>
          <a:ln w="12700">
            <a:miter lim="400000"/>
          </a:ln>
        </p:spPr>
        <p:txBody>
          <a:bodyPr lIns="0" tIns="0" rIns="0" bIns="0" anchor="ctr"/>
          <a:lstStyle/>
          <a:p>
            <a:pPr lvl="0">
              <a:defRPr sz="3000">
                <a:solidFill>
                  <a:srgbClr val="FFFFFF"/>
                </a:solidFill>
                <a:effectLst>
                  <a:outerShdw blurRad="38100" dist="12700" dir="5400000" rotWithShape="0">
                    <a:srgbClr val="000000">
                      <a:alpha val="50000"/>
                    </a:srgbClr>
                  </a:outerShdw>
                </a:effectLst>
              </a:defRPr>
            </a:pPr>
            <a:endParaRPr sz="2000">
              <a:solidFill>
                <a:schemeClr val="tx2">
                  <a:lumMod val="75000"/>
                </a:schemeClr>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301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04D65EFB-5E87-4639-A481-956B52E9D2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2A3781C0-206F-4038-93FF-4CDA80B1D9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blipFill>
            <a:blip r:embed="rId2"/>
            <a:stretch>
              <a:fillRect r="-100000"/>
            </a:stretch>
          </a:blipFill>
          <a:ln>
            <a:noFill/>
          </a:ln>
          <a:effectLst>
            <a:outerShdw blurRad="139700" dist="508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602974" y="2102067"/>
            <a:ext cx="4827104" cy="855566"/>
          </a:xfrm>
        </p:spPr>
        <p:txBody>
          <a:bodyPr>
            <a:normAutofit/>
          </a:bodyPr>
          <a:lstStyle/>
          <a:p>
            <a:r>
              <a:rPr lang="en-US" sz="4200" dirty="0">
                <a:gradFill flip="none" rotWithShape="1">
                  <a:gsLst>
                    <a:gs pos="28000">
                      <a:srgbClr val="EDEDED"/>
                    </a:gs>
                    <a:gs pos="0">
                      <a:srgbClr val="BFBFBF"/>
                    </a:gs>
                    <a:gs pos="100000">
                      <a:srgbClr val="FFFFFF"/>
                    </a:gs>
                  </a:gsLst>
                  <a:lin ang="4800000" scaled="0"/>
                  <a:tileRect/>
                </a:gradFill>
                <a:latin typeface="Roboto" panose="02000000000000000000" pitchFamily="2" charset="0"/>
                <a:ea typeface="Roboto" panose="02000000000000000000" pitchFamily="2" charset="0"/>
              </a:rPr>
              <a:t>Ask the Suite Gurus</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602974" y="3170949"/>
            <a:ext cx="4545305" cy="1800444"/>
          </a:xfrm>
        </p:spPr>
        <p:txBody>
          <a:bodyPr>
            <a:normAutofit/>
          </a:bodyPr>
          <a:lstStyle/>
          <a:p>
            <a:pPr marL="0" indent="0">
              <a:lnSpc>
                <a:spcPct val="150000"/>
              </a:lnSpc>
              <a:buNone/>
            </a:pPr>
            <a:r>
              <a:rPr lang="en-US" sz="2000" dirty="0">
                <a:gradFill>
                  <a:gsLst>
                    <a:gs pos="34000">
                      <a:srgbClr val="EDEDED"/>
                    </a:gs>
                    <a:gs pos="0">
                      <a:srgbClr val="BFBFBF"/>
                    </a:gs>
                    <a:gs pos="100000">
                      <a:srgbClr val="FFFFFF"/>
                    </a:gs>
                  </a:gsLst>
                  <a:lin ang="4800000" scaled="0"/>
                </a:gradFill>
                <a:latin typeface="Roboto" panose="02000000000000000000" pitchFamily="2" charset="0"/>
                <a:ea typeface="Roboto" panose="02000000000000000000" pitchFamily="2" charset="0"/>
              </a:rPr>
              <a:t>NetSuite technical experts can answer your product questions in the private 30 min session.</a:t>
            </a:r>
          </a:p>
          <a:p>
            <a:endParaRPr lang="en-US" sz="2000" dirty="0">
              <a:gradFill>
                <a:gsLst>
                  <a:gs pos="34000">
                    <a:srgbClr val="EDEDED"/>
                  </a:gs>
                  <a:gs pos="0">
                    <a:srgbClr val="BFBFBF"/>
                  </a:gs>
                  <a:gs pos="100000">
                    <a:srgbClr val="FFFFFF"/>
                  </a:gs>
                </a:gsLst>
                <a:lin ang="4800000" scaled="0"/>
              </a:gradFill>
              <a:latin typeface="Roboto" panose="02000000000000000000" pitchFamily="2" charset="0"/>
              <a:ea typeface="Roboto" panose="02000000000000000000" pitchFamily="2" charset="0"/>
            </a:endParaRPr>
          </a:p>
          <a:p>
            <a:endParaRPr lang="en-US" sz="2000" dirty="0">
              <a:gradFill>
                <a:gsLst>
                  <a:gs pos="34000">
                    <a:srgbClr val="EDEDED"/>
                  </a:gs>
                  <a:gs pos="0">
                    <a:srgbClr val="BFBFBF"/>
                  </a:gs>
                  <a:gs pos="100000">
                    <a:srgbClr val="FFFFFF"/>
                  </a:gs>
                </a:gsLst>
                <a:lin ang="4800000" scaled="0"/>
              </a:gradFill>
              <a:latin typeface="Roboto" panose="02000000000000000000" pitchFamily="2" charset="0"/>
              <a:ea typeface="Roboto" panose="02000000000000000000" pitchFamily="2" charset="0"/>
            </a:endParaRPr>
          </a:p>
        </p:txBody>
      </p:sp>
      <p:pic>
        <p:nvPicPr>
          <p:cNvPr id="3074" name="Picture 2" descr="A group of people wearing masks&#10;&#10;Description automatically generated with medium confidence">
            <a:hlinkClick r:id="rId3"/>
            <a:extLst>
              <a:ext uri="{FF2B5EF4-FFF2-40B4-BE49-F238E27FC236}">
                <a16:creationId xmlns:a16="http://schemas.microsoft.com/office/drawing/2014/main" id="{7A0114CB-5FFE-7419-2B79-888C13943132}"/>
              </a:ext>
            </a:extLst>
          </p:cNvPr>
          <p:cNvPicPr>
            <a:picLocks noChangeAspect="1" noChangeArrowheads="1"/>
          </p:cNvPicPr>
          <p:nvPr/>
        </p:nvPicPr>
        <p:blipFill>
          <a:blip r:embed="rId4">
            <a:alphaModFix amt="85000"/>
            <a:extLst>
              <a:ext uri="{28A0092B-C50C-407E-A947-70E740481C1C}">
                <a14:useLocalDpi xmlns:a14="http://schemas.microsoft.com/office/drawing/2010/main" val="0"/>
              </a:ext>
            </a:extLst>
          </a:blip>
          <a:stretch>
            <a:fillRect/>
          </a:stretch>
        </p:blipFill>
        <p:spPr bwMode="auto">
          <a:xfrm>
            <a:off x="6734531" y="812265"/>
            <a:ext cx="4854495" cy="52334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 name="Picture 9" descr="Logo, company name&#10;&#10;Description automatically generated">
            <a:extLst>
              <a:ext uri="{FF2B5EF4-FFF2-40B4-BE49-F238E27FC236}">
                <a16:creationId xmlns:a16="http://schemas.microsoft.com/office/drawing/2014/main" id="{EB92FB02-80C7-8DE5-632C-AA15F42C64F5}"/>
              </a:ext>
            </a:extLst>
          </p:cNvPr>
          <p:cNvPicPr>
            <a:picLocks noChangeAspect="1"/>
          </p:cNvPicPr>
          <p:nvPr/>
        </p:nvPicPr>
        <p:blipFill rotWithShape="1">
          <a:blip r:embed="rId5">
            <a:lum bright="70000" contrast="-70000"/>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602974" y="5739754"/>
            <a:ext cx="1695962" cy="420417"/>
          </a:xfrm>
          <a:prstGeom prst="rect">
            <a:avLst/>
          </a:prstGeom>
        </p:spPr>
      </p:pic>
      <p:grpSp>
        <p:nvGrpSpPr>
          <p:cNvPr id="11" name="Group 10">
            <a:extLst>
              <a:ext uri="{FF2B5EF4-FFF2-40B4-BE49-F238E27FC236}">
                <a16:creationId xmlns:a16="http://schemas.microsoft.com/office/drawing/2014/main" id="{72AD0331-DA4B-5746-6E51-C5C9BB15C2EF}"/>
              </a:ext>
            </a:extLst>
          </p:cNvPr>
          <p:cNvGrpSpPr/>
          <p:nvPr/>
        </p:nvGrpSpPr>
        <p:grpSpPr>
          <a:xfrm>
            <a:off x="13214" y="818534"/>
            <a:ext cx="5396988" cy="591931"/>
            <a:chOff x="0" y="620110"/>
            <a:chExt cx="4572000" cy="591931"/>
          </a:xfrm>
        </p:grpSpPr>
        <p:sp>
          <p:nvSpPr>
            <p:cNvPr id="12" name="Rectangle 11">
              <a:extLst>
                <a:ext uri="{FF2B5EF4-FFF2-40B4-BE49-F238E27FC236}">
                  <a16:creationId xmlns:a16="http://schemas.microsoft.com/office/drawing/2014/main" id="{7FB8BD6E-DFDE-C080-4B1B-9FDD660ADC5C}"/>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2D1AB1E-08B6-7370-8F61-B2FCC5275C11}"/>
                </a:ext>
              </a:extLst>
            </p:cNvPr>
            <p:cNvSpPr txBox="1"/>
            <p:nvPr/>
          </p:nvSpPr>
          <p:spPr>
            <a:xfrm>
              <a:off x="440670" y="627266"/>
              <a:ext cx="4038600" cy="584775"/>
            </a:xfrm>
            <a:prstGeom prst="rect">
              <a:avLst/>
            </a:prstGeom>
            <a:noFill/>
          </p:spPr>
          <p:txBody>
            <a:bodyPr wrap="square" rtlCol="0">
              <a:spAutoFit/>
            </a:bodyPr>
            <a:lstStyle/>
            <a:p>
              <a:r>
                <a:rPr lang="en-US" sz="3200" dirty="0">
                  <a:solidFill>
                    <a:schemeClr val="bg1"/>
                  </a:solidFill>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21078298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4" presetClass="entr" presetSubtype="16"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box(in)">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6398173" y="3030345"/>
            <a:ext cx="4143703" cy="797309"/>
          </a:xfrm>
        </p:spPr>
        <p:txBody>
          <a:bodyPr>
            <a:normAutofit/>
          </a:bodyPr>
          <a:lstStyle/>
          <a:p>
            <a:r>
              <a:rPr lang="en-US" sz="4800" dirty="0">
                <a:solidFill>
                  <a:schemeClr val="tx2">
                    <a:lumMod val="50000"/>
                  </a:schemeClr>
                </a:solidFill>
                <a:latin typeface="Roboto" panose="02000000000000000000" pitchFamily="2" charset="0"/>
                <a:ea typeface="Roboto" panose="02000000000000000000" pitchFamily="2" charset="0"/>
              </a:rPr>
              <a:t>Meeting Point</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6398173" y="4087047"/>
            <a:ext cx="4292828" cy="1810954"/>
          </a:xfrm>
        </p:spPr>
        <p:txBody>
          <a:bodyPr>
            <a:normAutofit/>
          </a:bodyPr>
          <a:lstStyle/>
          <a:p>
            <a:pPr marL="0" indent="0">
              <a:lnSpc>
                <a:spcPct val="150000"/>
              </a:lnSpc>
              <a:buNone/>
            </a:pPr>
            <a:r>
              <a:rPr lang="en-US" sz="2000" dirty="0">
                <a:solidFill>
                  <a:schemeClr val="tx2">
                    <a:lumMod val="50000"/>
                  </a:schemeClr>
                </a:solidFill>
                <a:latin typeface="Roboto" panose="02000000000000000000" pitchFamily="2" charset="0"/>
                <a:ea typeface="Roboto" panose="02000000000000000000" pitchFamily="2" charset="0"/>
              </a:rPr>
              <a:t>Participate in open-mic discussions about some of our most popular subjects with product experts. </a:t>
            </a:r>
          </a:p>
        </p:txBody>
      </p:sp>
      <p:pic>
        <p:nvPicPr>
          <p:cNvPr id="4098" name="Picture 2">
            <a:hlinkClick r:id="rId2"/>
            <a:extLst>
              <a:ext uri="{FF2B5EF4-FFF2-40B4-BE49-F238E27FC236}">
                <a16:creationId xmlns:a16="http://schemas.microsoft.com/office/drawing/2014/main" id="{1221DCC0-F9EC-CDDC-A05F-D1DE040B2254}"/>
              </a:ext>
            </a:extLst>
          </p:cNvPr>
          <p:cNvPicPr>
            <a:picLocks noChangeAspect="1" noChangeArrowheads="1"/>
          </p:cNvPicPr>
          <p:nvPr/>
        </p:nvPicPr>
        <p:blipFill>
          <a:blip r:embed="rId3">
            <a:alphaModFix/>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947858" y="2185499"/>
            <a:ext cx="3527699" cy="3803096"/>
          </a:xfrm>
          <a:prstGeom prst="rect">
            <a:avLst/>
          </a:prstGeom>
          <a:noFill/>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2A0A3DB-9B28-0629-A281-E7553533333C}"/>
              </a:ext>
            </a:extLst>
          </p:cNvPr>
          <p:cNvGrpSpPr/>
          <p:nvPr/>
        </p:nvGrpSpPr>
        <p:grpSpPr>
          <a:xfrm>
            <a:off x="13214" y="818534"/>
            <a:ext cx="5396988" cy="591931"/>
            <a:chOff x="0" y="620110"/>
            <a:chExt cx="4572000" cy="591931"/>
          </a:xfrm>
        </p:grpSpPr>
        <p:sp>
          <p:nvSpPr>
            <p:cNvPr id="10" name="Rectangle 9">
              <a:extLst>
                <a:ext uri="{FF2B5EF4-FFF2-40B4-BE49-F238E27FC236}">
                  <a16:creationId xmlns:a16="http://schemas.microsoft.com/office/drawing/2014/main" id="{29CFD24D-26A9-547A-7177-E1D05148905F}"/>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11339C5-025C-1056-FF3B-6D76F8B4B8DD}"/>
                </a:ext>
              </a:extLst>
            </p:cNvPr>
            <p:cNvSpPr txBox="1"/>
            <p:nvPr/>
          </p:nvSpPr>
          <p:spPr>
            <a:xfrm>
              <a:off x="440670" y="62726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124508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randombar(horizontal)">
                                      <p:cBhvr>
                                        <p:cTn id="7" dur="500"/>
                                        <p:tgtEl>
                                          <p:spTgt spid="409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522889" y="2238840"/>
            <a:ext cx="5026573" cy="1270274"/>
          </a:xfrm>
        </p:spPr>
        <p:txBody>
          <a:bodyPr>
            <a:normAutofit fontScale="90000"/>
          </a:bodyPr>
          <a:lstStyle/>
          <a:p>
            <a:r>
              <a:rPr lang="en-US" sz="4800" dirty="0">
                <a:solidFill>
                  <a:schemeClr val="accent1">
                    <a:lumMod val="50000"/>
                  </a:schemeClr>
                </a:solidFill>
                <a:latin typeface="Roboto" panose="02000000000000000000" pitchFamily="2" charset="0"/>
                <a:ea typeface="Roboto" panose="02000000000000000000" pitchFamily="2" charset="0"/>
              </a:rPr>
              <a:t>Customer Visit Center</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522889" y="3984023"/>
            <a:ext cx="5406924" cy="2031672"/>
          </a:xfrm>
        </p:spPr>
        <p:txBody>
          <a:bodyPr>
            <a:normAutofit/>
          </a:bodyPr>
          <a:lstStyle/>
          <a:p>
            <a:pPr marL="0" indent="0">
              <a:lnSpc>
                <a:spcPct val="150000"/>
              </a:lnSpc>
              <a:buNone/>
            </a:pPr>
            <a:r>
              <a:rPr lang="en-US" sz="2000" dirty="0">
                <a:solidFill>
                  <a:schemeClr val="accent1">
                    <a:lumMod val="50000"/>
                  </a:schemeClr>
                </a:solidFill>
                <a:latin typeface="Roboto" panose="02000000000000000000" pitchFamily="2" charset="0"/>
                <a:ea typeface="Roboto" panose="02000000000000000000" pitchFamily="2" charset="0"/>
              </a:rPr>
              <a:t>Make sure you build on your NetSuite partnership and accomplish your corporate objectives by scheduling a private meeting at our Customer Visit Center. </a:t>
            </a:r>
          </a:p>
        </p:txBody>
      </p:sp>
      <p:pic>
        <p:nvPicPr>
          <p:cNvPr id="4" name="Picture 3">
            <a:hlinkClick r:id="rId2"/>
            <a:extLst>
              <a:ext uri="{FF2B5EF4-FFF2-40B4-BE49-F238E27FC236}">
                <a16:creationId xmlns:a16="http://schemas.microsoft.com/office/drawing/2014/main" id="{37A468D2-9994-FB32-9AF2-2F5A8512E864}"/>
              </a:ext>
            </a:extLst>
          </p:cNvPr>
          <p:cNvPicPr>
            <a:picLocks noChangeAspect="1"/>
          </p:cNvPicPr>
          <p:nvPr/>
        </p:nvPicPr>
        <p:blipFill>
          <a:blip r:embed="rId3"/>
          <a:stretch>
            <a:fillRect/>
          </a:stretch>
        </p:blipFill>
        <p:spPr>
          <a:xfrm>
            <a:off x="6611011" y="1219200"/>
            <a:ext cx="4727066" cy="509609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9" name="Group 8">
            <a:extLst>
              <a:ext uri="{FF2B5EF4-FFF2-40B4-BE49-F238E27FC236}">
                <a16:creationId xmlns:a16="http://schemas.microsoft.com/office/drawing/2014/main" id="{FE62BF39-F200-25C9-1823-19824707F54D}"/>
              </a:ext>
            </a:extLst>
          </p:cNvPr>
          <p:cNvGrpSpPr/>
          <p:nvPr/>
        </p:nvGrpSpPr>
        <p:grpSpPr>
          <a:xfrm>
            <a:off x="13214" y="818534"/>
            <a:ext cx="5396988" cy="591931"/>
            <a:chOff x="0" y="620110"/>
            <a:chExt cx="4572000" cy="591931"/>
          </a:xfrm>
          <a:gradFill>
            <a:gsLst>
              <a:gs pos="0">
                <a:schemeClr val="accent1">
                  <a:lumMod val="0"/>
                  <a:lumOff val="100000"/>
                </a:schemeClr>
              </a:gs>
              <a:gs pos="0">
                <a:schemeClr val="accent1">
                  <a:lumMod val="0"/>
                  <a:lumOff val="100000"/>
                </a:schemeClr>
              </a:gs>
              <a:gs pos="100000">
                <a:schemeClr val="accent1">
                  <a:lumMod val="100000"/>
                </a:schemeClr>
              </a:gs>
            </a:gsLst>
            <a:path path="circle">
              <a:fillToRect l="50000" t="-80000" r="50000" b="180000"/>
            </a:path>
          </a:gradFill>
        </p:grpSpPr>
        <p:sp>
          <p:nvSpPr>
            <p:cNvPr id="10" name="Rectangle 9">
              <a:extLst>
                <a:ext uri="{FF2B5EF4-FFF2-40B4-BE49-F238E27FC236}">
                  <a16:creationId xmlns:a16="http://schemas.microsoft.com/office/drawing/2014/main" id="{65608D9C-2D72-2043-BD39-9E3C7C465957}"/>
                </a:ext>
              </a:extLst>
            </p:cNvPr>
            <p:cNvSpPr/>
            <p:nvPr/>
          </p:nvSpPr>
          <p:spPr>
            <a:xfrm>
              <a:off x="0" y="620110"/>
              <a:ext cx="4572000" cy="584775"/>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FCC804FD-56E3-98B2-F75C-C89D19FF2F64}"/>
                </a:ext>
              </a:extLst>
            </p:cNvPr>
            <p:cNvSpPr txBox="1"/>
            <p:nvPr/>
          </p:nvSpPr>
          <p:spPr>
            <a:xfrm>
              <a:off x="440670" y="627266"/>
              <a:ext cx="4038600" cy="584775"/>
            </a:xfrm>
            <a:prstGeom prst="rect">
              <a:avLst/>
            </a:prstGeom>
            <a:grpFill/>
          </p:spPr>
          <p:txBody>
            <a:bodyPr wrap="square" rtlCol="0">
              <a:spAutoFit/>
            </a:bodyPr>
            <a:lstStyle/>
            <a:p>
              <a:r>
                <a:rPr lang="en-US" sz="3200" dirty="0">
                  <a:solidFill>
                    <a:schemeClr val="bg1"/>
                  </a:solidFill>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1739358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strips(downLeft)">
                                      <p:cBhvr>
                                        <p:cTn id="10" dur="500"/>
                                        <p:tgtEl>
                                          <p:spTgt spid="3">
                                            <p:txEl>
                                              <p:pRg st="0" end="0"/>
                                            </p:txEl>
                                          </p:spTgt>
                                        </p:tgtEl>
                                      </p:cBhvr>
                                    </p:animEffect>
                                  </p:childTnLst>
                                </p:cTn>
                              </p:par>
                            </p:childTnLst>
                          </p:cTn>
                        </p:par>
                        <p:par>
                          <p:cTn id="11" fill="hold">
                            <p:stCondLst>
                              <p:cond delay="500"/>
                            </p:stCondLst>
                            <p:childTnLst>
                              <p:par>
                                <p:cTn id="12" presetID="32" presetClass="emph" presetSubtype="0" fill="hold" nodeType="afterEffect">
                                  <p:stCondLst>
                                    <p:cond delay="0"/>
                                  </p:stCondLst>
                                  <p:childTnLst>
                                    <p:animRot by="120000">
                                      <p:cBhvr>
                                        <p:cTn id="13" dur="75" fill="hold">
                                          <p:stCondLst>
                                            <p:cond delay="0"/>
                                          </p:stCondLst>
                                        </p:cTn>
                                        <p:tgtEl>
                                          <p:spTgt spid="4"/>
                                        </p:tgtEl>
                                        <p:attrNameLst>
                                          <p:attrName>r</p:attrName>
                                        </p:attrNameLst>
                                      </p:cBhvr>
                                    </p:animRot>
                                    <p:animRot by="-240000">
                                      <p:cBhvr>
                                        <p:cTn id="14" dur="150" fill="hold">
                                          <p:stCondLst>
                                            <p:cond delay="150"/>
                                          </p:stCondLst>
                                        </p:cTn>
                                        <p:tgtEl>
                                          <p:spTgt spid="4"/>
                                        </p:tgtEl>
                                        <p:attrNameLst>
                                          <p:attrName>r</p:attrName>
                                        </p:attrNameLst>
                                      </p:cBhvr>
                                    </p:animRot>
                                    <p:animRot by="240000">
                                      <p:cBhvr>
                                        <p:cTn id="15" dur="150" fill="hold">
                                          <p:stCondLst>
                                            <p:cond delay="300"/>
                                          </p:stCondLst>
                                        </p:cTn>
                                        <p:tgtEl>
                                          <p:spTgt spid="4"/>
                                        </p:tgtEl>
                                        <p:attrNameLst>
                                          <p:attrName>r</p:attrName>
                                        </p:attrNameLst>
                                      </p:cBhvr>
                                    </p:animRot>
                                    <p:animRot by="-240000">
                                      <p:cBhvr>
                                        <p:cTn id="16" dur="150" fill="hold">
                                          <p:stCondLst>
                                            <p:cond delay="450"/>
                                          </p:stCondLst>
                                        </p:cTn>
                                        <p:tgtEl>
                                          <p:spTgt spid="4"/>
                                        </p:tgtEl>
                                        <p:attrNameLst>
                                          <p:attrName>r</p:attrName>
                                        </p:attrNameLst>
                                      </p:cBhvr>
                                    </p:animRot>
                                    <p:animRot by="120000">
                                      <p:cBhvr>
                                        <p:cTn id="17" dur="150" fill="hold">
                                          <p:stCondLst>
                                            <p:cond delay="6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03F5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1BC7-9DEF-EB5B-86FA-27BEC6D86F3A}"/>
              </a:ext>
            </a:extLst>
          </p:cNvPr>
          <p:cNvSpPr>
            <a:spLocks noGrp="1"/>
          </p:cNvSpPr>
          <p:nvPr>
            <p:ph type="title"/>
          </p:nvPr>
        </p:nvSpPr>
        <p:spPr>
          <a:xfrm>
            <a:off x="533400" y="1887756"/>
            <a:ext cx="5579842" cy="1327040"/>
          </a:xfrm>
        </p:spPr>
        <p:txBody>
          <a:bodyPr>
            <a:noAutofit/>
          </a:bodyPr>
          <a:lstStyle/>
          <a:p>
            <a:r>
              <a:rPr lang="en-US" sz="4800" dirty="0">
                <a:latin typeface="Roboto" panose="02000000000000000000" pitchFamily="2" charset="0"/>
                <a:ea typeface="Roboto" panose="02000000000000000000" pitchFamily="2" charset="0"/>
              </a:rPr>
              <a:t>Customer Reference Lounge</a:t>
            </a:r>
          </a:p>
        </p:txBody>
      </p:sp>
      <p:sp>
        <p:nvSpPr>
          <p:cNvPr id="3" name="Content Placeholder 2">
            <a:extLst>
              <a:ext uri="{FF2B5EF4-FFF2-40B4-BE49-F238E27FC236}">
                <a16:creationId xmlns:a16="http://schemas.microsoft.com/office/drawing/2014/main" id="{D20D1CD9-888A-8FE6-432F-53B2403BCFE6}"/>
              </a:ext>
            </a:extLst>
          </p:cNvPr>
          <p:cNvSpPr>
            <a:spLocks noGrp="1"/>
          </p:cNvSpPr>
          <p:nvPr>
            <p:ph idx="1"/>
          </p:nvPr>
        </p:nvSpPr>
        <p:spPr>
          <a:xfrm>
            <a:off x="533400" y="3794233"/>
            <a:ext cx="4471503" cy="1401051"/>
          </a:xfrm>
        </p:spPr>
        <p:txBody>
          <a:bodyPr>
            <a:normAutofit lnSpcReduction="10000"/>
          </a:bodyPr>
          <a:lstStyle/>
          <a:p>
            <a:pPr marL="0" indent="0">
              <a:lnSpc>
                <a:spcPct val="150000"/>
              </a:lnSpc>
              <a:buNone/>
            </a:pPr>
            <a:r>
              <a:rPr lang="en-US" sz="2000" dirty="0">
                <a:latin typeface="Roboto" panose="02000000000000000000" pitchFamily="2" charset="0"/>
                <a:ea typeface="Roboto" panose="02000000000000000000" pitchFamily="2" charset="0"/>
              </a:rPr>
              <a:t>NetSuite can help you showcase your company's success by leveraging its own sales and marketing platforms. </a:t>
            </a:r>
          </a:p>
        </p:txBody>
      </p:sp>
      <p:pic>
        <p:nvPicPr>
          <p:cNvPr id="5122" name="Picture 2">
            <a:hlinkClick r:id="rId2"/>
            <a:extLst>
              <a:ext uri="{FF2B5EF4-FFF2-40B4-BE49-F238E27FC236}">
                <a16:creationId xmlns:a16="http://schemas.microsoft.com/office/drawing/2014/main" id="{F208BC27-1EA8-A03C-2581-6A25CA7B8CB0}"/>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a:fillRect/>
          </a:stretch>
        </p:blipFill>
        <p:spPr bwMode="auto">
          <a:xfrm>
            <a:off x="6096000" y="1160709"/>
            <a:ext cx="5764135" cy="4108173"/>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A26355D7-1850-7319-5457-B670B30EE8C3}"/>
              </a:ext>
            </a:extLst>
          </p:cNvPr>
          <p:cNvPicPr>
            <a:picLocks noChangeAspect="1"/>
          </p:cNvPicPr>
          <p:nvPr/>
        </p:nvPicPr>
        <p:blipFill rotWithShape="1">
          <a:blip r:embed="rId4">
            <a:lum bright="70000" contrast="-7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2605" t="37549" r="2605" b="37662"/>
          <a:stretch/>
        </p:blipFill>
        <p:spPr>
          <a:xfrm>
            <a:off x="9822225" y="5842381"/>
            <a:ext cx="1695962" cy="420417"/>
          </a:xfrm>
          <a:prstGeom prst="rect">
            <a:avLst/>
          </a:prstGeom>
        </p:spPr>
      </p:pic>
      <p:grpSp>
        <p:nvGrpSpPr>
          <p:cNvPr id="10" name="Group 9">
            <a:extLst>
              <a:ext uri="{FF2B5EF4-FFF2-40B4-BE49-F238E27FC236}">
                <a16:creationId xmlns:a16="http://schemas.microsoft.com/office/drawing/2014/main" id="{1210D5D4-32DD-5FF4-4A22-F6597C36013F}"/>
              </a:ext>
            </a:extLst>
          </p:cNvPr>
          <p:cNvGrpSpPr/>
          <p:nvPr/>
        </p:nvGrpSpPr>
        <p:grpSpPr>
          <a:xfrm>
            <a:off x="13214" y="818534"/>
            <a:ext cx="5396988" cy="591931"/>
            <a:chOff x="0" y="620110"/>
            <a:chExt cx="4572000" cy="591931"/>
          </a:xfrm>
        </p:grpSpPr>
        <p:sp>
          <p:nvSpPr>
            <p:cNvPr id="11" name="Rectangle 10">
              <a:extLst>
                <a:ext uri="{FF2B5EF4-FFF2-40B4-BE49-F238E27FC236}">
                  <a16:creationId xmlns:a16="http://schemas.microsoft.com/office/drawing/2014/main" id="{1DAFEBE1-CF36-A180-9237-B1AC9312F9B9}"/>
                </a:ext>
              </a:extLst>
            </p:cNvPr>
            <p:cNvSpPr/>
            <p:nvPr/>
          </p:nvSpPr>
          <p:spPr>
            <a:xfrm>
              <a:off x="0" y="620110"/>
              <a:ext cx="4572000"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C7E019B-D1EE-8A96-5F3F-1BA70755BF02}"/>
                </a:ext>
              </a:extLst>
            </p:cNvPr>
            <p:cNvSpPr txBox="1"/>
            <p:nvPr/>
          </p:nvSpPr>
          <p:spPr>
            <a:xfrm>
              <a:off x="440670" y="627266"/>
              <a:ext cx="4038600" cy="584775"/>
            </a:xfrm>
            <a:prstGeom prst="rect">
              <a:avLst/>
            </a:prstGeom>
            <a:noFill/>
          </p:spPr>
          <p:txBody>
            <a:bodyPr wrap="square" rtlCol="0">
              <a:spAutoFit/>
            </a:bodyPr>
            <a:lstStyle/>
            <a:p>
              <a:r>
                <a:rPr lang="en-US" sz="3200" dirty="0">
                  <a:latin typeface="Roboto" panose="02000000000000000000" pitchFamily="2" charset="0"/>
                  <a:ea typeface="Roboto" panose="02000000000000000000" pitchFamily="2" charset="0"/>
                </a:rPr>
                <a:t>SuiteWorld Sessions</a:t>
              </a:r>
            </a:p>
          </p:txBody>
        </p:sp>
      </p:grpSp>
    </p:spTree>
    <p:extLst>
      <p:ext uri="{BB962C8B-B14F-4D97-AF65-F5344CB8AC3E}">
        <p14:creationId xmlns:p14="http://schemas.microsoft.com/office/powerpoint/2010/main" val="3940664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750"/>
                                        <p:tgtEl>
                                          <p:spTgt spid="5122"/>
                                        </p:tgtEl>
                                      </p:cBhvr>
                                    </p:animEffect>
                                    <p:anim calcmode="lin" valueType="num">
                                      <p:cBhvr>
                                        <p:cTn id="8" dur="750" fill="hold"/>
                                        <p:tgtEl>
                                          <p:spTgt spid="5122"/>
                                        </p:tgtEl>
                                        <p:attrNameLst>
                                          <p:attrName>ppt_x</p:attrName>
                                        </p:attrNameLst>
                                      </p:cBhvr>
                                      <p:tavLst>
                                        <p:tav tm="0">
                                          <p:val>
                                            <p:strVal val="#ppt_x"/>
                                          </p:val>
                                        </p:tav>
                                        <p:tav tm="100000">
                                          <p:val>
                                            <p:strVal val="#ppt_x"/>
                                          </p:val>
                                        </p:tav>
                                      </p:tavLst>
                                    </p:anim>
                                    <p:anim calcmode="lin" valueType="num">
                                      <p:cBhvr>
                                        <p:cTn id="9" dur="750" fill="hold"/>
                                        <p:tgtEl>
                                          <p:spTgt spid="5122"/>
                                        </p:tgtEl>
                                        <p:attrNameLst>
                                          <p:attrName>ppt_y</p:attrName>
                                        </p:attrNameLst>
                                      </p:cBhvr>
                                      <p:tavLst>
                                        <p:tav tm="0">
                                          <p:val>
                                            <p:strVal val="#ppt_y+.1"/>
                                          </p:val>
                                        </p:tav>
                                        <p:tav tm="100000">
                                          <p:val>
                                            <p:strVal val="#ppt_y"/>
                                          </p:val>
                                        </p:tav>
                                      </p:tavLst>
                                    </p:anim>
                                  </p:childTnLst>
                                </p:cTn>
                              </p:par>
                              <p:par>
                                <p:cTn id="10" presetID="22" presetClass="entr" presetSubtype="2"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right)">
                                      <p:cBhvr>
                                        <p:cTn id="12" dur="250"/>
                                        <p:tgtEl>
                                          <p:spTgt spid="2"/>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right)">
                                      <p:cBhvr>
                                        <p:cTn id="15"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Custom 1">
      <a:majorFont>
        <a:latin typeface="Roboto"/>
        <a:ea typeface=""/>
        <a:cs typeface=""/>
      </a:majorFont>
      <a:minorFont>
        <a:latin typeface="Roboto"/>
        <a:ea typeface=""/>
        <a:cs typeface=""/>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TM04033923[[fn=Depth]]</Template>
  <TotalTime>1860</TotalTime>
  <Words>5247</Words>
  <Application>Microsoft Office PowerPoint</Application>
  <PresentationFormat>Widescreen</PresentationFormat>
  <Paragraphs>575</Paragraphs>
  <Slides>57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Courier New</vt:lpstr>
      <vt:lpstr>Lato</vt:lpstr>
      <vt:lpstr>Lato Black</vt:lpstr>
      <vt:lpstr>Roboto</vt:lpstr>
      <vt:lpstr>Depth</vt:lpstr>
      <vt:lpstr>SuiteWorld 2022</vt:lpstr>
      <vt:lpstr>PowerPoint Presentation</vt:lpstr>
      <vt:lpstr>What’s it about?</vt:lpstr>
      <vt:lpstr>Everything Suite is in the Expo</vt:lpstr>
      <vt:lpstr>NetSuite Demogrounds</vt:lpstr>
      <vt:lpstr>Ask the Suite Gurus</vt:lpstr>
      <vt:lpstr>Meeting Point</vt:lpstr>
      <vt:lpstr>Customer Visit Center</vt:lpstr>
      <vt:lpstr>Customer Reference Lounge</vt:lpstr>
      <vt:lpstr>Social Impact Exchange</vt:lpstr>
      <vt:lpstr>International Lounge</vt:lpstr>
      <vt:lpstr>SuiteCloud Corner</vt:lpstr>
      <vt:lpstr>Inspection</vt:lpstr>
      <vt:lpstr>UX Design Zone</vt:lpstr>
      <vt:lpstr>PowerPoint Presentation</vt:lpstr>
      <vt:lpstr>PowerPoint Presentation</vt:lpstr>
      <vt:lpstr>PowerPoint Presentation</vt:lpstr>
      <vt:lpstr>PowerPoint Presentation</vt:lpstr>
      <vt:lpstr>PowerPoint Presentation</vt:lpstr>
      <vt:lpstr>PowerPoint Presentation</vt:lpstr>
      <vt:lpstr>Interactive Sessions to learn &amp; connect</vt:lpstr>
      <vt:lpstr>PowerPoint Presentation</vt:lpstr>
      <vt:lpstr>PowerPoint Presentation</vt:lpstr>
      <vt:lpstr>PowerPoint Presentation</vt:lpstr>
      <vt:lpstr>PowerPoint Presentation</vt:lpstr>
      <vt:lpstr>PowerPoint Presentation</vt:lpstr>
      <vt:lpstr>PowerPoint Presentation</vt:lpstr>
      <vt:lpstr>List of events</vt:lpstr>
      <vt:lpstr>SuiteWorld Las Vegas</vt:lpstr>
      <vt:lpstr>SuiteWorld On Air</vt:lpstr>
      <vt:lpstr>SuiteWorld Session Catalog (In person)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SuiteWorld Session Catalog (On Air)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mahek irfan</dc:creator>
  <cp:lastModifiedBy>mahek irfan</cp:lastModifiedBy>
  <cp:revision>143</cp:revision>
  <dcterms:created xsi:type="dcterms:W3CDTF">2022-08-22T15:49:39Z</dcterms:created>
  <dcterms:modified xsi:type="dcterms:W3CDTF">2022-09-14T17:47:47Z</dcterms:modified>
</cp:coreProperties>
</file>