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58400" cy="7772400"/>
  <p:notesSz cx="10058400" cy="7772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EB26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EB26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17617" y="1047831"/>
            <a:ext cx="6797170" cy="4768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EB26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0" y="1527232"/>
            <a:ext cx="8992799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EB26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975" y="1742461"/>
            <a:ext cx="2550901" cy="4293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9984">
              <a:lnSpc>
                <a:spcPts val="3070"/>
              </a:lnSpc>
            </a:pPr>
            <a:r>
              <a:rPr spc="-105" dirty="0">
                <a:solidFill>
                  <a:srgbClr val="EB2838"/>
                </a:solidFill>
              </a:rPr>
              <a:t>fol</a:t>
            </a:r>
            <a:r>
              <a:rPr spc="-695" dirty="0">
                <a:solidFill>
                  <a:srgbClr val="EB2838"/>
                </a:solidFill>
              </a:rPr>
              <a:t>1</a:t>
            </a:r>
            <a:r>
              <a:rPr sz="3975" b="0" spc="-284" baseline="17819" dirty="0">
                <a:solidFill>
                  <a:srgbClr val="EB2838"/>
                </a:solidFill>
                <a:latin typeface="Arial"/>
                <a:cs typeface="Arial"/>
              </a:rPr>
              <a:t>.</a:t>
            </a:r>
            <a:r>
              <a:rPr sz="1700" spc="-825" dirty="0">
                <a:solidFill>
                  <a:srgbClr val="EB2838"/>
                </a:solidFill>
              </a:rPr>
              <a:t>0</a:t>
            </a:r>
            <a:r>
              <a:rPr sz="3975" b="0" spc="-292" baseline="17819" dirty="0">
                <a:solidFill>
                  <a:srgbClr val="497CED"/>
                </a:solidFill>
                <a:latin typeface="Arial"/>
                <a:cs typeface="Arial"/>
              </a:rPr>
              <a:t>•</a:t>
            </a:r>
            <a:r>
              <a:rPr sz="1700" spc="-135" dirty="0">
                <a:solidFill>
                  <a:srgbClr val="EB2838"/>
                </a:solidFill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2601" y="2297068"/>
            <a:ext cx="3100070" cy="330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 marR="203200" indent="-141605">
              <a:lnSpc>
                <a:spcPct val="118100"/>
              </a:lnSpc>
            </a:pPr>
            <a:r>
              <a:rPr sz="850" spc="160" dirty="0">
                <a:solidFill>
                  <a:srgbClr val="B33331"/>
                </a:solidFill>
                <a:latin typeface="Arial"/>
                <a:cs typeface="Arial"/>
              </a:rPr>
              <a:t>./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Automate</a:t>
            </a:r>
            <a:r>
              <a:rPr sz="850" spc="6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manual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processes</a:t>
            </a:r>
            <a:r>
              <a:rPr sz="850" spc="8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BF5456"/>
                </a:solidFill>
                <a:latin typeface="Arial"/>
                <a:cs typeface="Arial"/>
              </a:rPr>
              <a:t>l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ike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B33331"/>
                </a:solidFill>
                <a:latin typeface="Arial"/>
                <a:cs typeface="Arial"/>
              </a:rPr>
              <a:t>rent</a:t>
            </a:r>
            <a:r>
              <a:rPr sz="850" spc="-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co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BF5456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ection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B33331"/>
                </a:solidFill>
                <a:latin typeface="Arial"/>
                <a:cs typeface="Arial"/>
              </a:rPr>
              <a:t>ma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ntenance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tracking</a:t>
            </a:r>
            <a:r>
              <a:rPr sz="850" spc="-5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B33331"/>
                </a:solidFill>
                <a:latin typeface="Arial"/>
                <a:cs typeface="Arial"/>
              </a:rPr>
              <a:t>to</a:t>
            </a:r>
            <a:r>
              <a:rPr sz="850" spc="-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BA4444"/>
                </a:solidFill>
                <a:latin typeface="Arial"/>
                <a:cs typeface="Arial"/>
              </a:rPr>
              <a:t>save</a:t>
            </a:r>
            <a:r>
              <a:rPr sz="850" spc="10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time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reduce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error</a:t>
            </a:r>
            <a:r>
              <a:rPr sz="850" spc="90" dirty="0">
                <a:solidFill>
                  <a:srgbClr val="B33331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A8030E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000">
              <a:latin typeface="Times New Roman"/>
              <a:cs typeface="Times New Roman"/>
            </a:endParaRPr>
          </a:p>
          <a:p>
            <a:pPr marL="149860" marR="5080" indent="-137795">
              <a:lnSpc>
                <a:spcPct val="116599"/>
              </a:lnSpc>
            </a:pPr>
            <a:r>
              <a:rPr sz="850" spc="160" dirty="0">
                <a:solidFill>
                  <a:srgbClr val="B33331"/>
                </a:solidFill>
                <a:latin typeface="Arial"/>
                <a:cs typeface="Arial"/>
              </a:rPr>
              <a:t>./</a:t>
            </a:r>
            <a:r>
              <a:rPr sz="850" spc="10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Provide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o</a:t>
            </a:r>
            <a:r>
              <a:rPr sz="850" spc="70" dirty="0">
                <a:solidFill>
                  <a:srgbClr val="B33331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line</a:t>
            </a:r>
            <a:r>
              <a:rPr sz="850" spc="-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porta</a:t>
            </a:r>
            <a:r>
              <a:rPr sz="850" spc="-35" dirty="0">
                <a:solidFill>
                  <a:srgbClr val="B33331"/>
                </a:solidFill>
                <a:latin typeface="Arial"/>
                <a:cs typeface="Arial"/>
              </a:rPr>
              <a:t>l</a:t>
            </a:r>
            <a:r>
              <a:rPr sz="850" spc="-5" dirty="0">
                <a:solidFill>
                  <a:srgbClr val="B33331"/>
                </a:solidFill>
                <a:latin typeface="Arial"/>
                <a:cs typeface="Arial"/>
              </a:rPr>
              <a:t>s</a:t>
            </a:r>
            <a:r>
              <a:rPr sz="850" spc="-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for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tenants</a:t>
            </a:r>
            <a:r>
              <a:rPr sz="850" spc="-3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property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A4444"/>
                </a:solidFill>
                <a:latin typeface="Arial"/>
                <a:cs typeface="Arial"/>
              </a:rPr>
              <a:t>owners</a:t>
            </a:r>
            <a:r>
              <a:rPr sz="850" spc="5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BA4444"/>
                </a:solidFill>
                <a:latin typeface="Arial"/>
                <a:cs typeface="Arial"/>
              </a:rPr>
              <a:t>to</a:t>
            </a:r>
            <a:r>
              <a:rPr sz="850" spc="50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B33331"/>
                </a:solidFill>
                <a:latin typeface="Arial"/>
                <a:cs typeface="Arial"/>
              </a:rPr>
              <a:t>access</a:t>
            </a:r>
            <a:r>
              <a:rPr sz="850" spc="9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important</a:t>
            </a:r>
            <a:r>
              <a:rPr sz="850" spc="-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nformat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80" dirty="0">
                <a:solidFill>
                  <a:srgbClr val="B33331"/>
                </a:solidFill>
                <a:latin typeface="Arial"/>
                <a:cs typeface="Arial"/>
              </a:rPr>
              <a:t>o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n</a:t>
            </a:r>
            <a:r>
              <a:rPr sz="850" spc="190" dirty="0">
                <a:solidFill>
                  <a:srgbClr val="BF5456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BA4444"/>
                </a:solidFill>
                <a:latin typeface="Arial"/>
                <a:cs typeface="Arial"/>
              </a:rPr>
              <a:t>such</a:t>
            </a:r>
            <a:r>
              <a:rPr sz="850" spc="15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B33331"/>
                </a:solidFill>
                <a:latin typeface="Arial"/>
                <a:cs typeface="Arial"/>
              </a:rPr>
              <a:t>as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lease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agreements,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rental</a:t>
            </a:r>
            <a:r>
              <a:rPr sz="850" spc="-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payments,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maintenance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request</a:t>
            </a:r>
            <a:r>
              <a:rPr sz="850" spc="80" dirty="0">
                <a:solidFill>
                  <a:srgbClr val="B33331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BF5456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149860" marR="13970" indent="-137795">
              <a:lnSpc>
                <a:spcPct val="118100"/>
              </a:lnSpc>
            </a:pPr>
            <a:r>
              <a:rPr sz="850" spc="155" dirty="0">
                <a:solidFill>
                  <a:srgbClr val="B33331"/>
                </a:solidFill>
                <a:latin typeface="Arial"/>
                <a:cs typeface="Arial"/>
              </a:rPr>
              <a:t>,/ </a:t>
            </a:r>
            <a:r>
              <a:rPr sz="850" spc="-1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mplement</a:t>
            </a:r>
            <a:r>
              <a:rPr sz="850" spc="8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preventive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maintenance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plans</a:t>
            </a:r>
            <a:r>
              <a:rPr sz="850" spc="-114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BA4444"/>
                </a:solidFill>
                <a:latin typeface="Arial"/>
                <a:cs typeface="Arial"/>
              </a:rPr>
              <a:t>to</a:t>
            </a:r>
            <a:r>
              <a:rPr sz="850" spc="60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help</a:t>
            </a:r>
            <a:r>
              <a:rPr sz="850" spc="-2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A4444"/>
                </a:solidFill>
                <a:latin typeface="Arial"/>
                <a:cs typeface="Arial"/>
              </a:rPr>
              <a:t>prevent</a:t>
            </a:r>
            <a:r>
              <a:rPr sz="850" spc="15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costly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repa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rs</a:t>
            </a:r>
            <a:r>
              <a:rPr sz="850" spc="-7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prolong</a:t>
            </a:r>
            <a:r>
              <a:rPr sz="850" spc="-8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65" dirty="0">
                <a:solidFill>
                  <a:srgbClr val="B33331"/>
                </a:solidFill>
                <a:latin typeface="Arial"/>
                <a:cs typeface="Arial"/>
              </a:rPr>
              <a:t>the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property's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70" dirty="0">
                <a:solidFill>
                  <a:srgbClr val="B33331"/>
                </a:solidFill>
                <a:latin typeface="Arial"/>
                <a:cs typeface="Arial"/>
              </a:rPr>
              <a:t>l</a:t>
            </a:r>
            <a:r>
              <a:rPr sz="850" spc="-80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fespan</a:t>
            </a:r>
            <a:r>
              <a:rPr sz="850" spc="-1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BF5456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 marR="34290" indent="-141605">
              <a:lnSpc>
                <a:spcPct val="118100"/>
              </a:lnSpc>
            </a:pPr>
            <a:r>
              <a:rPr sz="850" spc="160" dirty="0">
                <a:solidFill>
                  <a:srgbClr val="B33331"/>
                </a:solidFill>
                <a:latin typeface="Arial"/>
                <a:cs typeface="Arial"/>
              </a:rPr>
              <a:t>./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Analyze</a:t>
            </a:r>
            <a:r>
              <a:rPr sz="850" spc="7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data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about</a:t>
            </a:r>
            <a:r>
              <a:rPr sz="850" spc="7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BA4444"/>
                </a:solidFill>
                <a:latin typeface="Arial"/>
                <a:cs typeface="Arial"/>
              </a:rPr>
              <a:t>proper</a:t>
            </a:r>
            <a:r>
              <a:rPr sz="850" spc="55" dirty="0">
                <a:solidFill>
                  <a:srgbClr val="BA4444"/>
                </a:solidFill>
                <a:latin typeface="Arial"/>
                <a:cs typeface="Arial"/>
              </a:rPr>
              <a:t>t</a:t>
            </a:r>
            <a:r>
              <a:rPr sz="850" spc="20" dirty="0">
                <a:solidFill>
                  <a:srgbClr val="A81A1A"/>
                </a:solidFill>
                <a:latin typeface="Arial"/>
                <a:cs typeface="Arial"/>
              </a:rPr>
              <a:t>ies</a:t>
            </a:r>
            <a:r>
              <a:rPr sz="850" spc="-90" dirty="0">
                <a:solidFill>
                  <a:srgbClr val="A81A1A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A4444"/>
                </a:solidFill>
                <a:latin typeface="Arial"/>
                <a:cs typeface="Arial"/>
              </a:rPr>
              <a:t>and</a:t>
            </a:r>
            <a:r>
              <a:rPr sz="850" spc="-40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tenants</a:t>
            </a:r>
            <a:r>
              <a:rPr sz="850" spc="-6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B33331"/>
                </a:solidFill>
                <a:latin typeface="Arial"/>
                <a:cs typeface="Arial"/>
              </a:rPr>
              <a:t>to</a:t>
            </a:r>
            <a:r>
              <a:rPr sz="850" spc="-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make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more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nformed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deci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sions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about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property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managemen</a:t>
            </a:r>
            <a:r>
              <a:rPr sz="850" spc="95" dirty="0">
                <a:solidFill>
                  <a:srgbClr val="B33331"/>
                </a:solidFill>
                <a:latin typeface="Arial"/>
                <a:cs typeface="Arial"/>
              </a:rPr>
              <a:t>t</a:t>
            </a:r>
            <a:r>
              <a:rPr sz="850" spc="185" dirty="0">
                <a:solidFill>
                  <a:srgbClr val="BF5456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 marR="175895" indent="-141605">
              <a:lnSpc>
                <a:spcPct val="115100"/>
              </a:lnSpc>
            </a:pPr>
            <a:r>
              <a:rPr sz="850" spc="160" dirty="0">
                <a:solidFill>
                  <a:srgbClr val="B33331"/>
                </a:solidFill>
                <a:latin typeface="Arial"/>
                <a:cs typeface="Arial"/>
              </a:rPr>
              <a:t>./</a:t>
            </a:r>
            <a:r>
              <a:rPr sz="850" spc="10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mplement</a:t>
            </a:r>
            <a:r>
              <a:rPr sz="850" spc="8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marketing</a:t>
            </a:r>
            <a:r>
              <a:rPr sz="850" spc="-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tools</a:t>
            </a:r>
            <a:r>
              <a:rPr sz="850" spc="-6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B33331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help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property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managers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market</a:t>
            </a:r>
            <a:r>
              <a:rPr sz="850" spc="-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vacant</a:t>
            </a:r>
            <a:r>
              <a:rPr sz="850" spc="8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B33331"/>
                </a:solidFill>
                <a:latin typeface="Arial"/>
                <a:cs typeface="Arial"/>
              </a:rPr>
              <a:t>properties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B33331"/>
                </a:solidFill>
                <a:latin typeface="Arial"/>
                <a:cs typeface="Arial"/>
              </a:rPr>
              <a:t>to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potential</a:t>
            </a:r>
            <a:r>
              <a:rPr sz="850" spc="-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tenants</a:t>
            </a:r>
            <a:r>
              <a:rPr sz="850" spc="-13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BF5456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000">
              <a:latin typeface="Times New Roman"/>
              <a:cs typeface="Times New Roman"/>
            </a:endParaRPr>
          </a:p>
          <a:p>
            <a:pPr marL="149860" marR="141605" indent="-137795" algn="just">
              <a:lnSpc>
                <a:spcPct val="116599"/>
              </a:lnSpc>
            </a:pPr>
            <a:r>
              <a:rPr sz="850" spc="155" dirty="0">
                <a:solidFill>
                  <a:srgbClr val="B33331"/>
                </a:solidFill>
                <a:latin typeface="Arial"/>
                <a:cs typeface="Arial"/>
              </a:rPr>
              <a:t>,/ </a:t>
            </a:r>
            <a:r>
              <a:rPr sz="850" spc="-1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Provide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property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managers </a:t>
            </a:r>
            <a:r>
              <a:rPr sz="850" spc="60" dirty="0">
                <a:solidFill>
                  <a:srgbClr val="B33331"/>
                </a:solidFill>
                <a:latin typeface="Arial"/>
                <a:cs typeface="Arial"/>
              </a:rPr>
              <a:t>mobi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le</a:t>
            </a:r>
            <a:r>
              <a:rPr sz="850" spc="-5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access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B33331"/>
                </a:solidFill>
                <a:latin typeface="Arial"/>
                <a:cs typeface="Arial"/>
              </a:rPr>
              <a:t>to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important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nformatio</a:t>
            </a:r>
            <a:r>
              <a:rPr sz="850" spc="70" dirty="0">
                <a:solidFill>
                  <a:srgbClr val="B33331"/>
                </a:solidFill>
                <a:latin typeface="Arial"/>
                <a:cs typeface="Arial"/>
              </a:rPr>
              <a:t>n</a:t>
            </a:r>
            <a:r>
              <a:rPr sz="850" spc="220" dirty="0">
                <a:solidFill>
                  <a:srgbClr val="BF5456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such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B33331"/>
                </a:solidFill>
                <a:latin typeface="Arial"/>
                <a:cs typeface="Arial"/>
              </a:rPr>
              <a:t>as</a:t>
            </a:r>
            <a:r>
              <a:rPr sz="850" spc="-6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tenant</a:t>
            </a:r>
            <a:r>
              <a:rPr sz="850" spc="8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00" dirty="0">
                <a:solidFill>
                  <a:srgbClr val="B33331"/>
                </a:solidFill>
                <a:latin typeface="Arial"/>
                <a:cs typeface="Arial"/>
              </a:rPr>
              <a:t>h</a:t>
            </a:r>
            <a:r>
              <a:rPr sz="850" spc="-60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stor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i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es</a:t>
            </a:r>
            <a:r>
              <a:rPr sz="850" spc="-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m</a:t>
            </a:r>
            <a:r>
              <a:rPr sz="850" spc="60" dirty="0">
                <a:solidFill>
                  <a:srgbClr val="B33331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BF5456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B33331"/>
                </a:solidFill>
                <a:latin typeface="Arial"/>
                <a:cs typeface="Arial"/>
              </a:rPr>
              <a:t>ntenance</a:t>
            </a:r>
            <a:r>
              <a:rPr sz="850" spc="15" dirty="0">
                <a:solidFill>
                  <a:srgbClr val="B33331"/>
                </a:solidFill>
                <a:latin typeface="Arial"/>
                <a:cs typeface="Arial"/>
              </a:rPr>
              <a:t> record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s</a:t>
            </a:r>
            <a:r>
              <a:rPr sz="850" spc="185" dirty="0">
                <a:solidFill>
                  <a:srgbClr val="BA4444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 marR="231140" indent="-141605">
              <a:lnSpc>
                <a:spcPct val="115100"/>
              </a:lnSpc>
            </a:pPr>
            <a:r>
              <a:rPr sz="850" spc="160" dirty="0">
                <a:solidFill>
                  <a:srgbClr val="B33331"/>
                </a:solidFill>
                <a:latin typeface="Arial"/>
                <a:cs typeface="Arial"/>
              </a:rPr>
              <a:t>./</a:t>
            </a:r>
            <a:r>
              <a:rPr sz="850" spc="7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Offer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B33331"/>
                </a:solidFill>
                <a:latin typeface="Arial"/>
                <a:cs typeface="Arial"/>
              </a:rPr>
              <a:t>support</a:t>
            </a:r>
            <a:r>
              <a:rPr sz="850" spc="7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and</a:t>
            </a:r>
            <a:r>
              <a:rPr sz="850" spc="-3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training</a:t>
            </a:r>
            <a:r>
              <a:rPr sz="850" spc="-8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B33331"/>
                </a:solidFill>
                <a:latin typeface="Arial"/>
                <a:cs typeface="Arial"/>
              </a:rPr>
              <a:t>to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he</a:t>
            </a:r>
            <a:r>
              <a:rPr sz="850" dirty="0">
                <a:solidFill>
                  <a:srgbClr val="B33331"/>
                </a:solidFill>
                <a:latin typeface="Arial"/>
                <a:cs typeface="Arial"/>
              </a:rPr>
              <a:t>l</a:t>
            </a:r>
            <a:r>
              <a:rPr sz="850" spc="50" dirty="0">
                <a:solidFill>
                  <a:srgbClr val="B33331"/>
                </a:solidFill>
                <a:latin typeface="Arial"/>
                <a:cs typeface="Arial"/>
              </a:rPr>
              <a:t>p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property</a:t>
            </a:r>
            <a:r>
              <a:rPr sz="850" spc="4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managers make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B33331"/>
                </a:solidFill>
                <a:latin typeface="Arial"/>
                <a:cs typeface="Arial"/>
              </a:rPr>
              <a:t>the</a:t>
            </a:r>
            <a:r>
              <a:rPr sz="850" spc="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33331"/>
                </a:solidFill>
                <a:latin typeface="Arial"/>
                <a:cs typeface="Arial"/>
              </a:rPr>
              <a:t>most</a:t>
            </a:r>
            <a:r>
              <a:rPr sz="850" spc="-2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B33331"/>
                </a:solidFill>
                <a:latin typeface="Arial"/>
                <a:cs typeface="Arial"/>
              </a:rPr>
              <a:t>of</a:t>
            </a:r>
            <a:r>
              <a:rPr sz="850" spc="-10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B33331"/>
                </a:solidFill>
                <a:latin typeface="Arial"/>
                <a:cs typeface="Arial"/>
              </a:rPr>
              <a:t>the</a:t>
            </a:r>
            <a:r>
              <a:rPr sz="850" spc="5" dirty="0">
                <a:solidFill>
                  <a:srgbClr val="B33331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BA4444"/>
                </a:solidFill>
                <a:latin typeface="Arial"/>
                <a:cs typeface="Arial"/>
              </a:rPr>
              <a:t>software</a:t>
            </a:r>
            <a:r>
              <a:rPr sz="850" dirty="0">
                <a:solidFill>
                  <a:srgbClr val="BA444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BA4444"/>
                </a:solidFill>
                <a:latin typeface="Arial"/>
                <a:cs typeface="Arial"/>
              </a:rPr>
              <a:t>solu</a:t>
            </a:r>
            <a:r>
              <a:rPr sz="850" spc="50" dirty="0">
                <a:solidFill>
                  <a:srgbClr val="BA4444"/>
                </a:solidFill>
                <a:latin typeface="Arial"/>
                <a:cs typeface="Arial"/>
              </a:rPr>
              <a:t>t</a:t>
            </a:r>
            <a:r>
              <a:rPr sz="850" spc="25" dirty="0">
                <a:solidFill>
                  <a:srgbClr val="A81A1A"/>
                </a:solidFill>
                <a:latin typeface="Arial"/>
                <a:cs typeface="Arial"/>
              </a:rPr>
              <a:t>ions</a:t>
            </a:r>
            <a:r>
              <a:rPr sz="850" spc="185" dirty="0">
                <a:solidFill>
                  <a:srgbClr val="BA4444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9986" y="1650660"/>
            <a:ext cx="53530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650" spc="320" dirty="0">
                <a:solidFill>
                  <a:srgbClr val="2F2D2D"/>
                </a:solidFill>
                <a:latin typeface="Arial"/>
                <a:cs typeface="Arial"/>
              </a:rPr>
              <a:t>O</a:t>
            </a:r>
            <a:r>
              <a:rPr sz="650" spc="200" dirty="0">
                <a:solidFill>
                  <a:srgbClr val="2F2D2D"/>
                </a:solidFill>
                <a:latin typeface="Arial"/>
                <a:cs typeface="Arial"/>
              </a:rPr>
              <a:t>RAC</a:t>
            </a:r>
            <a:r>
              <a:rPr sz="650" spc="25" dirty="0">
                <a:solidFill>
                  <a:srgbClr val="2F2D2D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F2D2D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25"/>
              </a:lnSpc>
            </a:pPr>
            <a:r>
              <a:rPr sz="700" spc="-15" dirty="0">
                <a:solidFill>
                  <a:srgbClr val="2F2D2D"/>
                </a:solidFill>
                <a:latin typeface="Arial"/>
                <a:cs typeface="Arial"/>
              </a:rPr>
              <a:t>NE</a:t>
            </a:r>
            <a:r>
              <a:rPr sz="700" spc="-90" dirty="0">
                <a:solidFill>
                  <a:srgbClr val="2F2D2D"/>
                </a:solidFill>
                <a:latin typeface="Arial"/>
                <a:cs typeface="Arial"/>
              </a:rPr>
              <a:t>T</a:t>
            </a:r>
            <a:r>
              <a:rPr sz="700" spc="-60" dirty="0">
                <a:solidFill>
                  <a:srgbClr val="5B595B"/>
                </a:solidFill>
                <a:latin typeface="Arial"/>
                <a:cs typeface="Arial"/>
              </a:rPr>
              <a:t>S</a:t>
            </a:r>
            <a:r>
              <a:rPr sz="700" spc="-140" dirty="0">
                <a:solidFill>
                  <a:srgbClr val="5B595B"/>
                </a:solidFill>
                <a:latin typeface="Arial"/>
                <a:cs typeface="Arial"/>
              </a:rPr>
              <a:t>U</a:t>
            </a:r>
            <a:r>
              <a:rPr sz="700" spc="-150" dirty="0">
                <a:solidFill>
                  <a:srgbClr val="C8C8C8"/>
                </a:solidFill>
                <a:latin typeface="Arial"/>
                <a:cs typeface="Arial"/>
              </a:rPr>
              <a:t>I</a:t>
            </a:r>
            <a:r>
              <a:rPr sz="700" spc="30" dirty="0">
                <a:solidFill>
                  <a:srgbClr val="777575"/>
                </a:solidFill>
                <a:latin typeface="Arial"/>
                <a:cs typeface="Arial"/>
              </a:rPr>
              <a:t>T</a:t>
            </a:r>
            <a:r>
              <a:rPr sz="700" spc="-60" dirty="0">
                <a:solidFill>
                  <a:srgbClr val="5B595B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20"/>
              </a:spcBef>
            </a:pPr>
            <a:r>
              <a:rPr sz="550" b="1" spc="-80" dirty="0">
                <a:solidFill>
                  <a:srgbClr val="777575"/>
                </a:solidFill>
                <a:latin typeface="Arial"/>
                <a:cs typeface="Arial"/>
              </a:rPr>
              <a:t>ADlance</a:t>
            </a:r>
            <a:r>
              <a:rPr sz="550" b="1" spc="5" dirty="0">
                <a:solidFill>
                  <a:srgbClr val="777575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8C8A8A"/>
                </a:solidFill>
                <a:latin typeface="Arial"/>
                <a:cs typeface="Arial"/>
              </a:rPr>
              <a:t>Partner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7831"/>
            <a:ext cx="10046625" cy="567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174" y="3914760"/>
            <a:ext cx="4184015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69800"/>
              </a:lnSpc>
            </a:pP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Folio3's </a:t>
            </a:r>
            <a:r>
              <a:rPr sz="800" spc="7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59544F"/>
                </a:solidFill>
                <a:latin typeface="Arial"/>
                <a:cs typeface="Arial"/>
              </a:rPr>
              <a:t>SaaS-based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 </a:t>
            </a:r>
            <a:r>
              <a:rPr sz="800" spc="-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48423D"/>
                </a:solidFill>
                <a:latin typeface="Arial"/>
                <a:cs typeface="Arial"/>
              </a:rPr>
              <a:t>property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-7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8423D"/>
                </a:solidFill>
                <a:latin typeface="Arial"/>
                <a:cs typeface="Arial"/>
              </a:rPr>
              <a:t>management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-1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system  </a:t>
            </a:r>
            <a:r>
              <a:rPr sz="800" spc="-7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8423D"/>
                </a:solidFill>
                <a:latin typeface="Arial"/>
                <a:cs typeface="Arial"/>
              </a:rPr>
              <a:t>i</a:t>
            </a:r>
            <a:r>
              <a:rPr sz="800" spc="-15" dirty="0">
                <a:solidFill>
                  <a:srgbClr val="48423D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48423D"/>
                </a:solidFill>
                <a:latin typeface="Arial"/>
                <a:cs typeface="Arial"/>
              </a:rPr>
              <a:t>fully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-7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48423D"/>
                </a:solidFill>
                <a:latin typeface="Arial"/>
                <a:cs typeface="Arial"/>
              </a:rPr>
              <a:t>integrated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59544F"/>
                </a:solidFill>
                <a:latin typeface="Arial"/>
                <a:cs typeface="Arial"/>
              </a:rPr>
              <a:t>with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9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Oracle 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NetSu</a:t>
            </a:r>
            <a:r>
              <a:rPr sz="800" spc="-45" dirty="0">
                <a:solidFill>
                  <a:srgbClr val="48423D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48423D"/>
                </a:solidFill>
                <a:latin typeface="Arial"/>
                <a:cs typeface="Arial"/>
              </a:rPr>
              <a:t>te</a:t>
            </a:r>
            <a:r>
              <a:rPr sz="800" spc="10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110" dirty="0">
                <a:solidFill>
                  <a:srgbClr val="48423D"/>
                </a:solidFill>
                <a:latin typeface="Arial"/>
                <a:cs typeface="Arial"/>
              </a:rPr>
              <a:t>ER</a:t>
            </a:r>
            <a:r>
              <a:rPr sz="800" spc="-95" dirty="0">
                <a:solidFill>
                  <a:srgbClr val="48423D"/>
                </a:solidFill>
                <a:latin typeface="Arial"/>
                <a:cs typeface="Arial"/>
              </a:rPr>
              <a:t>P</a:t>
            </a:r>
            <a:r>
              <a:rPr sz="800" spc="254" dirty="0">
                <a:solidFill>
                  <a:srgbClr val="797570"/>
                </a:solidFill>
                <a:latin typeface="Arial"/>
                <a:cs typeface="Arial"/>
              </a:rPr>
              <a:t>,</a:t>
            </a:r>
            <a:r>
              <a:rPr sz="800" spc="-120" dirty="0">
                <a:solidFill>
                  <a:srgbClr val="79757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48423D"/>
                </a:solidFill>
                <a:latin typeface="Arial"/>
                <a:cs typeface="Arial"/>
              </a:rPr>
              <a:t>providing</a:t>
            </a:r>
            <a:r>
              <a:rPr sz="800" spc="4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59544F"/>
                </a:solidFill>
                <a:latin typeface="Arial"/>
                <a:cs typeface="Arial"/>
              </a:rPr>
              <a:t>a</a:t>
            </a:r>
            <a:r>
              <a:rPr sz="800" spc="6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comprehensive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1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59544F"/>
                </a:solidFill>
                <a:latin typeface="Arial"/>
                <a:cs typeface="Arial"/>
              </a:rPr>
              <a:t>so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l</a:t>
            </a:r>
            <a:r>
              <a:rPr sz="800" spc="35" dirty="0">
                <a:solidFill>
                  <a:srgbClr val="59544F"/>
                </a:solidFill>
                <a:latin typeface="Arial"/>
                <a:cs typeface="Arial"/>
              </a:rPr>
              <a:t>ution</a:t>
            </a:r>
            <a:r>
              <a:rPr sz="800" spc="-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59544F"/>
                </a:solidFill>
                <a:latin typeface="Arial"/>
                <a:cs typeface="Arial"/>
              </a:rPr>
              <a:t>for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-11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48423D"/>
                </a:solidFill>
                <a:latin typeface="Arial"/>
                <a:cs typeface="Arial"/>
              </a:rPr>
              <a:t>real</a:t>
            </a:r>
            <a:r>
              <a:rPr sz="800" spc="6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59544F"/>
                </a:solidFill>
                <a:latin typeface="Arial"/>
                <a:cs typeface="Arial"/>
              </a:rPr>
              <a:t>estate</a:t>
            </a:r>
            <a:r>
              <a:rPr sz="800" spc="8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9544F"/>
                </a:solidFill>
                <a:latin typeface="Arial"/>
                <a:cs typeface="Arial"/>
              </a:rPr>
              <a:t>business</a:t>
            </a:r>
            <a:r>
              <a:rPr sz="800" spc="5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9544F"/>
                </a:solidFill>
                <a:latin typeface="Arial"/>
                <a:cs typeface="Arial"/>
              </a:rPr>
              <a:t>own</a:t>
            </a:r>
            <a:r>
              <a:rPr sz="800" spc="95" dirty="0">
                <a:solidFill>
                  <a:srgbClr val="59544F"/>
                </a:solidFill>
                <a:latin typeface="Arial"/>
                <a:cs typeface="Arial"/>
              </a:rPr>
              <a:t>e</a:t>
            </a:r>
            <a:r>
              <a:rPr sz="800" spc="-25" dirty="0">
                <a:solidFill>
                  <a:srgbClr val="797570"/>
                </a:solidFill>
                <a:latin typeface="Arial"/>
                <a:cs typeface="Arial"/>
              </a:rPr>
              <a:t>r</a:t>
            </a:r>
            <a:r>
              <a:rPr sz="800" spc="-15" dirty="0">
                <a:solidFill>
                  <a:srgbClr val="59544F"/>
                </a:solidFill>
                <a:latin typeface="Arial"/>
                <a:cs typeface="Arial"/>
              </a:rPr>
              <a:t>s</a:t>
            </a:r>
            <a:r>
              <a:rPr sz="800" spc="6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59544F"/>
                </a:solidFill>
                <a:latin typeface="Arial"/>
                <a:cs typeface="Arial"/>
              </a:rPr>
              <a:t>and</a:t>
            </a:r>
            <a:r>
              <a:rPr sz="800" spc="1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9544F"/>
                </a:solidFill>
                <a:latin typeface="Arial"/>
                <a:cs typeface="Arial"/>
              </a:rPr>
              <a:t>property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8423D"/>
                </a:solidFill>
                <a:latin typeface="Arial"/>
                <a:cs typeface="Arial"/>
              </a:rPr>
              <a:t>managers.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Our </a:t>
            </a:r>
            <a:r>
              <a:rPr sz="800" spc="1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59544F"/>
                </a:solidFill>
                <a:latin typeface="Arial"/>
                <a:cs typeface="Arial"/>
              </a:rPr>
              <a:t>specialized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8423D"/>
                </a:solidFill>
                <a:latin typeface="Arial"/>
                <a:cs typeface="Arial"/>
              </a:rPr>
              <a:t>Property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59544F"/>
                </a:solidFill>
                <a:latin typeface="Arial"/>
                <a:cs typeface="Arial"/>
              </a:rPr>
              <a:t>So</a:t>
            </a:r>
            <a:r>
              <a:rPr sz="800" spc="-20" dirty="0">
                <a:solidFill>
                  <a:srgbClr val="59544F"/>
                </a:solidFill>
                <a:latin typeface="Arial"/>
                <a:cs typeface="Arial"/>
              </a:rPr>
              <a:t>l</a:t>
            </a:r>
            <a:r>
              <a:rPr sz="800" spc="35" dirty="0">
                <a:solidFill>
                  <a:srgbClr val="59544F"/>
                </a:solidFill>
                <a:latin typeface="Arial"/>
                <a:cs typeface="Arial"/>
              </a:rPr>
              <a:t>ution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streamlines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8423D"/>
                </a:solidFill>
                <a:latin typeface="Arial"/>
                <a:cs typeface="Arial"/>
              </a:rPr>
              <a:t>data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59544F"/>
                </a:solidFill>
                <a:latin typeface="Arial"/>
                <a:cs typeface="Arial"/>
              </a:rPr>
              <a:t>automat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59544F"/>
                </a:solidFill>
                <a:latin typeface="Arial"/>
                <a:cs typeface="Arial"/>
              </a:rPr>
              <a:t>o</a:t>
            </a:r>
            <a:r>
              <a:rPr sz="800" spc="25" dirty="0">
                <a:solidFill>
                  <a:srgbClr val="59544F"/>
                </a:solidFill>
                <a:latin typeface="Arial"/>
                <a:cs typeface="Arial"/>
              </a:rPr>
              <a:t>n</a:t>
            </a:r>
            <a:r>
              <a:rPr sz="800" spc="254" dirty="0">
                <a:solidFill>
                  <a:srgbClr val="797570"/>
                </a:solidFill>
                <a:latin typeface="Arial"/>
                <a:cs typeface="Arial"/>
              </a:rPr>
              <a:t>, 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financial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5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management,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5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8423D"/>
                </a:solidFill>
                <a:latin typeface="Arial"/>
                <a:cs typeface="Arial"/>
              </a:rPr>
              <a:t>leasing,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-25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48423D"/>
                </a:solidFill>
                <a:latin typeface="Arial"/>
                <a:cs typeface="Arial"/>
              </a:rPr>
              <a:t>ma</a:t>
            </a:r>
            <a:r>
              <a:rPr sz="800" spc="-15" dirty="0">
                <a:solidFill>
                  <a:srgbClr val="48423D"/>
                </a:solidFill>
                <a:latin typeface="Arial"/>
                <a:cs typeface="Arial"/>
              </a:rPr>
              <a:t>i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ntenance,</a:t>
            </a:r>
            <a:r>
              <a:rPr sz="800" dirty="0">
                <a:solidFill>
                  <a:srgbClr val="48423D"/>
                </a:solidFill>
                <a:latin typeface="Arial"/>
                <a:cs typeface="Arial"/>
              </a:rPr>
              <a:t>  </a:t>
            </a:r>
            <a:r>
              <a:rPr sz="800" spc="-6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9544F"/>
                </a:solidFill>
                <a:latin typeface="Arial"/>
                <a:cs typeface="Arial"/>
              </a:rPr>
              <a:t>tenant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 </a:t>
            </a:r>
            <a:r>
              <a:rPr sz="800" spc="6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management,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 </a:t>
            </a:r>
            <a:r>
              <a:rPr sz="800" spc="1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and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 </a:t>
            </a:r>
            <a:r>
              <a:rPr sz="800" spc="4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59544F"/>
                </a:solidFill>
                <a:latin typeface="Arial"/>
                <a:cs typeface="Arial"/>
              </a:rPr>
              <a:t>more</a:t>
            </a:r>
            <a:r>
              <a:rPr sz="800" dirty="0">
                <a:solidFill>
                  <a:srgbClr val="59544F"/>
                </a:solidFill>
                <a:latin typeface="Arial"/>
                <a:cs typeface="Arial"/>
              </a:rPr>
              <a:t>  </a:t>
            </a:r>
            <a:r>
              <a:rPr sz="800" spc="-4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797570"/>
                </a:solidFill>
                <a:latin typeface="Arial"/>
                <a:cs typeface="Arial"/>
              </a:rPr>
              <a:t>-</a:t>
            </a:r>
            <a:r>
              <a:rPr sz="800" spc="25" dirty="0">
                <a:solidFill>
                  <a:srgbClr val="79757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59544F"/>
                </a:solidFill>
                <a:latin typeface="Arial"/>
                <a:cs typeface="Arial"/>
              </a:rPr>
              <a:t>optimizing</a:t>
            </a:r>
            <a:r>
              <a:rPr sz="800" spc="-3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48423D"/>
                </a:solidFill>
                <a:latin typeface="Arial"/>
                <a:cs typeface="Arial"/>
              </a:rPr>
              <a:t>property</a:t>
            </a:r>
            <a:r>
              <a:rPr sz="800" spc="7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8423D"/>
                </a:solidFill>
                <a:latin typeface="Arial"/>
                <a:cs typeface="Arial"/>
              </a:rPr>
              <a:t>management</a:t>
            </a:r>
            <a:r>
              <a:rPr sz="800" spc="20" dirty="0">
                <a:solidFill>
                  <a:srgbClr val="48423D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59544F"/>
                </a:solidFill>
                <a:latin typeface="Arial"/>
                <a:cs typeface="Arial"/>
              </a:rPr>
              <a:t>enhancing</a:t>
            </a:r>
            <a:r>
              <a:rPr sz="800" spc="-4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9544F"/>
                </a:solidFill>
                <a:latin typeface="Arial"/>
                <a:cs typeface="Arial"/>
              </a:rPr>
              <a:t>tenant</a:t>
            </a:r>
            <a:r>
              <a:rPr sz="800" spc="4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and</a:t>
            </a:r>
            <a:r>
              <a:rPr sz="800" spc="20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9544F"/>
                </a:solidFill>
                <a:latin typeface="Arial"/>
                <a:cs typeface="Arial"/>
              </a:rPr>
              <a:t>manager</a:t>
            </a:r>
            <a:r>
              <a:rPr sz="800" spc="-15" dirty="0">
                <a:solidFill>
                  <a:srgbClr val="59544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48423D"/>
                </a:solidFill>
                <a:latin typeface="Arial"/>
                <a:cs typeface="Arial"/>
              </a:rPr>
              <a:t>relat</a:t>
            </a:r>
            <a:r>
              <a:rPr sz="800" spc="-10" dirty="0">
                <a:solidFill>
                  <a:srgbClr val="48423D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48423D"/>
                </a:solidFill>
                <a:latin typeface="Arial"/>
                <a:cs typeface="Arial"/>
              </a:rPr>
              <a:t>onships.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2347" y="3449603"/>
            <a:ext cx="2441016" cy="20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1503" y="6216350"/>
            <a:ext cx="565122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3070"/>
              </a:lnSpc>
            </a:pPr>
            <a:r>
              <a:rPr spc="-100" dirty="0">
                <a:solidFill>
                  <a:srgbClr val="EB2838"/>
                </a:solidFill>
              </a:rPr>
              <a:t>fo</a:t>
            </a:r>
            <a:r>
              <a:rPr spc="-470" dirty="0">
                <a:solidFill>
                  <a:srgbClr val="EB2838"/>
                </a:solidFill>
              </a:rPr>
              <a:t>h</a:t>
            </a:r>
            <a:r>
              <a:rPr sz="3975" b="0" spc="-487" baseline="17819" dirty="0">
                <a:solidFill>
                  <a:srgbClr val="EB2838"/>
                </a:solidFill>
                <a:latin typeface="Times New Roman"/>
                <a:cs typeface="Times New Roman"/>
              </a:rPr>
              <a:t>.</a:t>
            </a:r>
            <a:r>
              <a:rPr sz="1700" spc="-685" dirty="0">
                <a:solidFill>
                  <a:srgbClr val="EB2838"/>
                </a:solidFill>
              </a:rPr>
              <a:t>o</a:t>
            </a:r>
            <a:r>
              <a:rPr sz="3975" b="0" spc="-562" baseline="17819" dirty="0">
                <a:solidFill>
                  <a:srgbClr val="497CED"/>
                </a:solidFill>
                <a:latin typeface="Times New Roman"/>
                <a:cs typeface="Times New Roman"/>
              </a:rPr>
              <a:t>•</a:t>
            </a:r>
            <a:r>
              <a:rPr sz="1700" spc="-105" dirty="0">
                <a:solidFill>
                  <a:srgbClr val="EB2838"/>
                </a:solidFill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0701" y="1668905"/>
            <a:ext cx="53911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50"/>
              </a:lnSpc>
            </a:pPr>
            <a:r>
              <a:rPr sz="650" spc="315" dirty="0">
                <a:solidFill>
                  <a:srgbClr val="2D2A2B"/>
                </a:solidFill>
                <a:latin typeface="Arial"/>
                <a:cs typeface="Arial"/>
              </a:rPr>
              <a:t>O</a:t>
            </a:r>
            <a:r>
              <a:rPr sz="650" spc="210" dirty="0">
                <a:solidFill>
                  <a:srgbClr val="2D2A2B"/>
                </a:solidFill>
                <a:latin typeface="Arial"/>
                <a:cs typeface="Arial"/>
              </a:rPr>
              <a:t>RAC</a:t>
            </a:r>
            <a:r>
              <a:rPr sz="650" spc="25" dirty="0">
                <a:solidFill>
                  <a:srgbClr val="2D2A2B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D2A2B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10"/>
              </a:lnSpc>
            </a:pPr>
            <a:r>
              <a:rPr sz="700" spc="-30" dirty="0">
                <a:solidFill>
                  <a:srgbClr val="2D2A2B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2D2A2B"/>
                </a:solidFill>
                <a:latin typeface="Arial"/>
                <a:cs typeface="Arial"/>
              </a:rPr>
              <a:t>T</a:t>
            </a:r>
            <a:r>
              <a:rPr sz="700" spc="-75" dirty="0">
                <a:solidFill>
                  <a:srgbClr val="66676D"/>
                </a:solidFill>
                <a:latin typeface="Arial"/>
                <a:cs typeface="Arial"/>
              </a:rPr>
              <a:t>S</a:t>
            </a:r>
            <a:r>
              <a:rPr sz="700" spc="-50" dirty="0">
                <a:solidFill>
                  <a:srgbClr val="3F3D3D"/>
                </a:solidFill>
                <a:latin typeface="Arial"/>
                <a:cs typeface="Arial"/>
              </a:rPr>
              <a:t>UITE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50"/>
              </a:spcBef>
            </a:pPr>
            <a:r>
              <a:rPr sz="550" b="1" spc="-145" dirty="0">
                <a:solidFill>
                  <a:srgbClr val="66676D"/>
                </a:solidFill>
                <a:latin typeface="Arial"/>
                <a:cs typeface="Arial"/>
              </a:rPr>
              <a:t>A</a:t>
            </a:r>
            <a:r>
              <a:rPr sz="550" b="1" spc="-130" dirty="0">
                <a:solidFill>
                  <a:srgbClr val="66676D"/>
                </a:solidFill>
                <a:latin typeface="Arial"/>
                <a:cs typeface="Arial"/>
              </a:rPr>
              <a:t>J</a:t>
            </a:r>
            <a:r>
              <a:rPr sz="550" b="1" spc="5" dirty="0">
                <a:solidFill>
                  <a:srgbClr val="858787"/>
                </a:solidFill>
                <a:latin typeface="Arial"/>
                <a:cs typeface="Arial"/>
              </a:rPr>
              <a:t>l</a:t>
            </a:r>
            <a:r>
              <a:rPr sz="550" b="1" spc="-105" dirty="0">
                <a:solidFill>
                  <a:srgbClr val="858787"/>
                </a:solidFill>
                <a:latin typeface="Arial"/>
                <a:cs typeface="Arial"/>
              </a:rPr>
              <a:t>l</a:t>
            </a:r>
            <a:r>
              <a:rPr sz="550" b="1" spc="-75" dirty="0">
                <a:solidFill>
                  <a:srgbClr val="66676D"/>
                </a:solidFill>
                <a:latin typeface="Arial"/>
                <a:cs typeface="Arial"/>
              </a:rPr>
              <a:t>anc:e</a:t>
            </a:r>
            <a:r>
              <a:rPr sz="550" b="1" spc="-3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66676D"/>
                </a:solidFill>
                <a:latin typeface="Arial"/>
                <a:cs typeface="Arial"/>
              </a:rPr>
              <a:t>Partner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5942" y="2951550"/>
            <a:ext cx="3821429" cy="219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250" b="1" spc="10" dirty="0">
                <a:solidFill>
                  <a:srgbClr val="F6931D"/>
                </a:solidFill>
                <a:latin typeface="Arial"/>
                <a:cs typeface="Arial"/>
              </a:rPr>
              <a:t>About</a:t>
            </a:r>
            <a:r>
              <a:rPr sz="2250" b="1" spc="250" dirty="0">
                <a:solidFill>
                  <a:srgbClr val="F6931D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F6931D"/>
                </a:solidFill>
                <a:latin typeface="Arial"/>
                <a:cs typeface="Arial"/>
              </a:rPr>
              <a:t>NetSu</a:t>
            </a:r>
            <a:r>
              <a:rPr sz="2250" b="1" spc="-65" dirty="0">
                <a:solidFill>
                  <a:srgbClr val="F6931D"/>
                </a:solidFill>
                <a:latin typeface="Arial"/>
                <a:cs typeface="Arial"/>
              </a:rPr>
              <a:t>i</a:t>
            </a:r>
            <a:r>
              <a:rPr sz="2250" b="1" spc="100" dirty="0">
                <a:solidFill>
                  <a:srgbClr val="F6931D"/>
                </a:solidFill>
                <a:latin typeface="Arial"/>
                <a:cs typeface="Arial"/>
              </a:rPr>
              <a:t>te</a:t>
            </a:r>
            <a:endParaRPr sz="2250">
              <a:latin typeface="Arial"/>
              <a:cs typeface="Arial"/>
            </a:endParaRPr>
          </a:p>
          <a:p>
            <a:pPr marL="27940" marR="5080" indent="11430" algn="just">
              <a:lnSpc>
                <a:spcPct val="164600"/>
              </a:lnSpc>
              <a:spcBef>
                <a:spcPts val="600"/>
              </a:spcBef>
            </a:pP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Property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management</a:t>
            </a:r>
            <a:r>
              <a:rPr sz="900" spc="8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compan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66676D"/>
                </a:solidFill>
                <a:latin typeface="Arial"/>
                <a:cs typeface="Arial"/>
              </a:rPr>
              <a:t>es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can</a:t>
            </a:r>
            <a:r>
              <a:rPr sz="900" spc="8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benefit</a:t>
            </a:r>
            <a:r>
              <a:rPr sz="900" spc="5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from</a:t>
            </a:r>
            <a:r>
              <a:rPr sz="900" spc="7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66676D"/>
                </a:solidFill>
                <a:latin typeface="Arial"/>
                <a:cs typeface="Arial"/>
              </a:rPr>
              <a:t>Folio3's</a:t>
            </a:r>
            <a:r>
              <a:rPr sz="900" spc="7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NetSuite</a:t>
            </a:r>
            <a:r>
              <a:rPr sz="900" spc="6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66676D"/>
                </a:solidFill>
                <a:latin typeface="Arial"/>
                <a:cs typeface="Arial"/>
              </a:rPr>
              <a:t>ERP</a:t>
            </a:r>
            <a:r>
              <a:rPr sz="900" spc="-5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solution,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which</a:t>
            </a:r>
            <a:r>
              <a:rPr sz="900" spc="5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can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help</a:t>
            </a:r>
            <a:r>
              <a:rPr sz="900" spc="-7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66676D"/>
                </a:solidFill>
                <a:latin typeface="Arial"/>
                <a:cs typeface="Arial"/>
              </a:rPr>
              <a:t>them</a:t>
            </a:r>
            <a:r>
              <a:rPr sz="900" spc="7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run</a:t>
            </a:r>
            <a:r>
              <a:rPr sz="900" spc="-7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6676D"/>
                </a:solidFill>
                <a:latin typeface="Arial"/>
                <a:cs typeface="Arial"/>
              </a:rPr>
              <a:t>the</a:t>
            </a:r>
            <a:r>
              <a:rPr sz="900" spc="5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bus</a:t>
            </a:r>
            <a:r>
              <a:rPr sz="900" spc="-3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66676D"/>
                </a:solidFill>
                <a:latin typeface="Arial"/>
                <a:cs typeface="Arial"/>
              </a:rPr>
              <a:t>ness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more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66676D"/>
                </a:solidFill>
                <a:latin typeface="Arial"/>
                <a:cs typeface="Arial"/>
              </a:rPr>
              <a:t>eff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cientl</a:t>
            </a:r>
            <a:r>
              <a:rPr sz="900" spc="-45" dirty="0">
                <a:solidFill>
                  <a:srgbClr val="66676D"/>
                </a:solidFill>
                <a:latin typeface="Arial"/>
                <a:cs typeface="Arial"/>
              </a:rPr>
              <a:t>y</a:t>
            </a:r>
            <a:r>
              <a:rPr sz="900" spc="225" dirty="0">
                <a:solidFill>
                  <a:srgbClr val="858787"/>
                </a:solidFill>
                <a:latin typeface="Arial"/>
                <a:cs typeface="Arial"/>
              </a:rPr>
              <a:t>,</a:t>
            </a:r>
            <a:r>
              <a:rPr sz="900" spc="-145" dirty="0">
                <a:solidFill>
                  <a:srgbClr val="858787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lead</a:t>
            </a:r>
            <a:r>
              <a:rPr sz="900" spc="-3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ng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6676D"/>
                </a:solidFill>
                <a:latin typeface="Arial"/>
                <a:cs typeface="Arial"/>
              </a:rPr>
              <a:t>to</a:t>
            </a:r>
            <a:r>
              <a:rPr sz="900" spc="4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enhanced</a:t>
            </a:r>
            <a:r>
              <a:rPr sz="900" spc="1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tenant</a:t>
            </a:r>
            <a:r>
              <a:rPr sz="900" spc="11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exper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66676D"/>
                </a:solidFill>
                <a:latin typeface="Arial"/>
                <a:cs typeface="Arial"/>
              </a:rPr>
              <a:t>ences</a:t>
            </a:r>
            <a:r>
              <a:rPr sz="900" spc="6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and</a:t>
            </a:r>
            <a:r>
              <a:rPr sz="900" spc="114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increased</a:t>
            </a:r>
            <a:r>
              <a:rPr sz="900" spc="9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profitabil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40" dirty="0">
                <a:solidFill>
                  <a:srgbClr val="66676D"/>
                </a:solidFill>
                <a:latin typeface="Arial"/>
                <a:cs typeface="Arial"/>
              </a:rPr>
              <a:t>t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y</a:t>
            </a:r>
            <a:r>
              <a:rPr sz="900" spc="85" dirty="0">
                <a:solidFill>
                  <a:srgbClr val="66676D"/>
                </a:solidFill>
                <a:latin typeface="Arial"/>
                <a:cs typeface="Arial"/>
              </a:rPr>
              <a:t>.</a:t>
            </a:r>
            <a:r>
              <a:rPr sz="900" spc="-12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66676D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solut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ion</a:t>
            </a:r>
            <a:r>
              <a:rPr sz="900" spc="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prov</a:t>
            </a:r>
            <a:r>
              <a:rPr sz="900" spc="-5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des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4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comprehensive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12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features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7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6676D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6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manage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4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financial  </a:t>
            </a:r>
            <a:r>
              <a:rPr sz="900" spc="11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operati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ons,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accountin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g</a:t>
            </a:r>
            <a:r>
              <a:rPr sz="900" spc="225" dirty="0">
                <a:solidFill>
                  <a:srgbClr val="66676D"/>
                </a:solidFill>
                <a:latin typeface="Arial"/>
                <a:cs typeface="Arial"/>
              </a:rPr>
              <a:t>,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property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66676D"/>
                </a:solidFill>
                <a:latin typeface="Arial"/>
                <a:cs typeface="Arial"/>
              </a:rPr>
              <a:t>leases,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-3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rent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-8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schedules,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66676D"/>
                </a:solidFill>
                <a:latin typeface="Arial"/>
                <a:cs typeface="Arial"/>
              </a:rPr>
              <a:t>service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requests,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 </a:t>
            </a:r>
            <a:r>
              <a:rPr sz="900" spc="-4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and </a:t>
            </a:r>
            <a:r>
              <a:rPr sz="900" spc="40" dirty="0">
                <a:solidFill>
                  <a:srgbClr val="66676D"/>
                </a:solidFill>
                <a:latin typeface="Arial"/>
                <a:cs typeface="Arial"/>
              </a:rPr>
              <a:t>ma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ntenance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76D"/>
                </a:solidFill>
                <a:latin typeface="Arial"/>
                <a:cs typeface="Arial"/>
              </a:rPr>
              <a:t>schedule</a:t>
            </a:r>
            <a:r>
              <a:rPr sz="900" spc="70" dirty="0">
                <a:solidFill>
                  <a:srgbClr val="66676D"/>
                </a:solidFill>
                <a:latin typeface="Arial"/>
                <a:cs typeface="Arial"/>
              </a:rPr>
              <a:t>s</a:t>
            </a:r>
            <a:r>
              <a:rPr sz="900" spc="170" dirty="0">
                <a:solidFill>
                  <a:srgbClr val="9A9A9E"/>
                </a:solidFill>
                <a:latin typeface="Arial"/>
                <a:cs typeface="Arial"/>
              </a:rPr>
              <a:t>.</a:t>
            </a:r>
            <a:r>
              <a:rPr sz="900" spc="-85" dirty="0">
                <a:solidFill>
                  <a:srgbClr val="9A9A9E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6676D"/>
                </a:solidFill>
                <a:latin typeface="Arial"/>
                <a:cs typeface="Arial"/>
              </a:rPr>
              <a:t>With</a:t>
            </a:r>
            <a:r>
              <a:rPr sz="900" spc="1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these </a:t>
            </a:r>
            <a:r>
              <a:rPr sz="900" spc="-1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66676D"/>
                </a:solidFill>
                <a:latin typeface="Arial"/>
                <a:cs typeface="Arial"/>
              </a:rPr>
              <a:t>too</a:t>
            </a:r>
            <a:r>
              <a:rPr sz="900" spc="-15" dirty="0">
                <a:solidFill>
                  <a:srgbClr val="66676D"/>
                </a:solidFill>
                <a:latin typeface="Arial"/>
                <a:cs typeface="Arial"/>
              </a:rPr>
              <a:t>ls,</a:t>
            </a:r>
            <a:r>
              <a:rPr sz="900" spc="12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property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66676D"/>
                </a:solidFill>
                <a:latin typeface="Arial"/>
                <a:cs typeface="Arial"/>
              </a:rPr>
              <a:t>managers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can </a:t>
            </a:r>
            <a:r>
              <a:rPr sz="900" spc="-114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have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better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vis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75" dirty="0">
                <a:solidFill>
                  <a:srgbClr val="66676D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66676D"/>
                </a:solidFill>
                <a:latin typeface="Arial"/>
                <a:cs typeface="Arial"/>
              </a:rPr>
              <a:t>l</a:t>
            </a:r>
            <a:r>
              <a:rPr sz="900" spc="-7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55" dirty="0">
                <a:solidFill>
                  <a:srgbClr val="66676D"/>
                </a:solidFill>
                <a:latin typeface="Arial"/>
                <a:cs typeface="Arial"/>
              </a:rPr>
              <a:t>ty</a:t>
            </a:r>
            <a:r>
              <a:rPr sz="900" spc="4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control</a:t>
            </a:r>
            <a:r>
              <a:rPr sz="900" spc="6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over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66676D"/>
                </a:solidFill>
                <a:latin typeface="Arial"/>
                <a:cs typeface="Arial"/>
              </a:rPr>
              <a:t>their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bus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66676D"/>
                </a:solidFill>
                <a:latin typeface="Arial"/>
                <a:cs typeface="Arial"/>
              </a:rPr>
              <a:t>ness</a:t>
            </a:r>
            <a:r>
              <a:rPr sz="900" spc="6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66676D"/>
                </a:solidFill>
                <a:latin typeface="Arial"/>
                <a:cs typeface="Arial"/>
              </a:rPr>
              <a:t>processes,</a:t>
            </a:r>
            <a:r>
              <a:rPr sz="900" spc="6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enab</a:t>
            </a:r>
            <a:r>
              <a:rPr sz="900" spc="35" dirty="0">
                <a:solidFill>
                  <a:srgbClr val="66676D"/>
                </a:solidFill>
                <a:latin typeface="Arial"/>
                <a:cs typeface="Arial"/>
              </a:rPr>
              <a:t>l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ing</a:t>
            </a:r>
            <a:r>
              <a:rPr sz="900" spc="-8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66676D"/>
                </a:solidFill>
                <a:latin typeface="Arial"/>
                <a:cs typeface="Arial"/>
              </a:rPr>
              <a:t>them</a:t>
            </a:r>
            <a:r>
              <a:rPr sz="900" spc="1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6676D"/>
                </a:solidFill>
                <a:latin typeface="Arial"/>
                <a:cs typeface="Arial"/>
              </a:rPr>
              <a:t>to</a:t>
            </a:r>
            <a:r>
              <a:rPr sz="900" spc="-25" dirty="0">
                <a:solidFill>
                  <a:srgbClr val="66676D"/>
                </a:solidFill>
                <a:latin typeface="Arial"/>
                <a:cs typeface="Arial"/>
              </a:rPr>
              <a:t> make</a:t>
            </a:r>
            <a:r>
              <a:rPr sz="900" spc="4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66676D"/>
                </a:solidFill>
                <a:latin typeface="Arial"/>
                <a:cs typeface="Arial"/>
              </a:rPr>
              <a:t>informed</a:t>
            </a:r>
            <a:r>
              <a:rPr sz="900" spc="-3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decis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ons</a:t>
            </a:r>
            <a:r>
              <a:rPr sz="900" spc="-4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66676D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6676D"/>
                </a:solidFill>
                <a:latin typeface="Arial"/>
                <a:cs typeface="Arial"/>
              </a:rPr>
              <a:t>opt</a:t>
            </a:r>
            <a:r>
              <a:rPr sz="900" spc="25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-5" dirty="0">
                <a:solidFill>
                  <a:srgbClr val="66676D"/>
                </a:solidFill>
                <a:latin typeface="Arial"/>
                <a:cs typeface="Arial"/>
              </a:rPr>
              <a:t>mize</a:t>
            </a:r>
            <a:r>
              <a:rPr sz="900" spc="-9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6676D"/>
                </a:solidFill>
                <a:latin typeface="Arial"/>
                <a:cs typeface="Arial"/>
              </a:rPr>
              <a:t>the</a:t>
            </a:r>
            <a:r>
              <a:rPr sz="900" spc="50" dirty="0">
                <a:solidFill>
                  <a:srgbClr val="66676D"/>
                </a:solidFill>
                <a:latin typeface="Arial"/>
                <a:cs typeface="Arial"/>
              </a:rPr>
              <a:t>i</a:t>
            </a:r>
            <a:r>
              <a:rPr sz="900" spc="60" dirty="0">
                <a:solidFill>
                  <a:srgbClr val="66676D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66676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76D"/>
                </a:solidFill>
                <a:latin typeface="Arial"/>
                <a:cs typeface="Arial"/>
              </a:rPr>
              <a:t>performance.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7731"/>
            <a:ext cx="8229600" cy="1750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9845" y="1047831"/>
            <a:ext cx="686781" cy="1695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pc="-100" dirty="0"/>
              <a:t>fo</a:t>
            </a:r>
            <a:r>
              <a:rPr spc="-440" dirty="0"/>
              <a:t>h</a:t>
            </a:r>
            <a:r>
              <a:rPr sz="3975" b="0" spc="-660" baseline="17819" dirty="0">
                <a:latin typeface="Arial"/>
                <a:cs typeface="Arial"/>
              </a:rPr>
              <a:t>.</a:t>
            </a:r>
            <a:r>
              <a:rPr sz="1700" spc="-680" dirty="0"/>
              <a:t>o</a:t>
            </a:r>
            <a:r>
              <a:rPr sz="3975" b="0" spc="-569" baseline="17819" dirty="0">
                <a:solidFill>
                  <a:srgbClr val="497CED"/>
                </a:solidFill>
                <a:latin typeface="Arial"/>
                <a:cs typeface="Arial"/>
              </a:rPr>
              <a:t>•</a:t>
            </a:r>
            <a:r>
              <a:rPr sz="1700" spc="-105" dirty="0"/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8946" y="1600735"/>
            <a:ext cx="1346200" cy="436880"/>
          </a:xfrm>
          <a:prstGeom prst="rect">
            <a:avLst/>
          </a:prstGeom>
          <a:solidFill>
            <a:srgbClr val="AA1613"/>
          </a:solidFill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ct val="100000"/>
              </a:lnSpc>
            </a:pPr>
            <a:r>
              <a:rPr sz="2400" b="1" spc="35" dirty="0">
                <a:solidFill>
                  <a:srgbClr val="FBFBFB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8185" y="1650660"/>
            <a:ext cx="5397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650" spc="320" dirty="0">
                <a:solidFill>
                  <a:srgbClr val="2B2A2A"/>
                </a:solidFill>
                <a:latin typeface="Arial"/>
                <a:cs typeface="Arial"/>
              </a:rPr>
              <a:t>O</a:t>
            </a:r>
            <a:r>
              <a:rPr sz="650" spc="210" dirty="0">
                <a:solidFill>
                  <a:srgbClr val="2B2A2A"/>
                </a:solidFill>
                <a:latin typeface="Arial"/>
                <a:cs typeface="Arial"/>
              </a:rPr>
              <a:t>RAC</a:t>
            </a:r>
            <a:r>
              <a:rPr sz="650" spc="25" dirty="0">
                <a:solidFill>
                  <a:srgbClr val="2B2A2A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B2A2A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25"/>
              </a:lnSpc>
            </a:pPr>
            <a:r>
              <a:rPr sz="700" spc="-30" dirty="0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700" spc="-55" dirty="0">
                <a:solidFill>
                  <a:srgbClr val="3B3B3B"/>
                </a:solidFill>
                <a:latin typeface="Arial"/>
                <a:cs typeface="Arial"/>
              </a:rPr>
              <a:t>SUI</a:t>
            </a:r>
            <a:r>
              <a:rPr sz="700" spc="-7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20"/>
              </a:spcBef>
            </a:pPr>
            <a:r>
              <a:rPr sz="550" b="1" spc="-55" dirty="0">
                <a:solidFill>
                  <a:srgbClr val="646262"/>
                </a:solidFill>
                <a:latin typeface="Arial"/>
                <a:cs typeface="Arial"/>
              </a:rPr>
              <a:t>All</a:t>
            </a:r>
            <a:r>
              <a:rPr sz="550" b="1" spc="-70" dirty="0">
                <a:solidFill>
                  <a:srgbClr val="807E7E"/>
                </a:solidFill>
                <a:latin typeface="Arial"/>
                <a:cs typeface="Arial"/>
              </a:rPr>
              <a:t>i</a:t>
            </a:r>
            <a:r>
              <a:rPr sz="550" b="1" dirty="0">
                <a:solidFill>
                  <a:srgbClr val="646262"/>
                </a:solidFill>
                <a:latin typeface="Arial"/>
                <a:cs typeface="Arial"/>
              </a:rPr>
              <a:t>a</a:t>
            </a:r>
            <a:r>
              <a:rPr sz="550" b="1" spc="-50" dirty="0">
                <a:solidFill>
                  <a:srgbClr val="807E7E"/>
                </a:solidFill>
                <a:latin typeface="Arial"/>
                <a:cs typeface="Arial"/>
              </a:rPr>
              <a:t>n</a:t>
            </a:r>
            <a:r>
              <a:rPr sz="550" b="1" spc="-80" dirty="0">
                <a:solidFill>
                  <a:srgbClr val="807E7E"/>
                </a:solidFill>
                <a:latin typeface="Arial"/>
                <a:cs typeface="Arial"/>
              </a:rPr>
              <a:t>c</a:t>
            </a:r>
            <a:r>
              <a:rPr sz="550" b="1" spc="5" dirty="0">
                <a:solidFill>
                  <a:srgbClr val="646262"/>
                </a:solidFill>
                <a:latin typeface="Arial"/>
                <a:cs typeface="Arial"/>
              </a:rPr>
              <a:t>e</a:t>
            </a:r>
            <a:r>
              <a:rPr sz="550" b="1" spc="-95" dirty="0">
                <a:solidFill>
                  <a:srgbClr val="646262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646262"/>
                </a:solidFill>
                <a:latin typeface="Arial"/>
                <a:cs typeface="Arial"/>
              </a:rPr>
              <a:t>Par</a:t>
            </a:r>
            <a:r>
              <a:rPr sz="550" b="1" spc="-25" dirty="0">
                <a:solidFill>
                  <a:srgbClr val="646262"/>
                </a:solidFill>
                <a:latin typeface="Arial"/>
                <a:cs typeface="Arial"/>
              </a:rPr>
              <a:t>t</a:t>
            </a:r>
            <a:r>
              <a:rPr sz="550" b="1" spc="-9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550" b="1" spc="-30" dirty="0">
                <a:solidFill>
                  <a:srgbClr val="646262"/>
                </a:solidFill>
                <a:latin typeface="Arial"/>
                <a:cs typeface="Arial"/>
              </a:rPr>
              <a:t>er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401" y="3256133"/>
            <a:ext cx="3086100" cy="70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indent="-8255">
              <a:lnSpc>
                <a:spcPct val="100000"/>
              </a:lnSpc>
            </a:pPr>
            <a:r>
              <a:rPr sz="1100" b="1" spc="40" dirty="0">
                <a:solidFill>
                  <a:srgbClr val="030303"/>
                </a:solidFill>
                <a:latin typeface="Arial"/>
                <a:cs typeface="Arial"/>
              </a:rPr>
              <a:t>Manageme</a:t>
            </a:r>
            <a:r>
              <a:rPr sz="1100" b="1" spc="5" dirty="0">
                <a:solidFill>
                  <a:srgbClr val="030303"/>
                </a:solidFill>
                <a:latin typeface="Arial"/>
                <a:cs typeface="Arial"/>
              </a:rPr>
              <a:t>n</a:t>
            </a:r>
            <a:r>
              <a:rPr sz="1100" b="1" spc="130" dirty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1100" b="1" spc="6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100" b="1" spc="1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30303"/>
                </a:solidFill>
                <a:latin typeface="Arial"/>
                <a:cs typeface="Arial"/>
              </a:rPr>
              <a:t>Contractual</a:t>
            </a:r>
            <a:r>
              <a:rPr sz="1100" b="1" spc="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30303"/>
                </a:solidFill>
                <a:latin typeface="Arial"/>
                <a:cs typeface="Arial"/>
              </a:rPr>
              <a:t>Agreements</a:t>
            </a:r>
            <a:endParaRPr sz="1100">
              <a:latin typeface="Arial"/>
              <a:cs typeface="Arial"/>
            </a:endParaRPr>
          </a:p>
          <a:p>
            <a:pPr marL="20320" marR="5080" indent="3810">
              <a:lnSpc>
                <a:spcPct val="168800"/>
              </a:lnSpc>
              <a:spcBef>
                <a:spcPts val="605"/>
              </a:spcBef>
            </a:pPr>
            <a:r>
              <a:rPr sz="900" dirty="0">
                <a:solidFill>
                  <a:srgbClr val="181818"/>
                </a:solidFill>
                <a:latin typeface="Arial"/>
                <a:cs typeface="Arial"/>
              </a:rPr>
              <a:t>Management</a:t>
            </a:r>
            <a:r>
              <a:rPr sz="90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sz="900" spc="-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181818"/>
                </a:solidFill>
                <a:latin typeface="Arial"/>
                <a:cs typeface="Arial"/>
              </a:rPr>
              <a:t>a </a:t>
            </a:r>
            <a:r>
              <a:rPr sz="900" spc="10" dirty="0">
                <a:solidFill>
                  <a:srgbClr val="181818"/>
                </a:solidFill>
                <a:latin typeface="Arial"/>
                <a:cs typeface="Arial"/>
              </a:rPr>
              <a:t>contract</a:t>
            </a:r>
            <a:r>
              <a:rPr sz="900" spc="-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181818"/>
                </a:solidFill>
                <a:latin typeface="Arial"/>
                <a:cs typeface="Arial"/>
              </a:rPr>
              <a:t>from</a:t>
            </a:r>
            <a:r>
              <a:rPr sz="900" spc="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B2A2A"/>
                </a:solidFill>
                <a:latin typeface="Arial"/>
                <a:cs typeface="Arial"/>
              </a:rPr>
              <a:t>start</a:t>
            </a:r>
            <a:r>
              <a:rPr sz="900" spc="-45" dirty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181818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81818"/>
                </a:solidFill>
                <a:latin typeface="Arial"/>
                <a:cs typeface="Arial"/>
              </a:rPr>
              <a:t>finish,</a:t>
            </a:r>
            <a:r>
              <a:rPr sz="900" spc="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30303"/>
                </a:solidFill>
                <a:latin typeface="Arial"/>
                <a:cs typeface="Arial"/>
              </a:rPr>
              <a:t>including</a:t>
            </a:r>
            <a:r>
              <a:rPr sz="900" spc="-8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sz="900" spc="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81818"/>
                </a:solidFill>
                <a:latin typeface="Arial"/>
                <a:cs typeface="Arial"/>
              </a:rPr>
              <a:t>application</a:t>
            </a:r>
            <a:r>
              <a:rPr sz="900" spc="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181818"/>
                </a:solidFill>
                <a:latin typeface="Arial"/>
                <a:cs typeface="Arial"/>
              </a:rPr>
              <a:t>drafting</a:t>
            </a:r>
            <a:r>
              <a:rPr sz="900" spc="-9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81818"/>
                </a:solidFill>
                <a:latin typeface="Arial"/>
                <a:cs typeface="Arial"/>
              </a:rPr>
              <a:t>stag</a:t>
            </a:r>
            <a:r>
              <a:rPr sz="900" spc="-10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900" spc="305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900" spc="5" dirty="0">
                <a:solidFill>
                  <a:srgbClr val="181818"/>
                </a:solidFill>
                <a:latin typeface="Arial"/>
                <a:cs typeface="Arial"/>
              </a:rPr>
              <a:t>move-</a:t>
            </a:r>
            <a:r>
              <a:rPr sz="900" spc="5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900" spc="240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900" spc="-5" dirty="0">
                <a:solidFill>
                  <a:srgbClr val="181818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181818"/>
                </a:solidFill>
                <a:latin typeface="Arial"/>
                <a:cs typeface="Arial"/>
              </a:rPr>
              <a:t>move-ou</a:t>
            </a:r>
            <a:r>
              <a:rPr sz="900" spc="60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900" spc="170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pc="-100" dirty="0"/>
              <a:t>fo</a:t>
            </a:r>
            <a:r>
              <a:rPr spc="-440" dirty="0"/>
              <a:t>h</a:t>
            </a:r>
            <a:r>
              <a:rPr sz="3975" b="0" spc="-660" baseline="17819" dirty="0">
                <a:latin typeface="Arial"/>
                <a:cs typeface="Arial"/>
              </a:rPr>
              <a:t>.</a:t>
            </a:r>
            <a:r>
              <a:rPr sz="1700" spc="-680" dirty="0"/>
              <a:t>o</a:t>
            </a:r>
            <a:r>
              <a:rPr sz="3975" b="0" spc="-569" baseline="17819" dirty="0">
                <a:solidFill>
                  <a:srgbClr val="487CED"/>
                </a:solidFill>
                <a:latin typeface="Arial"/>
                <a:cs typeface="Arial"/>
              </a:rPr>
              <a:t>•</a:t>
            </a:r>
            <a:r>
              <a:rPr sz="1700" spc="-105" dirty="0"/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185" y="1645514"/>
            <a:ext cx="53975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 indent="-12065">
              <a:lnSpc>
                <a:spcPts val="800"/>
              </a:lnSpc>
            </a:pPr>
            <a:r>
              <a:rPr sz="700" spc="280" dirty="0">
                <a:solidFill>
                  <a:srgbClr val="2B2828"/>
                </a:solidFill>
                <a:latin typeface="Arial"/>
                <a:cs typeface="Arial"/>
              </a:rPr>
              <a:t>O</a:t>
            </a:r>
            <a:r>
              <a:rPr sz="700" spc="170" dirty="0">
                <a:solidFill>
                  <a:srgbClr val="2B2828"/>
                </a:solidFill>
                <a:latin typeface="Arial"/>
                <a:cs typeface="Arial"/>
              </a:rPr>
              <a:t>RAC</a:t>
            </a:r>
            <a:r>
              <a:rPr sz="700" spc="10" dirty="0">
                <a:solidFill>
                  <a:srgbClr val="2B2828"/>
                </a:solidFill>
                <a:latin typeface="Arial"/>
                <a:cs typeface="Arial"/>
              </a:rPr>
              <a:t>L</a:t>
            </a:r>
            <a:r>
              <a:rPr sz="700" spc="330" dirty="0">
                <a:solidFill>
                  <a:srgbClr val="2B2828"/>
                </a:solidFill>
                <a:latin typeface="Arial"/>
                <a:cs typeface="Arial"/>
              </a:rPr>
              <a:t>E</a:t>
            </a:r>
            <a:r>
              <a:rPr sz="700" spc="135" dirty="0">
                <a:solidFill>
                  <a:srgbClr val="2B2828"/>
                </a:solidFill>
                <a:latin typeface="Arial"/>
                <a:cs typeface="Arial"/>
              </a:rPr>
              <a:t> </a:t>
            </a:r>
            <a:r>
              <a:rPr sz="700" spc="-50" dirty="0">
                <a:solidFill>
                  <a:srgbClr val="2B2828"/>
                </a:solidFill>
                <a:latin typeface="Arial"/>
                <a:cs typeface="Arial"/>
              </a:rPr>
              <a:t>NETSU</a:t>
            </a:r>
            <a:r>
              <a:rPr sz="700" spc="-40" dirty="0">
                <a:solidFill>
                  <a:srgbClr val="2B2828"/>
                </a:solidFill>
                <a:latin typeface="Arial"/>
                <a:cs typeface="Arial"/>
              </a:rPr>
              <a:t>I</a:t>
            </a:r>
            <a:r>
              <a:rPr sz="700" spc="-70" dirty="0">
                <a:solidFill>
                  <a:srgbClr val="2B2828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550" spc="-15" dirty="0">
                <a:solidFill>
                  <a:srgbClr val="605957"/>
                </a:solidFill>
                <a:latin typeface="Arial"/>
                <a:cs typeface="Arial"/>
              </a:rPr>
              <a:t>All</a:t>
            </a:r>
            <a:r>
              <a:rPr sz="550" spc="-65" dirty="0">
                <a:solidFill>
                  <a:srgbClr val="605957"/>
                </a:solidFill>
                <a:latin typeface="Arial"/>
                <a:cs typeface="Arial"/>
              </a:rPr>
              <a:t>l</a:t>
            </a:r>
            <a:r>
              <a:rPr sz="550" spc="-50" dirty="0">
                <a:solidFill>
                  <a:srgbClr val="605957"/>
                </a:solidFill>
                <a:latin typeface="Arial"/>
                <a:cs typeface="Arial"/>
              </a:rPr>
              <a:t>anc.e</a:t>
            </a:r>
            <a:r>
              <a:rPr sz="550" spc="-65" dirty="0">
                <a:solidFill>
                  <a:srgbClr val="605957"/>
                </a:solidFill>
                <a:latin typeface="Arial"/>
                <a:cs typeface="Arial"/>
              </a:rPr>
              <a:t> </a:t>
            </a:r>
            <a:r>
              <a:rPr sz="550" spc="-30" dirty="0">
                <a:solidFill>
                  <a:srgbClr val="706B67"/>
                </a:solidFill>
                <a:latin typeface="Arial"/>
                <a:cs typeface="Arial"/>
              </a:rPr>
              <a:t>Par</a:t>
            </a:r>
            <a:r>
              <a:rPr sz="550" spc="-10" dirty="0">
                <a:solidFill>
                  <a:srgbClr val="706B67"/>
                </a:solidFill>
                <a:latin typeface="Arial"/>
                <a:cs typeface="Arial"/>
              </a:rPr>
              <a:t>t</a:t>
            </a:r>
            <a:r>
              <a:rPr sz="550" spc="-60" dirty="0">
                <a:solidFill>
                  <a:srgbClr val="3D3838"/>
                </a:solidFill>
                <a:latin typeface="Arial"/>
                <a:cs typeface="Arial"/>
              </a:rPr>
              <a:t>n</a:t>
            </a:r>
            <a:r>
              <a:rPr sz="550" spc="-15" dirty="0">
                <a:solidFill>
                  <a:srgbClr val="605957"/>
                </a:solidFill>
                <a:latin typeface="Arial"/>
                <a:cs typeface="Arial"/>
              </a:rPr>
              <a:t>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493" y="1934760"/>
            <a:ext cx="2221246" cy="408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723" y="3861672"/>
            <a:ext cx="8586726" cy="2358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648" y="1589006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009" y="0"/>
                </a:lnTo>
              </a:path>
            </a:pathLst>
          </a:custGeom>
          <a:ln w="23546">
            <a:solidFill>
              <a:srgbClr val="CC8C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421" y="1577235"/>
            <a:ext cx="0" cy="2315210"/>
          </a:xfrm>
          <a:custGeom>
            <a:avLst/>
            <a:gdLst/>
            <a:ahLst/>
            <a:cxnLst/>
            <a:rect l="l" t="t" r="r" b="b"/>
            <a:pathLst>
              <a:path h="2315210">
                <a:moveTo>
                  <a:pt x="0" y="2314849"/>
                </a:moveTo>
                <a:lnTo>
                  <a:pt x="0" y="0"/>
                </a:lnTo>
              </a:path>
            </a:pathLst>
          </a:custGeom>
          <a:ln w="23546">
            <a:solidFill>
              <a:srgbClr val="CF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7569" y="2563989"/>
            <a:ext cx="2115820" cy="0"/>
          </a:xfrm>
          <a:custGeom>
            <a:avLst/>
            <a:gdLst/>
            <a:ahLst/>
            <a:cxnLst/>
            <a:rect l="l" t="t" r="r" b="b"/>
            <a:pathLst>
              <a:path w="2115820">
                <a:moveTo>
                  <a:pt x="0" y="0"/>
                </a:moveTo>
                <a:lnTo>
                  <a:pt x="2115286" y="0"/>
                </a:lnTo>
              </a:path>
            </a:pathLst>
          </a:custGeom>
          <a:ln w="82413">
            <a:solidFill>
              <a:srgbClr val="CC9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0884" y="1577235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5">
                <a:moveTo>
                  <a:pt x="0" y="2299155"/>
                </a:moveTo>
                <a:lnTo>
                  <a:pt x="0" y="0"/>
                </a:lnTo>
              </a:path>
            </a:pathLst>
          </a:custGeom>
          <a:ln w="23546">
            <a:solidFill>
              <a:srgbClr val="CF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5958" y="2983801"/>
            <a:ext cx="910590" cy="0"/>
          </a:xfrm>
          <a:custGeom>
            <a:avLst/>
            <a:gdLst/>
            <a:ahLst/>
            <a:cxnLst/>
            <a:rect l="l" t="t" r="r" b="b"/>
            <a:pathLst>
              <a:path w="910589">
                <a:moveTo>
                  <a:pt x="0" y="0"/>
                </a:moveTo>
                <a:lnTo>
                  <a:pt x="910475" y="0"/>
                </a:lnTo>
              </a:path>
            </a:pathLst>
          </a:custGeom>
          <a:ln w="78489">
            <a:solidFill>
              <a:srgbClr val="CC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569" y="3185859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569" y="0"/>
                </a:lnTo>
              </a:path>
            </a:pathLst>
          </a:custGeom>
          <a:ln w="90262">
            <a:solidFill>
              <a:srgbClr val="CC9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569" y="3389880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8932" y="0"/>
                </a:lnTo>
              </a:path>
            </a:pathLst>
          </a:custGeom>
          <a:ln w="90262">
            <a:solidFill>
              <a:srgbClr val="CC9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85040" y="2298642"/>
            <a:ext cx="25209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0"/>
              </a:lnSpc>
            </a:pPr>
            <a:r>
              <a:rPr sz="2300" spc="125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2750" spc="-28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1300" spc="105" dirty="0">
                <a:solidFill>
                  <a:srgbClr val="CD8E42"/>
                </a:solidFill>
                <a:latin typeface="Times New Roman"/>
                <a:cs typeface="Times New Roman"/>
              </a:rPr>
              <a:t>.</a:t>
            </a:r>
            <a:r>
              <a:rPr sz="1300" spc="-235" dirty="0">
                <a:solidFill>
                  <a:srgbClr val="CD8E42"/>
                </a:solidFill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9555" y="2314336"/>
            <a:ext cx="20320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0"/>
              </a:lnSpc>
            </a:pPr>
            <a:r>
              <a:rPr sz="1150" spc="27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1150" spc="10" dirty="0">
                <a:solidFill>
                  <a:srgbClr val="CD8E42"/>
                </a:solidFill>
                <a:latin typeface="Arial"/>
                <a:cs typeface="Arial"/>
              </a:rPr>
              <a:t> </a:t>
            </a:r>
            <a:r>
              <a:rPr sz="2750" spc="-10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4485" y="1333760"/>
            <a:ext cx="57467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0"/>
              </a:lnSpc>
            </a:pPr>
            <a:r>
              <a:rPr sz="1700" b="1" spc="-15" dirty="0">
                <a:solidFill>
                  <a:srgbClr val="EB2838"/>
                </a:solidFill>
                <a:latin typeface="Arial"/>
                <a:cs typeface="Arial"/>
              </a:rPr>
              <a:t>f</a:t>
            </a:r>
            <a:r>
              <a:rPr sz="1700" b="1" spc="-10" dirty="0">
                <a:solidFill>
                  <a:srgbClr val="EB2838"/>
                </a:solidFill>
                <a:latin typeface="Arial"/>
                <a:cs typeface="Arial"/>
              </a:rPr>
              <a:t>o</a:t>
            </a:r>
            <a:r>
              <a:rPr sz="1700" b="1" spc="-620" dirty="0">
                <a:solidFill>
                  <a:srgbClr val="EB2838"/>
                </a:solidFill>
                <a:latin typeface="Arial"/>
                <a:cs typeface="Arial"/>
              </a:rPr>
              <a:t>h</a:t>
            </a:r>
            <a:r>
              <a:rPr sz="4050" spc="-390" baseline="17489" dirty="0">
                <a:solidFill>
                  <a:srgbClr val="EB2838"/>
                </a:solidFill>
                <a:latin typeface="Arial"/>
                <a:cs typeface="Arial"/>
              </a:rPr>
              <a:t>.</a:t>
            </a:r>
            <a:r>
              <a:rPr sz="1700" b="1" spc="-840" dirty="0">
                <a:solidFill>
                  <a:srgbClr val="EB2838"/>
                </a:solidFill>
                <a:latin typeface="Arial"/>
                <a:cs typeface="Arial"/>
              </a:rPr>
              <a:t>o</a:t>
            </a:r>
            <a:r>
              <a:rPr sz="4050" spc="-337" baseline="17489" dirty="0">
                <a:solidFill>
                  <a:srgbClr val="497CED"/>
                </a:solidFill>
                <a:latin typeface="Arial"/>
                <a:cs typeface="Arial"/>
              </a:rPr>
              <a:t>•</a:t>
            </a:r>
            <a:r>
              <a:rPr sz="1700" b="1" spc="-95" dirty="0">
                <a:solidFill>
                  <a:srgbClr val="EB2838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9872" y="1461110"/>
            <a:ext cx="53530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10" dirty="0">
                <a:solidFill>
                  <a:srgbClr val="262323"/>
                </a:solidFill>
                <a:latin typeface="Arial"/>
                <a:cs typeface="Arial"/>
              </a:rPr>
              <a:t>O</a:t>
            </a:r>
            <a:r>
              <a:rPr sz="700" spc="155" dirty="0">
                <a:solidFill>
                  <a:srgbClr val="262323"/>
                </a:solidFill>
                <a:latin typeface="Arial"/>
                <a:cs typeface="Arial"/>
              </a:rPr>
              <a:t>RACLE</a:t>
            </a:r>
            <a:endParaRPr sz="7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30"/>
              </a:spcBef>
            </a:pPr>
            <a:r>
              <a:rPr sz="600" spc="45" dirty="0">
                <a:solidFill>
                  <a:srgbClr val="363434"/>
                </a:solidFill>
                <a:latin typeface="Arial"/>
                <a:cs typeface="Arial"/>
              </a:rPr>
              <a:t>NE</a:t>
            </a:r>
            <a:r>
              <a:rPr sz="600" spc="25" dirty="0">
                <a:solidFill>
                  <a:srgbClr val="363434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706E6E"/>
                </a:solidFill>
                <a:latin typeface="Arial"/>
                <a:cs typeface="Arial"/>
              </a:rPr>
              <a:t>S</a:t>
            </a:r>
            <a:r>
              <a:rPr sz="600" spc="-85" dirty="0">
                <a:solidFill>
                  <a:srgbClr val="706E6E"/>
                </a:solidFill>
                <a:latin typeface="Arial"/>
                <a:cs typeface="Arial"/>
              </a:rPr>
              <a:t>U</a:t>
            </a:r>
            <a:r>
              <a:rPr sz="600" spc="-95" dirty="0">
                <a:solidFill>
                  <a:srgbClr val="363434"/>
                </a:solidFill>
                <a:latin typeface="Arial"/>
                <a:cs typeface="Arial"/>
              </a:rPr>
              <a:t>I</a:t>
            </a:r>
            <a:r>
              <a:rPr sz="600" spc="55" dirty="0">
                <a:solidFill>
                  <a:srgbClr val="706E6E"/>
                </a:solidFill>
                <a:latin typeface="Arial"/>
                <a:cs typeface="Arial"/>
              </a:rPr>
              <a:t>T</a:t>
            </a:r>
            <a:r>
              <a:rPr sz="600" spc="10" dirty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90"/>
              </a:spcBef>
            </a:pPr>
            <a:r>
              <a:rPr sz="500" b="1" spc="-30" dirty="0">
                <a:solidFill>
                  <a:srgbClr val="706E6E"/>
                </a:solidFill>
                <a:latin typeface="Arial"/>
                <a:cs typeface="Arial"/>
              </a:rPr>
              <a:t>Altiance</a:t>
            </a:r>
            <a:r>
              <a:rPr sz="500" b="1" spc="-5" dirty="0">
                <a:solidFill>
                  <a:srgbClr val="706E6E"/>
                </a:solidFill>
                <a:latin typeface="Arial"/>
                <a:cs typeface="Arial"/>
              </a:rPr>
              <a:t> </a:t>
            </a:r>
            <a:r>
              <a:rPr sz="500" b="1" spc="-15" dirty="0">
                <a:solidFill>
                  <a:srgbClr val="706E6E"/>
                </a:solidFill>
                <a:latin typeface="Arial"/>
                <a:cs typeface="Arial"/>
              </a:rPr>
              <a:t>Partner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5583" y="2703588"/>
            <a:ext cx="2495550" cy="139065"/>
          </a:xfrm>
          <a:custGeom>
            <a:avLst/>
            <a:gdLst/>
            <a:ahLst/>
            <a:cxnLst/>
            <a:rect l="l" t="t" r="r" b="b"/>
            <a:pathLst>
              <a:path w="2495550" h="139064">
                <a:moveTo>
                  <a:pt x="0" y="0"/>
                </a:moveTo>
                <a:lnTo>
                  <a:pt x="2495194" y="0"/>
                </a:lnTo>
                <a:lnTo>
                  <a:pt x="2495194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CD8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7716" y="2911532"/>
            <a:ext cx="1545590" cy="139065"/>
          </a:xfrm>
          <a:custGeom>
            <a:avLst/>
            <a:gdLst/>
            <a:ahLst/>
            <a:cxnLst/>
            <a:rect l="l" t="t" r="r" b="b"/>
            <a:pathLst>
              <a:path w="1545589" h="139064">
                <a:moveTo>
                  <a:pt x="0" y="0"/>
                </a:moveTo>
                <a:lnTo>
                  <a:pt x="1545535" y="0"/>
                </a:lnTo>
                <a:lnTo>
                  <a:pt x="1545535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CD8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9342" y="2934822"/>
            <a:ext cx="15386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800" spc="-5" dirty="0">
                <a:solidFill>
                  <a:srgbClr val="F6EBDD"/>
                </a:solidFill>
                <a:latin typeface="Arial"/>
                <a:cs typeface="Arial"/>
              </a:rPr>
              <a:t>tasks</a:t>
            </a:r>
            <a:r>
              <a:rPr sz="800" spc="-50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6EBDD"/>
                </a:solidFill>
                <a:latin typeface="Arial"/>
                <a:cs typeface="Arial"/>
              </a:rPr>
              <a:t>such </a:t>
            </a:r>
            <a:r>
              <a:rPr sz="800" spc="-20" dirty="0">
                <a:solidFill>
                  <a:srgbClr val="F6EBDD"/>
                </a:solidFill>
                <a:latin typeface="Arial"/>
                <a:cs typeface="Arial"/>
              </a:rPr>
              <a:t>as</a:t>
            </a:r>
            <a:r>
              <a:rPr sz="800" spc="-4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F6EBDD"/>
                </a:solidFill>
                <a:latin typeface="Arial"/>
                <a:cs typeface="Arial"/>
              </a:rPr>
              <a:t>rent</a:t>
            </a:r>
            <a:r>
              <a:rPr sz="800" spc="-20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F6EBDD"/>
                </a:solidFill>
                <a:latin typeface="Arial"/>
                <a:cs typeface="Arial"/>
              </a:rPr>
              <a:t>co</a:t>
            </a:r>
            <a:r>
              <a:rPr sz="800" dirty="0">
                <a:solidFill>
                  <a:srgbClr val="F6EBDD"/>
                </a:solidFill>
                <a:latin typeface="Arial"/>
                <a:cs typeface="Arial"/>
              </a:rPr>
              <a:t>l</a:t>
            </a:r>
            <a:r>
              <a:rPr sz="800" spc="35" dirty="0">
                <a:solidFill>
                  <a:srgbClr val="F6EBDD"/>
                </a:solidFill>
                <a:latin typeface="Arial"/>
                <a:cs typeface="Arial"/>
              </a:rPr>
              <a:t>l</a:t>
            </a:r>
            <a:r>
              <a:rPr sz="800" spc="15" dirty="0">
                <a:solidFill>
                  <a:srgbClr val="F6EBDD"/>
                </a:solidFill>
                <a:latin typeface="Arial"/>
                <a:cs typeface="Arial"/>
              </a:rPr>
              <a:t>ection,</a:t>
            </a:r>
            <a:r>
              <a:rPr sz="800" spc="-3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F6EBDD"/>
                </a:solidFill>
                <a:latin typeface="Arial"/>
                <a:cs typeface="Arial"/>
              </a:rPr>
              <a:t>mai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6254" y="2730225"/>
            <a:ext cx="33464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0"/>
              </a:lnSpc>
            </a:pPr>
            <a:r>
              <a:rPr sz="1250" spc="-145" dirty="0">
                <a:solidFill>
                  <a:srgbClr val="CD8E42"/>
                </a:solidFill>
                <a:latin typeface="Times New Roman"/>
                <a:cs typeface="Times New Roman"/>
              </a:rPr>
              <a:t>- </a:t>
            </a:r>
            <a:r>
              <a:rPr sz="1250" spc="25" dirty="0">
                <a:solidFill>
                  <a:srgbClr val="CD8E42"/>
                </a:solidFill>
                <a:latin typeface="Times New Roman"/>
                <a:cs typeface="Times New Roman"/>
              </a:rPr>
              <a:t> </a:t>
            </a:r>
            <a:r>
              <a:rPr sz="1250" spc="15" dirty="0">
                <a:solidFill>
                  <a:srgbClr val="CD8E42"/>
                </a:solidFill>
                <a:latin typeface="Times New Roman"/>
                <a:cs typeface="Times New Roman"/>
              </a:rPr>
              <a:t>-</a:t>
            </a:r>
            <a:r>
              <a:rPr sz="2750" spc="18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1250" spc="-100" dirty="0">
                <a:solidFill>
                  <a:srgbClr val="CD8E42"/>
                </a:solidFill>
                <a:latin typeface="Times New Roman"/>
                <a:cs typeface="Times New Roman"/>
              </a:rPr>
              <a:t>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9875" y="2197889"/>
            <a:ext cx="13017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10" dirty="0">
                <a:solidFill>
                  <a:srgbClr val="AA1613"/>
                </a:solidFill>
                <a:latin typeface="Arial"/>
                <a:cs typeface="Arial"/>
              </a:rPr>
              <a:t>Benef</a:t>
            </a:r>
            <a:r>
              <a:rPr sz="2500" b="1" spc="-30" dirty="0">
                <a:solidFill>
                  <a:srgbClr val="AA1613"/>
                </a:solidFill>
                <a:latin typeface="Arial"/>
                <a:cs typeface="Arial"/>
              </a:rPr>
              <a:t>i</a:t>
            </a:r>
            <a:r>
              <a:rPr sz="2500" b="1" spc="30" dirty="0">
                <a:solidFill>
                  <a:srgbClr val="AA1613"/>
                </a:solidFill>
                <a:latin typeface="Arial"/>
                <a:cs typeface="Arial"/>
              </a:rPr>
              <a:t>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12357" y="3119476"/>
            <a:ext cx="1412875" cy="139065"/>
          </a:xfrm>
          <a:custGeom>
            <a:avLst/>
            <a:gdLst/>
            <a:ahLst/>
            <a:cxnLst/>
            <a:rect l="l" t="t" r="r" b="b"/>
            <a:pathLst>
              <a:path w="1412875" h="139064">
                <a:moveTo>
                  <a:pt x="0" y="0"/>
                </a:moveTo>
                <a:lnTo>
                  <a:pt x="1412275" y="0"/>
                </a:lnTo>
                <a:lnTo>
                  <a:pt x="1412275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CD8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19062" y="3142767"/>
            <a:ext cx="14065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800" spc="20" dirty="0">
                <a:solidFill>
                  <a:srgbClr val="F6EBDD"/>
                </a:solidFill>
                <a:latin typeface="Arial"/>
                <a:cs typeface="Arial"/>
              </a:rPr>
              <a:t>ifhis</a:t>
            </a:r>
            <a:r>
              <a:rPr sz="800" spc="-7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6EBDD"/>
                </a:solidFill>
                <a:latin typeface="Arial"/>
                <a:cs typeface="Arial"/>
              </a:rPr>
              <a:t>can</a:t>
            </a:r>
            <a:r>
              <a:rPr sz="800" spc="-40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6EBDD"/>
                </a:solidFill>
                <a:latin typeface="Arial"/>
                <a:cs typeface="Arial"/>
              </a:rPr>
              <a:t>save</a:t>
            </a:r>
            <a:r>
              <a:rPr sz="800" spc="-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F6EBDD"/>
                </a:solidFill>
                <a:latin typeface="Arial"/>
                <a:cs typeface="Arial"/>
              </a:rPr>
              <a:t>time</a:t>
            </a:r>
            <a:r>
              <a:rPr sz="800" spc="-60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F6EBDD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F6EBDD"/>
                </a:solidFill>
                <a:latin typeface="Arial"/>
                <a:cs typeface="Arial"/>
              </a:rPr>
              <a:t>reduce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8849" y="2922475"/>
            <a:ext cx="20066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0"/>
              </a:lnSpc>
            </a:pPr>
            <a:r>
              <a:rPr sz="2750" spc="125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900" spc="43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37644" y="3327420"/>
            <a:ext cx="1336675" cy="139065"/>
          </a:xfrm>
          <a:custGeom>
            <a:avLst/>
            <a:gdLst/>
            <a:ahLst/>
            <a:cxnLst/>
            <a:rect l="l" t="t" r="r" b="b"/>
            <a:pathLst>
              <a:path w="1336675" h="139064">
                <a:moveTo>
                  <a:pt x="0" y="0"/>
                </a:moveTo>
                <a:lnTo>
                  <a:pt x="1336154" y="0"/>
                </a:lnTo>
                <a:lnTo>
                  <a:pt x="1336154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CD8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85335" y="3116462"/>
            <a:ext cx="1597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4"/>
              </a:lnSpc>
            </a:pPr>
            <a:r>
              <a:rPr sz="1725" spc="165" baseline="2415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3000" spc="-180" dirty="0">
                <a:solidFill>
                  <a:srgbClr val="CD8E42"/>
                </a:solidFill>
                <a:latin typeface="Arial"/>
                <a:cs typeface="Arial"/>
              </a:rPr>
              <a:t>.</a:t>
            </a:r>
            <a:r>
              <a:rPr sz="3000" spc="105" dirty="0">
                <a:solidFill>
                  <a:srgbClr val="CD8E42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6EBDD"/>
                </a:solidFill>
                <a:latin typeface="Arial"/>
                <a:cs typeface="Arial"/>
              </a:rPr>
              <a:t>increasing</a:t>
            </a:r>
            <a:r>
              <a:rPr sz="800" spc="-125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F6EBDD"/>
                </a:solidFill>
                <a:latin typeface="Arial"/>
                <a:cs typeface="Arial"/>
              </a:rPr>
              <a:t>overall</a:t>
            </a:r>
            <a:r>
              <a:rPr sz="800" spc="-20" dirty="0">
                <a:solidFill>
                  <a:srgbClr val="F6EBDD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6EBDD"/>
                </a:solidFill>
                <a:latin typeface="Arial"/>
                <a:cs typeface="Arial"/>
              </a:rPr>
              <a:t>efficienc</a:t>
            </a:r>
            <a:r>
              <a:rPr sz="800" spc="95" dirty="0">
                <a:solidFill>
                  <a:srgbClr val="F6EBDD"/>
                </a:solidFill>
                <a:latin typeface="Arial"/>
                <a:cs typeface="Arial"/>
              </a:rPr>
              <a:t>y</a:t>
            </a:r>
            <a:r>
              <a:rPr sz="800" spc="114" dirty="0">
                <a:solidFill>
                  <a:srgbClr val="F6EBD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217" y="2617617"/>
            <a:ext cx="455237" cy="455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3217" y="4277664"/>
            <a:ext cx="455237" cy="455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pc="-100" dirty="0"/>
              <a:t>fo</a:t>
            </a:r>
            <a:r>
              <a:rPr spc="-440" dirty="0"/>
              <a:t>h</a:t>
            </a:r>
            <a:r>
              <a:rPr sz="3975" b="0" spc="-660" baseline="17819" dirty="0">
                <a:latin typeface="Arial"/>
                <a:cs typeface="Arial"/>
              </a:rPr>
              <a:t>.</a:t>
            </a:r>
            <a:r>
              <a:rPr sz="1700" spc="-680" dirty="0"/>
              <a:t>o</a:t>
            </a:r>
            <a:r>
              <a:rPr sz="3975" b="0" spc="-569" baseline="17819" dirty="0">
                <a:solidFill>
                  <a:srgbClr val="497CED"/>
                </a:solidFill>
                <a:latin typeface="Arial"/>
                <a:cs typeface="Arial"/>
              </a:rPr>
              <a:t>•</a:t>
            </a:r>
            <a:r>
              <a:rPr sz="1700" spc="-105" dirty="0"/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185" y="1650660"/>
            <a:ext cx="5397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650" spc="320" dirty="0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sz="650" spc="210" dirty="0">
                <a:solidFill>
                  <a:srgbClr val="282828"/>
                </a:solidFill>
                <a:latin typeface="Arial"/>
                <a:cs typeface="Arial"/>
              </a:rPr>
              <a:t>RAC</a:t>
            </a:r>
            <a:r>
              <a:rPr sz="650" spc="25" dirty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25"/>
              </a:lnSpc>
            </a:pPr>
            <a:r>
              <a:rPr sz="700" spc="-30" dirty="0">
                <a:solidFill>
                  <a:srgbClr val="181818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700" spc="-55" dirty="0">
                <a:solidFill>
                  <a:srgbClr val="3B3B3B"/>
                </a:solidFill>
                <a:latin typeface="Arial"/>
                <a:cs typeface="Arial"/>
              </a:rPr>
              <a:t>SUI</a:t>
            </a:r>
            <a:r>
              <a:rPr sz="700" spc="-7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20"/>
              </a:spcBef>
            </a:pPr>
            <a:r>
              <a:rPr sz="550" b="1" spc="-55" dirty="0">
                <a:solidFill>
                  <a:srgbClr val="646262"/>
                </a:solidFill>
                <a:latin typeface="Arial"/>
                <a:cs typeface="Arial"/>
              </a:rPr>
              <a:t>All</a:t>
            </a:r>
            <a:r>
              <a:rPr sz="550" b="1" spc="-70" dirty="0">
                <a:solidFill>
                  <a:srgbClr val="807E7E"/>
                </a:solidFill>
                <a:latin typeface="Arial"/>
                <a:cs typeface="Arial"/>
              </a:rPr>
              <a:t>i</a:t>
            </a:r>
            <a:r>
              <a:rPr sz="550" b="1" dirty="0">
                <a:solidFill>
                  <a:srgbClr val="646262"/>
                </a:solidFill>
                <a:latin typeface="Arial"/>
                <a:cs typeface="Arial"/>
              </a:rPr>
              <a:t>a</a:t>
            </a:r>
            <a:r>
              <a:rPr sz="550" b="1" spc="-50" dirty="0">
                <a:solidFill>
                  <a:srgbClr val="807E7E"/>
                </a:solidFill>
                <a:latin typeface="Arial"/>
                <a:cs typeface="Arial"/>
              </a:rPr>
              <a:t>n</a:t>
            </a:r>
            <a:r>
              <a:rPr sz="550" b="1" spc="-80" dirty="0">
                <a:solidFill>
                  <a:srgbClr val="807E7E"/>
                </a:solidFill>
                <a:latin typeface="Arial"/>
                <a:cs typeface="Arial"/>
              </a:rPr>
              <a:t>c</a:t>
            </a:r>
            <a:r>
              <a:rPr sz="550" b="1" spc="5" dirty="0">
                <a:solidFill>
                  <a:srgbClr val="646262"/>
                </a:solidFill>
                <a:latin typeface="Arial"/>
                <a:cs typeface="Arial"/>
              </a:rPr>
              <a:t>e</a:t>
            </a:r>
            <a:r>
              <a:rPr sz="550" b="1" spc="-95" dirty="0">
                <a:solidFill>
                  <a:srgbClr val="646262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646262"/>
                </a:solidFill>
                <a:latin typeface="Arial"/>
                <a:cs typeface="Arial"/>
              </a:rPr>
              <a:t>Par</a:t>
            </a:r>
            <a:r>
              <a:rPr sz="550" b="1" spc="-25" dirty="0">
                <a:solidFill>
                  <a:srgbClr val="646262"/>
                </a:solidFill>
                <a:latin typeface="Arial"/>
                <a:cs typeface="Arial"/>
              </a:rPr>
              <a:t>t</a:t>
            </a:r>
            <a:r>
              <a:rPr sz="550" b="1" spc="-9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550" b="1" spc="-30" dirty="0">
                <a:solidFill>
                  <a:srgbClr val="646262"/>
                </a:solidFill>
                <a:latin typeface="Arial"/>
                <a:cs typeface="Arial"/>
              </a:rPr>
              <a:t>er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6050" y="2740935"/>
            <a:ext cx="539686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65" dirty="0">
                <a:solidFill>
                  <a:srgbClr val="181818"/>
                </a:solidFill>
                <a:latin typeface="Arial"/>
                <a:cs typeface="Arial"/>
              </a:rPr>
              <a:t>Cost</a:t>
            </a:r>
            <a:r>
              <a:rPr sz="1150" b="1" spc="7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181818"/>
                </a:solidFill>
                <a:latin typeface="Arial"/>
                <a:cs typeface="Arial"/>
              </a:rPr>
              <a:t>Reduction</a:t>
            </a:r>
            <a:endParaRPr sz="1150">
              <a:latin typeface="Arial"/>
              <a:cs typeface="Arial"/>
            </a:endParaRPr>
          </a:p>
          <a:p>
            <a:pPr marL="24130" marR="5080" indent="7620">
              <a:lnSpc>
                <a:spcPct val="175700"/>
              </a:lnSpc>
              <a:spcBef>
                <a:spcPts val="555"/>
              </a:spcBef>
            </a:pPr>
            <a:r>
              <a:rPr sz="850" spc="-30" dirty="0">
                <a:solidFill>
                  <a:srgbClr val="181818"/>
                </a:solidFill>
                <a:latin typeface="Arial"/>
                <a:cs typeface="Arial"/>
              </a:rPr>
              <a:t>By</a:t>
            </a:r>
            <a:r>
              <a:rPr sz="850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82828"/>
                </a:solidFill>
                <a:latin typeface="Arial"/>
                <a:cs typeface="Arial"/>
              </a:rPr>
              <a:t>automating</a:t>
            </a:r>
            <a:r>
              <a:rPr sz="85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process</a:t>
            </a:r>
            <a:r>
              <a:rPr sz="850" spc="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850" spc="-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25" dirty="0">
                <a:solidFill>
                  <a:srgbClr val="282828"/>
                </a:solidFill>
                <a:latin typeface="Arial"/>
                <a:cs typeface="Arial"/>
              </a:rPr>
              <a:t>educing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81818"/>
                </a:solidFill>
                <a:latin typeface="Arial"/>
                <a:cs typeface="Arial"/>
              </a:rPr>
              <a:t>manual</a:t>
            </a:r>
            <a:r>
              <a:rPr sz="850" spc="-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080808"/>
                </a:solidFill>
                <a:latin typeface="Arial"/>
                <a:cs typeface="Arial"/>
              </a:rPr>
              <a:t>la</a:t>
            </a:r>
            <a:r>
              <a:rPr sz="850" spc="10" dirty="0">
                <a:solidFill>
                  <a:srgbClr val="080808"/>
                </a:solidFill>
                <a:latin typeface="Arial"/>
                <a:cs typeface="Arial"/>
              </a:rPr>
              <a:t>b</a:t>
            </a:r>
            <a:r>
              <a:rPr sz="850" spc="50" dirty="0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sz="850" spc="-40" dirty="0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sz="850" spc="190" dirty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50" spc="25" dirty="0">
                <a:solidFill>
                  <a:srgbClr val="282828"/>
                </a:solidFill>
                <a:latin typeface="Arial"/>
                <a:cs typeface="Arial"/>
              </a:rPr>
              <a:t>technology</a:t>
            </a:r>
            <a:r>
              <a:rPr sz="85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Arial"/>
                <a:cs typeface="Arial"/>
              </a:rPr>
              <a:t>he</a:t>
            </a:r>
            <a:r>
              <a:rPr sz="850" spc="2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850" spc="8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850" spc="-9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Arial"/>
                <a:cs typeface="Arial"/>
              </a:rPr>
              <a:t>property</a:t>
            </a:r>
            <a:r>
              <a:rPr sz="850" spc="-8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owners</a:t>
            </a:r>
            <a:r>
              <a:rPr sz="85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850" spc="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ma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850" dirty="0">
                <a:solidFill>
                  <a:srgbClr val="3B3B3B"/>
                </a:solidFill>
                <a:latin typeface="Arial"/>
                <a:cs typeface="Arial"/>
              </a:rPr>
              <a:t>ag</a:t>
            </a:r>
            <a:r>
              <a:rPr sz="850" spc="2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850" spc="-1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3B3B3B"/>
                </a:solidFill>
                <a:latin typeface="Arial"/>
                <a:cs typeface="Arial"/>
              </a:rPr>
              <a:t>s </a:t>
            </a:r>
            <a:r>
              <a:rPr sz="850" spc="-20" dirty="0">
                <a:solidFill>
                  <a:srgbClr val="282828"/>
                </a:solidFill>
                <a:latin typeface="Arial"/>
                <a:cs typeface="Arial"/>
              </a:rPr>
              <a:t>save</a:t>
            </a:r>
            <a:r>
              <a:rPr sz="850" spc="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money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81818"/>
                </a:solidFill>
                <a:latin typeface="Arial"/>
                <a:cs typeface="Arial"/>
              </a:rPr>
              <a:t>on</a:t>
            </a:r>
            <a:r>
              <a:rPr sz="850" spc="-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82828"/>
                </a:solidFill>
                <a:latin typeface="Arial"/>
                <a:cs typeface="Arial"/>
              </a:rPr>
              <a:t>ad</a:t>
            </a:r>
            <a:r>
              <a:rPr sz="850" spc="95" dirty="0">
                <a:solidFill>
                  <a:srgbClr val="282828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080808"/>
                </a:solidFill>
                <a:latin typeface="Arial"/>
                <a:cs typeface="Arial"/>
              </a:rPr>
              <a:t>inist</a:t>
            </a:r>
            <a:r>
              <a:rPr sz="850" spc="-2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65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50" dirty="0">
                <a:solidFill>
                  <a:srgbClr val="282828"/>
                </a:solidFill>
                <a:latin typeface="Arial"/>
                <a:cs typeface="Arial"/>
              </a:rPr>
              <a:t>ve</a:t>
            </a:r>
            <a:r>
              <a:rPr sz="85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82828"/>
                </a:solidFill>
                <a:latin typeface="Arial"/>
                <a:cs typeface="Arial"/>
              </a:rPr>
              <a:t>costs</a:t>
            </a:r>
            <a:r>
              <a:rPr sz="85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85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81818"/>
                </a:solidFill>
                <a:latin typeface="Arial"/>
                <a:cs typeface="Arial"/>
              </a:rPr>
              <a:t>reduce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181818"/>
                </a:solidFill>
                <a:latin typeface="Arial"/>
                <a:cs typeface="Arial"/>
              </a:rPr>
              <a:t>the</a:t>
            </a:r>
            <a:r>
              <a:rPr sz="850" spc="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82828"/>
                </a:solidFill>
                <a:latin typeface="Arial"/>
                <a:cs typeface="Arial"/>
              </a:rPr>
              <a:t>need</a:t>
            </a:r>
            <a:r>
              <a:rPr sz="85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for</a:t>
            </a:r>
            <a:r>
              <a:rPr sz="850" spc="30" dirty="0">
                <a:solidFill>
                  <a:srgbClr val="181818"/>
                </a:solidFill>
                <a:latin typeface="Arial"/>
                <a:cs typeface="Arial"/>
              </a:rPr>
              <a:t> additional</a:t>
            </a:r>
            <a:r>
              <a:rPr sz="850" spc="-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82828"/>
                </a:solidFill>
                <a:latin typeface="Arial"/>
                <a:cs typeface="Arial"/>
              </a:rPr>
              <a:t>staff,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282828"/>
                </a:solidFill>
                <a:latin typeface="Arial"/>
                <a:cs typeface="Arial"/>
              </a:rPr>
              <a:t>u</a:t>
            </a:r>
            <a:r>
              <a:rPr sz="850" spc="40" dirty="0">
                <a:solidFill>
                  <a:srgbClr val="080808"/>
                </a:solidFill>
                <a:latin typeface="Arial"/>
                <a:cs typeface="Arial"/>
              </a:rPr>
              <a:t>ltim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82828"/>
                </a:solidFill>
                <a:latin typeface="Arial"/>
                <a:cs typeface="Arial"/>
              </a:rPr>
              <a:t>tely</a:t>
            </a:r>
            <a:r>
              <a:rPr sz="85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ea</a:t>
            </a:r>
            <a:r>
              <a:rPr sz="850" spc="15" dirty="0">
                <a:solidFill>
                  <a:srgbClr val="282828"/>
                </a:solidFill>
                <a:latin typeface="Arial"/>
                <a:cs typeface="Arial"/>
              </a:rPr>
              <a:t>d</a:t>
            </a:r>
            <a:r>
              <a:rPr sz="850" spc="55" dirty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850" spc="60" dirty="0">
                <a:solidFill>
                  <a:srgbClr val="4D4D4D"/>
                </a:solidFill>
                <a:latin typeface="Arial"/>
                <a:cs typeface="Arial"/>
              </a:rPr>
              <a:t>ng</a:t>
            </a:r>
            <a:r>
              <a:rPr sz="850" spc="-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Arial"/>
                <a:cs typeface="Arial"/>
              </a:rPr>
              <a:t>to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3B3B3B"/>
                </a:solidFill>
                <a:latin typeface="Arial"/>
                <a:cs typeface="Arial"/>
              </a:rPr>
              <a:t>co</a:t>
            </a:r>
            <a:r>
              <a:rPr sz="850" spc="-2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181818"/>
                </a:solidFill>
                <a:latin typeface="Arial"/>
                <a:cs typeface="Arial"/>
              </a:rPr>
              <a:t>t </a:t>
            </a:r>
            <a:r>
              <a:rPr sz="850" spc="-10" dirty="0">
                <a:solidFill>
                  <a:srgbClr val="282828"/>
                </a:solidFill>
                <a:latin typeface="Arial"/>
                <a:cs typeface="Arial"/>
              </a:rPr>
              <a:t>savings.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9974" y="4400565"/>
            <a:ext cx="519874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>
                <a:solidFill>
                  <a:srgbClr val="181818"/>
                </a:solidFill>
                <a:latin typeface="Arial"/>
                <a:cs typeface="Arial"/>
              </a:rPr>
              <a:t>Data</a:t>
            </a:r>
            <a:r>
              <a:rPr sz="1150" b="1" spc="-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50" b="1" spc="-90" dirty="0">
                <a:solidFill>
                  <a:srgbClr val="181818"/>
                </a:solidFill>
                <a:latin typeface="Arial"/>
                <a:cs typeface="Arial"/>
              </a:rPr>
              <a:t>Access</a:t>
            </a:r>
            <a:endParaRPr sz="1150">
              <a:latin typeface="Arial"/>
              <a:cs typeface="Arial"/>
            </a:endParaRPr>
          </a:p>
          <a:p>
            <a:pPr marL="16510" marR="5080">
              <a:lnSpc>
                <a:spcPct val="175700"/>
              </a:lnSpc>
              <a:spcBef>
                <a:spcPts val="60"/>
              </a:spcBef>
            </a:pPr>
            <a:r>
              <a:rPr sz="850" spc="-12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181818"/>
                </a:solidFill>
                <a:latin typeface="Arial"/>
                <a:cs typeface="Arial"/>
              </a:rPr>
              <a:t>echnology</a:t>
            </a:r>
            <a:r>
              <a:rPr sz="85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ena</a:t>
            </a:r>
            <a:r>
              <a:rPr sz="850" spc="70" dirty="0">
                <a:solidFill>
                  <a:srgbClr val="282828"/>
                </a:solidFill>
                <a:latin typeface="Arial"/>
                <a:cs typeface="Arial"/>
              </a:rPr>
              <a:t>b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850" spc="-30" dirty="0">
                <a:solidFill>
                  <a:srgbClr val="282828"/>
                </a:solidFill>
                <a:latin typeface="Arial"/>
                <a:cs typeface="Arial"/>
              </a:rPr>
              <a:t>es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property</a:t>
            </a:r>
            <a:r>
              <a:rPr sz="850" spc="-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81818"/>
                </a:solidFill>
                <a:latin typeface="Arial"/>
                <a:cs typeface="Arial"/>
              </a:rPr>
              <a:t>owners</a:t>
            </a:r>
            <a:r>
              <a:rPr sz="850" spc="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080808"/>
                </a:solidFill>
                <a:latin typeface="Arial"/>
                <a:cs typeface="Arial"/>
              </a:rPr>
              <a:t>nd</a:t>
            </a:r>
            <a:r>
              <a:rPr sz="85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850" spc="4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181818"/>
                </a:solidFill>
                <a:latin typeface="Arial"/>
                <a:cs typeface="Arial"/>
              </a:rPr>
              <a:t>nagers</a:t>
            </a:r>
            <a:r>
              <a:rPr sz="850" spc="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100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45" dirty="0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181818"/>
                </a:solidFill>
                <a:latin typeface="Arial"/>
                <a:cs typeface="Arial"/>
              </a:rPr>
              <a:t>manage</a:t>
            </a:r>
            <a:r>
              <a:rPr sz="850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82828"/>
                </a:solidFill>
                <a:latin typeface="Arial"/>
                <a:cs typeface="Arial"/>
              </a:rPr>
              <a:t>th</a:t>
            </a:r>
            <a:r>
              <a:rPr sz="850" spc="95" dirty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sz="850" spc="85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properti</a:t>
            </a:r>
            <a:r>
              <a:rPr sz="850" spc="60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850" spc="-4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181818"/>
                </a:solidFill>
                <a:latin typeface="Arial"/>
                <a:cs typeface="Arial"/>
              </a:rPr>
              <a:t>remot</a:t>
            </a:r>
            <a:r>
              <a:rPr sz="850" spc="7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850" spc="-10" dirty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sz="850" spc="-60" dirty="0">
                <a:solidFill>
                  <a:srgbClr val="282828"/>
                </a:solidFill>
                <a:latin typeface="Arial"/>
                <a:cs typeface="Arial"/>
              </a:rPr>
              <a:t>y</a:t>
            </a:r>
            <a:r>
              <a:rPr sz="850" spc="19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850" spc="75" dirty="0">
                <a:solidFill>
                  <a:srgbClr val="282828"/>
                </a:solidFill>
                <a:latin typeface="Arial"/>
                <a:cs typeface="Arial"/>
              </a:rPr>
              <a:t>w</a:t>
            </a:r>
            <a:r>
              <a:rPr sz="850" spc="95" dirty="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ch</a:t>
            </a:r>
            <a:r>
              <a:rPr sz="85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850" spc="-4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181818"/>
                </a:solidFill>
                <a:latin typeface="Arial"/>
                <a:cs typeface="Arial"/>
              </a:rPr>
              <a:t>espec</a:t>
            </a:r>
            <a:r>
              <a:rPr sz="850" spc="2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181818"/>
                </a:solidFill>
                <a:latin typeface="Arial"/>
                <a:cs typeface="Arial"/>
              </a:rPr>
              <a:t>ally</a:t>
            </a:r>
            <a:r>
              <a:rPr sz="850" spc="25" dirty="0">
                <a:solidFill>
                  <a:srgbClr val="181818"/>
                </a:solidFill>
                <a:latin typeface="Arial"/>
                <a:cs typeface="Arial"/>
              </a:rPr>
              <a:t> benefic</a:t>
            </a:r>
            <a:r>
              <a:rPr sz="850" spc="-3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181818"/>
                </a:solidFill>
                <a:latin typeface="Arial"/>
                <a:cs typeface="Arial"/>
              </a:rPr>
              <a:t>al</a:t>
            </a:r>
            <a:r>
              <a:rPr sz="850" spc="-4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for</a:t>
            </a:r>
            <a:r>
              <a:rPr sz="850" spc="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81818"/>
                </a:solidFill>
                <a:latin typeface="Arial"/>
                <a:cs typeface="Arial"/>
              </a:rPr>
              <a:t>managing</a:t>
            </a:r>
            <a:r>
              <a:rPr sz="850" spc="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properties</a:t>
            </a:r>
            <a:r>
              <a:rPr sz="8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850" spc="-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82828"/>
                </a:solidFill>
                <a:latin typeface="Arial"/>
                <a:cs typeface="Arial"/>
              </a:rPr>
              <a:t>multi</a:t>
            </a:r>
            <a:r>
              <a:rPr sz="850" spc="95" dirty="0">
                <a:solidFill>
                  <a:srgbClr val="282828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080808"/>
                </a:solidFill>
                <a:latin typeface="Arial"/>
                <a:cs typeface="Arial"/>
              </a:rPr>
              <a:t>le</a:t>
            </a:r>
            <a:r>
              <a:rPr sz="85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ocati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ons.</a:t>
            </a:r>
            <a:r>
              <a:rPr sz="85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Arial"/>
                <a:cs typeface="Arial"/>
              </a:rPr>
              <a:t>This</a:t>
            </a:r>
            <a:r>
              <a:rPr sz="850" spc="6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85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82828"/>
                </a:solidFill>
                <a:latin typeface="Arial"/>
                <a:cs typeface="Arial"/>
              </a:rPr>
              <a:t>enhance</a:t>
            </a:r>
            <a:r>
              <a:rPr sz="85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82828"/>
                </a:solidFill>
                <a:latin typeface="Arial"/>
                <a:cs typeface="Arial"/>
              </a:rPr>
              <a:t>conveni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ence</a:t>
            </a:r>
            <a:r>
              <a:rPr sz="85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85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181818"/>
                </a:solidFill>
                <a:latin typeface="Arial"/>
                <a:cs typeface="Arial"/>
              </a:rPr>
              <a:t>flexibilit</a:t>
            </a:r>
            <a:r>
              <a:rPr sz="850" spc="65" dirty="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sz="850" spc="160" dirty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50" spc="40" dirty="0">
                <a:solidFill>
                  <a:srgbClr val="282828"/>
                </a:solidFill>
                <a:latin typeface="Arial"/>
                <a:cs typeface="Arial"/>
              </a:rPr>
              <a:t>allowing</a:t>
            </a:r>
            <a:r>
              <a:rPr sz="8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81818"/>
                </a:solidFill>
                <a:latin typeface="Arial"/>
                <a:cs typeface="Arial"/>
              </a:rPr>
              <a:t>property</a:t>
            </a:r>
            <a:r>
              <a:rPr sz="850" spc="-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owners</a:t>
            </a:r>
            <a:r>
              <a:rPr sz="85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181818"/>
                </a:solidFill>
                <a:latin typeface="Arial"/>
                <a:cs typeface="Arial"/>
              </a:rPr>
              <a:t>to</a:t>
            </a:r>
            <a:r>
              <a:rPr sz="850" spc="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manage</a:t>
            </a:r>
            <a:r>
              <a:rPr sz="85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850" spc="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properties</a:t>
            </a:r>
            <a:r>
              <a:rPr sz="85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82828"/>
                </a:solidFill>
                <a:latin typeface="Arial"/>
                <a:cs typeface="Arial"/>
              </a:rPr>
              <a:t>from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82828"/>
                </a:solidFill>
                <a:latin typeface="Arial"/>
                <a:cs typeface="Arial"/>
              </a:rPr>
              <a:t>anywhere</a:t>
            </a:r>
            <a:r>
              <a:rPr sz="85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282828"/>
                </a:solidFill>
                <a:latin typeface="Arial"/>
                <a:cs typeface="Arial"/>
              </a:rPr>
              <a:t>eff</a:t>
            </a:r>
            <a:r>
              <a:rPr sz="850" spc="-20" dirty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282828"/>
                </a:solidFill>
                <a:latin typeface="Arial"/>
                <a:cs typeface="Arial"/>
              </a:rPr>
              <a:t>cientl</a:t>
            </a:r>
            <a:r>
              <a:rPr sz="850" spc="5" dirty="0">
                <a:solidFill>
                  <a:srgbClr val="282828"/>
                </a:solidFill>
                <a:latin typeface="Arial"/>
                <a:cs typeface="Arial"/>
              </a:rPr>
              <a:t>y</a:t>
            </a:r>
            <a:r>
              <a:rPr sz="850" spc="95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800" y="5715057"/>
            <a:ext cx="54800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70"/>
              </a:lnSpc>
            </a:pPr>
            <a:r>
              <a:rPr sz="1700" b="1" spc="-100" dirty="0">
                <a:solidFill>
                  <a:srgbClr val="EB2634"/>
                </a:solidFill>
                <a:latin typeface="Arial"/>
                <a:cs typeface="Arial"/>
              </a:rPr>
              <a:t>fo</a:t>
            </a:r>
            <a:r>
              <a:rPr sz="1700" b="1" spc="-440" dirty="0">
                <a:solidFill>
                  <a:srgbClr val="EB2634"/>
                </a:solidFill>
                <a:latin typeface="Arial"/>
                <a:cs typeface="Arial"/>
              </a:rPr>
              <a:t>h</a:t>
            </a:r>
            <a:r>
              <a:rPr sz="4125" spc="-697" baseline="17171" dirty="0">
                <a:solidFill>
                  <a:srgbClr val="EB2634"/>
                </a:solidFill>
                <a:latin typeface="Arial"/>
                <a:cs typeface="Arial"/>
              </a:rPr>
              <a:t>.</a:t>
            </a:r>
            <a:r>
              <a:rPr sz="1700" b="1" spc="-680" dirty="0">
                <a:solidFill>
                  <a:srgbClr val="EB2634"/>
                </a:solidFill>
                <a:latin typeface="Arial"/>
                <a:cs typeface="Arial"/>
              </a:rPr>
              <a:t>o</a:t>
            </a:r>
            <a:r>
              <a:rPr sz="3825" spc="-517" baseline="18518" dirty="0">
                <a:solidFill>
                  <a:srgbClr val="4B7EED"/>
                </a:solidFill>
                <a:latin typeface="Times New Roman"/>
                <a:cs typeface="Times New Roman"/>
              </a:rPr>
              <a:t>•</a:t>
            </a:r>
            <a:r>
              <a:rPr sz="1700" b="1" spc="-105" dirty="0">
                <a:solidFill>
                  <a:srgbClr val="EB2634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4176" y="2263494"/>
            <a:ext cx="4780280" cy="121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4135" algn="r">
              <a:lnSpc>
                <a:spcPct val="100000"/>
              </a:lnSpc>
            </a:pPr>
            <a:r>
              <a:rPr sz="1100" b="1" dirty="0">
                <a:solidFill>
                  <a:srgbClr val="0F0F0E"/>
                </a:solidFill>
                <a:latin typeface="Arial"/>
                <a:cs typeface="Arial"/>
              </a:rPr>
              <a:t>Convenience</a:t>
            </a:r>
            <a:r>
              <a:rPr sz="1100" b="1" spc="105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F0F0E"/>
                </a:solidFill>
                <a:latin typeface="Arial"/>
                <a:cs typeface="Arial"/>
              </a:rPr>
              <a:t>and</a:t>
            </a:r>
            <a:r>
              <a:rPr sz="1100" b="1" spc="8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F0F0E"/>
                </a:solidFill>
                <a:latin typeface="Arial"/>
                <a:cs typeface="Arial"/>
              </a:rPr>
              <a:t>Flexi</a:t>
            </a:r>
            <a:r>
              <a:rPr sz="1100" b="1" spc="-20" dirty="0">
                <a:solidFill>
                  <a:srgbClr val="0F0F0E"/>
                </a:solidFill>
                <a:latin typeface="Arial"/>
                <a:cs typeface="Arial"/>
              </a:rPr>
              <a:t>b</a:t>
            </a:r>
            <a:r>
              <a:rPr sz="1100" b="1" spc="30" dirty="0">
                <a:solidFill>
                  <a:srgbClr val="0F0F0E"/>
                </a:solidFill>
                <a:latin typeface="Arial"/>
                <a:cs typeface="Arial"/>
              </a:rPr>
              <a:t>ility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indent="180340">
              <a:lnSpc>
                <a:spcPct val="172600"/>
              </a:lnSpc>
            </a:pPr>
            <a:r>
              <a:rPr sz="850" spc="-95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45" dirty="0">
                <a:solidFill>
                  <a:srgbClr val="0F0F0E"/>
                </a:solidFill>
                <a:latin typeface="Arial"/>
                <a:cs typeface="Arial"/>
              </a:rPr>
              <a:t>h</a:t>
            </a:r>
            <a:r>
              <a:rPr sz="850" spc="2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-5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ogy 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ena</a:t>
            </a:r>
            <a:r>
              <a:rPr sz="850" spc="90" dirty="0">
                <a:solidFill>
                  <a:srgbClr val="2A2824"/>
                </a:solidFill>
                <a:latin typeface="Arial"/>
                <a:cs typeface="Arial"/>
              </a:rPr>
              <a:t>b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e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prope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ty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owners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and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mana</a:t>
            </a:r>
            <a:r>
              <a:rPr sz="850" spc="-75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7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to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manage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25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h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5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propert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es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remot</a:t>
            </a:r>
            <a:r>
              <a:rPr sz="850" spc="6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-25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240" dirty="0">
                <a:solidFill>
                  <a:srgbClr val="4B4944"/>
                </a:solidFill>
                <a:latin typeface="Arial"/>
                <a:cs typeface="Arial"/>
              </a:rPr>
              <a:t>, </a:t>
            </a:r>
            <a:r>
              <a:rPr sz="850" spc="125" dirty="0">
                <a:solidFill>
                  <a:srgbClr val="2A2824"/>
                </a:solidFill>
                <a:latin typeface="Arial"/>
                <a:cs typeface="Arial"/>
              </a:rPr>
              <a:t>w</a:t>
            </a:r>
            <a:r>
              <a:rPr sz="850" spc="80" dirty="0">
                <a:solidFill>
                  <a:srgbClr val="0F0F0E"/>
                </a:solidFill>
                <a:latin typeface="Arial"/>
                <a:cs typeface="Arial"/>
              </a:rPr>
              <a:t>h</a:t>
            </a:r>
            <a:r>
              <a:rPr sz="850" spc="-6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85" dirty="0">
                <a:solidFill>
                  <a:srgbClr val="0F0F0E"/>
                </a:solidFill>
                <a:latin typeface="Arial"/>
                <a:cs typeface="Arial"/>
              </a:rPr>
              <a:t>h</a:t>
            </a:r>
            <a:r>
              <a:rPr sz="850" spc="-3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5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b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-1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60" dirty="0">
                <a:solidFill>
                  <a:srgbClr val="0F0F0E"/>
                </a:solidFill>
                <a:latin typeface="Arial"/>
                <a:cs typeface="Arial"/>
              </a:rPr>
              <a:t>f</a:t>
            </a:r>
            <a:r>
              <a:rPr sz="850" spc="5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-2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-3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235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5" dirty="0">
                <a:solidFill>
                  <a:srgbClr val="0F0F0E"/>
                </a:solidFill>
                <a:latin typeface="Arial"/>
                <a:cs typeface="Arial"/>
              </a:rPr>
              <a:t>for</a:t>
            </a:r>
            <a:r>
              <a:rPr sz="850" spc="6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m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-4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-5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pro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erties</a:t>
            </a:r>
            <a:r>
              <a:rPr sz="850" spc="-2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85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-6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u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160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p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loca</a:t>
            </a:r>
            <a:r>
              <a:rPr sz="850" spc="65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on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155" dirty="0">
                <a:solidFill>
                  <a:srgbClr val="4B4944"/>
                </a:solidFill>
                <a:latin typeface="Arial"/>
                <a:cs typeface="Arial"/>
              </a:rPr>
              <a:t>.</a:t>
            </a:r>
            <a:r>
              <a:rPr sz="850" spc="30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h</a:t>
            </a:r>
            <a:r>
              <a:rPr sz="850" spc="-65" dirty="0">
                <a:solidFill>
                  <a:srgbClr val="2A2824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 c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-5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enhance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650">
              <a:latin typeface="Times New Roman"/>
              <a:cs typeface="Times New Roman"/>
            </a:endParaRPr>
          </a:p>
          <a:p>
            <a:pPr marR="24765" algn="r">
              <a:lnSpc>
                <a:spcPct val="100000"/>
              </a:lnSpc>
            </a:pP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v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80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-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ce</a:t>
            </a:r>
            <a:r>
              <a:rPr sz="850" spc="-2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85" dirty="0">
                <a:solidFill>
                  <a:srgbClr val="2A2824"/>
                </a:solidFill>
                <a:latin typeface="Arial"/>
                <a:cs typeface="Arial"/>
              </a:rPr>
              <a:t>d</a:t>
            </a:r>
            <a:r>
              <a:rPr sz="850" spc="-6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0F0F0E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ex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2A2824"/>
                </a:solidFill>
                <a:latin typeface="Arial"/>
                <a:cs typeface="Arial"/>
              </a:rPr>
              <a:t>bi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l</a:t>
            </a:r>
            <a:r>
              <a:rPr sz="850" spc="6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-55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220" dirty="0">
                <a:solidFill>
                  <a:srgbClr val="5D5B56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7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-55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125" dirty="0">
                <a:solidFill>
                  <a:srgbClr val="2A2824"/>
                </a:solidFill>
                <a:latin typeface="Arial"/>
                <a:cs typeface="Arial"/>
              </a:rPr>
              <a:t>w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60" dirty="0">
                <a:solidFill>
                  <a:srgbClr val="2A2824"/>
                </a:solidFill>
                <a:latin typeface="Arial"/>
                <a:cs typeface="Arial"/>
              </a:rPr>
              <a:t>ng</a:t>
            </a:r>
            <a:r>
              <a:rPr sz="850" spc="-7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r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9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65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100" dirty="0">
                <a:solidFill>
                  <a:srgbClr val="2A2824"/>
                </a:solidFill>
                <a:latin typeface="Arial"/>
                <a:cs typeface="Arial"/>
              </a:rPr>
              <a:t>w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ers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to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eff</a:t>
            </a:r>
            <a:r>
              <a:rPr sz="850" spc="-16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en</a:t>
            </a:r>
            <a:r>
              <a:rPr sz="850" spc="60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55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manage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th</a:t>
            </a:r>
            <a:r>
              <a:rPr sz="850" spc="9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55" dirty="0">
                <a:solidFill>
                  <a:srgbClr val="5D5B56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prope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100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20" dirty="0">
                <a:solidFill>
                  <a:srgbClr val="4B4944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es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65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from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ywh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4B4944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185" dirty="0">
                <a:solidFill>
                  <a:srgbClr val="4B4944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9875" y="4696047"/>
            <a:ext cx="476123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4930" algn="r">
              <a:lnSpc>
                <a:spcPct val="100000"/>
              </a:lnSpc>
            </a:pPr>
            <a:r>
              <a:rPr sz="1100" b="1" spc="65" dirty="0">
                <a:solidFill>
                  <a:srgbClr val="0F0F0E"/>
                </a:solidFill>
                <a:latin typeface="Arial"/>
                <a:cs typeface="Arial"/>
              </a:rPr>
              <a:t>More</a:t>
            </a:r>
            <a:r>
              <a:rPr sz="1100" b="1" spc="-1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F0F0E"/>
                </a:solidFill>
                <a:latin typeface="Arial"/>
                <a:cs typeface="Arial"/>
              </a:rPr>
              <a:t>Security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950">
              <a:latin typeface="Times New Roman"/>
              <a:cs typeface="Times New Roman"/>
            </a:endParaRPr>
          </a:p>
          <a:p>
            <a:pPr marL="55244" marR="29209" indent="-43180" algn="r">
              <a:lnSpc>
                <a:spcPct val="175700"/>
              </a:lnSpc>
            </a:pPr>
            <a:r>
              <a:rPr sz="850" spc="-125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h</a:t>
            </a:r>
            <a:r>
              <a:rPr sz="850" spc="60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ogy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im</a:t>
            </a:r>
            <a:r>
              <a:rPr sz="850" spc="6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rove</a:t>
            </a:r>
            <a:r>
              <a:rPr sz="850" spc="-6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sec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u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-130" dirty="0">
                <a:solidFill>
                  <a:srgbClr val="4B4944"/>
                </a:solidFill>
                <a:latin typeface="Arial"/>
                <a:cs typeface="Arial"/>
              </a:rPr>
              <a:t>i</a:t>
            </a:r>
            <a:r>
              <a:rPr sz="850" spc="90" dirty="0">
                <a:solidFill>
                  <a:srgbClr val="2A2824"/>
                </a:solidFill>
                <a:latin typeface="Arial"/>
                <a:cs typeface="Arial"/>
              </a:rPr>
              <a:t>ty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b</a:t>
            </a:r>
            <a:r>
              <a:rPr sz="850" spc="20" dirty="0">
                <a:solidFill>
                  <a:srgbClr val="2A2824"/>
                </a:solidFill>
                <a:latin typeface="Arial"/>
                <a:cs typeface="Arial"/>
              </a:rPr>
              <a:t>y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ro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v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d</a:t>
            </a:r>
            <a:r>
              <a:rPr sz="850" spc="5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-10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0F0F0E"/>
                </a:solidFill>
                <a:latin typeface="Arial"/>
                <a:cs typeface="Arial"/>
              </a:rPr>
              <a:t>f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eat</a:t>
            </a:r>
            <a:r>
              <a:rPr sz="850" spc="85" dirty="0">
                <a:solidFill>
                  <a:srgbClr val="2A2824"/>
                </a:solidFill>
                <a:latin typeface="Arial"/>
                <a:cs typeface="Arial"/>
              </a:rPr>
              <a:t>u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-30" dirty="0">
                <a:solidFill>
                  <a:srgbClr val="2A2824"/>
                </a:solidFill>
                <a:latin typeface="Arial"/>
                <a:cs typeface="Arial"/>
              </a:rPr>
              <a:t>es </a:t>
            </a:r>
            <a:r>
              <a:rPr sz="850" spc="10" dirty="0">
                <a:solidFill>
                  <a:srgbClr val="2A2824"/>
                </a:solidFill>
                <a:latin typeface="Arial"/>
                <a:cs typeface="Arial"/>
              </a:rPr>
              <a:t>such</a:t>
            </a:r>
            <a:r>
              <a:rPr sz="850" spc="-1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as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20" dirty="0">
                <a:solidFill>
                  <a:srgbClr val="5D5B56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ne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ayment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225" dirty="0">
                <a:solidFill>
                  <a:srgbClr val="5D5B56"/>
                </a:solidFill>
                <a:latin typeface="Arial"/>
                <a:cs typeface="Arial"/>
              </a:rPr>
              <a:t>,</a:t>
            </a:r>
            <a:r>
              <a:rPr sz="850" spc="80" dirty="0">
                <a:solidFill>
                  <a:srgbClr val="2A2824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-35" dirty="0">
                <a:solidFill>
                  <a:srgbClr val="4B4944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125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114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-114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lease </a:t>
            </a:r>
            <a:r>
              <a:rPr sz="850" spc="-60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40" dirty="0">
                <a:solidFill>
                  <a:srgbClr val="0F0F0E"/>
                </a:solidFill>
                <a:latin typeface="Arial"/>
                <a:cs typeface="Arial"/>
              </a:rPr>
              <a:t>ni</a:t>
            </a:r>
            <a:r>
              <a:rPr sz="850" spc="10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-15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250" dirty="0">
                <a:solidFill>
                  <a:srgbClr val="4B4944"/>
                </a:solidFill>
                <a:latin typeface="Arial"/>
                <a:cs typeface="Arial"/>
              </a:rPr>
              <a:t>,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-20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d</a:t>
            </a:r>
            <a:r>
              <a:rPr sz="850" spc="-20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c</a:t>
            </a:r>
            <a:r>
              <a:rPr sz="850" spc="45" dirty="0">
                <a:solidFill>
                  <a:srgbClr val="0F0F0E"/>
                </a:solidFill>
                <a:latin typeface="Arial"/>
                <a:cs typeface="Arial"/>
              </a:rPr>
              <a:t>ure</a:t>
            </a:r>
            <a:r>
              <a:rPr sz="850" spc="-5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p</a:t>
            </a:r>
            <a:r>
              <a:rPr sz="850" spc="75" dirty="0">
                <a:solidFill>
                  <a:srgbClr val="0F0F0E"/>
                </a:solidFill>
                <a:latin typeface="Arial"/>
                <a:cs typeface="Arial"/>
              </a:rPr>
              <a:t>o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rt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l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s </a:t>
            </a:r>
            <a:r>
              <a:rPr sz="850" spc="25" dirty="0">
                <a:solidFill>
                  <a:srgbClr val="0F0F0E"/>
                </a:solidFill>
                <a:latin typeface="Arial"/>
                <a:cs typeface="Arial"/>
              </a:rPr>
              <a:t>f</a:t>
            </a:r>
            <a:r>
              <a:rPr sz="850" spc="85" dirty="0">
                <a:solidFill>
                  <a:srgbClr val="0F0F0E"/>
                </a:solidFill>
                <a:latin typeface="Arial"/>
                <a:cs typeface="Arial"/>
              </a:rPr>
              <a:t>o</a:t>
            </a:r>
            <a:r>
              <a:rPr sz="850" spc="75" dirty="0">
                <a:solidFill>
                  <a:srgbClr val="2A2824"/>
                </a:solidFill>
                <a:latin typeface="Arial"/>
                <a:cs typeface="Arial"/>
              </a:rPr>
              <a:t>r</a:t>
            </a:r>
            <a:r>
              <a:rPr sz="850" spc="-7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su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b</a:t>
            </a:r>
            <a:r>
              <a:rPr sz="850" spc="85" dirty="0">
                <a:solidFill>
                  <a:srgbClr val="0F0F0E"/>
                </a:solidFill>
                <a:latin typeface="Arial"/>
                <a:cs typeface="Arial"/>
              </a:rPr>
              <a:t>m</a:t>
            </a:r>
            <a:r>
              <a:rPr sz="850" spc="-3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90" dirty="0">
                <a:solidFill>
                  <a:srgbClr val="2A2824"/>
                </a:solidFill>
                <a:latin typeface="Arial"/>
                <a:cs typeface="Arial"/>
              </a:rPr>
              <a:t>tt</a:t>
            </a:r>
            <a:r>
              <a:rPr sz="850" spc="100" dirty="0">
                <a:solidFill>
                  <a:srgbClr val="2A2824"/>
                </a:solidFill>
                <a:latin typeface="Arial"/>
                <a:cs typeface="Arial"/>
              </a:rPr>
              <a:t>i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-10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0F0F0E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en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55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-4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v</a:t>
            </a:r>
            <a:r>
              <a:rPr sz="850" spc="20" dirty="0">
                <a:solidFill>
                  <a:srgbClr val="0F0F0E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f</a:t>
            </a:r>
            <a:r>
              <a:rPr sz="850" spc="105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4B4944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m</a:t>
            </a:r>
            <a:r>
              <a:rPr sz="850" spc="-25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105" dirty="0">
                <a:solidFill>
                  <a:srgbClr val="0F0F0E"/>
                </a:solidFill>
                <a:latin typeface="Arial"/>
                <a:cs typeface="Arial"/>
              </a:rPr>
              <a:t>t</a:t>
            </a:r>
            <a:r>
              <a:rPr sz="850" spc="7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190" dirty="0">
                <a:solidFill>
                  <a:srgbClr val="5D5B56"/>
                </a:solidFill>
                <a:latin typeface="Arial"/>
                <a:cs typeface="Arial"/>
              </a:rPr>
              <a:t>,</a:t>
            </a:r>
            <a:r>
              <a:rPr sz="850" spc="15" dirty="0">
                <a:solidFill>
                  <a:srgbClr val="2A2824"/>
                </a:solidFill>
                <a:latin typeface="Arial"/>
                <a:cs typeface="Arial"/>
              </a:rPr>
              <a:t>g</a:t>
            </a:r>
            <a:r>
              <a:rPr sz="850" spc="-1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2A2824"/>
                </a:solidFill>
                <a:latin typeface="Arial"/>
                <a:cs typeface="Arial"/>
              </a:rPr>
              <a:t>v</a:t>
            </a:r>
            <a:r>
              <a:rPr sz="850" spc="85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2A2824"/>
                </a:solidFill>
                <a:latin typeface="Arial"/>
                <a:cs typeface="Arial"/>
              </a:rPr>
              <a:t>ng</a:t>
            </a:r>
            <a:r>
              <a:rPr sz="850" spc="-6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r</a:t>
            </a:r>
            <a:r>
              <a:rPr sz="850" spc="7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spc="55" dirty="0">
                <a:solidFill>
                  <a:srgbClr val="2A2824"/>
                </a:solidFill>
                <a:latin typeface="Arial"/>
                <a:cs typeface="Arial"/>
              </a:rPr>
              <a:t>erty</a:t>
            </a:r>
            <a:r>
              <a:rPr sz="850" spc="-4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824"/>
                </a:solidFill>
                <a:latin typeface="Arial"/>
                <a:cs typeface="Arial"/>
              </a:rPr>
              <a:t>ow</a:t>
            </a:r>
            <a:r>
              <a:rPr sz="850" spc="100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0F0F0E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0F0F0E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2A2824"/>
                </a:solidFill>
                <a:latin typeface="Arial"/>
                <a:cs typeface="Arial"/>
              </a:rPr>
              <a:t>s</a:t>
            </a:r>
            <a:r>
              <a:rPr sz="850" spc="-70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and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850" spc="125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A2824"/>
                </a:solidFill>
                <a:latin typeface="Arial"/>
                <a:cs typeface="Arial"/>
              </a:rPr>
              <a:t>a</a:t>
            </a:r>
            <a:r>
              <a:rPr sz="850" spc="-15" dirty="0">
                <a:solidFill>
                  <a:srgbClr val="0F0F0E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A2824"/>
                </a:solidFill>
                <a:latin typeface="Arial"/>
                <a:cs typeface="Arial"/>
              </a:rPr>
              <a:t>ts</a:t>
            </a:r>
            <a:r>
              <a:rPr sz="850" spc="-3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F0F0E"/>
                </a:solidFill>
                <a:latin typeface="Arial"/>
                <a:cs typeface="Arial"/>
              </a:rPr>
              <a:t>p</a:t>
            </a:r>
            <a:r>
              <a:rPr sz="850" dirty="0">
                <a:solidFill>
                  <a:srgbClr val="2A2824"/>
                </a:solidFill>
                <a:latin typeface="Arial"/>
                <a:cs typeface="Arial"/>
              </a:rPr>
              <a:t>eace </a:t>
            </a:r>
            <a:r>
              <a:rPr sz="850" spc="65" dirty="0">
                <a:solidFill>
                  <a:srgbClr val="2A2824"/>
                </a:solidFill>
                <a:latin typeface="Arial"/>
                <a:cs typeface="Arial"/>
              </a:rPr>
              <a:t>of</a:t>
            </a:r>
            <a:r>
              <a:rPr sz="850" spc="55" dirty="0">
                <a:solidFill>
                  <a:srgbClr val="2A2824"/>
                </a:solidFill>
                <a:latin typeface="Arial"/>
                <a:cs typeface="Arial"/>
              </a:rPr>
              <a:t> </a:t>
            </a:r>
            <a:r>
              <a:rPr sz="850" spc="85" dirty="0">
                <a:solidFill>
                  <a:srgbClr val="0F0F0E"/>
                </a:solidFill>
                <a:latin typeface="Arial"/>
                <a:cs typeface="Arial"/>
              </a:rPr>
              <a:t>m</a:t>
            </a:r>
            <a:r>
              <a:rPr sz="850" dirty="0">
                <a:solidFill>
                  <a:srgbClr val="0F0F0E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2A2824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2A2824"/>
                </a:solidFill>
                <a:latin typeface="Arial"/>
                <a:cs typeface="Arial"/>
              </a:rPr>
              <a:t>d</a:t>
            </a:r>
            <a:r>
              <a:rPr sz="850" spc="185" dirty="0">
                <a:solidFill>
                  <a:srgbClr val="0F0F0E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185" y="5852699"/>
            <a:ext cx="53975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50"/>
              </a:lnSpc>
            </a:pPr>
            <a:r>
              <a:rPr sz="650" spc="320" dirty="0">
                <a:solidFill>
                  <a:srgbClr val="2A2824"/>
                </a:solidFill>
                <a:latin typeface="Arial"/>
                <a:cs typeface="Arial"/>
              </a:rPr>
              <a:t>O</a:t>
            </a:r>
            <a:r>
              <a:rPr sz="650" spc="210" dirty="0">
                <a:solidFill>
                  <a:srgbClr val="2A2824"/>
                </a:solidFill>
                <a:latin typeface="Arial"/>
                <a:cs typeface="Arial"/>
              </a:rPr>
              <a:t>RAC</a:t>
            </a:r>
            <a:r>
              <a:rPr sz="650" spc="25" dirty="0">
                <a:solidFill>
                  <a:srgbClr val="2A2824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A2824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10"/>
              </a:lnSpc>
            </a:pPr>
            <a:r>
              <a:rPr sz="700" spc="-30" dirty="0">
                <a:solidFill>
                  <a:srgbClr val="2A2824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700" spc="-45" dirty="0">
                <a:solidFill>
                  <a:srgbClr val="4B4944"/>
                </a:solidFill>
                <a:latin typeface="Arial"/>
                <a:cs typeface="Arial"/>
              </a:rPr>
              <a:t>S</a:t>
            </a:r>
            <a:r>
              <a:rPr sz="700" spc="-40" dirty="0">
                <a:solidFill>
                  <a:srgbClr val="2A2824"/>
                </a:solidFill>
                <a:latin typeface="Arial"/>
                <a:cs typeface="Arial"/>
              </a:rPr>
              <a:t>U</a:t>
            </a:r>
            <a:r>
              <a:rPr sz="700" spc="-55" dirty="0">
                <a:solidFill>
                  <a:srgbClr val="2A2824"/>
                </a:solidFill>
                <a:latin typeface="Arial"/>
                <a:cs typeface="Arial"/>
              </a:rPr>
              <a:t>I</a:t>
            </a:r>
            <a:r>
              <a:rPr sz="700" spc="-65" dirty="0">
                <a:solidFill>
                  <a:srgbClr val="2A2824"/>
                </a:solidFill>
                <a:latin typeface="Arial"/>
                <a:cs typeface="Arial"/>
              </a:rPr>
              <a:t>T</a:t>
            </a:r>
            <a:r>
              <a:rPr sz="700" spc="-60" dirty="0">
                <a:solidFill>
                  <a:srgbClr val="4B4944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20"/>
              </a:spcBef>
            </a:pPr>
            <a:r>
              <a:rPr sz="550" b="1" spc="-55" dirty="0">
                <a:solidFill>
                  <a:srgbClr val="5D5B56"/>
                </a:solidFill>
                <a:latin typeface="Arial"/>
                <a:cs typeface="Arial"/>
              </a:rPr>
              <a:t>All</a:t>
            </a:r>
            <a:r>
              <a:rPr sz="550" b="1" spc="-70" dirty="0">
                <a:solidFill>
                  <a:srgbClr val="909090"/>
                </a:solidFill>
                <a:latin typeface="Arial"/>
                <a:cs typeface="Arial"/>
              </a:rPr>
              <a:t>l</a:t>
            </a:r>
            <a:r>
              <a:rPr sz="550" b="1" spc="-35" dirty="0">
                <a:solidFill>
                  <a:srgbClr val="6D6B6B"/>
                </a:solidFill>
                <a:latin typeface="Arial"/>
                <a:cs typeface="Arial"/>
              </a:rPr>
              <a:t>ance</a:t>
            </a:r>
            <a:r>
              <a:rPr sz="550" b="1" spc="-80" dirty="0">
                <a:solidFill>
                  <a:srgbClr val="6D6B6B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6D6B6B"/>
                </a:solidFill>
                <a:latin typeface="Arial"/>
                <a:cs typeface="Arial"/>
              </a:rPr>
              <a:t>Par</a:t>
            </a:r>
            <a:r>
              <a:rPr sz="550" b="1" spc="-25" dirty="0">
                <a:solidFill>
                  <a:srgbClr val="6D6B6B"/>
                </a:solidFill>
                <a:latin typeface="Arial"/>
                <a:cs typeface="Arial"/>
              </a:rPr>
              <a:t>t</a:t>
            </a:r>
            <a:r>
              <a:rPr sz="550" b="1" spc="-95" dirty="0">
                <a:solidFill>
                  <a:srgbClr val="4B4944"/>
                </a:solidFill>
                <a:latin typeface="Arial"/>
                <a:cs typeface="Arial"/>
              </a:rPr>
              <a:t>n</a:t>
            </a:r>
            <a:r>
              <a:rPr sz="550" b="1" spc="-30" dirty="0">
                <a:solidFill>
                  <a:srgbClr val="6D6B6B"/>
                </a:solidFill>
                <a:latin typeface="Arial"/>
                <a:cs typeface="Arial"/>
              </a:rPr>
              <a:t>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3542" y="1036058"/>
            <a:ext cx="4136384" cy="56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1174" y="2102919"/>
            <a:ext cx="37757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75"/>
              </a:lnSpc>
              <a:tabLst>
                <a:tab pos="883285" algn="l"/>
                <a:tab pos="1613535" algn="l"/>
                <a:tab pos="2947670" algn="l"/>
              </a:tabLst>
            </a:pPr>
            <a:r>
              <a:rPr sz="2250" b="1" spc="145" dirty="0">
                <a:solidFill>
                  <a:srgbClr val="CC8A3D"/>
                </a:solidFill>
                <a:latin typeface="Arial"/>
                <a:cs typeface="Arial"/>
              </a:rPr>
              <a:t>W</a:t>
            </a:r>
            <a:r>
              <a:rPr sz="2250" b="1" spc="-229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20" dirty="0">
                <a:solidFill>
                  <a:srgbClr val="CC8A3D"/>
                </a:solidFill>
                <a:latin typeface="Arial"/>
                <a:cs typeface="Arial"/>
              </a:rPr>
              <a:t>h</a:t>
            </a:r>
            <a:r>
              <a:rPr sz="2250" b="1" spc="25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250" b="1" spc="10" dirty="0">
                <a:solidFill>
                  <a:srgbClr val="CC8A3D"/>
                </a:solidFill>
                <a:latin typeface="Arial"/>
                <a:cs typeface="Arial"/>
              </a:rPr>
              <a:t>C</a:t>
            </a:r>
            <a:r>
              <a:rPr sz="2250" b="1" spc="-40" dirty="0">
                <a:solidFill>
                  <a:srgbClr val="CC8A3D"/>
                </a:solidFill>
                <a:latin typeface="Arial"/>
                <a:cs typeface="Arial"/>
              </a:rPr>
              <a:t>a</a:t>
            </a:r>
            <a:r>
              <a:rPr sz="2250" b="1" spc="-235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55" dirty="0">
                <a:solidFill>
                  <a:srgbClr val="CC8A3D"/>
                </a:solidFill>
                <a:latin typeface="Arial"/>
                <a:cs typeface="Arial"/>
              </a:rPr>
              <a:t>n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250" b="1" spc="75" dirty="0">
                <a:solidFill>
                  <a:srgbClr val="CC8A3D"/>
                </a:solidFill>
                <a:latin typeface="Arial"/>
                <a:cs typeface="Arial"/>
              </a:rPr>
              <a:t>B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250" b="1" spc="-27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20" dirty="0">
                <a:solidFill>
                  <a:srgbClr val="CC8A3D"/>
                </a:solidFill>
                <a:latin typeface="Arial"/>
                <a:cs typeface="Arial"/>
              </a:rPr>
              <a:t>n</a:t>
            </a:r>
            <a:r>
              <a:rPr sz="2250" b="1" spc="225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250" b="1" spc="20" dirty="0">
                <a:solidFill>
                  <a:srgbClr val="CC8A3D"/>
                </a:solidFill>
                <a:latin typeface="Arial"/>
                <a:cs typeface="Arial"/>
              </a:rPr>
              <a:t>f</a:t>
            </a:r>
            <a:r>
              <a:rPr sz="2250" b="1" spc="-225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45" dirty="0">
                <a:solidFill>
                  <a:srgbClr val="CC8A3D"/>
                </a:solidFill>
                <a:latin typeface="Arial"/>
                <a:cs typeface="Arial"/>
              </a:rPr>
              <a:t>it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250" b="1" spc="60" dirty="0">
                <a:solidFill>
                  <a:srgbClr val="CC8A3D"/>
                </a:solidFill>
                <a:latin typeface="Arial"/>
                <a:cs typeface="Arial"/>
              </a:rPr>
              <a:t>F</a:t>
            </a:r>
            <a:r>
              <a:rPr sz="2250" b="1" spc="204" dirty="0">
                <a:solidFill>
                  <a:srgbClr val="CC8A3D"/>
                </a:solidFill>
                <a:latin typeface="Arial"/>
                <a:cs typeface="Arial"/>
              </a:rPr>
              <a:t>r</a:t>
            </a:r>
            <a:r>
              <a:rPr sz="2250" b="1" spc="25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28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120" dirty="0">
                <a:solidFill>
                  <a:srgbClr val="CC8A3D"/>
                </a:solidFill>
                <a:latin typeface="Arial"/>
                <a:cs typeface="Arial"/>
              </a:rPr>
              <a:t>m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872" y="2510960"/>
            <a:ext cx="386715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7320" algn="l"/>
              </a:tabLst>
            </a:pPr>
            <a:r>
              <a:rPr sz="2250" b="1" spc="-65" dirty="0">
                <a:solidFill>
                  <a:srgbClr val="CC8A3D"/>
                </a:solidFill>
                <a:latin typeface="Arial"/>
                <a:cs typeface="Arial"/>
              </a:rPr>
              <a:t>F</a:t>
            </a:r>
            <a:r>
              <a:rPr sz="2250" b="1" spc="25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31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65" dirty="0">
                <a:solidFill>
                  <a:srgbClr val="CC8A3D"/>
                </a:solidFill>
                <a:latin typeface="Arial"/>
                <a:cs typeface="Arial"/>
              </a:rPr>
              <a:t>l</a:t>
            </a:r>
            <a:r>
              <a:rPr sz="2250" b="1" spc="229" dirty="0">
                <a:solidFill>
                  <a:srgbClr val="CC8A3D"/>
                </a:solidFill>
                <a:latin typeface="Arial"/>
                <a:cs typeface="Arial"/>
              </a:rPr>
              <a:t>i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345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90" dirty="0">
                <a:solidFill>
                  <a:srgbClr val="CC8A3D"/>
                </a:solidFill>
                <a:latin typeface="Arial"/>
                <a:cs typeface="Arial"/>
              </a:rPr>
              <a:t>3</a:t>
            </a:r>
            <a:r>
              <a:rPr sz="2250" b="1" spc="80" dirty="0">
                <a:solidFill>
                  <a:srgbClr val="CC8A3D"/>
                </a:solidFill>
                <a:latin typeface="Arial"/>
                <a:cs typeface="Arial"/>
              </a:rPr>
              <a:t>'s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250" b="1" spc="120" dirty="0">
                <a:solidFill>
                  <a:srgbClr val="CC8A3D"/>
                </a:solidFill>
                <a:latin typeface="Arial"/>
                <a:cs typeface="Arial"/>
              </a:rPr>
              <a:t>P</a:t>
            </a:r>
            <a:r>
              <a:rPr sz="2250" b="1" spc="175" dirty="0">
                <a:solidFill>
                  <a:srgbClr val="CC8A3D"/>
                </a:solidFill>
                <a:latin typeface="Arial"/>
                <a:cs typeface="Arial"/>
              </a:rPr>
              <a:t>r</a:t>
            </a:r>
            <a:r>
              <a:rPr sz="2250" b="1" spc="65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32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180" dirty="0">
                <a:solidFill>
                  <a:srgbClr val="CC8A3D"/>
                </a:solidFill>
                <a:latin typeface="Arial"/>
                <a:cs typeface="Arial"/>
              </a:rPr>
              <a:t>p</a:t>
            </a:r>
            <a:r>
              <a:rPr sz="2250" b="1" spc="60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250" b="1" spc="-275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140" dirty="0">
                <a:solidFill>
                  <a:srgbClr val="CC8A3D"/>
                </a:solidFill>
                <a:latin typeface="Arial"/>
                <a:cs typeface="Arial"/>
              </a:rPr>
              <a:t>r</a:t>
            </a:r>
            <a:r>
              <a:rPr sz="2250" b="1" spc="420" dirty="0">
                <a:solidFill>
                  <a:srgbClr val="CC8A3D"/>
                </a:solidFill>
                <a:latin typeface="Arial"/>
                <a:cs typeface="Arial"/>
              </a:rPr>
              <a:t>t</a:t>
            </a:r>
            <a:r>
              <a:rPr sz="2250" b="1" spc="-25" dirty="0">
                <a:solidFill>
                  <a:srgbClr val="CC8A3D"/>
                </a:solidFill>
                <a:latin typeface="Arial"/>
                <a:cs typeface="Arial"/>
              </a:rPr>
              <a:t>y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675"/>
              </a:lnSpc>
              <a:spcBef>
                <a:spcPts val="450"/>
              </a:spcBef>
              <a:tabLst>
                <a:tab pos="2276475" algn="l"/>
              </a:tabLst>
            </a:pPr>
            <a:r>
              <a:rPr sz="2250" b="1" spc="555" dirty="0">
                <a:solidFill>
                  <a:srgbClr val="CC8A3D"/>
                </a:solidFill>
                <a:latin typeface="Arial"/>
                <a:cs typeface="Arial"/>
              </a:rPr>
              <a:t>M</a:t>
            </a:r>
            <a:r>
              <a:rPr sz="2250" b="1" spc="-40" dirty="0">
                <a:solidFill>
                  <a:srgbClr val="CC8A3D"/>
                </a:solidFill>
                <a:latin typeface="Arial"/>
                <a:cs typeface="Arial"/>
              </a:rPr>
              <a:t>a</a:t>
            </a:r>
            <a:r>
              <a:rPr sz="2250" b="1" spc="-204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20" dirty="0">
                <a:solidFill>
                  <a:srgbClr val="CC8A3D"/>
                </a:solidFill>
                <a:latin typeface="Arial"/>
                <a:cs typeface="Arial"/>
              </a:rPr>
              <a:t>n</a:t>
            </a:r>
            <a:r>
              <a:rPr sz="2250" b="1" spc="-75" dirty="0">
                <a:solidFill>
                  <a:srgbClr val="CC8A3D"/>
                </a:solidFill>
                <a:latin typeface="Arial"/>
                <a:cs typeface="Arial"/>
              </a:rPr>
              <a:t>a</a:t>
            </a:r>
            <a:r>
              <a:rPr sz="2250" b="1" spc="-32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90" dirty="0">
                <a:solidFill>
                  <a:srgbClr val="CC8A3D"/>
                </a:solidFill>
                <a:latin typeface="Arial"/>
                <a:cs typeface="Arial"/>
              </a:rPr>
              <a:t>ge</a:t>
            </a:r>
            <a:r>
              <a:rPr sz="2250" b="1" spc="-28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310" dirty="0">
                <a:solidFill>
                  <a:srgbClr val="CC8A3D"/>
                </a:solidFill>
                <a:latin typeface="Arial"/>
                <a:cs typeface="Arial"/>
              </a:rPr>
              <a:t>m</a:t>
            </a:r>
            <a:r>
              <a:rPr sz="2250" b="1" spc="60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250" b="1" spc="-275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95" dirty="0">
                <a:solidFill>
                  <a:srgbClr val="CC8A3D"/>
                </a:solidFill>
                <a:latin typeface="Arial"/>
                <a:cs typeface="Arial"/>
              </a:rPr>
              <a:t>n</a:t>
            </a:r>
            <a:r>
              <a:rPr sz="2250" b="1" spc="175" dirty="0">
                <a:solidFill>
                  <a:srgbClr val="CC8A3D"/>
                </a:solidFill>
                <a:latin typeface="Arial"/>
                <a:cs typeface="Arial"/>
              </a:rPr>
              <a:t>t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250" b="1" spc="-5" dirty="0">
                <a:solidFill>
                  <a:srgbClr val="CC8A3D"/>
                </a:solidFill>
                <a:latin typeface="Arial"/>
                <a:cs typeface="Arial"/>
              </a:rPr>
              <a:t>S</a:t>
            </a:r>
            <a:r>
              <a:rPr sz="2250" b="1" spc="25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31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90" dirty="0">
                <a:solidFill>
                  <a:srgbClr val="CC8A3D"/>
                </a:solidFill>
                <a:latin typeface="Arial"/>
                <a:cs typeface="Arial"/>
              </a:rPr>
              <a:t>l</a:t>
            </a:r>
            <a:r>
              <a:rPr sz="2250" b="1" spc="125" dirty="0">
                <a:solidFill>
                  <a:srgbClr val="CC8A3D"/>
                </a:solidFill>
                <a:latin typeface="Arial"/>
                <a:cs typeface="Arial"/>
              </a:rPr>
              <a:t>u</a:t>
            </a:r>
            <a:r>
              <a:rPr sz="2250" b="1" spc="175" dirty="0">
                <a:solidFill>
                  <a:srgbClr val="CC8A3D"/>
                </a:solidFill>
                <a:latin typeface="Arial"/>
                <a:cs typeface="Arial"/>
              </a:rPr>
              <a:t>t</a:t>
            </a:r>
            <a:r>
              <a:rPr sz="2250" b="1" spc="-26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200" dirty="0">
                <a:solidFill>
                  <a:srgbClr val="CC8A3D"/>
                </a:solidFill>
                <a:latin typeface="Arial"/>
                <a:cs typeface="Arial"/>
              </a:rPr>
              <a:t>i</a:t>
            </a:r>
            <a:r>
              <a:rPr sz="2250" b="1" dirty="0">
                <a:solidFill>
                  <a:srgbClr val="CC8A3D"/>
                </a:solidFill>
                <a:latin typeface="Arial"/>
                <a:cs typeface="Arial"/>
              </a:rPr>
              <a:t>o</a:t>
            </a:r>
            <a:r>
              <a:rPr sz="2250" b="1" spc="-254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10" dirty="0">
                <a:solidFill>
                  <a:srgbClr val="CC8A3D"/>
                </a:solidFill>
                <a:latin typeface="Arial"/>
                <a:cs typeface="Arial"/>
              </a:rPr>
              <a:t>n</a:t>
            </a:r>
            <a:r>
              <a:rPr sz="2250" b="1" spc="-33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250" b="1" spc="-250" dirty="0">
                <a:solidFill>
                  <a:srgbClr val="AA1813"/>
                </a:solidFill>
                <a:latin typeface="Arial"/>
                <a:cs typeface="Arial"/>
              </a:rPr>
              <a:t>?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860" y="3501574"/>
            <a:ext cx="3799204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just">
              <a:lnSpc>
                <a:spcPct val="175700"/>
              </a:lnSpc>
            </a:pPr>
            <a:r>
              <a:rPr sz="850" spc="5" dirty="0">
                <a:solidFill>
                  <a:srgbClr val="161616"/>
                </a:solidFill>
                <a:latin typeface="Arial"/>
                <a:cs typeface="Arial"/>
              </a:rPr>
              <a:t>Our  </a:t>
            </a:r>
            <a:r>
              <a:rPr sz="850" spc="8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161616"/>
                </a:solidFill>
                <a:latin typeface="Arial"/>
                <a:cs typeface="Arial"/>
              </a:rPr>
              <a:t>Real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7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161616"/>
                </a:solidFill>
                <a:latin typeface="Arial"/>
                <a:cs typeface="Arial"/>
              </a:rPr>
              <a:t>Estate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6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Management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161616"/>
                </a:solidFill>
                <a:latin typeface="Arial"/>
                <a:cs typeface="Arial"/>
              </a:rPr>
              <a:t>Solut</a:t>
            </a:r>
            <a:r>
              <a:rPr sz="850" spc="-25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60" dirty="0">
                <a:solidFill>
                  <a:srgbClr val="161616"/>
                </a:solidFill>
                <a:latin typeface="Arial"/>
                <a:cs typeface="Arial"/>
              </a:rPr>
              <a:t>on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161616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-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an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-4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161616"/>
                </a:solidFill>
                <a:latin typeface="Arial"/>
                <a:cs typeface="Arial"/>
              </a:rPr>
              <a:t>excellent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6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F2D2F"/>
                </a:solidFill>
                <a:latin typeface="Arial"/>
                <a:cs typeface="Arial"/>
              </a:rPr>
              <a:t>choice</a:t>
            </a:r>
            <a:r>
              <a:rPr sz="850" dirty="0">
                <a:solidFill>
                  <a:srgbClr val="2F2D2F"/>
                </a:solidFill>
                <a:latin typeface="Arial"/>
                <a:cs typeface="Arial"/>
              </a:rPr>
              <a:t>  </a:t>
            </a:r>
            <a:r>
              <a:rPr sz="850" spc="15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61616"/>
                </a:solidFill>
                <a:latin typeface="Arial"/>
                <a:cs typeface="Arial"/>
              </a:rPr>
              <a:t>for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161616"/>
                </a:solidFill>
                <a:latin typeface="Arial"/>
                <a:cs typeface="Arial"/>
              </a:rPr>
              <a:t>businesses</a:t>
            </a:r>
            <a:r>
              <a:rPr sz="850" spc="9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that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10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61616"/>
                </a:solidFill>
                <a:latin typeface="Arial"/>
                <a:cs typeface="Arial"/>
              </a:rPr>
              <a:t>need</a:t>
            </a:r>
            <a:r>
              <a:rPr sz="850" spc="7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61616"/>
                </a:solidFill>
                <a:latin typeface="Arial"/>
                <a:cs typeface="Arial"/>
              </a:rPr>
              <a:t>he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l</a:t>
            </a:r>
            <a:r>
              <a:rPr sz="850" spc="50" dirty="0">
                <a:solidFill>
                  <a:srgbClr val="161616"/>
                </a:solidFill>
                <a:latin typeface="Arial"/>
                <a:cs typeface="Arial"/>
              </a:rPr>
              <a:t>p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161616"/>
                </a:solidFill>
                <a:latin typeface="Arial"/>
                <a:cs typeface="Arial"/>
              </a:rPr>
              <a:t>w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161616"/>
                </a:solidFill>
                <a:latin typeface="Arial"/>
                <a:cs typeface="Arial"/>
              </a:rPr>
              <a:t>th</a:t>
            </a:r>
            <a:r>
              <a:rPr sz="850" spc="5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contract</a:t>
            </a:r>
            <a:r>
              <a:rPr sz="850" spc="114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61616"/>
                </a:solidFill>
                <a:latin typeface="Arial"/>
                <a:cs typeface="Arial"/>
              </a:rPr>
              <a:t>and</a:t>
            </a:r>
            <a:r>
              <a:rPr sz="850" spc="35" dirty="0">
                <a:solidFill>
                  <a:srgbClr val="161616"/>
                </a:solidFill>
                <a:latin typeface="Arial"/>
                <a:cs typeface="Arial"/>
              </a:rPr>
              <a:t> tenant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7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161616"/>
                </a:solidFill>
                <a:latin typeface="Arial"/>
                <a:cs typeface="Arial"/>
              </a:rPr>
              <a:t>management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6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F2D2F"/>
                </a:solidFill>
                <a:latin typeface="Arial"/>
                <a:cs typeface="Arial"/>
              </a:rPr>
              <a:t>or</a:t>
            </a:r>
            <a:r>
              <a:rPr sz="850" spc="65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find</a:t>
            </a:r>
            <a:r>
              <a:rPr sz="850" spc="3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95" dirty="0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 </a:t>
            </a:r>
            <a:r>
              <a:rPr sz="850" spc="-11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F2D2F"/>
                </a:solidFill>
                <a:latin typeface="Arial"/>
                <a:cs typeface="Arial"/>
              </a:rPr>
              <a:t>challeng</a:t>
            </a:r>
            <a:r>
              <a:rPr sz="850" spc="65" dirty="0">
                <a:solidFill>
                  <a:srgbClr val="2F2D2F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2F2D2F"/>
                </a:solidFill>
                <a:latin typeface="Arial"/>
                <a:cs typeface="Arial"/>
              </a:rPr>
              <a:t>ng</a:t>
            </a:r>
            <a:r>
              <a:rPr sz="850" dirty="0">
                <a:solidFill>
                  <a:srgbClr val="2F2D2F"/>
                </a:solidFill>
                <a:latin typeface="Arial"/>
                <a:cs typeface="Arial"/>
              </a:rPr>
              <a:t>  </a:t>
            </a:r>
            <a:r>
              <a:rPr sz="850" spc="5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161616"/>
                </a:solidFill>
                <a:latin typeface="Arial"/>
                <a:cs typeface="Arial"/>
              </a:rPr>
              <a:t>to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7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handle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8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daily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 </a:t>
            </a:r>
            <a:r>
              <a:rPr sz="850" spc="-8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61616"/>
                </a:solidFill>
                <a:latin typeface="Arial"/>
                <a:cs typeface="Arial"/>
              </a:rPr>
              <a:t>property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</a:t>
            </a:r>
            <a:r>
              <a:rPr sz="850" spc="9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61616"/>
                </a:solidFill>
                <a:latin typeface="Arial"/>
                <a:cs typeface="Arial"/>
              </a:rPr>
              <a:t>admi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nistration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   </a:t>
            </a:r>
            <a:r>
              <a:rPr sz="850" spc="-10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tasks.   </a:t>
            </a:r>
            <a:r>
              <a:rPr sz="850" spc="-6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61616"/>
                </a:solidFill>
                <a:latin typeface="Arial"/>
                <a:cs typeface="Arial"/>
              </a:rPr>
              <a:t>By</a:t>
            </a:r>
            <a:r>
              <a:rPr sz="850" spc="-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45" dirty="0">
                <a:solidFill>
                  <a:srgbClr val="161616"/>
                </a:solidFill>
                <a:latin typeface="Arial"/>
                <a:cs typeface="Arial"/>
              </a:rPr>
              <a:t>mplement</a:t>
            </a:r>
            <a:r>
              <a:rPr sz="850" spc="75" dirty="0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ng</a:t>
            </a:r>
            <a:r>
              <a:rPr sz="850" spc="-6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our</a:t>
            </a:r>
            <a:r>
              <a:rPr sz="850" spc="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F2D2F"/>
                </a:solidFill>
                <a:latin typeface="Arial"/>
                <a:cs typeface="Arial"/>
              </a:rPr>
              <a:t>solution,</a:t>
            </a:r>
            <a:r>
              <a:rPr sz="850" spc="2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F2D2F"/>
                </a:solidFill>
                <a:latin typeface="Arial"/>
                <a:cs typeface="Arial"/>
              </a:rPr>
              <a:t>such</a:t>
            </a:r>
            <a:r>
              <a:rPr sz="850" spc="5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F2D2F"/>
                </a:solidFill>
                <a:latin typeface="Arial"/>
                <a:cs typeface="Arial"/>
              </a:rPr>
              <a:t>compan</a:t>
            </a:r>
            <a:r>
              <a:rPr sz="850" spc="25" dirty="0">
                <a:solidFill>
                  <a:srgbClr val="2F2D2F"/>
                </a:solidFill>
                <a:latin typeface="Arial"/>
                <a:cs typeface="Arial"/>
              </a:rPr>
              <a:t>i</a:t>
            </a:r>
            <a:r>
              <a:rPr sz="850" spc="-30" dirty="0">
                <a:solidFill>
                  <a:srgbClr val="2F2D2F"/>
                </a:solidFill>
                <a:latin typeface="Arial"/>
                <a:cs typeface="Arial"/>
              </a:rPr>
              <a:t>es</a:t>
            </a:r>
            <a:r>
              <a:rPr sz="850" spc="3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F2D2F"/>
                </a:solidFill>
                <a:latin typeface="Arial"/>
                <a:cs typeface="Arial"/>
              </a:rPr>
              <a:t>could</a:t>
            </a:r>
            <a:r>
              <a:rPr sz="85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2F2D2F"/>
                </a:solidFill>
                <a:latin typeface="Arial"/>
                <a:cs typeface="Arial"/>
              </a:rPr>
              <a:t>save</a:t>
            </a:r>
            <a:r>
              <a:rPr sz="850" spc="45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F2D2F"/>
                </a:solidFill>
                <a:latin typeface="Arial"/>
                <a:cs typeface="Arial"/>
              </a:rPr>
              <a:t>countless</a:t>
            </a:r>
            <a:r>
              <a:rPr sz="850" spc="70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61616"/>
                </a:solidFill>
                <a:latin typeface="Arial"/>
                <a:cs typeface="Arial"/>
              </a:rPr>
              <a:t>hours</a:t>
            </a:r>
            <a:r>
              <a:rPr sz="850" spc="-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65" dirty="0">
                <a:solidFill>
                  <a:srgbClr val="161616"/>
                </a:solidFill>
                <a:latin typeface="Arial"/>
                <a:cs typeface="Arial"/>
              </a:rPr>
              <a:t>of</a:t>
            </a:r>
            <a:r>
              <a:rPr sz="850" spc="4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F2D2F"/>
                </a:solidFill>
                <a:latin typeface="Arial"/>
                <a:cs typeface="Arial"/>
              </a:rPr>
              <a:t>valuable</a:t>
            </a:r>
            <a:r>
              <a:rPr sz="850" spc="25" dirty="0">
                <a:solidFill>
                  <a:srgbClr val="2F2D2F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61616"/>
                </a:solidFill>
                <a:latin typeface="Arial"/>
                <a:cs typeface="Arial"/>
              </a:rPr>
              <a:t>tim</a:t>
            </a:r>
            <a:r>
              <a:rPr sz="850" spc="155" dirty="0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sz="850" spc="95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609" y="5715057"/>
            <a:ext cx="54800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70"/>
              </a:lnSpc>
            </a:pPr>
            <a:r>
              <a:rPr sz="1700" b="1" spc="-100" dirty="0">
                <a:solidFill>
                  <a:srgbClr val="EB2634"/>
                </a:solidFill>
                <a:latin typeface="Arial"/>
                <a:cs typeface="Arial"/>
              </a:rPr>
              <a:t>fo</a:t>
            </a:r>
            <a:r>
              <a:rPr sz="1700" b="1" spc="-470" dirty="0">
                <a:solidFill>
                  <a:srgbClr val="EB2634"/>
                </a:solidFill>
                <a:latin typeface="Arial"/>
                <a:cs typeface="Arial"/>
              </a:rPr>
              <a:t>h</a:t>
            </a:r>
            <a:r>
              <a:rPr sz="4125" spc="-644" baseline="17171" dirty="0">
                <a:solidFill>
                  <a:srgbClr val="EB2634"/>
                </a:solidFill>
                <a:latin typeface="Arial"/>
                <a:cs typeface="Arial"/>
              </a:rPr>
              <a:t>.</a:t>
            </a:r>
            <a:r>
              <a:rPr sz="1700" b="1" spc="-680" dirty="0">
                <a:solidFill>
                  <a:srgbClr val="EB2634"/>
                </a:solidFill>
                <a:latin typeface="Arial"/>
                <a:cs typeface="Arial"/>
              </a:rPr>
              <a:t>o</a:t>
            </a:r>
            <a:r>
              <a:rPr sz="3825" spc="-517" baseline="18518" dirty="0">
                <a:solidFill>
                  <a:srgbClr val="4B7EED"/>
                </a:solidFill>
                <a:latin typeface="Times New Roman"/>
                <a:cs typeface="Times New Roman"/>
              </a:rPr>
              <a:t>•</a:t>
            </a:r>
            <a:r>
              <a:rPr sz="1700" b="1" spc="-105" dirty="0">
                <a:solidFill>
                  <a:srgbClr val="EB2634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5919" y="5852699"/>
            <a:ext cx="5346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50"/>
              </a:lnSpc>
            </a:pPr>
            <a:r>
              <a:rPr sz="650" spc="285" dirty="0">
                <a:solidFill>
                  <a:srgbClr val="161616"/>
                </a:solidFill>
                <a:latin typeface="Arial"/>
                <a:cs typeface="Arial"/>
              </a:rPr>
              <a:t>O</a:t>
            </a:r>
            <a:r>
              <a:rPr sz="650" spc="210" dirty="0">
                <a:solidFill>
                  <a:srgbClr val="161616"/>
                </a:solidFill>
                <a:latin typeface="Arial"/>
                <a:cs typeface="Arial"/>
              </a:rPr>
              <a:t>RAC</a:t>
            </a:r>
            <a:r>
              <a:rPr sz="650" spc="55" dirty="0">
                <a:solidFill>
                  <a:srgbClr val="161616"/>
                </a:solidFill>
                <a:latin typeface="Arial"/>
                <a:cs typeface="Arial"/>
              </a:rPr>
              <a:t>L</a:t>
            </a:r>
            <a:r>
              <a:rPr sz="650" spc="325" dirty="0">
                <a:solidFill>
                  <a:srgbClr val="161616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0320">
              <a:lnSpc>
                <a:spcPts val="810"/>
              </a:lnSpc>
            </a:pPr>
            <a:r>
              <a:rPr sz="700" spc="-30" dirty="0">
                <a:solidFill>
                  <a:srgbClr val="161616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sz="700" spc="-75" dirty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700" spc="-35" dirty="0">
                <a:solidFill>
                  <a:srgbClr val="2F2D2F"/>
                </a:solidFill>
                <a:latin typeface="Arial"/>
                <a:cs typeface="Arial"/>
              </a:rPr>
              <a:t>UITE</a:t>
            </a:r>
            <a:endParaRPr sz="7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r>
              <a:rPr sz="550" b="1" spc="-80" dirty="0">
                <a:solidFill>
                  <a:srgbClr val="706E6E"/>
                </a:solidFill>
                <a:latin typeface="Arial"/>
                <a:cs typeface="Arial"/>
              </a:rPr>
              <a:t>A</a:t>
            </a:r>
            <a:r>
              <a:rPr sz="550" b="1" spc="-50" dirty="0">
                <a:solidFill>
                  <a:srgbClr val="706E6E"/>
                </a:solidFill>
                <a:latin typeface="Arial"/>
                <a:cs typeface="Arial"/>
              </a:rPr>
              <a:t>l</a:t>
            </a:r>
            <a:r>
              <a:rPr sz="550" b="1" dirty="0">
                <a:solidFill>
                  <a:srgbClr val="2F2D2F"/>
                </a:solidFill>
                <a:latin typeface="Arial"/>
                <a:cs typeface="Arial"/>
              </a:rPr>
              <a:t>l</a:t>
            </a:r>
            <a:r>
              <a:rPr sz="550" b="1" spc="-95" dirty="0">
                <a:solidFill>
                  <a:srgbClr val="908E90"/>
                </a:solidFill>
                <a:latin typeface="Arial"/>
                <a:cs typeface="Arial"/>
              </a:rPr>
              <a:t>i</a:t>
            </a:r>
            <a:r>
              <a:rPr sz="550" b="1" spc="-45" dirty="0">
                <a:solidFill>
                  <a:srgbClr val="706E6E"/>
                </a:solidFill>
                <a:latin typeface="Arial"/>
                <a:cs typeface="Arial"/>
              </a:rPr>
              <a:t>ance</a:t>
            </a:r>
            <a:r>
              <a:rPr sz="550" b="1" spc="-40" dirty="0">
                <a:solidFill>
                  <a:srgbClr val="706E6E"/>
                </a:solidFill>
                <a:latin typeface="Arial"/>
                <a:cs typeface="Arial"/>
              </a:rPr>
              <a:t> Partner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0128" y="1267602"/>
            <a:ext cx="2637238" cy="2452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5099" y="1454586"/>
            <a:ext cx="56705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1700" b="1" spc="-15" dirty="0">
                <a:solidFill>
                  <a:srgbClr val="EB2636"/>
                </a:solidFill>
                <a:latin typeface="Arial"/>
                <a:cs typeface="Arial"/>
              </a:rPr>
              <a:t>f</a:t>
            </a:r>
            <a:r>
              <a:rPr sz="1700" b="1" spc="-10" dirty="0">
                <a:solidFill>
                  <a:srgbClr val="EB2636"/>
                </a:solidFill>
                <a:latin typeface="Arial"/>
                <a:cs typeface="Arial"/>
              </a:rPr>
              <a:t>o</a:t>
            </a:r>
            <a:r>
              <a:rPr sz="1700" b="1" spc="-650" dirty="0">
                <a:solidFill>
                  <a:srgbClr val="EB2636"/>
                </a:solidFill>
                <a:latin typeface="Arial"/>
                <a:cs typeface="Arial"/>
              </a:rPr>
              <a:t>h</a:t>
            </a:r>
            <a:r>
              <a:rPr sz="3975" spc="-232" baseline="17819" dirty="0">
                <a:solidFill>
                  <a:srgbClr val="EB2636"/>
                </a:solidFill>
                <a:latin typeface="Times New Roman"/>
                <a:cs typeface="Times New Roman"/>
              </a:rPr>
              <a:t>.</a:t>
            </a:r>
            <a:r>
              <a:rPr sz="1700" b="1" spc="-880" dirty="0">
                <a:solidFill>
                  <a:srgbClr val="EB2636"/>
                </a:solidFill>
                <a:latin typeface="Arial"/>
                <a:cs typeface="Arial"/>
              </a:rPr>
              <a:t>o</a:t>
            </a:r>
            <a:r>
              <a:rPr sz="3975" spc="-284" baseline="17819" dirty="0">
                <a:solidFill>
                  <a:srgbClr val="497CED"/>
                </a:solidFill>
                <a:latin typeface="Times New Roman"/>
                <a:cs typeface="Times New Roman"/>
              </a:rPr>
              <a:t>•</a:t>
            </a:r>
            <a:r>
              <a:rPr sz="1700" b="1" spc="-114" dirty="0">
                <a:solidFill>
                  <a:srgbClr val="EB2636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6560" y="1579317"/>
            <a:ext cx="5238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700" spc="235" dirty="0">
                <a:solidFill>
                  <a:srgbClr val="211D1A"/>
                </a:solidFill>
                <a:latin typeface="Times New Roman"/>
                <a:cs typeface="Times New Roman"/>
              </a:rPr>
              <a:t>OR</a:t>
            </a:r>
            <a:r>
              <a:rPr sz="700" spc="135" dirty="0">
                <a:solidFill>
                  <a:srgbClr val="211D1A"/>
                </a:solidFill>
                <a:latin typeface="Times New Roman"/>
                <a:cs typeface="Times New Roman"/>
              </a:rPr>
              <a:t>A</a:t>
            </a:r>
            <a:r>
              <a:rPr sz="700" spc="160" dirty="0">
                <a:solidFill>
                  <a:srgbClr val="211D1A"/>
                </a:solidFill>
                <a:latin typeface="Times New Roman"/>
                <a:cs typeface="Times New Roman"/>
              </a:rPr>
              <a:t>CLE</a:t>
            </a:r>
            <a:endParaRPr sz="700">
              <a:latin typeface="Times New Roman"/>
              <a:cs typeface="Times New Roman"/>
            </a:endParaRPr>
          </a:p>
          <a:p>
            <a:pPr marL="27940">
              <a:lnSpc>
                <a:spcPts val="790"/>
              </a:lnSpc>
            </a:pPr>
            <a:r>
              <a:rPr sz="700" spc="-30" dirty="0">
                <a:solidFill>
                  <a:srgbClr val="211D1A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211D1A"/>
                </a:solidFill>
                <a:latin typeface="Arial"/>
                <a:cs typeface="Arial"/>
              </a:rPr>
              <a:t>T</a:t>
            </a:r>
            <a:r>
              <a:rPr sz="700" spc="-50" dirty="0">
                <a:solidFill>
                  <a:srgbClr val="4D4942"/>
                </a:solidFill>
                <a:latin typeface="Arial"/>
                <a:cs typeface="Arial"/>
              </a:rPr>
              <a:t>SUITE</a:t>
            </a:r>
            <a:endParaRPr sz="7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50"/>
              </a:spcBef>
            </a:pPr>
            <a:r>
              <a:rPr sz="550" b="1" dirty="0">
                <a:solidFill>
                  <a:srgbClr val="4D4942"/>
                </a:solidFill>
                <a:latin typeface="Arial"/>
                <a:cs typeface="Arial"/>
              </a:rPr>
              <a:t>A</a:t>
            </a:r>
            <a:r>
              <a:rPr sz="550" b="1" spc="-100" dirty="0">
                <a:solidFill>
                  <a:srgbClr val="4D4942"/>
                </a:solidFill>
                <a:latin typeface="Arial"/>
                <a:cs typeface="Arial"/>
              </a:rPr>
              <a:t>li</a:t>
            </a:r>
            <a:r>
              <a:rPr sz="550" b="1" spc="-45" dirty="0">
                <a:solidFill>
                  <a:srgbClr val="4D4942"/>
                </a:solidFill>
                <a:latin typeface="Arial"/>
                <a:cs typeface="Arial"/>
              </a:rPr>
              <a:t>ance</a:t>
            </a:r>
            <a:r>
              <a:rPr sz="550" b="1" spc="-40" dirty="0">
                <a:solidFill>
                  <a:srgbClr val="4D4942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75726B"/>
                </a:solidFill>
                <a:latin typeface="Arial"/>
                <a:cs typeface="Arial"/>
              </a:rPr>
              <a:t>Partner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4424" y="4193008"/>
            <a:ext cx="4597400" cy="163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6810">
              <a:lnSpc>
                <a:spcPct val="100000"/>
              </a:lnSpc>
            </a:pPr>
            <a:r>
              <a:rPr sz="2900" b="1" spc="-90" dirty="0">
                <a:solidFill>
                  <a:srgbClr val="0F0C0A"/>
                </a:solidFill>
                <a:latin typeface="Arial"/>
                <a:cs typeface="Arial"/>
              </a:rPr>
              <a:t>C</a:t>
            </a:r>
            <a:r>
              <a:rPr sz="2900" b="1" spc="-125" dirty="0">
                <a:solidFill>
                  <a:srgbClr val="0F0C0A"/>
                </a:solidFill>
                <a:latin typeface="Arial"/>
                <a:cs typeface="Arial"/>
              </a:rPr>
              <a:t>o</a:t>
            </a:r>
            <a:r>
              <a:rPr sz="2900" b="1" spc="-37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2900" b="1" spc="65" dirty="0">
                <a:solidFill>
                  <a:srgbClr val="0F0C0A"/>
                </a:solidFill>
                <a:latin typeface="Arial"/>
                <a:cs typeface="Arial"/>
              </a:rPr>
              <a:t>n</a:t>
            </a:r>
            <a:r>
              <a:rPr sz="2900" b="1" spc="-275" dirty="0">
                <a:solidFill>
                  <a:srgbClr val="0F0C0A"/>
                </a:solidFill>
                <a:latin typeface="Arial"/>
                <a:cs typeface="Arial"/>
              </a:rPr>
              <a:t>c</a:t>
            </a:r>
            <a:r>
              <a:rPr sz="2900" b="1" spc="-41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2900" b="1" spc="170" dirty="0">
                <a:solidFill>
                  <a:srgbClr val="0F0C0A"/>
                </a:solidFill>
                <a:latin typeface="Arial"/>
                <a:cs typeface="Arial"/>
              </a:rPr>
              <a:t>l</a:t>
            </a:r>
            <a:r>
              <a:rPr sz="2900" b="1" spc="125" dirty="0">
                <a:solidFill>
                  <a:srgbClr val="0F0C0A"/>
                </a:solidFill>
                <a:latin typeface="Arial"/>
                <a:cs typeface="Arial"/>
              </a:rPr>
              <a:t>u</a:t>
            </a:r>
            <a:r>
              <a:rPr sz="2900" b="1" spc="-405" dirty="0">
                <a:solidFill>
                  <a:srgbClr val="0F0C0A"/>
                </a:solidFill>
                <a:latin typeface="Arial"/>
                <a:cs typeface="Arial"/>
              </a:rPr>
              <a:t>s</a:t>
            </a:r>
            <a:r>
              <a:rPr sz="2900" b="1" spc="-409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2900" b="1" spc="110" dirty="0">
                <a:solidFill>
                  <a:srgbClr val="0F0C0A"/>
                </a:solidFill>
                <a:latin typeface="Arial"/>
                <a:cs typeface="Arial"/>
              </a:rPr>
              <a:t>i</a:t>
            </a:r>
            <a:r>
              <a:rPr sz="2900" b="1" spc="-125" dirty="0">
                <a:solidFill>
                  <a:srgbClr val="0F0C0A"/>
                </a:solidFill>
                <a:latin typeface="Arial"/>
                <a:cs typeface="Arial"/>
              </a:rPr>
              <a:t>o</a:t>
            </a:r>
            <a:r>
              <a:rPr sz="2900" b="1" spc="-40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2900" b="1" spc="-160" dirty="0">
                <a:solidFill>
                  <a:srgbClr val="0F0C0A"/>
                </a:solidFill>
                <a:latin typeface="Arial"/>
                <a:cs typeface="Arial"/>
              </a:rPr>
              <a:t>n</a:t>
            </a:r>
            <a:endParaRPr sz="2900">
              <a:latin typeface="Arial"/>
              <a:cs typeface="Arial"/>
            </a:endParaRPr>
          </a:p>
          <a:p>
            <a:pPr marL="133985" marR="132715" indent="7620" algn="ctr">
              <a:lnSpc>
                <a:spcPct val="175100"/>
              </a:lnSpc>
              <a:spcBef>
                <a:spcPts val="1410"/>
              </a:spcBef>
            </a:pPr>
            <a:r>
              <a:rPr sz="1000" dirty="0">
                <a:solidFill>
                  <a:srgbClr val="0F0C0A"/>
                </a:solidFill>
                <a:latin typeface="Arial"/>
                <a:cs typeface="Arial"/>
              </a:rPr>
              <a:t>Fol</a:t>
            </a:r>
            <a:r>
              <a:rPr sz="1000" spc="-40" dirty="0">
                <a:solidFill>
                  <a:srgbClr val="0F0C0A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0F0C0A"/>
                </a:solidFill>
                <a:latin typeface="Arial"/>
                <a:cs typeface="Arial"/>
              </a:rPr>
              <a:t>o3's</a:t>
            </a:r>
            <a:r>
              <a:rPr sz="1000" spc="-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Property</a:t>
            </a:r>
            <a:r>
              <a:rPr sz="1000" spc="-2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F0C0A"/>
                </a:solidFill>
                <a:latin typeface="Arial"/>
                <a:cs typeface="Arial"/>
              </a:rPr>
              <a:t>Solut</a:t>
            </a:r>
            <a:r>
              <a:rPr sz="1000" dirty="0">
                <a:solidFill>
                  <a:srgbClr val="0F0C0A"/>
                </a:solidFill>
                <a:latin typeface="Arial"/>
                <a:cs typeface="Arial"/>
              </a:rPr>
              <a:t>i</a:t>
            </a:r>
            <a:r>
              <a:rPr sz="1000" spc="60" dirty="0">
                <a:solidFill>
                  <a:srgbClr val="0F0C0A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0F0C0A"/>
                </a:solidFill>
                <a:latin typeface="Arial"/>
                <a:cs typeface="Arial"/>
              </a:rPr>
              <a:t>can </a:t>
            </a:r>
            <a:r>
              <a:rPr sz="1000" spc="50" dirty="0">
                <a:solidFill>
                  <a:srgbClr val="0F0C0A"/>
                </a:solidFill>
                <a:latin typeface="Arial"/>
                <a:cs typeface="Arial"/>
              </a:rPr>
              <a:t>help</a:t>
            </a:r>
            <a:r>
              <a:rPr sz="100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0F0C0A"/>
                </a:solidFill>
                <a:latin typeface="Arial"/>
                <a:cs typeface="Arial"/>
              </a:rPr>
              <a:t>property</a:t>
            </a:r>
            <a:r>
              <a:rPr sz="1000" spc="1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11D1A"/>
                </a:solidFill>
                <a:latin typeface="Arial"/>
                <a:cs typeface="Arial"/>
              </a:rPr>
              <a:t>managers</a:t>
            </a:r>
            <a:r>
              <a:rPr sz="1000" spc="80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11D1A"/>
                </a:solidFill>
                <a:latin typeface="Arial"/>
                <a:cs typeface="Arial"/>
              </a:rPr>
              <a:t>and</a:t>
            </a:r>
            <a:r>
              <a:rPr sz="1000" spc="40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F0C0A"/>
                </a:solidFill>
                <a:latin typeface="Arial"/>
                <a:cs typeface="Arial"/>
              </a:rPr>
              <a:t>landl</a:t>
            </a:r>
            <a:r>
              <a:rPr sz="1000" spc="55" dirty="0">
                <a:solidFill>
                  <a:srgbClr val="0F0C0A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6332D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0F0C0A"/>
                </a:solidFill>
                <a:latin typeface="Arial"/>
                <a:cs typeface="Arial"/>
              </a:rPr>
              <a:t>ds</a:t>
            </a:r>
            <a:r>
              <a:rPr sz="1000" spc="-1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streaml</a:t>
            </a:r>
            <a:r>
              <a:rPr sz="1000" spc="95" dirty="0">
                <a:solidFill>
                  <a:srgbClr val="0F0C0A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0F0C0A"/>
                </a:solidFill>
                <a:latin typeface="Arial"/>
                <a:cs typeface="Arial"/>
              </a:rPr>
              <a:t>ne</a:t>
            </a:r>
            <a:r>
              <a:rPr sz="1000" spc="-4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F0C0A"/>
                </a:solidFill>
                <a:latin typeface="Arial"/>
                <a:cs typeface="Arial"/>
              </a:rPr>
              <a:t>operation</a:t>
            </a:r>
            <a:r>
              <a:rPr sz="1000" spc="110" dirty="0">
                <a:solidFill>
                  <a:srgbClr val="0F0C0A"/>
                </a:solidFill>
                <a:latin typeface="Arial"/>
                <a:cs typeface="Arial"/>
              </a:rPr>
              <a:t>s</a:t>
            </a:r>
            <a:r>
              <a:rPr sz="1000" spc="305" dirty="0">
                <a:solidFill>
                  <a:srgbClr val="4D4942"/>
                </a:solidFill>
                <a:latin typeface="Arial"/>
                <a:cs typeface="Arial"/>
              </a:rPr>
              <a:t>,</a:t>
            </a:r>
            <a:r>
              <a:rPr sz="1000" spc="60" dirty="0">
                <a:solidFill>
                  <a:srgbClr val="0F0C0A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36332D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6332D"/>
                </a:solidFill>
                <a:latin typeface="Arial"/>
                <a:cs typeface="Arial"/>
              </a:rPr>
              <a:t>x</a:t>
            </a:r>
            <a:r>
              <a:rPr sz="1000" spc="15" dirty="0">
                <a:solidFill>
                  <a:srgbClr val="0F0C0A"/>
                </a:solidFill>
                <a:latin typeface="Arial"/>
                <a:cs typeface="Arial"/>
              </a:rPr>
              <a:t>imize </a:t>
            </a:r>
            <a:r>
              <a:rPr sz="1000" spc="45" dirty="0">
                <a:solidFill>
                  <a:srgbClr val="0F0C0A"/>
                </a:solidFill>
                <a:latin typeface="Arial"/>
                <a:cs typeface="Arial"/>
              </a:rPr>
              <a:t>profit</a:t>
            </a:r>
            <a:r>
              <a:rPr sz="1000" spc="-10" dirty="0">
                <a:solidFill>
                  <a:srgbClr val="0F0C0A"/>
                </a:solidFill>
                <a:latin typeface="Arial"/>
                <a:cs typeface="Arial"/>
              </a:rPr>
              <a:t>s</a:t>
            </a:r>
            <a:r>
              <a:rPr sz="1000" spc="305" dirty="0">
                <a:solidFill>
                  <a:srgbClr val="4D4942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211D1A"/>
                </a:solidFill>
                <a:latin typeface="Arial"/>
                <a:cs typeface="Arial"/>
              </a:rPr>
              <a:t>and</a:t>
            </a:r>
            <a:r>
              <a:rPr sz="1000" spc="40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11D1A"/>
                </a:solidFill>
                <a:latin typeface="Arial"/>
                <a:cs typeface="Arial"/>
              </a:rPr>
              <a:t>mitigate</a:t>
            </a:r>
            <a:r>
              <a:rPr sz="1000" spc="85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F0C0A"/>
                </a:solidFill>
                <a:latin typeface="Arial"/>
                <a:cs typeface="Arial"/>
              </a:rPr>
              <a:t>legal</a:t>
            </a:r>
            <a:r>
              <a:rPr sz="1000" spc="1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70" dirty="0">
                <a:solidFill>
                  <a:srgbClr val="36332D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36332D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0F0C0A"/>
                </a:solidFill>
                <a:latin typeface="Arial"/>
                <a:cs typeface="Arial"/>
              </a:rPr>
              <a:t>sk</a:t>
            </a:r>
            <a:r>
              <a:rPr sz="1000" spc="20" dirty="0">
                <a:solidFill>
                  <a:srgbClr val="0F0C0A"/>
                </a:solidFill>
                <a:latin typeface="Arial"/>
                <a:cs typeface="Arial"/>
              </a:rPr>
              <a:t>s</a:t>
            </a:r>
            <a:r>
              <a:rPr sz="1000" spc="210" dirty="0">
                <a:solidFill>
                  <a:srgbClr val="626059"/>
                </a:solidFill>
                <a:latin typeface="Arial"/>
                <a:cs typeface="Arial"/>
              </a:rPr>
              <a:t>.</a:t>
            </a:r>
            <a:r>
              <a:rPr sz="1000" spc="125" dirty="0">
                <a:solidFill>
                  <a:srgbClr val="0F0C0A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36332D"/>
                </a:solidFill>
                <a:latin typeface="Arial"/>
                <a:cs typeface="Arial"/>
              </a:rPr>
              <a:t>i</a:t>
            </a:r>
            <a:r>
              <a:rPr sz="1000" spc="85" dirty="0">
                <a:solidFill>
                  <a:srgbClr val="0F0C0A"/>
                </a:solidFill>
                <a:latin typeface="Arial"/>
                <a:cs typeface="Arial"/>
              </a:rPr>
              <a:t>th</a:t>
            </a:r>
            <a:r>
              <a:rPr sz="1000" spc="-3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D4942"/>
                </a:solidFill>
                <a:latin typeface="Arial"/>
                <a:cs typeface="Arial"/>
              </a:rPr>
              <a:t>i</a:t>
            </a:r>
            <a:r>
              <a:rPr sz="1000" spc="45" dirty="0">
                <a:solidFill>
                  <a:srgbClr val="0F0C0A"/>
                </a:solidFill>
                <a:latin typeface="Arial"/>
                <a:cs typeface="Arial"/>
              </a:rPr>
              <a:t>ts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ts val="2100"/>
              </a:lnSpc>
              <a:spcBef>
                <a:spcPts val="155"/>
              </a:spcBef>
            </a:pPr>
            <a:r>
              <a:rPr sz="1000" spc="50" dirty="0">
                <a:solidFill>
                  <a:srgbClr val="211D1A"/>
                </a:solidFill>
                <a:latin typeface="Arial"/>
                <a:cs typeface="Arial"/>
              </a:rPr>
              <a:t>i</a:t>
            </a:r>
            <a:r>
              <a:rPr sz="1000" spc="35" dirty="0">
                <a:solidFill>
                  <a:srgbClr val="211D1A"/>
                </a:solidFill>
                <a:latin typeface="Arial"/>
                <a:cs typeface="Arial"/>
              </a:rPr>
              <a:t>ntegration</a:t>
            </a:r>
            <a:r>
              <a:rPr sz="1000" spc="5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0F0C0A"/>
                </a:solidFill>
                <a:latin typeface="Arial"/>
                <a:cs typeface="Arial"/>
              </a:rPr>
              <a:t>with</a:t>
            </a:r>
            <a:r>
              <a:rPr sz="1000" spc="4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F0C0A"/>
                </a:solidFill>
                <a:latin typeface="Arial"/>
                <a:cs typeface="Arial"/>
              </a:rPr>
              <a:t>Oracle</a:t>
            </a:r>
            <a:r>
              <a:rPr sz="1000" spc="5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F0C0A"/>
                </a:solidFill>
                <a:latin typeface="Arial"/>
                <a:cs typeface="Arial"/>
              </a:rPr>
              <a:t>NetSuite</a:t>
            </a:r>
            <a:r>
              <a:rPr sz="1000" spc="3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0F0C0A"/>
                </a:solidFill>
                <a:latin typeface="Arial"/>
                <a:cs typeface="Arial"/>
              </a:rPr>
              <a:t>ER</a:t>
            </a:r>
            <a:r>
              <a:rPr sz="1000" spc="-260" dirty="0">
                <a:solidFill>
                  <a:srgbClr val="0F0C0A"/>
                </a:solidFill>
                <a:latin typeface="Arial"/>
                <a:cs typeface="Arial"/>
              </a:rPr>
              <a:t>P</a:t>
            </a:r>
            <a:r>
              <a:rPr sz="1000" spc="245" dirty="0">
                <a:solidFill>
                  <a:srgbClr val="36332D"/>
                </a:solidFill>
                <a:latin typeface="Arial"/>
                <a:cs typeface="Arial"/>
              </a:rPr>
              <a:t>,</a:t>
            </a:r>
            <a:r>
              <a:rPr sz="1000" spc="65" dirty="0">
                <a:solidFill>
                  <a:srgbClr val="0F0C0A"/>
                </a:solidFill>
                <a:latin typeface="Arial"/>
                <a:cs typeface="Arial"/>
              </a:rPr>
              <a:t>the</a:t>
            </a:r>
            <a:r>
              <a:rPr sz="1000" spc="5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0F0C0A"/>
                </a:solidFill>
                <a:latin typeface="Arial"/>
                <a:cs typeface="Arial"/>
              </a:rPr>
              <a:t>property</a:t>
            </a:r>
            <a:r>
              <a:rPr sz="1000" spc="-2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11D1A"/>
                </a:solidFill>
                <a:latin typeface="Arial"/>
                <a:cs typeface="Arial"/>
              </a:rPr>
              <a:t>so</a:t>
            </a:r>
            <a:r>
              <a:rPr sz="1000" spc="45" dirty="0">
                <a:solidFill>
                  <a:srgbClr val="211D1A"/>
                </a:solidFill>
                <a:latin typeface="Arial"/>
                <a:cs typeface="Arial"/>
              </a:rPr>
              <a:t>l</a:t>
            </a:r>
            <a:r>
              <a:rPr sz="1000" spc="85" dirty="0">
                <a:solidFill>
                  <a:srgbClr val="211D1A"/>
                </a:solidFill>
                <a:latin typeface="Arial"/>
                <a:cs typeface="Arial"/>
              </a:rPr>
              <a:t>ut</a:t>
            </a:r>
            <a:r>
              <a:rPr sz="1000" spc="-10" dirty="0">
                <a:solidFill>
                  <a:srgbClr val="211D1A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11D1A"/>
                </a:solidFill>
                <a:latin typeface="Arial"/>
                <a:cs typeface="Arial"/>
              </a:rPr>
              <a:t>on</a:t>
            </a:r>
            <a:r>
              <a:rPr sz="1000" spc="35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0F0C0A"/>
                </a:solidFill>
                <a:latin typeface="Arial"/>
                <a:cs typeface="Arial"/>
              </a:rPr>
              <a:t>prov</a:t>
            </a:r>
            <a:r>
              <a:rPr sz="1000" spc="5" dirty="0">
                <a:solidFill>
                  <a:srgbClr val="0F0C0A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0F0C0A"/>
                </a:solidFill>
                <a:latin typeface="Arial"/>
                <a:cs typeface="Arial"/>
              </a:rPr>
              <a:t>des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F0C0A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0F0C0A"/>
                </a:solidFill>
                <a:latin typeface="Arial"/>
                <a:cs typeface="Arial"/>
              </a:rPr>
              <a:t>robust</a:t>
            </a:r>
            <a:r>
              <a:rPr sz="1000" spc="2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and</a:t>
            </a:r>
            <a:r>
              <a:rPr sz="1000" spc="4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F0C0A"/>
                </a:solidFill>
                <a:latin typeface="Arial"/>
                <a:cs typeface="Arial"/>
              </a:rPr>
              <a:t>reliable</a:t>
            </a:r>
            <a:r>
              <a:rPr sz="1000" spc="4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211D1A"/>
                </a:solidFill>
                <a:latin typeface="Arial"/>
                <a:cs typeface="Arial"/>
              </a:rPr>
              <a:t>solution</a:t>
            </a:r>
            <a:r>
              <a:rPr sz="1000" spc="-20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0F0C0A"/>
                </a:solidFill>
                <a:latin typeface="Arial"/>
                <a:cs typeface="Arial"/>
              </a:rPr>
              <a:t>for</a:t>
            </a:r>
            <a:r>
              <a:rPr sz="1000" spc="6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F0C0A"/>
                </a:solidFill>
                <a:latin typeface="Arial"/>
                <a:cs typeface="Arial"/>
              </a:rPr>
              <a:t>managing</a:t>
            </a:r>
            <a:r>
              <a:rPr sz="1000" spc="20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11D1A"/>
                </a:solidFill>
                <a:latin typeface="Arial"/>
                <a:cs typeface="Arial"/>
              </a:rPr>
              <a:t>Real</a:t>
            </a:r>
            <a:r>
              <a:rPr sz="1000" spc="20" dirty="0">
                <a:solidFill>
                  <a:srgbClr val="211D1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F0C0A"/>
                </a:solidFill>
                <a:latin typeface="Arial"/>
                <a:cs typeface="Arial"/>
              </a:rPr>
              <a:t>Estate</a:t>
            </a:r>
            <a:r>
              <a:rPr sz="1000" spc="35" dirty="0">
                <a:solidFill>
                  <a:srgbClr val="0F0C0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F0C0A"/>
                </a:solidFill>
                <a:latin typeface="Arial"/>
                <a:cs typeface="Arial"/>
              </a:rPr>
              <a:t>properties.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4183" y="1852347"/>
            <a:ext cx="4258043" cy="4050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8876" y="1417375"/>
            <a:ext cx="56642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1700" b="1" spc="-15" dirty="0">
                <a:solidFill>
                  <a:srgbClr val="EB2634"/>
                </a:solidFill>
                <a:latin typeface="Arial"/>
                <a:cs typeface="Arial"/>
              </a:rPr>
              <a:t>f</a:t>
            </a:r>
            <a:r>
              <a:rPr sz="1700" b="1" spc="-40" dirty="0">
                <a:solidFill>
                  <a:srgbClr val="EB2634"/>
                </a:solidFill>
                <a:latin typeface="Arial"/>
                <a:cs typeface="Arial"/>
              </a:rPr>
              <a:t>o</a:t>
            </a:r>
            <a:r>
              <a:rPr sz="1700" b="1" spc="-620" dirty="0">
                <a:solidFill>
                  <a:srgbClr val="EB2634"/>
                </a:solidFill>
                <a:latin typeface="Arial"/>
                <a:cs typeface="Arial"/>
              </a:rPr>
              <a:t>h</a:t>
            </a:r>
            <a:r>
              <a:rPr sz="3975" spc="-322" baseline="17819" dirty="0">
                <a:solidFill>
                  <a:srgbClr val="EB2634"/>
                </a:solidFill>
                <a:latin typeface="Arial"/>
                <a:cs typeface="Arial"/>
              </a:rPr>
              <a:t>.</a:t>
            </a:r>
            <a:r>
              <a:rPr sz="1700" b="1" spc="-875" dirty="0">
                <a:solidFill>
                  <a:srgbClr val="EB2634"/>
                </a:solidFill>
                <a:latin typeface="Arial"/>
                <a:cs typeface="Arial"/>
              </a:rPr>
              <a:t>o</a:t>
            </a:r>
            <a:r>
              <a:rPr sz="3975" spc="-427" baseline="17819" dirty="0">
                <a:solidFill>
                  <a:srgbClr val="487CEB"/>
                </a:solidFill>
                <a:latin typeface="Arial"/>
                <a:cs typeface="Arial"/>
              </a:rPr>
              <a:t>•</a:t>
            </a:r>
            <a:r>
              <a:rPr sz="1700" b="1" spc="-60" dirty="0">
                <a:solidFill>
                  <a:srgbClr val="EB2634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336" y="1539580"/>
            <a:ext cx="53467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8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00" spc="160" dirty="0">
                <a:solidFill>
                  <a:srgbClr val="262426"/>
                </a:solidFill>
                <a:latin typeface="Arial"/>
                <a:cs typeface="Arial"/>
              </a:rPr>
              <a:t>RACLE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30"/>
              </a:spcBef>
            </a:pPr>
            <a:r>
              <a:rPr sz="600" spc="45" dirty="0">
                <a:solidFill>
                  <a:srgbClr val="262426"/>
                </a:solidFill>
                <a:latin typeface="Arial"/>
                <a:cs typeface="Arial"/>
              </a:rPr>
              <a:t>NE</a:t>
            </a:r>
            <a:r>
              <a:rPr sz="600" spc="2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504F4F"/>
                </a:solidFill>
                <a:latin typeface="Arial"/>
                <a:cs typeface="Arial"/>
              </a:rPr>
              <a:t>SU</a:t>
            </a:r>
            <a:r>
              <a:rPr sz="600" spc="-35" dirty="0">
                <a:solidFill>
                  <a:srgbClr val="504F4F"/>
                </a:solidFill>
                <a:latin typeface="Arial"/>
                <a:cs typeface="Arial"/>
              </a:rPr>
              <a:t>I</a:t>
            </a:r>
            <a:r>
              <a:rPr sz="600" spc="15" dirty="0">
                <a:solidFill>
                  <a:srgbClr val="504F4F"/>
                </a:solidFill>
                <a:latin typeface="Arial"/>
                <a:cs typeface="Arial"/>
              </a:rPr>
              <a:t>TE</a:t>
            </a:r>
            <a:endParaRPr sz="6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504F4F"/>
                </a:solidFill>
                <a:latin typeface="Arial"/>
                <a:cs typeface="Arial"/>
              </a:rPr>
              <a:t>Alliance </a:t>
            </a:r>
            <a:r>
              <a:rPr sz="500" dirty="0">
                <a:solidFill>
                  <a:srgbClr val="696767"/>
                </a:solidFill>
                <a:latin typeface="Arial"/>
                <a:cs typeface="Arial"/>
              </a:rPr>
              <a:t>Partner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358" y="2354122"/>
            <a:ext cx="145288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spc="-290" dirty="0">
                <a:solidFill>
                  <a:srgbClr val="CC8A3B"/>
                </a:solidFill>
                <a:latin typeface="Arial"/>
                <a:cs typeface="Arial"/>
              </a:rPr>
              <a:t>A</a:t>
            </a:r>
            <a:r>
              <a:rPr sz="2850" b="1" spc="-400" dirty="0">
                <a:solidFill>
                  <a:srgbClr val="CC8A3B"/>
                </a:solidFill>
                <a:latin typeface="Arial"/>
                <a:cs typeface="Arial"/>
              </a:rPr>
              <a:t> </a:t>
            </a:r>
            <a:r>
              <a:rPr sz="2850" b="1" spc="95" dirty="0">
                <a:solidFill>
                  <a:srgbClr val="CC8A3B"/>
                </a:solidFill>
                <a:latin typeface="Arial"/>
                <a:cs typeface="Arial"/>
              </a:rPr>
              <a:t>g</a:t>
            </a:r>
            <a:r>
              <a:rPr sz="2850" b="1" spc="-35" dirty="0">
                <a:solidFill>
                  <a:srgbClr val="CC8A3B"/>
                </a:solidFill>
                <a:latin typeface="Arial"/>
                <a:cs typeface="Arial"/>
              </a:rPr>
              <a:t>e</a:t>
            </a:r>
            <a:r>
              <a:rPr sz="2850" b="1" spc="-340" dirty="0">
                <a:solidFill>
                  <a:srgbClr val="CC8A3B"/>
                </a:solidFill>
                <a:latin typeface="Arial"/>
                <a:cs typeface="Arial"/>
              </a:rPr>
              <a:t> </a:t>
            </a:r>
            <a:r>
              <a:rPr sz="2850" b="1" spc="125" dirty="0">
                <a:solidFill>
                  <a:srgbClr val="CC8A3B"/>
                </a:solidFill>
                <a:latin typeface="Arial"/>
                <a:cs typeface="Arial"/>
              </a:rPr>
              <a:t>n</a:t>
            </a:r>
            <a:r>
              <a:rPr sz="2850" b="1" spc="180" dirty="0">
                <a:solidFill>
                  <a:srgbClr val="CC8A3B"/>
                </a:solidFill>
                <a:latin typeface="Arial"/>
                <a:cs typeface="Arial"/>
              </a:rPr>
              <a:t>d</a:t>
            </a:r>
            <a:r>
              <a:rPr sz="2850" b="1" spc="-210" dirty="0">
                <a:solidFill>
                  <a:srgbClr val="CC8A3B"/>
                </a:solidFill>
                <a:latin typeface="Arial"/>
                <a:cs typeface="Arial"/>
              </a:rPr>
              <a:t>a</a:t>
            </a:r>
            <a:endParaRPr sz="2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9811" y="2920193"/>
            <a:ext cx="3111500" cy="281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AA1813"/>
              </a:buClr>
              <a:buFont typeface="Arial"/>
              <a:buChar char="•"/>
              <a:tabLst>
                <a:tab pos="256540" algn="l"/>
              </a:tabLst>
            </a:pPr>
            <a:r>
              <a:rPr sz="1200" spc="-15" dirty="0">
                <a:solidFill>
                  <a:srgbClr val="AA1813"/>
                </a:solidFill>
                <a:latin typeface="Arial"/>
                <a:cs typeface="Arial"/>
              </a:rPr>
              <a:t>Real</a:t>
            </a:r>
            <a:r>
              <a:rPr sz="1200" spc="-3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Estate</a:t>
            </a:r>
            <a:r>
              <a:rPr sz="1200" spc="-3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AA1813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marL="243840" marR="151765" indent="-231140">
              <a:lnSpc>
                <a:spcPts val="2070"/>
              </a:lnSpc>
              <a:spcBef>
                <a:spcPts val="140"/>
              </a:spcBef>
              <a:buClr>
                <a:srgbClr val="AA1813"/>
              </a:buClr>
              <a:buFont typeface="Arial"/>
              <a:buChar char="•"/>
              <a:tabLst>
                <a:tab pos="252095" algn="l"/>
              </a:tabLst>
            </a:pP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Common</a:t>
            </a:r>
            <a:r>
              <a:rPr sz="1200" spc="12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AA1813"/>
                </a:solidFill>
                <a:latin typeface="Arial"/>
                <a:cs typeface="Arial"/>
              </a:rPr>
              <a:t>Prob</a:t>
            </a:r>
            <a:r>
              <a:rPr sz="1200" spc="-35" dirty="0">
                <a:solidFill>
                  <a:srgbClr val="AA1813"/>
                </a:solidFill>
                <a:latin typeface="Arial"/>
                <a:cs typeface="Arial"/>
              </a:rPr>
              <a:t>l</a:t>
            </a:r>
            <a:r>
              <a:rPr sz="1200" spc="20" dirty="0">
                <a:solidFill>
                  <a:srgbClr val="AA1813"/>
                </a:solidFill>
                <a:latin typeface="Arial"/>
                <a:cs typeface="Arial"/>
              </a:rPr>
              <a:t>ems</a:t>
            </a:r>
            <a:r>
              <a:rPr sz="1200" spc="5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AA1813"/>
                </a:solidFill>
                <a:latin typeface="Arial"/>
                <a:cs typeface="Arial"/>
              </a:rPr>
              <a:t>Faced</a:t>
            </a:r>
            <a:r>
              <a:rPr sz="1200" spc="-5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AA1813"/>
                </a:solidFill>
                <a:latin typeface="Arial"/>
                <a:cs typeface="Arial"/>
              </a:rPr>
              <a:t>When</a:t>
            </a:r>
            <a:r>
              <a:rPr sz="1200" spc="114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AA1813"/>
                </a:solidFill>
                <a:latin typeface="Arial"/>
                <a:cs typeface="Arial"/>
              </a:rPr>
              <a:t>Us</a:t>
            </a:r>
            <a:r>
              <a:rPr sz="1200" spc="-50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spc="70" dirty="0">
                <a:solidFill>
                  <a:srgbClr val="AA1813"/>
                </a:solidFill>
                <a:latin typeface="Arial"/>
                <a:cs typeface="Arial"/>
              </a:rPr>
              <a:t>ng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AA1813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AA1813"/>
                </a:solidFill>
                <a:latin typeface="Arial"/>
                <a:cs typeface="Arial"/>
              </a:rPr>
              <a:t>rad</a:t>
            </a:r>
            <a:r>
              <a:rPr sz="1200" spc="-55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tional</a:t>
            </a:r>
            <a:r>
              <a:rPr sz="120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spcBef>
                <a:spcPts val="484"/>
              </a:spcBef>
              <a:buClr>
                <a:srgbClr val="AA1813"/>
              </a:buClr>
              <a:buFont typeface="Arial"/>
              <a:buChar char="•"/>
              <a:tabLst>
                <a:tab pos="252095" algn="l"/>
              </a:tabLst>
            </a:pPr>
            <a:r>
              <a:rPr sz="1200" spc="15" dirty="0">
                <a:solidFill>
                  <a:srgbClr val="AA1813"/>
                </a:solidFill>
                <a:latin typeface="Arial"/>
                <a:cs typeface="Arial"/>
              </a:rPr>
              <a:t>How</a:t>
            </a:r>
            <a:r>
              <a:rPr sz="1200" spc="-9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80" dirty="0">
                <a:solidFill>
                  <a:srgbClr val="AA1813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overcome</a:t>
            </a: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AA1813"/>
                </a:solidFill>
                <a:latin typeface="Arial"/>
                <a:cs typeface="Arial"/>
              </a:rPr>
              <a:t>These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AA1813"/>
                </a:solidFill>
                <a:latin typeface="Arial"/>
                <a:cs typeface="Arial"/>
              </a:rPr>
              <a:t>Chal</a:t>
            </a:r>
            <a:r>
              <a:rPr sz="1200" spc="-30" dirty="0">
                <a:solidFill>
                  <a:srgbClr val="AA1813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enges</a:t>
            </a:r>
            <a:endParaRPr sz="12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spcBef>
                <a:spcPts val="660"/>
              </a:spcBef>
              <a:buClr>
                <a:srgbClr val="AA1813"/>
              </a:buClr>
              <a:buFont typeface="Arial"/>
              <a:buChar char="•"/>
              <a:tabLst>
                <a:tab pos="252095" algn="l"/>
              </a:tabLst>
            </a:pPr>
            <a:r>
              <a:rPr sz="1200" spc="15" dirty="0">
                <a:solidFill>
                  <a:srgbClr val="AA1813"/>
                </a:solidFill>
                <a:latin typeface="Arial"/>
                <a:cs typeface="Arial"/>
              </a:rPr>
              <a:t>How</a:t>
            </a:r>
            <a:r>
              <a:rPr sz="1200" spc="-9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AA1813"/>
                </a:solidFill>
                <a:latin typeface="Arial"/>
                <a:cs typeface="Arial"/>
              </a:rPr>
              <a:t>can</a:t>
            </a:r>
            <a:r>
              <a:rPr sz="1200" spc="-1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AA1813"/>
                </a:solidFill>
                <a:latin typeface="Arial"/>
                <a:cs typeface="Arial"/>
              </a:rPr>
              <a:t>F</a:t>
            </a:r>
            <a:r>
              <a:rPr sz="1200" spc="130" dirty="0">
                <a:solidFill>
                  <a:srgbClr val="AA1813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l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AA1813"/>
                </a:solidFill>
                <a:latin typeface="Arial"/>
                <a:cs typeface="Arial"/>
              </a:rPr>
              <a:t>o3 </a:t>
            </a:r>
            <a:r>
              <a:rPr sz="1200" spc="50" dirty="0">
                <a:solidFill>
                  <a:srgbClr val="AA1813"/>
                </a:solidFill>
                <a:latin typeface="Arial"/>
                <a:cs typeface="Arial"/>
              </a:rPr>
              <a:t>he</a:t>
            </a:r>
            <a:r>
              <a:rPr sz="1200" spc="-45" dirty="0">
                <a:solidFill>
                  <a:srgbClr val="AA1813"/>
                </a:solidFill>
                <a:latin typeface="Arial"/>
                <a:cs typeface="Arial"/>
              </a:rPr>
              <a:t>l</a:t>
            </a:r>
            <a:r>
              <a:rPr sz="1200" spc="45" dirty="0">
                <a:solidFill>
                  <a:srgbClr val="AA1813"/>
                </a:solidFill>
                <a:latin typeface="Arial"/>
                <a:cs typeface="Arial"/>
              </a:rPr>
              <a:t>p?</a:t>
            </a:r>
            <a:endParaRPr sz="1200">
              <a:latin typeface="Arial"/>
              <a:cs typeface="Arial"/>
            </a:endParaRPr>
          </a:p>
          <a:p>
            <a:pPr marL="252095" marR="5080" indent="-239395">
              <a:lnSpc>
                <a:spcPct val="141600"/>
              </a:lnSpc>
              <a:spcBef>
                <a:spcPts val="60"/>
              </a:spcBef>
              <a:buClr>
                <a:srgbClr val="AA1813"/>
              </a:buClr>
              <a:buFont typeface="Arial"/>
              <a:buChar char="•"/>
              <a:tabLst>
                <a:tab pos="256540" algn="l"/>
              </a:tabLst>
            </a:pPr>
            <a:r>
              <a:rPr sz="1200" spc="-125" dirty="0">
                <a:solidFill>
                  <a:srgbClr val="AA1813"/>
                </a:solidFill>
                <a:latin typeface="Arial"/>
                <a:cs typeface="Arial"/>
              </a:rPr>
              <a:t>F</a:t>
            </a:r>
            <a:r>
              <a:rPr sz="1200" spc="105" dirty="0">
                <a:solidFill>
                  <a:srgbClr val="AA1813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li</a:t>
            </a:r>
            <a:r>
              <a:rPr sz="1200" spc="20" dirty="0">
                <a:solidFill>
                  <a:srgbClr val="AA1813"/>
                </a:solidFill>
                <a:latin typeface="Arial"/>
                <a:cs typeface="Arial"/>
              </a:rPr>
              <a:t>o3's</a:t>
            </a:r>
            <a:r>
              <a:rPr sz="1200" spc="-7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AA1813"/>
                </a:solidFill>
                <a:latin typeface="Arial"/>
                <a:cs typeface="Arial"/>
              </a:rPr>
              <a:t>All-</a:t>
            </a:r>
            <a:r>
              <a:rPr sz="1200" spc="114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AA1813"/>
                </a:solidFill>
                <a:latin typeface="Arial"/>
                <a:cs typeface="Arial"/>
              </a:rPr>
              <a:t>n-O</a:t>
            </a:r>
            <a:r>
              <a:rPr sz="1200" spc="-85" dirty="0">
                <a:solidFill>
                  <a:srgbClr val="AA1813"/>
                </a:solidFill>
                <a:latin typeface="Arial"/>
                <a:cs typeface="Arial"/>
              </a:rPr>
              <a:t>n</a:t>
            </a:r>
            <a:r>
              <a:rPr sz="1200" spc="70" dirty="0">
                <a:solidFill>
                  <a:srgbClr val="AA1813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Property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AA1813"/>
                </a:solidFill>
                <a:latin typeface="Arial"/>
                <a:cs typeface="Arial"/>
              </a:rPr>
              <a:t>Management</a:t>
            </a:r>
            <a:r>
              <a:rPr sz="1200" spc="-1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Sol</a:t>
            </a:r>
            <a:r>
              <a:rPr sz="1200" spc="-20" dirty="0">
                <a:solidFill>
                  <a:srgbClr val="AA1813"/>
                </a:solidFill>
                <a:latin typeface="Arial"/>
                <a:cs typeface="Arial"/>
              </a:rPr>
              <a:t>u</a:t>
            </a:r>
            <a:r>
              <a:rPr sz="1200" spc="55" dirty="0">
                <a:solidFill>
                  <a:srgbClr val="AA1813"/>
                </a:solidFill>
                <a:latin typeface="Arial"/>
                <a:cs typeface="Arial"/>
              </a:rPr>
              <a:t>tion</a:t>
            </a:r>
            <a:endParaRPr sz="12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spcBef>
                <a:spcPts val="690"/>
              </a:spcBef>
              <a:buClr>
                <a:srgbClr val="AA1813"/>
              </a:buClr>
              <a:buFont typeface="Arial"/>
              <a:buChar char="•"/>
              <a:tabLst>
                <a:tab pos="252095" algn="l"/>
              </a:tabLst>
            </a:pP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About</a:t>
            </a:r>
            <a:r>
              <a:rPr sz="1200" spc="14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NetSu</a:t>
            </a:r>
            <a:r>
              <a:rPr sz="1200" spc="-60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AA1813"/>
                </a:solidFill>
                <a:latin typeface="Arial"/>
                <a:cs typeface="Arial"/>
              </a:rPr>
              <a:t>te</a:t>
            </a:r>
            <a:endParaRPr sz="12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690"/>
              </a:spcBef>
              <a:buClr>
                <a:srgbClr val="AA1813"/>
              </a:buClr>
              <a:buFont typeface="Arial"/>
              <a:buChar char="•"/>
              <a:tabLst>
                <a:tab pos="256540" algn="l"/>
              </a:tabLst>
            </a:pPr>
            <a:r>
              <a:rPr sz="1200" spc="20" dirty="0">
                <a:solidFill>
                  <a:srgbClr val="AA1813"/>
                </a:solidFill>
                <a:latin typeface="Arial"/>
                <a:cs typeface="Arial"/>
              </a:rPr>
              <a:t>Benefits</a:t>
            </a:r>
            <a:endParaRPr sz="1200">
              <a:latin typeface="Arial"/>
              <a:cs typeface="Arial"/>
            </a:endParaRPr>
          </a:p>
          <a:p>
            <a:pPr marL="252095" marR="2049145" indent="-239395">
              <a:lnSpc>
                <a:spcPct val="139400"/>
              </a:lnSpc>
              <a:spcBef>
                <a:spcPts val="30"/>
              </a:spcBef>
              <a:buClr>
                <a:srgbClr val="AA1813"/>
              </a:buClr>
              <a:buFont typeface="Arial"/>
              <a:buChar char="•"/>
              <a:tabLst>
                <a:tab pos="256540" algn="l"/>
              </a:tabLst>
            </a:pPr>
            <a:r>
              <a:rPr sz="1200" spc="-125" dirty="0">
                <a:solidFill>
                  <a:srgbClr val="AA1813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AA1813"/>
                </a:solidFill>
                <a:latin typeface="Arial"/>
                <a:cs typeface="Arial"/>
              </a:rPr>
              <a:t>eatures</a:t>
            </a: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AA1813"/>
                </a:solidFill>
                <a:latin typeface="Arial"/>
                <a:cs typeface="Arial"/>
              </a:rPr>
              <a:t>Concl</a:t>
            </a:r>
            <a:r>
              <a:rPr sz="1200" spc="60" dirty="0">
                <a:solidFill>
                  <a:srgbClr val="AA1813"/>
                </a:solidFill>
                <a:latin typeface="Arial"/>
                <a:cs typeface="Arial"/>
              </a:rPr>
              <a:t>us</a:t>
            </a:r>
            <a:r>
              <a:rPr sz="1200" spc="5" dirty="0">
                <a:solidFill>
                  <a:srgbClr val="AA1813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AA1813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5433" y="3080703"/>
            <a:ext cx="1283299" cy="1298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4003" y="3080703"/>
            <a:ext cx="1295073" cy="1298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4347" y="3080703"/>
            <a:ext cx="1283299" cy="1298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815" y="1698116"/>
            <a:ext cx="2203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20" dirty="0">
                <a:solidFill>
                  <a:srgbClr val="F6A111"/>
                </a:solidFill>
                <a:latin typeface="Times New Roman"/>
                <a:cs typeface="Times New Roman"/>
              </a:rPr>
              <a:t>t</a:t>
            </a:r>
            <a:r>
              <a:rPr sz="1150" b="1" spc="-100" dirty="0">
                <a:solidFill>
                  <a:srgbClr val="F6A111"/>
                </a:solidFill>
                <a:latin typeface="Times New Roman"/>
                <a:cs typeface="Times New Roman"/>
              </a:rPr>
              <a:t>t</a:t>
            </a:r>
            <a:r>
              <a:rPr sz="1150" b="1" spc="480" dirty="0">
                <a:solidFill>
                  <a:srgbClr val="4F80E2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800" y="1774088"/>
            <a:ext cx="54800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14" dirty="0">
                <a:solidFill>
                  <a:srgbClr val="EB2836"/>
                </a:solidFill>
                <a:latin typeface="Arial"/>
                <a:cs typeface="Arial"/>
              </a:rPr>
              <a:t>foho3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185" y="1692596"/>
            <a:ext cx="53975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8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700" spc="170" dirty="0">
                <a:solidFill>
                  <a:srgbClr val="1A1A1A"/>
                </a:solidFill>
                <a:latin typeface="Arial"/>
                <a:cs typeface="Arial"/>
              </a:rPr>
              <a:t>RAC</a:t>
            </a:r>
            <a:r>
              <a:rPr sz="700" spc="1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700" spc="33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sz="600" spc="45" dirty="0">
                <a:solidFill>
                  <a:srgbClr val="1A1A1A"/>
                </a:solidFill>
                <a:latin typeface="Arial"/>
                <a:cs typeface="Arial"/>
              </a:rPr>
              <a:t>NE</a:t>
            </a:r>
            <a:r>
              <a:rPr sz="600" spc="-5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413F3F"/>
                </a:solidFill>
                <a:latin typeface="Arial"/>
                <a:cs typeface="Arial"/>
              </a:rPr>
              <a:t>S</a:t>
            </a:r>
            <a:r>
              <a:rPr sz="600" spc="-85" dirty="0">
                <a:solidFill>
                  <a:srgbClr val="413F3F"/>
                </a:solidFill>
                <a:latin typeface="Arial"/>
                <a:cs typeface="Arial"/>
              </a:rPr>
              <a:t>U</a:t>
            </a:r>
            <a:r>
              <a:rPr sz="600" spc="-9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600" spc="3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600" spc="10" dirty="0">
                <a:solidFill>
                  <a:srgbClr val="413F3F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90"/>
              </a:spcBef>
            </a:pPr>
            <a:r>
              <a:rPr sz="500" b="1" spc="-40" dirty="0">
                <a:solidFill>
                  <a:srgbClr val="676666"/>
                </a:solidFill>
                <a:latin typeface="Arial"/>
                <a:cs typeface="Arial"/>
              </a:rPr>
              <a:t>Alhonce</a:t>
            </a:r>
            <a:r>
              <a:rPr sz="500" b="1" spc="-20" dirty="0">
                <a:solidFill>
                  <a:srgbClr val="676666"/>
                </a:solidFill>
                <a:latin typeface="Arial"/>
                <a:cs typeface="Arial"/>
              </a:rPr>
              <a:t> </a:t>
            </a:r>
            <a:r>
              <a:rPr sz="500" b="1" spc="-25" dirty="0">
                <a:solidFill>
                  <a:srgbClr val="7C7B7B"/>
                </a:solidFill>
                <a:latin typeface="Arial"/>
                <a:cs typeface="Arial"/>
              </a:rPr>
              <a:t>Por</a:t>
            </a:r>
            <a:r>
              <a:rPr sz="500" b="1" spc="-10" dirty="0">
                <a:solidFill>
                  <a:srgbClr val="7C7B7B"/>
                </a:solidFill>
                <a:latin typeface="Arial"/>
                <a:cs typeface="Arial"/>
              </a:rPr>
              <a:t>t</a:t>
            </a:r>
            <a:r>
              <a:rPr sz="500" b="1" spc="-65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500" b="1" spc="-5" dirty="0">
                <a:solidFill>
                  <a:srgbClr val="7C7B7B"/>
                </a:solidFill>
                <a:latin typeface="Arial"/>
                <a:cs typeface="Arial"/>
              </a:rPr>
              <a:t>er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0122" y="1855840"/>
            <a:ext cx="488124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5519" algn="l"/>
                <a:tab pos="2343150" algn="l"/>
              </a:tabLst>
            </a:pPr>
            <a:r>
              <a:rPr sz="2850" b="1" spc="-175" dirty="0">
                <a:solidFill>
                  <a:srgbClr val="CC8A3D"/>
                </a:solidFill>
                <a:latin typeface="Arial"/>
                <a:cs typeface="Arial"/>
              </a:rPr>
              <a:t>R</a:t>
            </a:r>
            <a:r>
              <a:rPr sz="2850" b="1" spc="-95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850" b="1" spc="-40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850" b="1" spc="-210" dirty="0">
                <a:solidFill>
                  <a:srgbClr val="CC8A3D"/>
                </a:solidFill>
                <a:latin typeface="Arial"/>
                <a:cs typeface="Arial"/>
              </a:rPr>
              <a:t>a</a:t>
            </a:r>
            <a:r>
              <a:rPr sz="2850" b="1" spc="-290" dirty="0">
                <a:solidFill>
                  <a:srgbClr val="CC8A3D"/>
                </a:solidFill>
                <a:latin typeface="Arial"/>
                <a:cs typeface="Arial"/>
              </a:rPr>
              <a:t> </a:t>
            </a:r>
            <a:r>
              <a:rPr sz="2850" b="1" spc="-130" dirty="0">
                <a:solidFill>
                  <a:srgbClr val="CC8A3D"/>
                </a:solidFill>
                <a:latin typeface="Arial"/>
                <a:cs typeface="Arial"/>
              </a:rPr>
              <a:t>l</a:t>
            </a:r>
            <a:r>
              <a:rPr sz="28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850" b="1" spc="-195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850" b="1" spc="-200" dirty="0">
                <a:solidFill>
                  <a:srgbClr val="CC8A3D"/>
                </a:solidFill>
                <a:latin typeface="Arial"/>
                <a:cs typeface="Arial"/>
              </a:rPr>
              <a:t>s</a:t>
            </a:r>
            <a:r>
              <a:rPr sz="2850" b="1" spc="434" dirty="0">
                <a:solidFill>
                  <a:srgbClr val="CC8A3D"/>
                </a:solidFill>
                <a:latin typeface="Arial"/>
                <a:cs typeface="Arial"/>
              </a:rPr>
              <a:t>t</a:t>
            </a:r>
            <a:r>
              <a:rPr sz="2850" b="1" spc="140" dirty="0">
                <a:solidFill>
                  <a:srgbClr val="CC8A3D"/>
                </a:solidFill>
                <a:latin typeface="Arial"/>
                <a:cs typeface="Arial"/>
              </a:rPr>
              <a:t>a</a:t>
            </a:r>
            <a:r>
              <a:rPr sz="2850" b="1" spc="434" dirty="0">
                <a:solidFill>
                  <a:srgbClr val="CC8A3D"/>
                </a:solidFill>
                <a:latin typeface="Arial"/>
                <a:cs typeface="Arial"/>
              </a:rPr>
              <a:t>t</a:t>
            </a:r>
            <a:r>
              <a:rPr sz="2850" b="1" spc="-65" dirty="0">
                <a:solidFill>
                  <a:srgbClr val="CC8A3D"/>
                </a:solidFill>
                <a:latin typeface="Arial"/>
                <a:cs typeface="Arial"/>
              </a:rPr>
              <a:t>e</a:t>
            </a:r>
            <a:r>
              <a:rPr sz="2850" b="1" dirty="0">
                <a:solidFill>
                  <a:srgbClr val="CC8A3D"/>
                </a:solidFill>
                <a:latin typeface="Arial"/>
                <a:cs typeface="Arial"/>
              </a:rPr>
              <a:t>	</a:t>
            </a:r>
            <a:r>
              <a:rPr sz="2850" b="1" spc="590" dirty="0">
                <a:solidFill>
                  <a:srgbClr val="AA1813"/>
                </a:solidFill>
                <a:latin typeface="Arial"/>
                <a:cs typeface="Arial"/>
              </a:rPr>
              <a:t>M</a:t>
            </a:r>
            <a:r>
              <a:rPr sz="2850" b="1" spc="-240" dirty="0">
                <a:solidFill>
                  <a:srgbClr val="AA1813"/>
                </a:solidFill>
                <a:latin typeface="Arial"/>
                <a:cs typeface="Arial"/>
              </a:rPr>
              <a:t>a</a:t>
            </a:r>
            <a:r>
              <a:rPr sz="2850" b="1" spc="-22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90" dirty="0">
                <a:solidFill>
                  <a:srgbClr val="AA1813"/>
                </a:solidFill>
                <a:latin typeface="Arial"/>
                <a:cs typeface="Arial"/>
              </a:rPr>
              <a:t>n</a:t>
            </a:r>
            <a:r>
              <a:rPr sz="2850" b="1" spc="-240" dirty="0">
                <a:solidFill>
                  <a:srgbClr val="AA1813"/>
                </a:solidFill>
                <a:latin typeface="Arial"/>
                <a:cs typeface="Arial"/>
              </a:rPr>
              <a:t>a</a:t>
            </a:r>
            <a:r>
              <a:rPr sz="2850" b="1" spc="-35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90" dirty="0">
                <a:solidFill>
                  <a:srgbClr val="AA1813"/>
                </a:solidFill>
                <a:latin typeface="Arial"/>
                <a:cs typeface="Arial"/>
              </a:rPr>
              <a:t>g</a:t>
            </a:r>
            <a:r>
              <a:rPr sz="2850" b="1" spc="-95" dirty="0">
                <a:solidFill>
                  <a:srgbClr val="AA1813"/>
                </a:solidFill>
                <a:latin typeface="Arial"/>
                <a:cs typeface="Arial"/>
              </a:rPr>
              <a:t>e</a:t>
            </a:r>
            <a:r>
              <a:rPr sz="2850" b="1" spc="-33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235" dirty="0">
                <a:solidFill>
                  <a:srgbClr val="AA1813"/>
                </a:solidFill>
                <a:latin typeface="Arial"/>
                <a:cs typeface="Arial"/>
              </a:rPr>
              <a:t>m</a:t>
            </a:r>
            <a:r>
              <a:rPr sz="2850" b="1" spc="-65" dirty="0">
                <a:solidFill>
                  <a:srgbClr val="AA1813"/>
                </a:solidFill>
                <a:latin typeface="Arial"/>
                <a:cs typeface="Arial"/>
              </a:rPr>
              <a:t>e</a:t>
            </a:r>
            <a:r>
              <a:rPr sz="2850" b="1" spc="-34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AA1813"/>
                </a:solidFill>
                <a:latin typeface="Arial"/>
                <a:cs typeface="Arial"/>
              </a:rPr>
              <a:t>n</a:t>
            </a:r>
            <a:r>
              <a:rPr sz="2850" b="1" spc="75" dirty="0">
                <a:solidFill>
                  <a:srgbClr val="AA1813"/>
                </a:solidFill>
                <a:latin typeface="Arial"/>
                <a:cs typeface="Arial"/>
              </a:rPr>
              <a:t>t</a:t>
            </a:r>
            <a:endParaRPr sz="2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013" y="4914282"/>
            <a:ext cx="7327900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1000" spc="15" dirty="0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sz="1000" spc="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A0A0A"/>
                </a:solidFill>
                <a:latin typeface="Arial"/>
                <a:cs typeface="Arial"/>
              </a:rPr>
              <a:t>process</a:t>
            </a:r>
            <a:r>
              <a:rPr sz="1000" spc="-1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A0A0A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0A0A0A"/>
                </a:solidFill>
                <a:latin typeface="Arial"/>
                <a:cs typeface="Arial"/>
              </a:rPr>
              <a:t>oversee</a:t>
            </a:r>
            <a:r>
              <a:rPr sz="1000" spc="9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0A0A0A"/>
                </a:solidFill>
                <a:latin typeface="Arial"/>
                <a:cs typeface="Arial"/>
              </a:rPr>
              <a:t>ng</a:t>
            </a:r>
            <a:r>
              <a:rPr sz="1000" spc="-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and</a:t>
            </a:r>
            <a:r>
              <a:rPr sz="1000" spc="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A0A0A"/>
                </a:solidFill>
                <a:latin typeface="Arial"/>
                <a:cs typeface="Arial"/>
              </a:rPr>
              <a:t>ma</a:t>
            </a:r>
            <a:r>
              <a:rPr sz="1000" spc="1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55" dirty="0">
                <a:solidFill>
                  <a:srgbClr val="0A0A0A"/>
                </a:solidFill>
                <a:latin typeface="Arial"/>
                <a:cs typeface="Arial"/>
              </a:rPr>
              <a:t>nta</a:t>
            </a:r>
            <a:r>
              <a:rPr sz="1000" spc="-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100" dirty="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0A0A0A"/>
                </a:solidFill>
                <a:latin typeface="Arial"/>
                <a:cs typeface="Arial"/>
              </a:rPr>
              <a:t>ng</a:t>
            </a:r>
            <a:r>
              <a:rPr sz="1000" spc="-3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A0A0A"/>
                </a:solidFill>
                <a:latin typeface="Arial"/>
                <a:cs typeface="Arial"/>
              </a:rPr>
              <a:t>properties</a:t>
            </a:r>
            <a:r>
              <a:rPr sz="1000" spc="-1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A0A0A"/>
                </a:solidFill>
                <a:latin typeface="Arial"/>
                <a:cs typeface="Arial"/>
              </a:rPr>
              <a:t>owned</a:t>
            </a:r>
            <a:r>
              <a:rPr sz="1000" spc="6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A0A0A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1A1A1A"/>
                </a:solidFill>
                <a:latin typeface="Arial"/>
                <a:cs typeface="Arial"/>
              </a:rPr>
              <a:t>an</a:t>
            </a:r>
            <a:r>
              <a:rPr sz="1000" spc="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0A0A0A"/>
                </a:solidFill>
                <a:latin typeface="Arial"/>
                <a:cs typeface="Arial"/>
              </a:rPr>
              <a:t>indiv</a:t>
            </a:r>
            <a:r>
              <a:rPr sz="1000" spc="1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0A0A0A"/>
                </a:solidFill>
                <a:latin typeface="Arial"/>
                <a:cs typeface="Arial"/>
              </a:rPr>
              <a:t>dual</a:t>
            </a:r>
            <a:r>
              <a:rPr sz="1000" spc="4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1A1A1A"/>
                </a:solidFill>
                <a:latin typeface="Arial"/>
                <a:cs typeface="Arial"/>
              </a:rPr>
              <a:t>or </a:t>
            </a:r>
            <a:r>
              <a:rPr sz="1000" spc="-6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000" spc="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1A1A"/>
                </a:solidFill>
                <a:latin typeface="Arial"/>
                <a:cs typeface="Arial"/>
              </a:rPr>
              <a:t>company.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A0A0A"/>
                </a:solidFill>
                <a:latin typeface="Arial"/>
                <a:cs typeface="Arial"/>
              </a:rPr>
              <a:t>Real</a:t>
            </a:r>
            <a:r>
              <a:rPr sz="1000" spc="4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A0A0A"/>
                </a:solidFill>
                <a:latin typeface="Arial"/>
                <a:cs typeface="Arial"/>
              </a:rPr>
              <a:t>Estate</a:t>
            </a:r>
            <a:r>
              <a:rPr sz="1000" spc="3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1A1A1A"/>
                </a:solidFill>
                <a:latin typeface="Arial"/>
                <a:cs typeface="Arial"/>
              </a:rPr>
              <a:t>Manag</a:t>
            </a:r>
            <a:r>
              <a:rPr sz="1000" spc="5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413F3F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1A1A1A"/>
                </a:solidFill>
                <a:latin typeface="Arial"/>
                <a:cs typeface="Arial"/>
              </a:rPr>
              <a:t>are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2780"/>
              </a:lnSpc>
              <a:spcBef>
                <a:spcPts val="325"/>
              </a:spcBef>
            </a:pPr>
            <a:r>
              <a:rPr sz="1000" spc="20" dirty="0">
                <a:solidFill>
                  <a:srgbClr val="1A1A1A"/>
                </a:solidFill>
                <a:latin typeface="Arial"/>
                <a:cs typeface="Arial"/>
              </a:rPr>
              <a:t>respons</a:t>
            </a:r>
            <a:r>
              <a:rPr sz="1000" spc="6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ble</a:t>
            </a:r>
            <a:r>
              <a:rPr sz="1000" spc="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0A0A0A"/>
                </a:solidFill>
                <a:latin typeface="Arial"/>
                <a:cs typeface="Arial"/>
              </a:rPr>
              <a:t>for</a:t>
            </a:r>
            <a:r>
              <a:rPr sz="1000" spc="25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A0A0A"/>
                </a:solidFill>
                <a:latin typeface="Arial"/>
                <a:cs typeface="Arial"/>
              </a:rPr>
              <a:t>var</a:t>
            </a:r>
            <a:r>
              <a:rPr sz="1000" spc="4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0A0A0A"/>
                </a:solidFill>
                <a:latin typeface="Arial"/>
                <a:cs typeface="Arial"/>
              </a:rPr>
              <a:t>ous</a:t>
            </a:r>
            <a:r>
              <a:rPr sz="1000" spc="-4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A1A1A"/>
                </a:solidFill>
                <a:latin typeface="Arial"/>
                <a:cs typeface="Arial"/>
              </a:rPr>
              <a:t>tasks,</a:t>
            </a:r>
            <a:r>
              <a:rPr sz="1000" spc="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ncluding</a:t>
            </a:r>
            <a:r>
              <a:rPr sz="1000" spc="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0A0A0A"/>
                </a:solidFill>
                <a:latin typeface="Arial"/>
                <a:cs typeface="Arial"/>
              </a:rPr>
              <a:t>property</a:t>
            </a:r>
            <a:r>
              <a:rPr sz="1000" spc="8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0A0A0A"/>
                </a:solidFill>
                <a:latin typeface="Arial"/>
                <a:cs typeface="Arial"/>
              </a:rPr>
              <a:t>maintenanc</a:t>
            </a:r>
            <a:r>
              <a:rPr sz="1000" spc="114" dirty="0">
                <a:solidFill>
                  <a:srgbClr val="0A0A0A"/>
                </a:solidFill>
                <a:latin typeface="Arial"/>
                <a:cs typeface="Arial"/>
              </a:rPr>
              <a:t>e</a:t>
            </a:r>
            <a:r>
              <a:rPr sz="1000" spc="305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1000" spc="35" dirty="0">
                <a:solidFill>
                  <a:srgbClr val="0A0A0A"/>
                </a:solidFill>
                <a:latin typeface="Arial"/>
                <a:cs typeface="Arial"/>
              </a:rPr>
              <a:t>tenant</a:t>
            </a:r>
            <a:r>
              <a:rPr sz="1000" spc="90" dirty="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A0A0A"/>
                </a:solidFill>
                <a:latin typeface="Arial"/>
                <a:cs typeface="Arial"/>
              </a:rPr>
              <a:t>relation</a:t>
            </a:r>
            <a:r>
              <a:rPr sz="1000" spc="35" dirty="0">
                <a:solidFill>
                  <a:srgbClr val="0A0A0A"/>
                </a:solidFill>
                <a:latin typeface="Arial"/>
                <a:cs typeface="Arial"/>
              </a:rPr>
              <a:t>s</a:t>
            </a:r>
            <a:r>
              <a:rPr sz="1000" spc="280" dirty="0">
                <a:solidFill>
                  <a:srgbClr val="413F3F"/>
                </a:solidFill>
                <a:latin typeface="Arial"/>
                <a:cs typeface="Arial"/>
              </a:rPr>
              <a:t>,</a:t>
            </a:r>
            <a:r>
              <a:rPr sz="1000" spc="-190" dirty="0">
                <a:solidFill>
                  <a:srgbClr val="413F3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1A1A1A"/>
                </a:solidFill>
                <a:latin typeface="Arial"/>
                <a:cs typeface="Arial"/>
              </a:rPr>
              <a:t>rent</a:t>
            </a:r>
            <a:r>
              <a:rPr sz="10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collectio</a:t>
            </a:r>
            <a:r>
              <a:rPr sz="1000" spc="7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000" spc="245" dirty="0">
                <a:solidFill>
                  <a:srgbClr val="413F3F"/>
                </a:solidFill>
                <a:latin typeface="Arial"/>
                <a:cs typeface="Arial"/>
              </a:rPr>
              <a:t>,</a:t>
            </a:r>
            <a:r>
              <a:rPr sz="1000" spc="20" dirty="0">
                <a:solidFill>
                  <a:srgbClr val="1A1A1A"/>
                </a:solidFill>
                <a:latin typeface="Arial"/>
                <a:cs typeface="Arial"/>
              </a:rPr>
              <a:t>financial</a:t>
            </a:r>
            <a:r>
              <a:rPr sz="1000" spc="9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A0A0A"/>
                </a:solidFill>
                <a:latin typeface="Arial"/>
                <a:cs typeface="Arial"/>
              </a:rPr>
              <a:t>managemen</a:t>
            </a:r>
            <a:r>
              <a:rPr sz="1000" spc="25" dirty="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sz="1000" spc="335" dirty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1A1A1A"/>
                </a:solidFill>
                <a:latin typeface="Arial"/>
                <a:cs typeface="Arial"/>
              </a:rPr>
              <a:t>and</a:t>
            </a:r>
            <a:r>
              <a:rPr sz="1000" spc="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0A0A0A"/>
                </a:solidFill>
                <a:latin typeface="Arial"/>
                <a:cs typeface="Arial"/>
              </a:rPr>
              <a:t>market</a:t>
            </a:r>
            <a:r>
              <a:rPr sz="1000" spc="50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sz="1000" spc="30" dirty="0">
                <a:solidFill>
                  <a:srgbClr val="0A0A0A"/>
                </a:solidFill>
                <a:latin typeface="Arial"/>
                <a:cs typeface="Arial"/>
              </a:rPr>
              <a:t>g</a:t>
            </a:r>
            <a:r>
              <a:rPr sz="1000" spc="140" dirty="0">
                <a:solidFill>
                  <a:srgbClr val="413F3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266" y="1962231"/>
            <a:ext cx="2099588" cy="197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1261" y="1047831"/>
            <a:ext cx="2927649" cy="5670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5544" y="1899439"/>
            <a:ext cx="2123135" cy="2127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972" y="1321187"/>
            <a:ext cx="54864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1700" b="1" spc="-70" dirty="0">
                <a:solidFill>
                  <a:srgbClr val="EB2636"/>
                </a:solidFill>
                <a:latin typeface="Arial"/>
                <a:cs typeface="Arial"/>
              </a:rPr>
              <a:t>fol</a:t>
            </a:r>
            <a:r>
              <a:rPr sz="1700" b="1" spc="-330" dirty="0">
                <a:solidFill>
                  <a:srgbClr val="EB2636"/>
                </a:solidFill>
                <a:latin typeface="Arial"/>
                <a:cs typeface="Arial"/>
              </a:rPr>
              <a:t>l</a:t>
            </a:r>
            <a:r>
              <a:rPr sz="3975" spc="-585" baseline="17819" dirty="0">
                <a:solidFill>
                  <a:srgbClr val="EB2636"/>
                </a:solidFill>
                <a:latin typeface="Times New Roman"/>
                <a:cs typeface="Times New Roman"/>
              </a:rPr>
              <a:t>.</a:t>
            </a:r>
            <a:r>
              <a:rPr sz="1700" b="1" spc="-680" dirty="0">
                <a:solidFill>
                  <a:srgbClr val="EB2636"/>
                </a:solidFill>
                <a:latin typeface="Arial"/>
                <a:cs typeface="Arial"/>
              </a:rPr>
              <a:t>o</a:t>
            </a:r>
            <a:r>
              <a:rPr sz="3975" spc="-540" baseline="17819" dirty="0">
                <a:solidFill>
                  <a:srgbClr val="497EED"/>
                </a:solidFill>
                <a:latin typeface="Times New Roman"/>
                <a:cs typeface="Times New Roman"/>
              </a:rPr>
              <a:t>•</a:t>
            </a:r>
            <a:r>
              <a:rPr sz="1700" b="1" spc="-85" dirty="0">
                <a:solidFill>
                  <a:srgbClr val="EB2636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358" y="1436886"/>
            <a:ext cx="51689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750" spc="140" dirty="0">
                <a:solidFill>
                  <a:srgbClr val="262626"/>
                </a:solidFill>
                <a:latin typeface="Times New Roman"/>
                <a:cs typeface="Times New Roman"/>
              </a:rPr>
              <a:t>ORACLE</a:t>
            </a:r>
            <a:endParaRPr sz="750">
              <a:latin typeface="Times New Roman"/>
              <a:cs typeface="Times New Roman"/>
            </a:endParaRPr>
          </a:p>
          <a:p>
            <a:pPr marL="24130">
              <a:lnSpc>
                <a:spcPts val="775"/>
              </a:lnSpc>
            </a:pPr>
            <a:r>
              <a:rPr sz="700" spc="-30" dirty="0">
                <a:solidFill>
                  <a:srgbClr val="262626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700" spc="-70" dirty="0">
                <a:solidFill>
                  <a:srgbClr val="4F4F4F"/>
                </a:solidFill>
                <a:latin typeface="Arial"/>
                <a:cs typeface="Arial"/>
              </a:rPr>
              <a:t>S</a:t>
            </a:r>
            <a:r>
              <a:rPr sz="700" spc="-55" dirty="0">
                <a:solidFill>
                  <a:srgbClr val="4F4F4F"/>
                </a:solidFill>
                <a:latin typeface="Arial"/>
                <a:cs typeface="Arial"/>
              </a:rPr>
              <a:t>U</a:t>
            </a:r>
            <a:r>
              <a:rPr sz="700" spc="-45" dirty="0">
                <a:solidFill>
                  <a:srgbClr val="343434"/>
                </a:solidFill>
                <a:latin typeface="Arial"/>
                <a:cs typeface="Arial"/>
              </a:rPr>
              <a:t>ITE</a:t>
            </a:r>
            <a:endParaRPr sz="700">
              <a:latin typeface="Arial"/>
              <a:cs typeface="Arial"/>
            </a:endParaRPr>
          </a:p>
          <a:p>
            <a:pPr marL="20320">
              <a:lnSpc>
                <a:spcPts val="755"/>
              </a:lnSpc>
            </a:pPr>
            <a:r>
              <a:rPr sz="550" b="1" spc="-30" dirty="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sz="550" b="1" spc="-25" dirty="0">
                <a:solidFill>
                  <a:srgbClr val="4F4F4F"/>
                </a:solidFill>
                <a:latin typeface="Arial"/>
                <a:cs typeface="Arial"/>
              </a:rPr>
              <a:t>ll</a:t>
            </a:r>
            <a:r>
              <a:rPr sz="550" b="1" spc="-114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550" b="1" spc="-25" dirty="0">
                <a:solidFill>
                  <a:srgbClr val="696969"/>
                </a:solidFill>
                <a:latin typeface="Arial"/>
                <a:cs typeface="Arial"/>
              </a:rPr>
              <a:t>a</a:t>
            </a:r>
            <a:r>
              <a:rPr sz="550" b="1" spc="-75" dirty="0">
                <a:solidFill>
                  <a:srgbClr val="696969"/>
                </a:solidFill>
                <a:latin typeface="Arial"/>
                <a:cs typeface="Arial"/>
              </a:rPr>
              <a:t>n</a:t>
            </a:r>
            <a:r>
              <a:rPr sz="550" b="1" spc="-15" dirty="0">
                <a:solidFill>
                  <a:srgbClr val="4F4F4F"/>
                </a:solidFill>
                <a:latin typeface="Arial"/>
                <a:cs typeface="Arial"/>
              </a:rPr>
              <a:t>ce</a:t>
            </a:r>
            <a:r>
              <a:rPr sz="550" b="1" spc="-9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650" b="1" spc="-50" dirty="0">
                <a:solidFill>
                  <a:srgbClr val="696969"/>
                </a:solidFill>
                <a:latin typeface="Times New Roman"/>
                <a:cs typeface="Times New Roman"/>
              </a:rPr>
              <a:t>Pe</a:t>
            </a:r>
            <a:r>
              <a:rPr sz="650" b="1" spc="-70" dirty="0">
                <a:solidFill>
                  <a:srgbClr val="696969"/>
                </a:solidFill>
                <a:latin typeface="Times New Roman"/>
                <a:cs typeface="Times New Roman"/>
              </a:rPr>
              <a:t>n</a:t>
            </a:r>
            <a:r>
              <a:rPr sz="650" b="1" spc="-45" dirty="0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sz="650" b="1" spc="-60" dirty="0">
                <a:solidFill>
                  <a:srgbClr val="4F4F4F"/>
                </a:solidFill>
                <a:latin typeface="Times New Roman"/>
                <a:cs typeface="Times New Roman"/>
              </a:rPr>
              <a:t>e</a:t>
            </a:r>
            <a:r>
              <a:rPr sz="650" b="1" spc="-90" dirty="0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6560" y="4617578"/>
            <a:ext cx="1191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CD8C3F"/>
                </a:solidFill>
                <a:latin typeface="Arial"/>
                <a:cs typeface="Arial"/>
              </a:rPr>
              <a:t>Difficulty</a:t>
            </a:r>
            <a:r>
              <a:rPr sz="1100" b="1" spc="40" dirty="0">
                <a:solidFill>
                  <a:srgbClr val="CD8C3F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CD8C3F"/>
                </a:solidFill>
                <a:latin typeface="Arial"/>
                <a:cs typeface="Arial"/>
              </a:rPr>
              <a:t>Sca</a:t>
            </a:r>
            <a:r>
              <a:rPr sz="1100" b="1" spc="5" dirty="0">
                <a:solidFill>
                  <a:srgbClr val="CD8C3F"/>
                </a:solidFill>
                <a:latin typeface="Arial"/>
                <a:cs typeface="Arial"/>
              </a:rPr>
              <a:t>l</a:t>
            </a:r>
            <a:r>
              <a:rPr sz="1100" b="1" spc="60" dirty="0">
                <a:solidFill>
                  <a:srgbClr val="CD8C3F"/>
                </a:solidFill>
                <a:latin typeface="Arial"/>
                <a:cs typeface="Arial"/>
              </a:rPr>
              <a:t>i</a:t>
            </a:r>
            <a:r>
              <a:rPr sz="1100" b="1" spc="20" dirty="0">
                <a:solidFill>
                  <a:srgbClr val="CD8C3F"/>
                </a:solidFill>
                <a:latin typeface="Arial"/>
                <a:cs typeface="Arial"/>
              </a:rPr>
              <a:t>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681" y="5098427"/>
            <a:ext cx="221678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131313"/>
                </a:solidFill>
                <a:latin typeface="Arial"/>
                <a:cs typeface="Arial"/>
              </a:rPr>
              <a:t>Tradit</a:t>
            </a:r>
            <a:r>
              <a:rPr sz="850" spc="-5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131313"/>
                </a:solidFill>
                <a:latin typeface="Arial"/>
                <a:cs typeface="Arial"/>
              </a:rPr>
              <a:t>onal</a:t>
            </a:r>
            <a:r>
              <a:rPr sz="850" spc="35" dirty="0">
                <a:solidFill>
                  <a:srgbClr val="131313"/>
                </a:solidFill>
                <a:latin typeface="Arial"/>
                <a:cs typeface="Arial"/>
              </a:rPr>
              <a:t> methods</a:t>
            </a:r>
            <a:r>
              <a:rPr sz="850" spc="-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626"/>
                </a:solidFill>
                <a:latin typeface="Arial"/>
                <a:cs typeface="Arial"/>
              </a:rPr>
              <a:t>can</a:t>
            </a:r>
            <a:r>
              <a:rPr sz="850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31313"/>
                </a:solidFill>
                <a:latin typeface="Arial"/>
                <a:cs typeface="Arial"/>
              </a:rPr>
              <a:t>make</a:t>
            </a:r>
            <a:r>
              <a:rPr sz="85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85" dirty="0">
                <a:solidFill>
                  <a:srgbClr val="131313"/>
                </a:solidFill>
                <a:latin typeface="Arial"/>
                <a:cs typeface="Arial"/>
              </a:rPr>
              <a:t>it</a:t>
            </a:r>
            <a:r>
              <a:rPr sz="850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62626"/>
                </a:solidFill>
                <a:latin typeface="Arial"/>
                <a:cs typeface="Arial"/>
              </a:rPr>
              <a:t>diffic</a:t>
            </a:r>
            <a:r>
              <a:rPr sz="850" spc="110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850" spc="-4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850" spc="130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85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131313"/>
                </a:solidFill>
                <a:latin typeface="Arial"/>
                <a:cs typeface="Arial"/>
              </a:rPr>
              <a:t>to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984" y="5325989"/>
            <a:ext cx="225869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131313"/>
                </a:solidFill>
                <a:latin typeface="Arial"/>
                <a:cs typeface="Arial"/>
              </a:rPr>
              <a:t>man</a:t>
            </a:r>
            <a:r>
              <a:rPr sz="850" spc="25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sz="850" spc="-45" dirty="0">
                <a:solidFill>
                  <a:srgbClr val="343434"/>
                </a:solidFill>
                <a:latin typeface="Arial"/>
                <a:cs typeface="Arial"/>
              </a:rPr>
              <a:t>g</a:t>
            </a:r>
            <a:r>
              <a:rPr sz="850" spc="55" dirty="0">
                <a:solidFill>
                  <a:srgbClr val="131313"/>
                </a:solidFill>
                <a:latin typeface="Arial"/>
                <a:cs typeface="Arial"/>
              </a:rPr>
              <a:t>e</a:t>
            </a:r>
            <a:r>
              <a:rPr sz="850" spc="-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131313"/>
                </a:solidFill>
                <a:latin typeface="Arial"/>
                <a:cs typeface="Arial"/>
              </a:rPr>
              <a:t>many</a:t>
            </a:r>
            <a:r>
              <a:rPr sz="850" spc="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131313"/>
                </a:solidFill>
                <a:latin typeface="Arial"/>
                <a:cs typeface="Arial"/>
              </a:rPr>
              <a:t>properties</a:t>
            </a:r>
            <a:r>
              <a:rPr sz="85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131313"/>
                </a:solidFill>
                <a:latin typeface="Arial"/>
                <a:cs typeface="Arial"/>
              </a:rPr>
              <a:t>eff</a:t>
            </a:r>
            <a:r>
              <a:rPr sz="850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131313"/>
                </a:solidFill>
                <a:latin typeface="Arial"/>
                <a:cs typeface="Arial"/>
              </a:rPr>
              <a:t>c</a:t>
            </a:r>
            <a:r>
              <a:rPr sz="850" spc="-15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131313"/>
                </a:solidFill>
                <a:latin typeface="Arial"/>
                <a:cs typeface="Arial"/>
              </a:rPr>
              <a:t>entl</a:t>
            </a:r>
            <a:r>
              <a:rPr sz="850" spc="-50" dirty="0">
                <a:solidFill>
                  <a:srgbClr val="131313"/>
                </a:solidFill>
                <a:latin typeface="Arial"/>
                <a:cs typeface="Arial"/>
              </a:rPr>
              <a:t>y</a:t>
            </a:r>
            <a:r>
              <a:rPr sz="850" spc="220" dirty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50" spc="-30" dirty="0">
                <a:solidFill>
                  <a:srgbClr val="262626"/>
                </a:solidFill>
                <a:latin typeface="Arial"/>
                <a:cs typeface="Arial"/>
              </a:rPr>
              <a:t>as</a:t>
            </a:r>
            <a:r>
              <a:rPr sz="8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131313"/>
                </a:solidFill>
                <a:latin typeface="Arial"/>
                <a:cs typeface="Arial"/>
              </a:rPr>
              <a:t>each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944" y="5549627"/>
            <a:ext cx="207327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131313"/>
                </a:solidFill>
                <a:latin typeface="Arial"/>
                <a:cs typeface="Arial"/>
              </a:rPr>
              <a:t>property</a:t>
            </a:r>
            <a:r>
              <a:rPr sz="850" spc="-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131313"/>
                </a:solidFill>
                <a:latin typeface="Arial"/>
                <a:cs typeface="Arial"/>
              </a:rPr>
              <a:t>m</a:t>
            </a:r>
            <a:r>
              <a:rPr sz="850" spc="45" dirty="0">
                <a:solidFill>
                  <a:srgbClr val="131313"/>
                </a:solidFill>
                <a:latin typeface="Arial"/>
                <a:cs typeface="Arial"/>
              </a:rPr>
              <a:t>u</a:t>
            </a:r>
            <a:r>
              <a:rPr sz="850" spc="-90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131313"/>
                </a:solidFill>
                <a:latin typeface="Arial"/>
                <a:cs typeface="Arial"/>
              </a:rPr>
              <a:t>t</a:t>
            </a:r>
            <a:r>
              <a:rPr sz="850" spc="7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131313"/>
                </a:solidFill>
                <a:latin typeface="Arial"/>
                <a:cs typeface="Arial"/>
              </a:rPr>
              <a:t>be</a:t>
            </a:r>
            <a:r>
              <a:rPr sz="850" spc="-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131313"/>
                </a:solidFill>
                <a:latin typeface="Arial"/>
                <a:cs typeface="Arial"/>
              </a:rPr>
              <a:t>managed</a:t>
            </a:r>
            <a:r>
              <a:rPr sz="850" spc="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010101"/>
                </a:solidFill>
                <a:latin typeface="Arial"/>
                <a:cs typeface="Arial"/>
              </a:rPr>
              <a:t>ind</a:t>
            </a:r>
            <a:r>
              <a:rPr sz="850" spc="-2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010101"/>
                </a:solidFill>
                <a:latin typeface="Arial"/>
                <a:cs typeface="Arial"/>
              </a:rPr>
              <a:t>vid</a:t>
            </a:r>
            <a:r>
              <a:rPr sz="850" spc="75" dirty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50" spc="-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010101"/>
                </a:solidFill>
                <a:latin typeface="Arial"/>
                <a:cs typeface="Arial"/>
              </a:rPr>
              <a:t>ll</a:t>
            </a:r>
            <a:r>
              <a:rPr sz="850" spc="-45" dirty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sz="850" spc="185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1104" y="4621244"/>
            <a:ext cx="170878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marR="5080" indent="-447675">
              <a:lnSpc>
                <a:spcPct val="121900"/>
              </a:lnSpc>
            </a:pPr>
            <a:r>
              <a:rPr sz="950" b="1" spc="-10" dirty="0">
                <a:solidFill>
                  <a:srgbClr val="CD8C3F"/>
                </a:solidFill>
                <a:latin typeface="Arial"/>
                <a:cs typeface="Arial"/>
              </a:rPr>
              <a:t>Costly</a:t>
            </a:r>
            <a:r>
              <a:rPr sz="950" b="1" spc="-20" dirty="0">
                <a:solidFill>
                  <a:srgbClr val="CD8C3F"/>
                </a:solidFill>
                <a:latin typeface="Arial"/>
                <a:cs typeface="Arial"/>
              </a:rPr>
              <a:t> </a:t>
            </a:r>
            <a:r>
              <a:rPr sz="950" b="1" spc="35" dirty="0">
                <a:solidFill>
                  <a:srgbClr val="CD8C3F"/>
                </a:solidFill>
                <a:latin typeface="Arial"/>
                <a:cs typeface="Arial"/>
              </a:rPr>
              <a:t>and</a:t>
            </a:r>
            <a:r>
              <a:rPr sz="950" b="1" spc="-20" dirty="0">
                <a:solidFill>
                  <a:srgbClr val="CD8C3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CD8C3F"/>
                </a:solidFill>
                <a:latin typeface="Arial"/>
                <a:cs typeface="Arial"/>
              </a:rPr>
              <a:t>Time-Consuming</a:t>
            </a:r>
            <a:r>
              <a:rPr sz="950" b="1" spc="5" dirty="0">
                <a:solidFill>
                  <a:srgbClr val="CD8C3F"/>
                </a:solidFill>
                <a:latin typeface="Arial"/>
                <a:cs typeface="Arial"/>
              </a:rPr>
              <a:t> </a:t>
            </a:r>
            <a:r>
              <a:rPr sz="950" b="1" spc="40" dirty="0">
                <a:solidFill>
                  <a:srgbClr val="CD8C3F"/>
                </a:solidFill>
                <a:latin typeface="Arial"/>
                <a:cs typeface="Arial"/>
              </a:rPr>
              <a:t>Maintenance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9297" y="5110198"/>
            <a:ext cx="236664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75" dirty="0">
                <a:solidFill>
                  <a:srgbClr val="343434"/>
                </a:solidFill>
                <a:latin typeface="Arial"/>
                <a:cs typeface="Arial"/>
              </a:rPr>
              <a:t>It</a:t>
            </a:r>
            <a:r>
              <a:rPr sz="850" spc="-13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62626"/>
                </a:solidFill>
                <a:latin typeface="Arial"/>
                <a:cs typeface="Arial"/>
              </a:rPr>
              <a:t>can</a:t>
            </a:r>
            <a:r>
              <a:rPr sz="850" spc="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31313"/>
                </a:solidFill>
                <a:latin typeface="Arial"/>
                <a:cs typeface="Arial"/>
              </a:rPr>
              <a:t>r</a:t>
            </a:r>
            <a:r>
              <a:rPr sz="850" spc="15" dirty="0">
                <a:solidFill>
                  <a:srgbClr val="131313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sz="850" spc="-4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850" spc="9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50" spc="8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850" spc="-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62626"/>
                </a:solidFill>
                <a:latin typeface="Arial"/>
                <a:cs typeface="Arial"/>
              </a:rPr>
              <a:t>expensive</a:t>
            </a:r>
            <a:r>
              <a:rPr sz="850" spc="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343434"/>
                </a:solidFill>
                <a:latin typeface="Arial"/>
                <a:cs typeface="Arial"/>
              </a:rPr>
              <a:t>and</a:t>
            </a:r>
            <a:r>
              <a:rPr sz="850" spc="-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343434"/>
                </a:solidFill>
                <a:latin typeface="Arial"/>
                <a:cs typeface="Arial"/>
              </a:rPr>
              <a:t>time-consum</a:t>
            </a:r>
            <a:r>
              <a:rPr sz="850" spc="-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696969"/>
                </a:solidFill>
                <a:latin typeface="Arial"/>
                <a:cs typeface="Arial"/>
              </a:rPr>
              <a:t>i</a:t>
            </a:r>
            <a:r>
              <a:rPr sz="850" spc="25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9297" y="5337759"/>
            <a:ext cx="23545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>
                <a:solidFill>
                  <a:srgbClr val="262626"/>
                </a:solidFill>
                <a:latin typeface="Arial"/>
                <a:cs typeface="Arial"/>
              </a:rPr>
              <a:t>maintenance</a:t>
            </a:r>
            <a:r>
              <a:rPr sz="850" spc="-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343434"/>
                </a:solidFill>
                <a:latin typeface="Arial"/>
                <a:cs typeface="Arial"/>
              </a:rPr>
              <a:t>ssue</a:t>
            </a:r>
            <a:r>
              <a:rPr sz="850" spc="-25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850" spc="25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850" spc="-10" dirty="0">
                <a:solidFill>
                  <a:srgbClr val="343434"/>
                </a:solidFill>
                <a:latin typeface="Arial"/>
                <a:cs typeface="Arial"/>
              </a:rPr>
              <a:t>as</a:t>
            </a:r>
            <a:r>
              <a:rPr sz="850" spc="-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626"/>
                </a:solidFill>
                <a:latin typeface="Arial"/>
                <a:cs typeface="Arial"/>
              </a:rPr>
              <a:t>pro</a:t>
            </a:r>
            <a:r>
              <a:rPr sz="850" spc="75" dirty="0">
                <a:solidFill>
                  <a:srgbClr val="262626"/>
                </a:solidFill>
                <a:latin typeface="Arial"/>
                <a:cs typeface="Arial"/>
              </a:rPr>
              <a:t>b</a:t>
            </a:r>
            <a:r>
              <a:rPr sz="850" spc="20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343434"/>
                </a:solidFill>
                <a:latin typeface="Arial"/>
                <a:cs typeface="Arial"/>
              </a:rPr>
              <a:t>ems</a:t>
            </a:r>
            <a:r>
              <a:rPr sz="850" spc="-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62626"/>
                </a:solidFill>
                <a:latin typeface="Arial"/>
                <a:cs typeface="Arial"/>
              </a:rPr>
              <a:t>may</a:t>
            </a:r>
            <a:r>
              <a:rPr sz="850" spc="-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850" spc="70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850" spc="20" dirty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85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62626"/>
                </a:solidFill>
                <a:latin typeface="Arial"/>
                <a:cs typeface="Arial"/>
              </a:rPr>
              <a:t>be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57294" y="5561397"/>
            <a:ext cx="196024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131313"/>
                </a:solidFill>
                <a:latin typeface="Arial"/>
                <a:cs typeface="Arial"/>
              </a:rPr>
              <a:t>d</a:t>
            </a:r>
            <a:r>
              <a:rPr sz="850" spc="50" dirty="0">
                <a:solidFill>
                  <a:srgbClr val="343434"/>
                </a:solidFill>
                <a:latin typeface="Arial"/>
                <a:cs typeface="Arial"/>
              </a:rPr>
              <a:t>en</a:t>
            </a:r>
            <a:r>
              <a:rPr sz="850" spc="90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850" spc="80" dirty="0">
                <a:solidFill>
                  <a:srgbClr val="131313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131313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343434"/>
                </a:solidFill>
                <a:latin typeface="Arial"/>
                <a:cs typeface="Arial"/>
              </a:rPr>
              <a:t>ed</a:t>
            </a:r>
            <a:r>
              <a:rPr sz="850" spc="-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43434"/>
                </a:solidFill>
                <a:latin typeface="Arial"/>
                <a:cs typeface="Arial"/>
              </a:rPr>
              <a:t>onc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850" spc="190" dirty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850" spc="55" dirty="0">
                <a:solidFill>
                  <a:srgbClr val="343434"/>
                </a:solidFill>
                <a:latin typeface="Arial"/>
                <a:cs typeface="Arial"/>
              </a:rPr>
              <a:t>they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626"/>
                </a:solidFill>
                <a:latin typeface="Arial"/>
                <a:cs typeface="Arial"/>
              </a:rPr>
              <a:t>become</a:t>
            </a:r>
            <a:r>
              <a:rPr sz="850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131313"/>
                </a:solidFill>
                <a:latin typeface="Arial"/>
                <a:cs typeface="Arial"/>
              </a:rPr>
              <a:t>r</a:t>
            </a:r>
            <a:r>
              <a:rPr sz="850" spc="2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343434"/>
                </a:solidFill>
                <a:latin typeface="Arial"/>
                <a:cs typeface="Arial"/>
              </a:rPr>
              <a:t>ou</a:t>
            </a:r>
            <a:r>
              <a:rPr sz="850" spc="70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131313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838" y="1510918"/>
            <a:ext cx="930097" cy="745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065" y="2605844"/>
            <a:ext cx="5074331" cy="3688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3147" y="4132460"/>
            <a:ext cx="553349" cy="565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147" y="5007614"/>
            <a:ext cx="553349" cy="553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9840" y="2186342"/>
            <a:ext cx="319151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90"/>
              </a:lnSpc>
              <a:tabLst>
                <a:tab pos="981710" algn="l"/>
              </a:tabLst>
            </a:pPr>
            <a:r>
              <a:rPr sz="2850" b="1" spc="190" dirty="0">
                <a:solidFill>
                  <a:srgbClr val="CD8C3F"/>
                </a:solidFill>
                <a:latin typeface="Arial"/>
                <a:cs typeface="Arial"/>
              </a:rPr>
              <a:t>N</a:t>
            </a:r>
            <a:r>
              <a:rPr sz="2850" b="1" spc="229" dirty="0">
                <a:solidFill>
                  <a:srgbClr val="CD8C3F"/>
                </a:solidFill>
                <a:latin typeface="Arial"/>
                <a:cs typeface="Arial"/>
              </a:rPr>
              <a:t>e</a:t>
            </a:r>
            <a:r>
              <a:rPr sz="2850" b="1" spc="-70" dirty="0">
                <a:solidFill>
                  <a:srgbClr val="CD8C3F"/>
                </a:solidFill>
                <a:latin typeface="Arial"/>
                <a:cs typeface="Arial"/>
              </a:rPr>
              <a:t>w</a:t>
            </a:r>
            <a:r>
              <a:rPr sz="2850" b="1" dirty="0">
                <a:solidFill>
                  <a:srgbClr val="CD8C3F"/>
                </a:solidFill>
                <a:latin typeface="Arial"/>
                <a:cs typeface="Arial"/>
              </a:rPr>
              <a:t>	</a:t>
            </a:r>
            <a:r>
              <a:rPr sz="2850" b="1" spc="-120" dirty="0">
                <a:solidFill>
                  <a:srgbClr val="AA1813"/>
                </a:solidFill>
                <a:latin typeface="Arial"/>
                <a:cs typeface="Arial"/>
              </a:rPr>
              <a:t>Te</a:t>
            </a:r>
            <a:r>
              <a:rPr sz="2850" b="1" spc="-36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-290" dirty="0">
                <a:solidFill>
                  <a:srgbClr val="AA1813"/>
                </a:solidFill>
                <a:latin typeface="Arial"/>
                <a:cs typeface="Arial"/>
              </a:rPr>
              <a:t>c</a:t>
            </a:r>
            <a:r>
              <a:rPr sz="2850" b="1" spc="-36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-160" dirty="0">
                <a:solidFill>
                  <a:srgbClr val="AA1813"/>
                </a:solidFill>
                <a:latin typeface="Arial"/>
                <a:cs typeface="Arial"/>
              </a:rPr>
              <a:t>h</a:t>
            </a:r>
            <a:r>
              <a:rPr sz="2850" b="1" spc="-415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95" dirty="0">
                <a:solidFill>
                  <a:srgbClr val="AA1813"/>
                </a:solidFill>
                <a:latin typeface="Arial"/>
                <a:cs typeface="Arial"/>
              </a:rPr>
              <a:t>n</a:t>
            </a:r>
            <a:r>
              <a:rPr sz="2850" b="1" spc="-70" dirty="0">
                <a:solidFill>
                  <a:srgbClr val="AA1813"/>
                </a:solidFill>
                <a:latin typeface="Arial"/>
                <a:cs typeface="Arial"/>
              </a:rPr>
              <a:t>o</a:t>
            </a:r>
            <a:r>
              <a:rPr sz="2850" b="1" spc="-350" dirty="0">
                <a:solidFill>
                  <a:srgbClr val="AA1813"/>
                </a:solidFill>
                <a:latin typeface="Arial"/>
                <a:cs typeface="Arial"/>
              </a:rPr>
              <a:t> </a:t>
            </a:r>
            <a:r>
              <a:rPr sz="2850" b="1" spc="60" dirty="0">
                <a:solidFill>
                  <a:srgbClr val="AA1813"/>
                </a:solidFill>
                <a:latin typeface="Arial"/>
                <a:cs typeface="Arial"/>
              </a:rPr>
              <a:t>l</a:t>
            </a:r>
            <a:r>
              <a:rPr sz="2850" b="1" spc="190" dirty="0">
                <a:solidFill>
                  <a:srgbClr val="AA1813"/>
                </a:solidFill>
                <a:latin typeface="Arial"/>
                <a:cs typeface="Arial"/>
              </a:rPr>
              <a:t>o</a:t>
            </a:r>
            <a:r>
              <a:rPr sz="2850" b="1" spc="35" dirty="0">
                <a:solidFill>
                  <a:srgbClr val="AA1813"/>
                </a:solidFill>
                <a:latin typeface="Arial"/>
                <a:cs typeface="Arial"/>
              </a:rPr>
              <a:t>g</a:t>
            </a:r>
            <a:r>
              <a:rPr sz="2850" b="1" spc="-145" dirty="0">
                <a:solidFill>
                  <a:srgbClr val="AA1813"/>
                </a:solidFill>
                <a:latin typeface="Arial"/>
                <a:cs typeface="Arial"/>
              </a:rPr>
              <a:t>y</a:t>
            </a:r>
            <a:endParaRPr sz="2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90" y="2798980"/>
            <a:ext cx="306133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64500"/>
              </a:lnSpc>
            </a:pPr>
            <a:r>
              <a:rPr sz="900" spc="-25" dirty="0">
                <a:solidFill>
                  <a:srgbClr val="1C1C1C"/>
                </a:solidFill>
                <a:latin typeface="Arial"/>
                <a:cs typeface="Arial"/>
              </a:rPr>
              <a:t>Tradi</a:t>
            </a:r>
            <a:r>
              <a:rPr sz="900" spc="114" dirty="0">
                <a:solidFill>
                  <a:srgbClr val="1C1C1C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1C1C1C"/>
                </a:solidFill>
                <a:latin typeface="Arial"/>
                <a:cs typeface="Arial"/>
              </a:rPr>
              <a:t>onal</a:t>
            </a:r>
            <a:r>
              <a:rPr sz="900" spc="11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D2D2D"/>
                </a:solidFill>
                <a:latin typeface="Arial"/>
                <a:cs typeface="Arial"/>
              </a:rPr>
              <a:t>me</a:t>
            </a:r>
            <a:r>
              <a:rPr sz="900" spc="-5" dirty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sz="900" spc="-10" dirty="0">
                <a:solidFill>
                  <a:srgbClr val="2D2D2D"/>
                </a:solidFill>
                <a:latin typeface="Arial"/>
                <a:cs typeface="Arial"/>
              </a:rPr>
              <a:t>ods</a:t>
            </a:r>
            <a:r>
              <a:rPr sz="900" spc="8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D2D2D"/>
                </a:solidFill>
                <a:latin typeface="Arial"/>
                <a:cs typeface="Arial"/>
              </a:rPr>
              <a:t>may</a:t>
            </a:r>
            <a:r>
              <a:rPr sz="900" spc="2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D2D2D"/>
                </a:solidFill>
                <a:latin typeface="Arial"/>
                <a:cs typeface="Arial"/>
              </a:rPr>
              <a:t>make</a:t>
            </a:r>
            <a:r>
              <a:rPr sz="900" spc="6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900" spc="80" dirty="0">
                <a:solidFill>
                  <a:srgbClr val="1C1C1C"/>
                </a:solidFill>
                <a:latin typeface="Arial"/>
                <a:cs typeface="Arial"/>
              </a:rPr>
              <a:t>t</a:t>
            </a:r>
            <a:r>
              <a:rPr sz="900" spc="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D2D2D"/>
                </a:solidFill>
                <a:latin typeface="Arial"/>
                <a:cs typeface="Arial"/>
              </a:rPr>
              <a:t>difficult</a:t>
            </a:r>
            <a:r>
              <a:rPr sz="900" spc="6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9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D2D2D"/>
                </a:solidFill>
                <a:latin typeface="Arial"/>
                <a:cs typeface="Arial"/>
              </a:rPr>
              <a:t>adjust</a:t>
            </a:r>
            <a:r>
              <a:rPr sz="900" spc="9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900" spc="4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D2D2D"/>
                </a:solidFill>
                <a:latin typeface="Arial"/>
                <a:cs typeface="Arial"/>
              </a:rPr>
              <a:t>new</a:t>
            </a:r>
            <a:r>
              <a:rPr sz="900" spc="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C1C1C"/>
                </a:solidFill>
                <a:latin typeface="Arial"/>
                <a:cs typeface="Arial"/>
              </a:rPr>
              <a:t>technology-based</a:t>
            </a:r>
            <a:r>
              <a:rPr sz="9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900" spc="80" dirty="0">
                <a:solidFill>
                  <a:srgbClr val="1C1C1C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ls</a:t>
            </a:r>
            <a:r>
              <a:rPr sz="900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90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D2D2D"/>
                </a:solidFill>
                <a:latin typeface="Arial"/>
                <a:cs typeface="Arial"/>
              </a:rPr>
              <a:t>platforms</a:t>
            </a:r>
            <a:r>
              <a:rPr sz="90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sz="900" spc="35" dirty="0">
                <a:solidFill>
                  <a:srgbClr val="2D2D2D"/>
                </a:solidFill>
                <a:latin typeface="Arial"/>
                <a:cs typeface="Arial"/>
              </a:rPr>
              <a:t>at</a:t>
            </a:r>
            <a:r>
              <a:rPr sz="90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D2D2D"/>
                </a:solidFill>
                <a:latin typeface="Arial"/>
                <a:cs typeface="Arial"/>
              </a:rPr>
              <a:t>can</a:t>
            </a:r>
            <a:r>
              <a:rPr sz="90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444444"/>
                </a:solidFill>
                <a:latin typeface="Arial"/>
                <a:cs typeface="Arial"/>
              </a:rPr>
              <a:t>prove </a:t>
            </a:r>
            <a:r>
              <a:rPr sz="900" spc="30" dirty="0">
                <a:solidFill>
                  <a:srgbClr val="2D2D2D"/>
                </a:solidFill>
                <a:latin typeface="Arial"/>
                <a:cs typeface="Arial"/>
              </a:rPr>
              <a:t>ef</a:t>
            </a:r>
            <a:r>
              <a:rPr sz="900" spc="25" dirty="0">
                <a:solidFill>
                  <a:srgbClr val="2D2D2D"/>
                </a:solidFill>
                <a:latin typeface="Arial"/>
                <a:cs typeface="Arial"/>
              </a:rPr>
              <a:t>f</a:t>
            </a:r>
            <a:r>
              <a:rPr sz="900" spc="15" dirty="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sz="900" spc="-5" dirty="0">
                <a:solidFill>
                  <a:srgbClr val="2D2D2D"/>
                </a:solidFill>
                <a:latin typeface="Arial"/>
                <a:cs typeface="Arial"/>
              </a:rPr>
              <a:t>ciency</a:t>
            </a:r>
            <a:r>
              <a:rPr sz="900" spc="-2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900" spc="-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D2D2D"/>
                </a:solidFill>
                <a:latin typeface="Arial"/>
                <a:cs typeface="Arial"/>
              </a:rPr>
              <a:t>strea</a:t>
            </a:r>
            <a:r>
              <a:rPr sz="900" spc="75" dirty="0">
                <a:solidFill>
                  <a:srgbClr val="2D2D2D"/>
                </a:solidFill>
                <a:latin typeface="Arial"/>
                <a:cs typeface="Arial"/>
              </a:rPr>
              <a:t>m</a:t>
            </a:r>
            <a:r>
              <a:rPr sz="900" spc="10" dirty="0">
                <a:solidFill>
                  <a:srgbClr val="0A0A0A"/>
                </a:solidFill>
                <a:latin typeface="Arial"/>
                <a:cs typeface="Arial"/>
              </a:rPr>
              <a:t>li</a:t>
            </a:r>
            <a:r>
              <a:rPr sz="900" spc="5" dirty="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sz="900" spc="30" dirty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1C1C1C"/>
                </a:solidFill>
                <a:latin typeface="Arial"/>
                <a:cs typeface="Arial"/>
              </a:rPr>
              <a:t>processe</a:t>
            </a:r>
            <a:r>
              <a:rPr sz="900" spc="3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900" spc="170" dirty="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4633" y="5730494"/>
            <a:ext cx="54800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20"/>
              </a:lnSpc>
            </a:pPr>
            <a:r>
              <a:rPr sz="1700" b="1" spc="-100" dirty="0">
                <a:solidFill>
                  <a:srgbClr val="EB2838"/>
                </a:solidFill>
                <a:latin typeface="Arial"/>
                <a:cs typeface="Arial"/>
              </a:rPr>
              <a:t>fo</a:t>
            </a:r>
            <a:r>
              <a:rPr sz="1700" b="1" spc="-440" dirty="0">
                <a:solidFill>
                  <a:srgbClr val="EB2838"/>
                </a:solidFill>
                <a:latin typeface="Arial"/>
                <a:cs typeface="Arial"/>
              </a:rPr>
              <a:t>h</a:t>
            </a:r>
            <a:r>
              <a:rPr sz="3900" spc="-637" baseline="17094" dirty="0">
                <a:solidFill>
                  <a:srgbClr val="EB2838"/>
                </a:solidFill>
                <a:latin typeface="Arial"/>
                <a:cs typeface="Arial"/>
              </a:rPr>
              <a:t>.</a:t>
            </a:r>
            <a:r>
              <a:rPr sz="1700" b="1" spc="-680" dirty="0">
                <a:solidFill>
                  <a:srgbClr val="EB2838"/>
                </a:solidFill>
                <a:latin typeface="Arial"/>
                <a:cs typeface="Arial"/>
              </a:rPr>
              <a:t>o</a:t>
            </a:r>
            <a:r>
              <a:rPr sz="3900" spc="-540" baseline="17094" dirty="0">
                <a:solidFill>
                  <a:srgbClr val="497EED"/>
                </a:solidFill>
                <a:latin typeface="Arial"/>
                <a:cs typeface="Arial"/>
              </a:rPr>
              <a:t>•</a:t>
            </a:r>
            <a:r>
              <a:rPr sz="1700" b="1" spc="-105" dirty="0">
                <a:solidFill>
                  <a:srgbClr val="EB2838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3944" y="5852699"/>
            <a:ext cx="53530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50"/>
              </a:lnSpc>
            </a:pPr>
            <a:r>
              <a:rPr sz="650" spc="220" dirty="0">
                <a:solidFill>
                  <a:srgbClr val="2D2D2D"/>
                </a:solidFill>
                <a:latin typeface="Arial"/>
                <a:cs typeface="Arial"/>
              </a:rPr>
              <a:t>ORAC</a:t>
            </a:r>
            <a:r>
              <a:rPr sz="650" spc="65" dirty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650" spc="360" dirty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marL="24130">
              <a:lnSpc>
                <a:spcPts val="810"/>
              </a:lnSpc>
            </a:pPr>
            <a:r>
              <a:rPr sz="700" spc="-40" dirty="0">
                <a:solidFill>
                  <a:srgbClr val="2D2D2D"/>
                </a:solidFill>
                <a:latin typeface="Arial"/>
                <a:cs typeface="Arial"/>
              </a:rPr>
              <a:t>NET</a:t>
            </a:r>
            <a:r>
              <a:rPr sz="700" spc="-105" dirty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700" spc="-45" dirty="0">
                <a:solidFill>
                  <a:srgbClr val="7C7C7C"/>
                </a:solidFill>
                <a:latin typeface="Arial"/>
                <a:cs typeface="Arial"/>
              </a:rPr>
              <a:t>U</a:t>
            </a:r>
            <a:r>
              <a:rPr sz="700" spc="-35" dirty="0">
                <a:solidFill>
                  <a:srgbClr val="5B5B5B"/>
                </a:solidFill>
                <a:latin typeface="Arial"/>
                <a:cs typeface="Arial"/>
              </a:rPr>
              <a:t>ITE</a:t>
            </a:r>
            <a:endParaRPr sz="7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40"/>
              </a:spcBef>
            </a:pPr>
            <a:r>
              <a:rPr sz="500" b="1" spc="-25" dirty="0">
                <a:solidFill>
                  <a:srgbClr val="7C7C7C"/>
                </a:solidFill>
                <a:latin typeface="Arial"/>
                <a:cs typeface="Arial"/>
              </a:rPr>
              <a:t>Alliance </a:t>
            </a:r>
            <a:r>
              <a:rPr sz="500" b="1" spc="-20" dirty="0">
                <a:solidFill>
                  <a:srgbClr val="7C7C7C"/>
                </a:solidFill>
                <a:latin typeface="Arial"/>
                <a:cs typeface="Arial"/>
              </a:rPr>
              <a:t>Partner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7831"/>
            <a:ext cx="10046625" cy="3477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2980" y="4844882"/>
            <a:ext cx="1400175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0" marR="5080" indent="-400685">
              <a:lnSpc>
                <a:spcPct val="119200"/>
              </a:lnSpc>
            </a:pPr>
            <a:r>
              <a:rPr sz="950" b="1" spc="45" dirty="0">
                <a:solidFill>
                  <a:srgbClr val="AC1A16"/>
                </a:solidFill>
                <a:latin typeface="Arial"/>
                <a:cs typeface="Arial"/>
              </a:rPr>
              <a:t>Implement</a:t>
            </a:r>
            <a:r>
              <a:rPr sz="950" b="1" spc="-20" dirty="0">
                <a:solidFill>
                  <a:srgbClr val="AC1A16"/>
                </a:solidFill>
                <a:latin typeface="Arial"/>
                <a:cs typeface="Arial"/>
              </a:rPr>
              <a:t> </a:t>
            </a:r>
            <a:r>
              <a:rPr sz="950" b="1" spc="35" dirty="0">
                <a:solidFill>
                  <a:srgbClr val="AC1A16"/>
                </a:solidFill>
                <a:latin typeface="Arial"/>
                <a:cs typeface="Arial"/>
              </a:rPr>
              <a:t>Automated</a:t>
            </a:r>
            <a:r>
              <a:rPr sz="950" b="1" spc="15" dirty="0">
                <a:solidFill>
                  <a:srgbClr val="AC1A16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AC1A16"/>
                </a:solidFill>
                <a:latin typeface="Arial"/>
                <a:cs typeface="Arial"/>
              </a:rPr>
              <a:t>Processes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6394" y="4852728"/>
            <a:ext cx="982344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6530">
              <a:lnSpc>
                <a:spcPct val="119200"/>
              </a:lnSpc>
            </a:pPr>
            <a:r>
              <a:rPr sz="950" b="1" spc="30" dirty="0">
                <a:solidFill>
                  <a:srgbClr val="CD8C3F"/>
                </a:solidFill>
                <a:latin typeface="Arial"/>
                <a:cs typeface="Arial"/>
              </a:rPr>
              <a:t>Improved </a:t>
            </a:r>
            <a:r>
              <a:rPr sz="950" b="1" spc="20" dirty="0">
                <a:solidFill>
                  <a:srgbClr val="CD8C3F"/>
                </a:solidFill>
                <a:latin typeface="Arial"/>
                <a:cs typeface="Arial"/>
              </a:rPr>
              <a:t>Communication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1284" y="4840958"/>
            <a:ext cx="141859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2405">
              <a:lnSpc>
                <a:spcPct val="121900"/>
              </a:lnSpc>
            </a:pPr>
            <a:r>
              <a:rPr sz="950" b="1" spc="5" dirty="0">
                <a:solidFill>
                  <a:srgbClr val="AC1A16"/>
                </a:solidFill>
                <a:latin typeface="Arial"/>
                <a:cs typeface="Arial"/>
              </a:rPr>
              <a:t>Emphasize</a:t>
            </a:r>
            <a:r>
              <a:rPr sz="950" b="1" spc="50" dirty="0">
                <a:solidFill>
                  <a:srgbClr val="AC1A16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AC1A16"/>
                </a:solidFill>
                <a:latin typeface="Arial"/>
                <a:cs typeface="Arial"/>
              </a:rPr>
              <a:t>Data-driven</a:t>
            </a:r>
            <a:r>
              <a:rPr sz="950" b="1" spc="15" dirty="0">
                <a:solidFill>
                  <a:srgbClr val="AC1A16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AC1A16"/>
                </a:solidFill>
                <a:latin typeface="Arial"/>
                <a:cs typeface="Arial"/>
              </a:rPr>
              <a:t>Decis</a:t>
            </a:r>
            <a:r>
              <a:rPr sz="950" b="1" spc="-55" dirty="0">
                <a:solidFill>
                  <a:srgbClr val="AC1A16"/>
                </a:solidFill>
                <a:latin typeface="Arial"/>
                <a:cs typeface="Arial"/>
              </a:rPr>
              <a:t>i</a:t>
            </a:r>
            <a:r>
              <a:rPr sz="950" b="1" spc="65" dirty="0">
                <a:solidFill>
                  <a:srgbClr val="AC1A16"/>
                </a:solidFill>
                <a:latin typeface="Arial"/>
                <a:cs typeface="Arial"/>
              </a:rPr>
              <a:t>on-Mak</a:t>
            </a:r>
            <a:r>
              <a:rPr sz="950" b="1" spc="85" dirty="0">
                <a:solidFill>
                  <a:srgbClr val="AC1A16"/>
                </a:solidFill>
                <a:latin typeface="Arial"/>
                <a:cs typeface="Arial"/>
              </a:rPr>
              <a:t>i</a:t>
            </a:r>
            <a:r>
              <a:rPr sz="950" b="1" spc="25" dirty="0">
                <a:solidFill>
                  <a:srgbClr val="AC1A16"/>
                </a:solidFill>
                <a:latin typeface="Arial"/>
                <a:cs typeface="Arial"/>
              </a:rPr>
              <a:t>ng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645" y="5307593"/>
            <a:ext cx="199834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70600"/>
              </a:lnSpc>
            </a:pPr>
            <a:r>
              <a:rPr sz="800" spc="-35" dirty="0">
                <a:solidFill>
                  <a:srgbClr val="2A2A2A"/>
                </a:solidFill>
                <a:latin typeface="Arial"/>
                <a:cs typeface="Arial"/>
              </a:rPr>
              <a:t>Such</a:t>
            </a:r>
            <a:r>
              <a:rPr sz="800" spc="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A2A2A"/>
                </a:solidFill>
                <a:latin typeface="Arial"/>
                <a:cs typeface="Arial"/>
              </a:rPr>
              <a:t>as</a:t>
            </a:r>
            <a:r>
              <a:rPr sz="80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A1A1A"/>
                </a:solidFill>
                <a:latin typeface="Arial"/>
                <a:cs typeface="Arial"/>
              </a:rPr>
              <a:t>rent</a:t>
            </a:r>
            <a:r>
              <a:rPr sz="800" spc="-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800" spc="25" dirty="0">
                <a:solidFill>
                  <a:srgbClr val="1A1A1A"/>
                </a:solidFill>
                <a:latin typeface="Arial"/>
                <a:cs typeface="Arial"/>
              </a:rPr>
              <a:t>ollection</a:t>
            </a:r>
            <a:r>
              <a:rPr sz="8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80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1A1A1A"/>
                </a:solidFill>
                <a:latin typeface="Arial"/>
                <a:cs typeface="Arial"/>
              </a:rPr>
              <a:t>maintenance</a:t>
            </a:r>
            <a:r>
              <a:rPr sz="800" spc="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Arial"/>
                <a:cs typeface="Arial"/>
              </a:rPr>
              <a:t>tracking</a:t>
            </a:r>
            <a:r>
              <a:rPr sz="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can</a:t>
            </a:r>
            <a:r>
              <a:rPr sz="8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Arial"/>
                <a:cs typeface="Arial"/>
              </a:rPr>
              <a:t>save</a:t>
            </a:r>
            <a:r>
              <a:rPr sz="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1A1A1A"/>
                </a:solidFill>
                <a:latin typeface="Arial"/>
                <a:cs typeface="Arial"/>
              </a:rPr>
              <a:t>time</a:t>
            </a:r>
            <a:r>
              <a:rPr sz="8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80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A1A1A"/>
                </a:solidFill>
                <a:latin typeface="Arial"/>
                <a:cs typeface="Arial"/>
              </a:rPr>
              <a:t>reduce</a:t>
            </a:r>
            <a:r>
              <a:rPr sz="8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spc="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spc="-3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00" spc="20" dirty="0">
                <a:solidFill>
                  <a:srgbClr val="1A1A1A"/>
                </a:solidFill>
                <a:latin typeface="Arial"/>
                <a:cs typeface="Arial"/>
              </a:rPr>
              <a:t>k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3043" y="5299747"/>
            <a:ext cx="205993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mprovi</a:t>
            </a:r>
            <a:r>
              <a:rPr sz="800" spc="-3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7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800" spc="-9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communication</a:t>
            </a:r>
            <a:r>
              <a:rPr sz="800" spc="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2A2A2A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spc="70" dirty="0">
                <a:solidFill>
                  <a:srgbClr val="2A2A2A"/>
                </a:solidFill>
                <a:latin typeface="Arial"/>
                <a:cs typeface="Arial"/>
              </a:rPr>
              <a:t>th</a:t>
            </a:r>
            <a:r>
              <a:rPr sz="80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tenants</a:t>
            </a:r>
            <a:r>
              <a:rPr sz="8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9989" y="5507691"/>
            <a:ext cx="2362835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4445" algn="ctr">
              <a:lnSpc>
                <a:spcPct val="168900"/>
              </a:lnSpc>
            </a:pPr>
            <a:r>
              <a:rPr sz="800" spc="25" dirty="0">
                <a:solidFill>
                  <a:srgbClr val="1A1A1A"/>
                </a:solidFill>
                <a:latin typeface="Arial"/>
                <a:cs typeface="Arial"/>
              </a:rPr>
              <a:t>property</a:t>
            </a:r>
            <a:r>
              <a:rPr sz="800" spc="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800" spc="80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800" spc="-1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4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800" spc="10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spc="-1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00" spc="-5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2A2A2A"/>
                </a:solidFill>
                <a:latin typeface="Arial"/>
                <a:cs typeface="Arial"/>
              </a:rPr>
              <a:t>through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A1A1A"/>
                </a:solidFill>
                <a:latin typeface="Arial"/>
                <a:cs typeface="Arial"/>
              </a:rPr>
              <a:t>regular</a:t>
            </a:r>
            <a:r>
              <a:rPr sz="800" spc="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Arial"/>
                <a:cs typeface="Arial"/>
              </a:rPr>
              <a:t>updates</a:t>
            </a:r>
            <a:r>
              <a:rPr sz="80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800" spc="4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spc="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A2A2A"/>
                </a:solidFill>
                <a:latin typeface="Arial"/>
                <a:cs typeface="Arial"/>
              </a:rPr>
              <a:t>access</a:t>
            </a:r>
            <a:r>
              <a:rPr sz="80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2A2A2A"/>
                </a:solidFill>
                <a:latin typeface="Arial"/>
                <a:cs typeface="Arial"/>
              </a:rPr>
              <a:t>o</a:t>
            </a:r>
            <a:r>
              <a:rPr sz="800" spc="25" dirty="0">
                <a:solidFill>
                  <a:srgbClr val="2A2A2A"/>
                </a:solidFill>
                <a:latin typeface="Arial"/>
                <a:cs typeface="Arial"/>
              </a:rPr>
              <a:t>n</a:t>
            </a:r>
            <a:r>
              <a:rPr sz="800" spc="20" dirty="0">
                <a:solidFill>
                  <a:srgbClr val="030303"/>
                </a:solidFill>
                <a:latin typeface="Arial"/>
                <a:cs typeface="Arial"/>
              </a:rPr>
              <a:t>li</a:t>
            </a:r>
            <a:r>
              <a:rPr sz="800" spc="10" dirty="0">
                <a:solidFill>
                  <a:srgbClr val="030303"/>
                </a:solidFill>
                <a:latin typeface="Arial"/>
                <a:cs typeface="Arial"/>
              </a:rPr>
              <a:t>n</a:t>
            </a:r>
            <a:r>
              <a:rPr sz="800" spc="10" dirty="0">
                <a:solidFill>
                  <a:srgbClr val="2A2A2A"/>
                </a:solidFill>
                <a:latin typeface="Arial"/>
                <a:cs typeface="Arial"/>
              </a:rPr>
              <a:t>e</a:t>
            </a:r>
            <a:r>
              <a:rPr sz="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A1A1A"/>
                </a:solidFill>
                <a:latin typeface="Arial"/>
                <a:cs typeface="Arial"/>
              </a:rPr>
              <a:t>portals </a:t>
            </a:r>
            <a:r>
              <a:rPr sz="800" spc="-4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800" spc="3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increase</a:t>
            </a:r>
            <a:r>
              <a:rPr sz="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A1A1A"/>
                </a:solidFill>
                <a:latin typeface="Arial"/>
                <a:cs typeface="Arial"/>
              </a:rPr>
              <a:t>tr</a:t>
            </a:r>
            <a:r>
              <a:rPr sz="800" spc="9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3B3B3B"/>
                </a:solidFill>
                <a:latin typeface="Arial"/>
                <a:cs typeface="Arial"/>
              </a:rPr>
              <a:t>nsp</a:t>
            </a:r>
            <a:r>
              <a:rPr sz="800" spc="6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1A1A1A"/>
                </a:solidFill>
                <a:latin typeface="Arial"/>
                <a:cs typeface="Arial"/>
              </a:rPr>
              <a:t>re</a:t>
            </a:r>
            <a:r>
              <a:rPr sz="800" spc="2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-20" dirty="0">
                <a:solidFill>
                  <a:srgbClr val="3B3B3B"/>
                </a:solidFill>
                <a:latin typeface="Arial"/>
                <a:cs typeface="Arial"/>
              </a:rPr>
              <a:t>cy</a:t>
            </a:r>
            <a:r>
              <a:rPr sz="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8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improve</a:t>
            </a:r>
            <a:r>
              <a:rPr sz="80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Arial"/>
                <a:cs typeface="Arial"/>
              </a:rPr>
              <a:t>relationships.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5406" y="5299747"/>
            <a:ext cx="2404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3B3B3B"/>
                </a:solidFill>
                <a:latin typeface="Arial"/>
                <a:cs typeface="Arial"/>
              </a:rPr>
              <a:t>Collect</a:t>
            </a:r>
            <a:r>
              <a:rPr sz="800" spc="-1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3B3B3B"/>
                </a:solidFill>
                <a:latin typeface="Arial"/>
                <a:cs typeface="Arial"/>
              </a:rPr>
              <a:t>ng</a:t>
            </a:r>
            <a:r>
              <a:rPr sz="800" spc="-10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B3B3B"/>
                </a:solidFill>
                <a:latin typeface="Arial"/>
                <a:cs typeface="Arial"/>
              </a:rPr>
              <a:t>ana</a:t>
            </a:r>
            <a:r>
              <a:rPr sz="800" spc="-25" dirty="0">
                <a:solidFill>
                  <a:srgbClr val="3B3B3B"/>
                </a:solidFill>
                <a:latin typeface="Arial"/>
                <a:cs typeface="Arial"/>
              </a:rPr>
              <a:t>ly</a:t>
            </a:r>
            <a:r>
              <a:rPr sz="800" spc="25" dirty="0">
                <a:solidFill>
                  <a:srgbClr val="3B3B3B"/>
                </a:solidFill>
                <a:latin typeface="Arial"/>
                <a:cs typeface="Arial"/>
              </a:rPr>
              <a:t>z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spc="50" dirty="0">
                <a:solidFill>
                  <a:srgbClr val="3B3B3B"/>
                </a:solidFill>
                <a:latin typeface="Arial"/>
                <a:cs typeface="Arial"/>
              </a:rPr>
              <a:t>ng</a:t>
            </a:r>
            <a:r>
              <a:rPr sz="800" spc="-1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3B3B3B"/>
                </a:solidFill>
                <a:latin typeface="Arial"/>
                <a:cs typeface="Arial"/>
              </a:rPr>
              <a:t>data</a:t>
            </a:r>
            <a:r>
              <a:rPr sz="800" spc="25" dirty="0">
                <a:solidFill>
                  <a:srgbClr val="3B3B3B"/>
                </a:solidFill>
                <a:latin typeface="Arial"/>
                <a:cs typeface="Arial"/>
              </a:rPr>
              <a:t> about</a:t>
            </a:r>
            <a:r>
              <a:rPr sz="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4D4D4D"/>
                </a:solidFill>
                <a:latin typeface="Arial"/>
                <a:cs typeface="Arial"/>
              </a:rPr>
              <a:t>propert</a:t>
            </a:r>
            <a:r>
              <a:rPr sz="800" spc="-20" dirty="0">
                <a:solidFill>
                  <a:srgbClr val="4D4D4D"/>
                </a:solidFill>
                <a:latin typeface="Arial"/>
                <a:cs typeface="Arial"/>
              </a:rPr>
              <a:t>ies</a:t>
            </a:r>
            <a:r>
              <a:rPr sz="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2500" y="5507691"/>
            <a:ext cx="229997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68900"/>
              </a:lnSpc>
            </a:pPr>
            <a:r>
              <a:rPr sz="800" spc="4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800" spc="1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800" spc="-1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800" spc="25" dirty="0">
                <a:solidFill>
                  <a:srgbClr val="3B3B3B"/>
                </a:solidFill>
                <a:latin typeface="Arial"/>
                <a:cs typeface="Arial"/>
              </a:rPr>
              <a:t>nts</a:t>
            </a:r>
            <a:r>
              <a:rPr sz="800" spc="-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B"/>
                </a:solidFill>
                <a:latin typeface="Arial"/>
                <a:cs typeface="Arial"/>
              </a:rPr>
              <a:t>can</a:t>
            </a:r>
            <a:r>
              <a:rPr sz="8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2A2A2A"/>
                </a:solidFill>
                <a:latin typeface="Arial"/>
                <a:cs typeface="Arial"/>
              </a:rPr>
              <a:t>help</a:t>
            </a:r>
            <a:r>
              <a:rPr sz="800" spc="-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3B3B3B"/>
                </a:solidFill>
                <a:latin typeface="Arial"/>
                <a:cs typeface="Arial"/>
              </a:rPr>
              <a:t>property</a:t>
            </a:r>
            <a:r>
              <a:rPr sz="800" spc="-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3B3B3B"/>
                </a:solidFill>
                <a:latin typeface="Arial"/>
                <a:cs typeface="Arial"/>
              </a:rPr>
              <a:t>own</a:t>
            </a:r>
            <a:r>
              <a:rPr sz="800" spc="1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800" spc="-2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spc="-1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80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800" spc="5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spc="-10" dirty="0">
                <a:solidFill>
                  <a:srgbClr val="3B3B3B"/>
                </a:solidFill>
                <a:latin typeface="Arial"/>
                <a:cs typeface="Arial"/>
              </a:rPr>
              <a:t>agers</a:t>
            </a:r>
            <a:r>
              <a:rPr sz="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B3B3B"/>
                </a:solidFill>
                <a:latin typeface="Arial"/>
                <a:cs typeface="Arial"/>
              </a:rPr>
              <a:t>make</a:t>
            </a:r>
            <a:r>
              <a:rPr sz="8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3B3B3B"/>
                </a:solidFill>
                <a:latin typeface="Arial"/>
                <a:cs typeface="Arial"/>
              </a:rPr>
              <a:t>more</a:t>
            </a:r>
            <a:r>
              <a:rPr sz="800" dirty="0">
                <a:solidFill>
                  <a:srgbClr val="3B3B3B"/>
                </a:solidFill>
                <a:latin typeface="Arial"/>
                <a:cs typeface="Arial"/>
              </a:rPr>
              <a:t> i</a:t>
            </a:r>
            <a:r>
              <a:rPr sz="800" spc="35" dirty="0">
                <a:solidFill>
                  <a:srgbClr val="1A1A1A"/>
                </a:solidFill>
                <a:latin typeface="Arial"/>
                <a:cs typeface="Arial"/>
              </a:rPr>
              <a:t>nfo</a:t>
            </a:r>
            <a:r>
              <a:rPr sz="800" spc="70" dirty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800" spc="25" dirty="0">
                <a:solidFill>
                  <a:srgbClr val="2A2A2A"/>
                </a:solidFill>
                <a:latin typeface="Arial"/>
                <a:cs typeface="Arial"/>
              </a:rPr>
              <a:t>med</a:t>
            </a:r>
            <a:r>
              <a:rPr sz="800" spc="-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B"/>
                </a:solidFill>
                <a:latin typeface="Arial"/>
                <a:cs typeface="Arial"/>
              </a:rPr>
              <a:t>deci</a:t>
            </a:r>
            <a:r>
              <a:rPr sz="800" spc="4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00" spc="35" dirty="0">
                <a:solidFill>
                  <a:srgbClr val="6E6E6E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ons</a:t>
            </a:r>
            <a:r>
              <a:rPr sz="8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about</a:t>
            </a:r>
            <a:r>
              <a:rPr sz="800" spc="5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2A2A2A"/>
                </a:solidFill>
                <a:latin typeface="Arial"/>
                <a:cs typeface="Arial"/>
              </a:rPr>
              <a:t>property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 management.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3916" y="5723482"/>
            <a:ext cx="46100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Arial"/>
                <a:cs typeface="Arial"/>
              </a:rPr>
              <a:t>errors.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8011"/>
            <a:ext cx="7111127" cy="257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69730" y="6204576"/>
            <a:ext cx="576896" cy="51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4315" y="4961232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5">
                <a:moveTo>
                  <a:pt x="0" y="0"/>
                </a:moveTo>
                <a:lnTo>
                  <a:pt x="753497" y="0"/>
                </a:lnTo>
              </a:path>
            </a:pathLst>
          </a:custGeom>
          <a:ln w="35320">
            <a:solidFill>
              <a:srgbClr val="AC18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4510" y="4963193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420" y="0"/>
                </a:lnTo>
              </a:path>
            </a:pathLst>
          </a:custGeom>
          <a:ln w="39244">
            <a:solidFill>
              <a:srgbClr val="AF2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815" y="4895886"/>
            <a:ext cx="22288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dirty="0">
                <a:solidFill>
                  <a:srgbClr val="080808"/>
                </a:solidFill>
                <a:latin typeface="Arial"/>
                <a:cs typeface="Arial"/>
              </a:rPr>
              <a:t>Stay</a:t>
            </a:r>
            <a:r>
              <a:rPr sz="950" b="1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40" dirty="0">
                <a:solidFill>
                  <a:srgbClr val="080808"/>
                </a:solidFill>
                <a:latin typeface="Arial"/>
                <a:cs typeface="Arial"/>
              </a:rPr>
              <a:t>up-to-date</a:t>
            </a:r>
            <a:r>
              <a:rPr sz="950" b="1" spc="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95" dirty="0">
                <a:solidFill>
                  <a:srgbClr val="080808"/>
                </a:solidFill>
                <a:latin typeface="Arial"/>
                <a:cs typeface="Arial"/>
              </a:rPr>
              <a:t>w</a:t>
            </a:r>
            <a:r>
              <a:rPr sz="950" b="1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950" b="1" spc="80" dirty="0">
                <a:solidFill>
                  <a:srgbClr val="080808"/>
                </a:solidFill>
                <a:latin typeface="Arial"/>
                <a:cs typeface="Arial"/>
              </a:rPr>
              <a:t>th</a:t>
            </a:r>
            <a:r>
              <a:rPr sz="950" b="1" spc="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080808"/>
                </a:solidFill>
                <a:latin typeface="Arial"/>
                <a:cs typeface="Arial"/>
              </a:rPr>
              <a:t>industry</a:t>
            </a:r>
            <a:r>
              <a:rPr sz="950" b="1" spc="-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080808"/>
                </a:solidFill>
                <a:latin typeface="Arial"/>
                <a:cs typeface="Arial"/>
              </a:rPr>
              <a:t>trends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1664" y="4895886"/>
            <a:ext cx="206692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0" dirty="0">
                <a:solidFill>
                  <a:srgbClr val="080808"/>
                </a:solidFill>
                <a:latin typeface="Arial"/>
                <a:cs typeface="Arial"/>
              </a:rPr>
              <a:t>Prior</a:t>
            </a:r>
            <a:r>
              <a:rPr sz="950" b="1" spc="-85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950" b="1" spc="140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950" b="1" spc="-25" dirty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950" b="1" spc="25" dirty="0">
                <a:solidFill>
                  <a:srgbClr val="080808"/>
                </a:solidFill>
                <a:latin typeface="Arial"/>
                <a:cs typeface="Arial"/>
              </a:rPr>
              <a:t>ze</a:t>
            </a:r>
            <a:r>
              <a:rPr sz="950" b="1" spc="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080808"/>
                </a:solidFill>
                <a:latin typeface="Arial"/>
                <a:cs typeface="Arial"/>
              </a:rPr>
              <a:t>preventive</a:t>
            </a:r>
            <a:r>
              <a:rPr sz="950" b="1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080808"/>
                </a:solidFill>
                <a:latin typeface="Arial"/>
                <a:cs typeface="Arial"/>
              </a:rPr>
              <a:t>maintenance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3609" y="2040677"/>
            <a:ext cx="1438275" cy="191135"/>
          </a:xfrm>
          <a:prstGeom prst="rect">
            <a:avLst/>
          </a:prstGeom>
          <a:solidFill>
            <a:srgbClr val="AC1A16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sz="1050" b="1" spc="15" dirty="0">
                <a:solidFill>
                  <a:srgbClr val="F7F4F2"/>
                </a:solidFill>
                <a:latin typeface="Arial"/>
                <a:cs typeface="Arial"/>
              </a:rPr>
              <a:t>Embrace</a:t>
            </a:r>
            <a:r>
              <a:rPr sz="1050" b="1" spc="40" dirty="0">
                <a:solidFill>
                  <a:srgbClr val="F7F4F2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7F4F2"/>
                </a:solidFill>
                <a:latin typeface="Arial"/>
                <a:cs typeface="Arial"/>
              </a:rPr>
              <a:t>T</a:t>
            </a:r>
            <a:r>
              <a:rPr sz="1050" b="1" spc="35" dirty="0">
                <a:solidFill>
                  <a:srgbClr val="F7F4F2"/>
                </a:solidFill>
                <a:latin typeface="Arial"/>
                <a:cs typeface="Arial"/>
              </a:rPr>
              <a:t>echno</a:t>
            </a:r>
            <a:r>
              <a:rPr sz="1050" b="1" spc="10" dirty="0">
                <a:solidFill>
                  <a:srgbClr val="F7F4F2"/>
                </a:solidFill>
                <a:latin typeface="Arial"/>
                <a:cs typeface="Arial"/>
              </a:rPr>
              <a:t>l</a:t>
            </a:r>
            <a:r>
              <a:rPr sz="1050" b="1" spc="15" dirty="0">
                <a:solidFill>
                  <a:srgbClr val="F7F4F2"/>
                </a:solidFill>
                <a:latin typeface="Arial"/>
                <a:cs typeface="Arial"/>
              </a:rPr>
              <a:t>ogy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6326" y="2394879"/>
            <a:ext cx="1595755" cy="147320"/>
          </a:xfrm>
          <a:prstGeom prst="rect">
            <a:avLst/>
          </a:prstGeom>
          <a:solidFill>
            <a:srgbClr val="AC1A16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sz="850" spc="35" dirty="0">
                <a:solidFill>
                  <a:srgbClr val="EDD1CF"/>
                </a:solidFill>
                <a:latin typeface="Arial"/>
                <a:cs typeface="Arial"/>
              </a:rPr>
              <a:t>Im</a:t>
            </a:r>
            <a:r>
              <a:rPr sz="850" spc="5" dirty="0">
                <a:solidFill>
                  <a:srgbClr val="EDD1CF"/>
                </a:solidFill>
                <a:latin typeface="Arial"/>
                <a:cs typeface="Arial"/>
              </a:rPr>
              <a:t>p</a:t>
            </a:r>
            <a:r>
              <a:rPr sz="850" spc="20" dirty="0">
                <a:solidFill>
                  <a:srgbClr val="F7F4F2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EDD1CF"/>
                </a:solidFill>
                <a:latin typeface="Arial"/>
                <a:cs typeface="Arial"/>
              </a:rPr>
              <a:t>ementing</a:t>
            </a:r>
            <a:r>
              <a:rPr sz="850" spc="-3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EDD1CF"/>
                </a:solidFill>
                <a:latin typeface="Arial"/>
                <a:cs typeface="Arial"/>
              </a:rPr>
              <a:t>new</a:t>
            </a:r>
            <a:r>
              <a:rPr sz="850" spc="-70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EDD1CF"/>
                </a:solidFill>
                <a:latin typeface="Arial"/>
                <a:cs typeface="Arial"/>
              </a:rPr>
              <a:t>techno</a:t>
            </a:r>
            <a:r>
              <a:rPr sz="850" spc="-14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F7F4F2"/>
                </a:solidFill>
                <a:latin typeface="Arial"/>
                <a:cs typeface="Arial"/>
              </a:rPr>
              <a:t>l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ogy­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9727" y="2618517"/>
            <a:ext cx="1626870" cy="147320"/>
          </a:xfrm>
          <a:prstGeom prst="rect">
            <a:avLst/>
          </a:prstGeom>
          <a:solidFill>
            <a:srgbClr val="AC1A16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ct val="100000"/>
              </a:lnSpc>
            </a:pPr>
            <a:r>
              <a:rPr sz="850" spc="5" dirty="0">
                <a:solidFill>
                  <a:srgbClr val="EDD1CF"/>
                </a:solidFill>
                <a:latin typeface="Arial"/>
                <a:cs typeface="Arial"/>
              </a:rPr>
              <a:t>based</a:t>
            </a:r>
            <a:r>
              <a:rPr sz="850" spc="-3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EDD1CF"/>
                </a:solidFill>
                <a:latin typeface="Arial"/>
                <a:cs typeface="Arial"/>
              </a:rPr>
              <a:t>to</a:t>
            </a:r>
            <a:r>
              <a:rPr sz="850" spc="150" dirty="0">
                <a:solidFill>
                  <a:srgbClr val="EDD1CF"/>
                </a:solidFill>
                <a:latin typeface="Arial"/>
                <a:cs typeface="Arial"/>
              </a:rPr>
              <a:t>o</a:t>
            </a:r>
            <a:r>
              <a:rPr sz="850" spc="-40" dirty="0">
                <a:solidFill>
                  <a:srgbClr val="F7F4F2"/>
                </a:solidFill>
                <a:latin typeface="Arial"/>
                <a:cs typeface="Arial"/>
              </a:rPr>
              <a:t>l</a:t>
            </a:r>
            <a:r>
              <a:rPr sz="850" spc="-5" dirty="0">
                <a:solidFill>
                  <a:srgbClr val="E6BCBA"/>
                </a:solidFill>
                <a:latin typeface="Arial"/>
                <a:cs typeface="Arial"/>
              </a:rPr>
              <a:t>s</a:t>
            </a:r>
            <a:r>
              <a:rPr sz="850" spc="-10" dirty="0">
                <a:solidFill>
                  <a:srgbClr val="E6BCBA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and</a:t>
            </a:r>
            <a:r>
              <a:rPr sz="850" spc="3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EDD1CF"/>
                </a:solidFill>
                <a:latin typeface="Arial"/>
                <a:cs typeface="Arial"/>
              </a:rPr>
              <a:t>p</a:t>
            </a:r>
            <a:r>
              <a:rPr sz="850" spc="20" dirty="0">
                <a:solidFill>
                  <a:srgbClr val="F7F4F2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EDD1CF"/>
                </a:solidFill>
                <a:latin typeface="Arial"/>
                <a:cs typeface="Arial"/>
              </a:rPr>
              <a:t>atform</a:t>
            </a:r>
            <a:r>
              <a:rPr sz="850" spc="40" dirty="0">
                <a:solidFill>
                  <a:srgbClr val="EDD1CF"/>
                </a:solidFill>
                <a:latin typeface="Arial"/>
                <a:cs typeface="Arial"/>
              </a:rPr>
              <a:t>s</a:t>
            </a:r>
            <a:r>
              <a:rPr sz="850" spc="190" dirty="0">
                <a:solidFill>
                  <a:srgbClr val="E2A8A8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EDD1CF"/>
                </a:solidFill>
                <a:latin typeface="Arial"/>
                <a:cs typeface="Arial"/>
              </a:rPr>
              <a:t>such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3760" y="2846078"/>
            <a:ext cx="1292860" cy="147320"/>
          </a:xfrm>
          <a:prstGeom prst="rect">
            <a:avLst/>
          </a:prstGeom>
          <a:solidFill>
            <a:srgbClr val="AC1A16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ct val="100000"/>
              </a:lnSpc>
            </a:pPr>
            <a:r>
              <a:rPr sz="850" spc="-10" dirty="0">
                <a:solidFill>
                  <a:srgbClr val="EDD1CF"/>
                </a:solidFill>
                <a:latin typeface="Arial"/>
                <a:cs typeface="Arial"/>
              </a:rPr>
              <a:t>as</a:t>
            </a:r>
            <a:r>
              <a:rPr sz="850" spc="-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EDD1CF"/>
                </a:solidFill>
                <a:latin typeface="Arial"/>
                <a:cs typeface="Arial"/>
              </a:rPr>
              <a:t>property</a:t>
            </a:r>
            <a:r>
              <a:rPr sz="850" spc="10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management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1655" y="3073640"/>
            <a:ext cx="836930" cy="147320"/>
          </a:xfrm>
          <a:custGeom>
            <a:avLst/>
            <a:gdLst/>
            <a:ahLst/>
            <a:cxnLst/>
            <a:rect l="l" t="t" r="r" b="b"/>
            <a:pathLst>
              <a:path w="836929" h="147319">
                <a:moveTo>
                  <a:pt x="0" y="0"/>
                </a:moveTo>
                <a:lnTo>
                  <a:pt x="836563" y="0"/>
                </a:lnTo>
                <a:lnTo>
                  <a:pt x="83656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AC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1260" y="3073640"/>
            <a:ext cx="161925" cy="147320"/>
          </a:xfrm>
          <a:custGeom>
            <a:avLst/>
            <a:gdLst/>
            <a:ahLst/>
            <a:cxnLst/>
            <a:rect l="l" t="t" r="r" b="b"/>
            <a:pathLst>
              <a:path w="161925" h="147319">
                <a:moveTo>
                  <a:pt x="0" y="0"/>
                </a:moveTo>
                <a:lnTo>
                  <a:pt x="161539" y="0"/>
                </a:lnTo>
                <a:lnTo>
                  <a:pt x="161539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AC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32301" y="3085686"/>
            <a:ext cx="104775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EDD1CF"/>
                </a:solidFill>
                <a:latin typeface="Arial"/>
                <a:cs typeface="Arial"/>
              </a:rPr>
              <a:t>s</a:t>
            </a:r>
            <a:r>
              <a:rPr sz="850" spc="-45" dirty="0">
                <a:solidFill>
                  <a:srgbClr val="EDD1CF"/>
                </a:solidFill>
                <a:latin typeface="Arial"/>
                <a:cs typeface="Arial"/>
              </a:rPr>
              <a:t>o</a:t>
            </a:r>
            <a:r>
              <a:rPr sz="850" spc="65" dirty="0">
                <a:solidFill>
                  <a:srgbClr val="F7F4F2"/>
                </a:solidFill>
                <a:latin typeface="Arial"/>
                <a:cs typeface="Arial"/>
              </a:rPr>
              <a:t>f</a:t>
            </a:r>
            <a:r>
              <a:rPr sz="850" spc="45" dirty="0">
                <a:solidFill>
                  <a:srgbClr val="EDD1CF"/>
                </a:solidFill>
                <a:latin typeface="Arial"/>
                <a:cs typeface="Arial"/>
              </a:rPr>
              <a:t>tware</a:t>
            </a:r>
            <a:r>
              <a:rPr sz="850" spc="30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and</a:t>
            </a:r>
            <a:r>
              <a:rPr sz="850" spc="5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EDD1CF"/>
                </a:solidFill>
                <a:latin typeface="Arial"/>
                <a:cs typeface="Arial"/>
              </a:rPr>
              <a:t>o</a:t>
            </a:r>
            <a:r>
              <a:rPr sz="850" spc="70" dirty="0">
                <a:solidFill>
                  <a:srgbClr val="EDD1CF"/>
                </a:solidFill>
                <a:latin typeface="Arial"/>
                <a:cs typeface="Arial"/>
              </a:rPr>
              <a:t>n</a:t>
            </a:r>
            <a:r>
              <a:rPr sz="850" spc="20" dirty="0">
                <a:solidFill>
                  <a:srgbClr val="DA908E"/>
                </a:solidFill>
                <a:latin typeface="Arial"/>
                <a:cs typeface="Arial"/>
              </a:rPr>
              <a:t>l</a:t>
            </a:r>
            <a:r>
              <a:rPr sz="850" spc="85" dirty="0">
                <a:solidFill>
                  <a:srgbClr val="F7F4F2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EDD1CF"/>
                </a:solidFill>
                <a:latin typeface="Arial"/>
                <a:cs typeface="Arial"/>
              </a:rPr>
              <a:t>ne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5857" y="3297278"/>
            <a:ext cx="1364615" cy="147320"/>
          </a:xfrm>
          <a:prstGeom prst="rect">
            <a:avLst/>
          </a:prstGeom>
          <a:solidFill>
            <a:srgbClr val="AC1A16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ct val="100000"/>
              </a:lnSpc>
            </a:pPr>
            <a:r>
              <a:rPr sz="850" spc="40" dirty="0">
                <a:solidFill>
                  <a:srgbClr val="EDD1CF"/>
                </a:solidFill>
                <a:latin typeface="Arial"/>
                <a:cs typeface="Arial"/>
              </a:rPr>
              <a:t>commun</a:t>
            </a:r>
            <a:r>
              <a:rPr sz="850" spc="55" dirty="0">
                <a:solidFill>
                  <a:srgbClr val="EDD1CF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ca</a:t>
            </a:r>
            <a:r>
              <a:rPr sz="850" spc="45" dirty="0">
                <a:solidFill>
                  <a:srgbClr val="EDD1CF"/>
                </a:solidFill>
                <a:latin typeface="Arial"/>
                <a:cs typeface="Arial"/>
              </a:rPr>
              <a:t>t</a:t>
            </a:r>
            <a:r>
              <a:rPr sz="850" spc="20" dirty="0">
                <a:solidFill>
                  <a:srgbClr val="F7F4F2"/>
                </a:solidFill>
                <a:latin typeface="Arial"/>
                <a:cs typeface="Arial"/>
              </a:rPr>
              <a:t>i</a:t>
            </a:r>
            <a:r>
              <a:rPr sz="850" spc="60" dirty="0">
                <a:solidFill>
                  <a:srgbClr val="EDD1CF"/>
                </a:solidFill>
                <a:latin typeface="Arial"/>
                <a:cs typeface="Arial"/>
              </a:rPr>
              <a:t>on</a:t>
            </a:r>
            <a:r>
              <a:rPr sz="850" spc="20" dirty="0">
                <a:solidFill>
                  <a:srgbClr val="EDD1C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EDD1CF"/>
                </a:solidFill>
                <a:latin typeface="Arial"/>
                <a:cs typeface="Arial"/>
              </a:rPr>
              <a:t>platfo</a:t>
            </a:r>
            <a:r>
              <a:rPr sz="850" spc="50" dirty="0">
                <a:solidFill>
                  <a:srgbClr val="F7F4F2"/>
                </a:solidFill>
                <a:latin typeface="Arial"/>
                <a:cs typeface="Arial"/>
              </a:rPr>
              <a:t>r</a:t>
            </a:r>
            <a:r>
              <a:rPr sz="850" spc="15" dirty="0">
                <a:solidFill>
                  <a:srgbClr val="EDD1CF"/>
                </a:solidFill>
                <a:latin typeface="Arial"/>
                <a:cs typeface="Arial"/>
              </a:rPr>
              <a:t>ms.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815" y="5223978"/>
            <a:ext cx="372364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232121"/>
                </a:solidFill>
                <a:latin typeface="Arial"/>
                <a:cs typeface="Arial"/>
              </a:rPr>
              <a:t>Keeping</a:t>
            </a:r>
            <a:r>
              <a:rPr sz="850" spc="-2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up-to-date</a:t>
            </a:r>
            <a:r>
              <a:rPr sz="850" spc="-2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232121"/>
                </a:solidFill>
                <a:latin typeface="Arial"/>
                <a:cs typeface="Arial"/>
              </a:rPr>
              <a:t>wi</a:t>
            </a:r>
            <a:r>
              <a:rPr sz="850" spc="155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h</a:t>
            </a:r>
            <a:r>
              <a:rPr sz="850" spc="-8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25" dirty="0">
                <a:solidFill>
                  <a:srgbClr val="232121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850" spc="10" dirty="0">
                <a:solidFill>
                  <a:srgbClr val="232121"/>
                </a:solidFill>
                <a:latin typeface="Arial"/>
                <a:cs typeface="Arial"/>
              </a:rPr>
              <a:t>ate</a:t>
            </a:r>
            <a:r>
              <a:rPr sz="850" spc="-25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4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n</a:t>
            </a:r>
            <a:r>
              <a:rPr sz="850" spc="110" dirty="0">
                <a:solidFill>
                  <a:srgbClr val="080808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ustry</a:t>
            </a:r>
            <a:r>
              <a:rPr sz="850" spc="-7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32121"/>
                </a:solidFill>
                <a:latin typeface="Arial"/>
                <a:cs typeface="Arial"/>
              </a:rPr>
              <a:t>trends</a:t>
            </a:r>
            <a:r>
              <a:rPr sz="850" spc="-2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232121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d</a:t>
            </a:r>
            <a:r>
              <a:rPr sz="850" spc="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32121"/>
                </a:solidFill>
                <a:latin typeface="Arial"/>
                <a:cs typeface="Arial"/>
              </a:rPr>
              <a:t>best</a:t>
            </a:r>
            <a:r>
              <a:rPr sz="850" spc="4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pract</a:t>
            </a:r>
            <a:r>
              <a:rPr sz="850" spc="-15" dirty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232121"/>
                </a:solidFill>
                <a:latin typeface="Arial"/>
                <a:cs typeface="Arial"/>
              </a:rPr>
              <a:t>ces</a:t>
            </a:r>
            <a:r>
              <a:rPr sz="850" spc="5" dirty="0">
                <a:solidFill>
                  <a:srgbClr val="232121"/>
                </a:solidFill>
                <a:latin typeface="Arial"/>
                <a:cs typeface="Arial"/>
              </a:rPr>
              <a:t> can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815" y="5451541"/>
            <a:ext cx="356997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55" dirty="0">
                <a:solidFill>
                  <a:srgbClr val="080808"/>
                </a:solidFill>
                <a:latin typeface="Arial"/>
                <a:cs typeface="Arial"/>
              </a:rPr>
              <a:t>lp</a:t>
            </a:r>
            <a:r>
              <a:rPr sz="85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232121"/>
                </a:solidFill>
                <a:latin typeface="Arial"/>
                <a:cs typeface="Arial"/>
              </a:rPr>
              <a:t>r</a:t>
            </a:r>
            <a:r>
              <a:rPr sz="850" spc="70" dirty="0">
                <a:solidFill>
                  <a:srgbClr val="232121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55" dirty="0">
                <a:solidFill>
                  <a:srgbClr val="232121"/>
                </a:solidFill>
                <a:latin typeface="Arial"/>
                <a:cs typeface="Arial"/>
              </a:rPr>
              <a:t>ty</a:t>
            </a:r>
            <a:r>
              <a:rPr sz="850" spc="-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own</a:t>
            </a:r>
            <a:r>
              <a:rPr sz="850" spc="7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-4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d</a:t>
            </a:r>
            <a:r>
              <a:rPr sz="850" spc="-2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080808"/>
                </a:solidFill>
                <a:latin typeface="Arial"/>
                <a:cs typeface="Arial"/>
              </a:rPr>
              <a:t>m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dirty="0">
                <a:solidFill>
                  <a:srgbClr val="232121"/>
                </a:solidFill>
                <a:latin typeface="Arial"/>
                <a:cs typeface="Arial"/>
              </a:rPr>
              <a:t>ag</a:t>
            </a:r>
            <a:r>
              <a:rPr sz="850" spc="-1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850" spc="-40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-7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stay</a:t>
            </a:r>
            <a:r>
              <a:rPr sz="850" spc="-5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c</a:t>
            </a:r>
            <a:r>
              <a:rPr sz="850" spc="60" dirty="0">
                <a:solidFill>
                  <a:srgbClr val="232121"/>
                </a:solidFill>
                <a:latin typeface="Arial"/>
                <a:cs typeface="Arial"/>
              </a:rPr>
              <a:t>o</a:t>
            </a:r>
            <a:r>
              <a:rPr sz="850" spc="60" dirty="0">
                <a:solidFill>
                  <a:srgbClr val="080808"/>
                </a:solidFill>
                <a:latin typeface="Arial"/>
                <a:cs typeface="Arial"/>
              </a:rPr>
              <a:t>m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sz="850" spc="60" dirty="0">
                <a:solidFill>
                  <a:srgbClr val="232121"/>
                </a:solidFill>
                <a:latin typeface="Arial"/>
                <a:cs typeface="Arial"/>
              </a:rPr>
              <a:t>et</a:t>
            </a:r>
            <a:r>
              <a:rPr sz="850" spc="-35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85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35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232121"/>
                </a:solidFill>
                <a:latin typeface="Arial"/>
                <a:cs typeface="Arial"/>
              </a:rPr>
              <a:t>ve a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85" dirty="0">
                <a:solidFill>
                  <a:srgbClr val="232121"/>
                </a:solidFill>
                <a:latin typeface="Arial"/>
                <a:cs typeface="Arial"/>
              </a:rPr>
              <a:t>d</a:t>
            </a:r>
            <a:r>
              <a:rPr sz="850" spc="-6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32121"/>
                </a:solidFill>
                <a:latin typeface="Arial"/>
                <a:cs typeface="Arial"/>
              </a:rPr>
              <a:t>pro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v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de</a:t>
            </a:r>
            <a:r>
              <a:rPr sz="850" spc="-4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00" dirty="0">
                <a:solidFill>
                  <a:srgbClr val="232121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sz="850" spc="5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1815" y="5679102"/>
            <a:ext cx="1951989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5" dirty="0">
                <a:solidFill>
                  <a:srgbClr val="080808"/>
                </a:solidFill>
                <a:latin typeface="Arial"/>
                <a:cs typeface="Arial"/>
              </a:rPr>
              <a:t>b</a:t>
            </a:r>
            <a:r>
              <a:rPr sz="850" spc="-1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-60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60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p</a:t>
            </a:r>
            <a:r>
              <a:rPr sz="850" spc="50" dirty="0">
                <a:solidFill>
                  <a:srgbClr val="080808"/>
                </a:solidFill>
                <a:latin typeface="Arial"/>
                <a:cs typeface="Arial"/>
              </a:rPr>
              <a:t>o</a:t>
            </a:r>
            <a:r>
              <a:rPr sz="850" spc="-25" dirty="0">
                <a:solidFill>
                  <a:srgbClr val="232121"/>
                </a:solidFill>
                <a:latin typeface="Arial"/>
                <a:cs typeface="Arial"/>
              </a:rPr>
              <a:t>ss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ble</a:t>
            </a:r>
            <a:r>
              <a:rPr sz="850" spc="-7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ser</a:t>
            </a:r>
            <a:r>
              <a:rPr sz="850" spc="55" dirty="0">
                <a:solidFill>
                  <a:srgbClr val="232121"/>
                </a:solidFill>
                <a:latin typeface="Arial"/>
                <a:cs typeface="Arial"/>
              </a:rPr>
              <a:t>v</a:t>
            </a:r>
            <a:r>
              <a:rPr sz="850" spc="-35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232121"/>
                </a:solidFill>
                <a:latin typeface="Arial"/>
                <a:cs typeface="Arial"/>
              </a:rPr>
              <a:t>ce</a:t>
            </a:r>
            <a:r>
              <a:rPr sz="850" spc="-1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232121"/>
                </a:solidFill>
                <a:latin typeface="Arial"/>
                <a:cs typeface="Arial"/>
              </a:rPr>
              <a:t>to</a:t>
            </a:r>
            <a:r>
              <a:rPr sz="850" spc="-3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60" dirty="0">
                <a:solidFill>
                  <a:srgbClr val="232121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sz="850" spc="75" dirty="0">
                <a:solidFill>
                  <a:srgbClr val="232121"/>
                </a:solidFill>
                <a:latin typeface="Arial"/>
                <a:cs typeface="Arial"/>
              </a:rPr>
              <a:t>r</a:t>
            </a:r>
            <a:r>
              <a:rPr sz="850" spc="-4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t</a:t>
            </a:r>
            <a:r>
              <a:rPr sz="850" spc="8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80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65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850" spc="0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95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3814" y="5227903"/>
            <a:ext cx="351282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4445">
              <a:lnSpc>
                <a:spcPct val="172600"/>
              </a:lnSpc>
            </a:pPr>
            <a:r>
              <a:rPr sz="850" spc="-30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8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preventative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32121"/>
                </a:solidFill>
                <a:latin typeface="Arial"/>
                <a:cs typeface="Arial"/>
              </a:rPr>
              <a:t>maintenan</a:t>
            </a:r>
            <a:r>
              <a:rPr sz="85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850" spc="2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-2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p</a:t>
            </a:r>
            <a:r>
              <a:rPr sz="850" spc="-4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-5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32121"/>
                </a:solidFill>
                <a:latin typeface="Arial"/>
                <a:cs typeface="Arial"/>
              </a:rPr>
              <a:t>can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elp</a:t>
            </a:r>
            <a:r>
              <a:rPr sz="850" spc="-1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r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30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850" spc="40" dirty="0">
                <a:solidFill>
                  <a:srgbClr val="232121"/>
                </a:solidFill>
                <a:latin typeface="Arial"/>
                <a:cs typeface="Arial"/>
              </a:rPr>
              <a:t>ent</a:t>
            </a:r>
            <a:r>
              <a:rPr sz="850" spc="-4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232121"/>
                </a:solidFill>
                <a:latin typeface="Arial"/>
                <a:cs typeface="Arial"/>
              </a:rPr>
              <a:t>o</a:t>
            </a:r>
            <a:r>
              <a:rPr sz="850" spc="-5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tly</a:t>
            </a:r>
            <a:r>
              <a:rPr sz="850" spc="6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irs</a:t>
            </a:r>
            <a:r>
              <a:rPr sz="850" spc="-10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32121"/>
                </a:solidFill>
                <a:latin typeface="Arial"/>
                <a:cs typeface="Arial"/>
              </a:rPr>
              <a:t>and</a:t>
            </a:r>
            <a:r>
              <a:rPr sz="850" spc="1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sz="850" spc="40" dirty="0">
                <a:solidFill>
                  <a:srgbClr val="232121"/>
                </a:solidFill>
                <a:latin typeface="Arial"/>
                <a:cs typeface="Arial"/>
              </a:rPr>
              <a:t>rolong</a:t>
            </a:r>
            <a:r>
              <a:rPr sz="850" spc="-8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232121"/>
                </a:solidFill>
                <a:latin typeface="Arial"/>
                <a:cs typeface="Arial"/>
              </a:rPr>
              <a:t>the</a:t>
            </a:r>
            <a:r>
              <a:rPr sz="850" spc="1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32121"/>
                </a:solidFill>
                <a:latin typeface="Arial"/>
                <a:cs typeface="Arial"/>
              </a:rPr>
              <a:t>pr</a:t>
            </a:r>
            <a:r>
              <a:rPr sz="850" spc="70" dirty="0">
                <a:solidFill>
                  <a:srgbClr val="232121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sz="850" spc="50" dirty="0">
                <a:solidFill>
                  <a:srgbClr val="232121"/>
                </a:solidFill>
                <a:latin typeface="Arial"/>
                <a:cs typeface="Arial"/>
              </a:rPr>
              <a:t>ert</a:t>
            </a:r>
            <a:r>
              <a:rPr sz="850" spc="75" dirty="0">
                <a:solidFill>
                  <a:srgbClr val="232121"/>
                </a:solidFill>
                <a:latin typeface="Arial"/>
                <a:cs typeface="Arial"/>
              </a:rPr>
              <a:t>y</a:t>
            </a:r>
            <a:r>
              <a:rPr sz="850" spc="-15" dirty="0">
                <a:solidFill>
                  <a:srgbClr val="080808"/>
                </a:solidFill>
                <a:latin typeface="Arial"/>
                <a:cs typeface="Arial"/>
              </a:rPr>
              <a:t>'</a:t>
            </a:r>
            <a:r>
              <a:rPr sz="850" spc="-5" dirty="0">
                <a:solidFill>
                  <a:srgbClr val="232121"/>
                </a:solidFill>
                <a:latin typeface="Arial"/>
                <a:cs typeface="Arial"/>
              </a:rPr>
              <a:t>s</a:t>
            </a:r>
            <a:r>
              <a:rPr sz="850" spc="-1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850" spc="25" dirty="0">
                <a:solidFill>
                  <a:srgbClr val="232121"/>
                </a:solidFill>
                <a:latin typeface="Arial"/>
                <a:cs typeface="Arial"/>
              </a:rPr>
              <a:t>if</a:t>
            </a:r>
            <a:r>
              <a:rPr sz="850" spc="-5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850" spc="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232121"/>
                </a:solidFill>
                <a:latin typeface="Arial"/>
                <a:cs typeface="Arial"/>
              </a:rPr>
              <a:t>pa</a:t>
            </a:r>
            <a:r>
              <a:rPr sz="850" spc="55" dirty="0">
                <a:solidFill>
                  <a:srgbClr val="232121"/>
                </a:solidFill>
                <a:latin typeface="Arial"/>
                <a:cs typeface="Arial"/>
              </a:rPr>
              <a:t>n</a:t>
            </a:r>
            <a:r>
              <a:rPr sz="850" spc="95" dirty="0">
                <a:solidFill>
                  <a:srgbClr val="080808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44371" y="5913202"/>
            <a:ext cx="56769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70"/>
              </a:lnSpc>
            </a:pPr>
            <a:r>
              <a:rPr sz="1700" b="1" spc="10" dirty="0">
                <a:solidFill>
                  <a:srgbClr val="EB2A3A"/>
                </a:solidFill>
                <a:latin typeface="Arial"/>
                <a:cs typeface="Arial"/>
              </a:rPr>
              <a:t>f</a:t>
            </a:r>
            <a:r>
              <a:rPr sz="1700" b="1" spc="60" dirty="0">
                <a:solidFill>
                  <a:srgbClr val="EB2A3A"/>
                </a:solidFill>
                <a:latin typeface="Arial"/>
                <a:cs typeface="Arial"/>
              </a:rPr>
              <a:t>o</a:t>
            </a:r>
            <a:r>
              <a:rPr sz="1700" b="1" spc="-715" dirty="0">
                <a:solidFill>
                  <a:srgbClr val="EB2A3A"/>
                </a:solidFill>
                <a:latin typeface="Arial"/>
                <a:cs typeface="Arial"/>
              </a:rPr>
              <a:t>h</a:t>
            </a:r>
            <a:r>
              <a:rPr sz="4125" spc="-225" baseline="17171" dirty="0">
                <a:solidFill>
                  <a:srgbClr val="EB2A3A"/>
                </a:solidFill>
                <a:latin typeface="Times New Roman"/>
                <a:cs typeface="Times New Roman"/>
              </a:rPr>
              <a:t>.</a:t>
            </a:r>
            <a:r>
              <a:rPr sz="1700" b="1" spc="-885" dirty="0">
                <a:solidFill>
                  <a:srgbClr val="EB2A3A"/>
                </a:solidFill>
                <a:latin typeface="Arial"/>
                <a:cs typeface="Arial"/>
              </a:rPr>
              <a:t>o</a:t>
            </a:r>
            <a:r>
              <a:rPr sz="4125" spc="-382" baseline="17171" dirty="0">
                <a:solidFill>
                  <a:srgbClr val="497CED"/>
                </a:solidFill>
                <a:latin typeface="Times New Roman"/>
                <a:cs typeface="Times New Roman"/>
              </a:rPr>
              <a:t>•</a:t>
            </a:r>
            <a:r>
              <a:rPr sz="1700" b="1" spc="-145" dirty="0">
                <a:solidFill>
                  <a:srgbClr val="EB2A3A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07605" y="6043727"/>
            <a:ext cx="52959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ts val="770"/>
              </a:lnSpc>
            </a:pPr>
            <a:r>
              <a:rPr sz="700" spc="250" dirty="0">
                <a:solidFill>
                  <a:srgbClr val="232121"/>
                </a:solidFill>
                <a:latin typeface="Arial"/>
                <a:cs typeface="Arial"/>
              </a:rPr>
              <a:t>O</a:t>
            </a:r>
            <a:r>
              <a:rPr sz="700" spc="170" dirty="0">
                <a:solidFill>
                  <a:srgbClr val="232121"/>
                </a:solidFill>
                <a:latin typeface="Arial"/>
                <a:cs typeface="Arial"/>
              </a:rPr>
              <a:t>RAC</a:t>
            </a:r>
            <a:r>
              <a:rPr sz="700" spc="35" dirty="0">
                <a:solidFill>
                  <a:srgbClr val="232121"/>
                </a:solidFill>
                <a:latin typeface="Arial"/>
                <a:cs typeface="Arial"/>
              </a:rPr>
              <a:t>L</a:t>
            </a:r>
            <a:r>
              <a:rPr sz="700" spc="250" dirty="0">
                <a:solidFill>
                  <a:srgbClr val="232121"/>
                </a:solidFill>
                <a:latin typeface="Arial"/>
                <a:cs typeface="Arial"/>
              </a:rPr>
              <a:t>E</a:t>
            </a:r>
            <a:r>
              <a:rPr sz="700" spc="105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32121"/>
                </a:solidFill>
                <a:latin typeface="Arial"/>
                <a:cs typeface="Arial"/>
              </a:rPr>
              <a:t>NE</a:t>
            </a:r>
            <a:r>
              <a:rPr sz="700" spc="-65" dirty="0">
                <a:solidFill>
                  <a:srgbClr val="232121"/>
                </a:solidFill>
                <a:latin typeface="Arial"/>
                <a:cs typeface="Arial"/>
              </a:rPr>
              <a:t>T</a:t>
            </a:r>
            <a:r>
              <a:rPr sz="700" spc="-40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700" spc="-85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700" spc="-45" dirty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700" spc="-50" dirty="0">
                <a:solidFill>
                  <a:srgbClr val="696767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550" b="1" spc="-105" dirty="0">
                <a:solidFill>
                  <a:srgbClr val="80807E"/>
                </a:solidFill>
                <a:latin typeface="Arial"/>
                <a:cs typeface="Arial"/>
              </a:rPr>
              <a:t>AJJ</a:t>
            </a:r>
            <a:r>
              <a:rPr sz="550" b="1" spc="-90" dirty="0">
                <a:solidFill>
                  <a:srgbClr val="80807E"/>
                </a:solidFill>
                <a:latin typeface="Arial"/>
                <a:cs typeface="Arial"/>
              </a:rPr>
              <a:t>\ance</a:t>
            </a:r>
            <a:r>
              <a:rPr sz="550" b="1" spc="10" dirty="0">
                <a:solidFill>
                  <a:srgbClr val="80807E"/>
                </a:solidFill>
                <a:latin typeface="Arial"/>
                <a:cs typeface="Arial"/>
              </a:rPr>
              <a:t> </a:t>
            </a:r>
            <a:r>
              <a:rPr sz="550" b="1" spc="-45" dirty="0">
                <a:solidFill>
                  <a:srgbClr val="80807E"/>
                </a:solidFill>
                <a:latin typeface="Arial"/>
                <a:cs typeface="Arial"/>
              </a:rPr>
              <a:t>Partner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1029</Words>
  <Application>Microsoft Office PowerPoint</Application>
  <PresentationFormat>Benutzerdefiniert</PresentationFormat>
  <Paragraphs>148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fol1.0•3</vt:lpstr>
      <vt:lpstr>PowerPoint-Präsentation</vt:lpstr>
      <vt:lpstr>foh.o•3</vt:lpstr>
      <vt:lpstr>foh.o•3</vt:lpstr>
      <vt:lpstr>foh.o•3</vt:lpstr>
      <vt:lpstr>PowerPoint-Präsentation</vt:lpstr>
      <vt:lpstr>foh.o•3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Online2PDF.com</cp:lastModifiedBy>
  <cp:revision>1</cp:revision>
  <dcterms:created xsi:type="dcterms:W3CDTF">2025-02-10T16:08:02Z</dcterms:created>
  <dcterms:modified xsi:type="dcterms:W3CDTF">2025-02-10T15:08:05Z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2025-02-10T00:00:00Z</vt:filetime>
  </property>
  <property fmtid="{D5CDD505-2E9C-101B-9397-08002B2CF9AE}" pid="3" name="LastSaved">
    <vt:filetime>2025-02-10T00:00:00Z</vt:filetime>
  </property>
</Properties>
</file>